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3" r:id="rId7"/>
    <p:sldId id="264" r:id="rId8"/>
    <p:sldId id="265" r:id="rId9"/>
    <p:sldId id="266" r:id="rId10"/>
    <p:sldId id="267"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C3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A66BC6-FBA7-46C1-9806-5B1A6678694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4B727D89-4CC2-4E80-A7A9-DF648D7F02A7}">
      <dgm:prSet/>
      <dgm:spPr/>
      <dgm:t>
        <a:bodyPr/>
        <a:lstStyle/>
        <a:p>
          <a:pPr rtl="0"/>
          <a:r>
            <a:rPr lang="tr-TR" b="1" dirty="0" smtClean="0">
              <a:solidFill>
                <a:schemeClr val="tx1"/>
              </a:solidFill>
            </a:rPr>
            <a:t>Yakılarak Tüketilen (Dumanlı) Tütün Ürünleri</a:t>
          </a:r>
          <a:endParaRPr lang="tr-TR" b="1" dirty="0">
            <a:solidFill>
              <a:schemeClr val="tx1"/>
            </a:solidFill>
          </a:endParaRPr>
        </a:p>
      </dgm:t>
    </dgm:pt>
    <dgm:pt modelId="{A8892951-5DB0-40CB-A297-BBF3D876E1F3}" type="parTrans" cxnId="{E7F9D9B7-0E75-41B8-8CDA-88547F97C504}">
      <dgm:prSet/>
      <dgm:spPr/>
      <dgm:t>
        <a:bodyPr/>
        <a:lstStyle/>
        <a:p>
          <a:endParaRPr lang="tr-TR"/>
        </a:p>
      </dgm:t>
    </dgm:pt>
    <dgm:pt modelId="{DD313CDF-2545-48B8-BF30-3202013DAE61}" type="sibTrans" cxnId="{E7F9D9B7-0E75-41B8-8CDA-88547F97C504}">
      <dgm:prSet/>
      <dgm:spPr/>
      <dgm:t>
        <a:bodyPr/>
        <a:lstStyle/>
        <a:p>
          <a:endParaRPr lang="tr-TR"/>
        </a:p>
      </dgm:t>
    </dgm:pt>
    <dgm:pt modelId="{52F5F05D-DA59-4AE6-91E7-5171673EF6FC}">
      <dgm:prSet/>
      <dgm:spPr/>
      <dgm:t>
        <a:bodyPr/>
        <a:lstStyle/>
        <a:p>
          <a:pPr rtl="0"/>
          <a:r>
            <a:rPr lang="tr-TR" b="1" dirty="0" smtClean="0">
              <a:solidFill>
                <a:schemeClr val="tx1"/>
              </a:solidFill>
            </a:rPr>
            <a:t>Dumansız Tütün Ürünleri</a:t>
          </a:r>
          <a:endParaRPr lang="tr-TR" b="1" dirty="0">
            <a:solidFill>
              <a:schemeClr val="tx1"/>
            </a:solidFill>
          </a:endParaRPr>
        </a:p>
      </dgm:t>
    </dgm:pt>
    <dgm:pt modelId="{67D470A1-FE0A-48CB-8F16-14B03CE61CA8}" type="parTrans" cxnId="{FDB95FAC-AB3E-4633-8A60-35AB6187749A}">
      <dgm:prSet/>
      <dgm:spPr/>
      <dgm:t>
        <a:bodyPr/>
        <a:lstStyle/>
        <a:p>
          <a:endParaRPr lang="tr-TR"/>
        </a:p>
      </dgm:t>
    </dgm:pt>
    <dgm:pt modelId="{B9CB6905-2061-495A-BDF0-5DEE2F34084A}" type="sibTrans" cxnId="{FDB95FAC-AB3E-4633-8A60-35AB6187749A}">
      <dgm:prSet/>
      <dgm:spPr/>
      <dgm:t>
        <a:bodyPr/>
        <a:lstStyle/>
        <a:p>
          <a:endParaRPr lang="tr-TR"/>
        </a:p>
      </dgm:t>
    </dgm:pt>
    <dgm:pt modelId="{3AC1BBF3-224E-478F-9FBE-8130C0C9B25A}">
      <dgm:prSet/>
      <dgm:spPr/>
      <dgm:t>
        <a:bodyPr/>
        <a:lstStyle/>
        <a:p>
          <a:pPr rtl="0"/>
          <a:r>
            <a:rPr lang="tr-TR" b="1" dirty="0" smtClean="0">
              <a:solidFill>
                <a:schemeClr val="tx1"/>
              </a:solidFill>
            </a:rPr>
            <a:t>Yeni Nesil Tütün ve Nikotin Ürünleri</a:t>
          </a:r>
          <a:endParaRPr lang="tr-TR" b="1" dirty="0">
            <a:solidFill>
              <a:schemeClr val="tx1"/>
            </a:solidFill>
          </a:endParaRPr>
        </a:p>
      </dgm:t>
    </dgm:pt>
    <dgm:pt modelId="{032D193B-6EC7-441B-9AC0-182D75637AD4}" type="parTrans" cxnId="{1D31B66E-0972-4D89-8031-FFE68D073BD3}">
      <dgm:prSet/>
      <dgm:spPr/>
      <dgm:t>
        <a:bodyPr/>
        <a:lstStyle/>
        <a:p>
          <a:endParaRPr lang="tr-TR"/>
        </a:p>
      </dgm:t>
    </dgm:pt>
    <dgm:pt modelId="{BA25DFE2-E0EE-4804-870A-F71C0B6E3EC2}" type="sibTrans" cxnId="{1D31B66E-0972-4D89-8031-FFE68D073BD3}">
      <dgm:prSet/>
      <dgm:spPr/>
      <dgm:t>
        <a:bodyPr/>
        <a:lstStyle/>
        <a:p>
          <a:endParaRPr lang="tr-TR"/>
        </a:p>
      </dgm:t>
    </dgm:pt>
    <dgm:pt modelId="{5EF4E5B3-5104-4CF6-89E4-450A2F9E3E5E}">
      <dgm:prSet custT="1"/>
      <dgm:spPr/>
      <dgm:t>
        <a:bodyPr/>
        <a:lstStyle/>
        <a:p>
          <a:pPr algn="l"/>
          <a:r>
            <a:rPr lang="es-ES" sz="2400" dirty="0" smtClean="0"/>
            <a:t>Sigara, puro, sigarillo, pipo, nargile ve sarma tütün</a:t>
          </a:r>
          <a:endParaRPr lang="tr-TR" sz="2400" dirty="0"/>
        </a:p>
      </dgm:t>
    </dgm:pt>
    <dgm:pt modelId="{8DDE63E6-2767-46FD-B1B0-74893EAD3DA0}" type="parTrans" cxnId="{F6D6ED0D-4566-49A7-937C-EA1C61F4256C}">
      <dgm:prSet/>
      <dgm:spPr/>
      <dgm:t>
        <a:bodyPr/>
        <a:lstStyle/>
        <a:p>
          <a:endParaRPr lang="tr-TR"/>
        </a:p>
      </dgm:t>
    </dgm:pt>
    <dgm:pt modelId="{9CC2D019-82CA-48A7-B087-3A34220DEA99}" type="sibTrans" cxnId="{F6D6ED0D-4566-49A7-937C-EA1C61F4256C}">
      <dgm:prSet/>
      <dgm:spPr/>
      <dgm:t>
        <a:bodyPr/>
        <a:lstStyle/>
        <a:p>
          <a:endParaRPr lang="tr-TR"/>
        </a:p>
      </dgm:t>
    </dgm:pt>
    <dgm:pt modelId="{14190D0B-ED03-4345-A8D3-D05FF1FFA9F8}">
      <dgm:prSet/>
      <dgm:spPr/>
      <dgm:t>
        <a:bodyPr/>
        <a:lstStyle/>
        <a:p>
          <a:pPr algn="l"/>
          <a:endParaRPr lang="tr-TR" sz="1900"/>
        </a:p>
      </dgm:t>
    </dgm:pt>
    <dgm:pt modelId="{20CA4DAB-145D-4985-9629-8A738E8BFA62}" type="parTrans" cxnId="{C1DC138C-DDDD-429F-9820-9ED18F7FAAFF}">
      <dgm:prSet/>
      <dgm:spPr/>
      <dgm:t>
        <a:bodyPr/>
        <a:lstStyle/>
        <a:p>
          <a:endParaRPr lang="tr-TR"/>
        </a:p>
      </dgm:t>
    </dgm:pt>
    <dgm:pt modelId="{0A6D54D4-DC4F-4BED-B1EF-2F934FB5FD38}" type="sibTrans" cxnId="{C1DC138C-DDDD-429F-9820-9ED18F7FAAFF}">
      <dgm:prSet/>
      <dgm:spPr/>
      <dgm:t>
        <a:bodyPr/>
        <a:lstStyle/>
        <a:p>
          <a:endParaRPr lang="tr-TR"/>
        </a:p>
      </dgm:t>
    </dgm:pt>
    <dgm:pt modelId="{534996D8-98FA-4BB8-8075-9499371D7154}">
      <dgm:prSet custT="1"/>
      <dgm:spPr/>
      <dgm:t>
        <a:bodyPr/>
        <a:lstStyle/>
        <a:p>
          <a:r>
            <a:rPr lang="tr-TR" sz="2400" smtClean="0"/>
            <a:t>Maraş otu, çiğneme tütün, enfiye ve snus</a:t>
          </a:r>
          <a:endParaRPr lang="tr-TR" sz="2400"/>
        </a:p>
      </dgm:t>
    </dgm:pt>
    <dgm:pt modelId="{0973DFAF-C9D5-4255-8BE5-4DBC7A78F306}" type="parTrans" cxnId="{9A3A2245-3212-45D7-9377-52FE83F40972}">
      <dgm:prSet/>
      <dgm:spPr/>
      <dgm:t>
        <a:bodyPr/>
        <a:lstStyle/>
        <a:p>
          <a:endParaRPr lang="tr-TR"/>
        </a:p>
      </dgm:t>
    </dgm:pt>
    <dgm:pt modelId="{0A8F3CB4-E0FB-479D-91B9-E70A845612FC}" type="sibTrans" cxnId="{9A3A2245-3212-45D7-9377-52FE83F40972}">
      <dgm:prSet/>
      <dgm:spPr/>
      <dgm:t>
        <a:bodyPr/>
        <a:lstStyle/>
        <a:p>
          <a:endParaRPr lang="tr-TR"/>
        </a:p>
      </dgm:t>
    </dgm:pt>
    <dgm:pt modelId="{D434D2FC-B5BE-4398-8B11-049E4EC49BED}">
      <dgm:prSet custT="1"/>
      <dgm:spPr/>
      <dgm:t>
        <a:bodyPr/>
        <a:lstStyle/>
        <a:p>
          <a:endParaRPr lang="tr-TR" sz="2400"/>
        </a:p>
      </dgm:t>
    </dgm:pt>
    <dgm:pt modelId="{E794E109-B2A0-4A49-B9B6-3BE037B26012}" type="parTrans" cxnId="{6409176D-6C51-4C89-B399-6FF03B570CBF}">
      <dgm:prSet/>
      <dgm:spPr/>
      <dgm:t>
        <a:bodyPr/>
        <a:lstStyle/>
        <a:p>
          <a:endParaRPr lang="tr-TR"/>
        </a:p>
      </dgm:t>
    </dgm:pt>
    <dgm:pt modelId="{6F8C52F0-C8B4-4BBA-8F23-1D94470FEB82}" type="sibTrans" cxnId="{6409176D-6C51-4C89-B399-6FF03B570CBF}">
      <dgm:prSet/>
      <dgm:spPr/>
      <dgm:t>
        <a:bodyPr/>
        <a:lstStyle/>
        <a:p>
          <a:endParaRPr lang="tr-TR"/>
        </a:p>
      </dgm:t>
    </dgm:pt>
    <dgm:pt modelId="{E07C0D1A-6C88-4C85-B3F3-1762218EF893}">
      <dgm:prSet custT="1"/>
      <dgm:spPr/>
      <dgm:t>
        <a:bodyPr/>
        <a:lstStyle/>
        <a:p>
          <a:r>
            <a:rPr lang="tr-TR" sz="2100" dirty="0" smtClean="0"/>
            <a:t>Isıtılan tütün ürünleri (</a:t>
          </a:r>
          <a:r>
            <a:rPr lang="tr-TR" sz="2100" dirty="0" err="1" smtClean="0"/>
            <a:t>HTPs</a:t>
          </a:r>
          <a:r>
            <a:rPr lang="tr-TR" sz="2100" dirty="0" smtClean="0"/>
            <a:t>) ve elektronik sigaralar (</a:t>
          </a:r>
          <a:r>
            <a:rPr lang="tr-TR" sz="2100" dirty="0" err="1" smtClean="0"/>
            <a:t>Vape</a:t>
          </a:r>
          <a:r>
            <a:rPr lang="tr-TR" sz="2100" dirty="0" smtClean="0"/>
            <a:t>)</a:t>
          </a:r>
          <a:endParaRPr lang="tr-TR" sz="2100" dirty="0"/>
        </a:p>
      </dgm:t>
    </dgm:pt>
    <dgm:pt modelId="{2B3968B3-2296-4421-A452-0840CF03D96F}" type="parTrans" cxnId="{8C12D7A5-962B-4FE1-9472-F1AEBDCABC25}">
      <dgm:prSet/>
      <dgm:spPr/>
      <dgm:t>
        <a:bodyPr/>
        <a:lstStyle/>
        <a:p>
          <a:endParaRPr lang="tr-TR"/>
        </a:p>
      </dgm:t>
    </dgm:pt>
    <dgm:pt modelId="{8BD3CD16-86A5-4F92-8A5A-FAA187168B90}" type="sibTrans" cxnId="{8C12D7A5-962B-4FE1-9472-F1AEBDCABC25}">
      <dgm:prSet/>
      <dgm:spPr/>
      <dgm:t>
        <a:bodyPr/>
        <a:lstStyle/>
        <a:p>
          <a:endParaRPr lang="tr-TR"/>
        </a:p>
      </dgm:t>
    </dgm:pt>
    <dgm:pt modelId="{E59CBD2E-9C7C-4529-B835-C1D46D3628E1}">
      <dgm:prSet custT="1"/>
      <dgm:spPr/>
      <dgm:t>
        <a:bodyPr/>
        <a:lstStyle/>
        <a:p>
          <a:endParaRPr lang="tr-TR" sz="2100"/>
        </a:p>
      </dgm:t>
    </dgm:pt>
    <dgm:pt modelId="{7C1DE1FC-A726-45B0-A813-59A90D38C840}" type="parTrans" cxnId="{08D8816B-2A7B-43A1-AD13-3811E9F8816B}">
      <dgm:prSet/>
      <dgm:spPr/>
      <dgm:t>
        <a:bodyPr/>
        <a:lstStyle/>
        <a:p>
          <a:endParaRPr lang="tr-TR"/>
        </a:p>
      </dgm:t>
    </dgm:pt>
    <dgm:pt modelId="{D1F73E31-0A09-42AD-8A3E-6BC2BAF1007B}" type="sibTrans" cxnId="{08D8816B-2A7B-43A1-AD13-3811E9F8816B}">
      <dgm:prSet/>
      <dgm:spPr/>
      <dgm:t>
        <a:bodyPr/>
        <a:lstStyle/>
        <a:p>
          <a:endParaRPr lang="tr-TR"/>
        </a:p>
      </dgm:t>
    </dgm:pt>
    <dgm:pt modelId="{CD09A42C-099B-4161-84CF-0EA79989A419}" type="pres">
      <dgm:prSet presAssocID="{0FA66BC6-FBA7-46C1-9806-5B1A66786941}" presName="Name0" presStyleCnt="0">
        <dgm:presLayoutVars>
          <dgm:dir/>
          <dgm:animLvl val="lvl"/>
          <dgm:resizeHandles val="exact"/>
        </dgm:presLayoutVars>
      </dgm:prSet>
      <dgm:spPr/>
      <dgm:t>
        <a:bodyPr/>
        <a:lstStyle/>
        <a:p>
          <a:endParaRPr lang="tr-TR"/>
        </a:p>
      </dgm:t>
    </dgm:pt>
    <dgm:pt modelId="{1CD0928F-478E-4E60-A0F6-C30548BDBF19}" type="pres">
      <dgm:prSet presAssocID="{4B727D89-4CC2-4E80-A7A9-DF648D7F02A7}" presName="composite" presStyleCnt="0"/>
      <dgm:spPr/>
    </dgm:pt>
    <dgm:pt modelId="{7E2A103C-B997-4073-A2B9-913ACA5E7A63}" type="pres">
      <dgm:prSet presAssocID="{4B727D89-4CC2-4E80-A7A9-DF648D7F02A7}" presName="parTx" presStyleLbl="alignNode1" presStyleIdx="0" presStyleCnt="3">
        <dgm:presLayoutVars>
          <dgm:chMax val="0"/>
          <dgm:chPref val="0"/>
          <dgm:bulletEnabled val="1"/>
        </dgm:presLayoutVars>
      </dgm:prSet>
      <dgm:spPr/>
      <dgm:t>
        <a:bodyPr/>
        <a:lstStyle/>
        <a:p>
          <a:endParaRPr lang="tr-TR"/>
        </a:p>
      </dgm:t>
    </dgm:pt>
    <dgm:pt modelId="{E1334A5D-FEC1-4043-89EE-2D73B8A0C5ED}" type="pres">
      <dgm:prSet presAssocID="{4B727D89-4CC2-4E80-A7A9-DF648D7F02A7}" presName="desTx" presStyleLbl="alignAccFollowNode1" presStyleIdx="0" presStyleCnt="3">
        <dgm:presLayoutVars>
          <dgm:bulletEnabled val="1"/>
        </dgm:presLayoutVars>
      </dgm:prSet>
      <dgm:spPr/>
      <dgm:t>
        <a:bodyPr/>
        <a:lstStyle/>
        <a:p>
          <a:endParaRPr lang="tr-TR"/>
        </a:p>
      </dgm:t>
    </dgm:pt>
    <dgm:pt modelId="{D3CC5205-7E6F-45D9-B727-05500A823C14}" type="pres">
      <dgm:prSet presAssocID="{DD313CDF-2545-48B8-BF30-3202013DAE61}" presName="space" presStyleCnt="0"/>
      <dgm:spPr/>
    </dgm:pt>
    <dgm:pt modelId="{9F8DDB9A-EFBE-4138-BC84-79E3DA4D8AC5}" type="pres">
      <dgm:prSet presAssocID="{52F5F05D-DA59-4AE6-91E7-5171673EF6FC}" presName="composite" presStyleCnt="0"/>
      <dgm:spPr/>
    </dgm:pt>
    <dgm:pt modelId="{EBB70FD4-5AD4-431C-9744-708256650476}" type="pres">
      <dgm:prSet presAssocID="{52F5F05D-DA59-4AE6-91E7-5171673EF6FC}" presName="parTx" presStyleLbl="alignNode1" presStyleIdx="1" presStyleCnt="3">
        <dgm:presLayoutVars>
          <dgm:chMax val="0"/>
          <dgm:chPref val="0"/>
          <dgm:bulletEnabled val="1"/>
        </dgm:presLayoutVars>
      </dgm:prSet>
      <dgm:spPr/>
      <dgm:t>
        <a:bodyPr/>
        <a:lstStyle/>
        <a:p>
          <a:endParaRPr lang="tr-TR"/>
        </a:p>
      </dgm:t>
    </dgm:pt>
    <dgm:pt modelId="{D737098F-D55D-4AFC-9CDD-C32657E91A45}" type="pres">
      <dgm:prSet presAssocID="{52F5F05D-DA59-4AE6-91E7-5171673EF6FC}" presName="desTx" presStyleLbl="alignAccFollowNode1" presStyleIdx="1" presStyleCnt="3">
        <dgm:presLayoutVars>
          <dgm:bulletEnabled val="1"/>
        </dgm:presLayoutVars>
      </dgm:prSet>
      <dgm:spPr/>
      <dgm:t>
        <a:bodyPr/>
        <a:lstStyle/>
        <a:p>
          <a:endParaRPr lang="tr-TR"/>
        </a:p>
      </dgm:t>
    </dgm:pt>
    <dgm:pt modelId="{8AA3B32F-2A87-4E55-833E-6DACEB593682}" type="pres">
      <dgm:prSet presAssocID="{B9CB6905-2061-495A-BDF0-5DEE2F34084A}" presName="space" presStyleCnt="0"/>
      <dgm:spPr/>
    </dgm:pt>
    <dgm:pt modelId="{5605C75E-140B-425F-A79D-C4F9B8AFB97A}" type="pres">
      <dgm:prSet presAssocID="{3AC1BBF3-224E-478F-9FBE-8130C0C9B25A}" presName="composite" presStyleCnt="0"/>
      <dgm:spPr/>
    </dgm:pt>
    <dgm:pt modelId="{E9EC2E77-06AA-4273-B070-4B00FEDD1221}" type="pres">
      <dgm:prSet presAssocID="{3AC1BBF3-224E-478F-9FBE-8130C0C9B25A}" presName="parTx" presStyleLbl="alignNode1" presStyleIdx="2" presStyleCnt="3">
        <dgm:presLayoutVars>
          <dgm:chMax val="0"/>
          <dgm:chPref val="0"/>
          <dgm:bulletEnabled val="1"/>
        </dgm:presLayoutVars>
      </dgm:prSet>
      <dgm:spPr/>
      <dgm:t>
        <a:bodyPr/>
        <a:lstStyle/>
        <a:p>
          <a:endParaRPr lang="tr-TR"/>
        </a:p>
      </dgm:t>
    </dgm:pt>
    <dgm:pt modelId="{B2FDB693-3964-42E5-BE8F-C6FF254D96B1}" type="pres">
      <dgm:prSet presAssocID="{3AC1BBF3-224E-478F-9FBE-8130C0C9B25A}" presName="desTx" presStyleLbl="alignAccFollowNode1" presStyleIdx="2" presStyleCnt="3">
        <dgm:presLayoutVars>
          <dgm:bulletEnabled val="1"/>
        </dgm:presLayoutVars>
      </dgm:prSet>
      <dgm:spPr/>
      <dgm:t>
        <a:bodyPr/>
        <a:lstStyle/>
        <a:p>
          <a:endParaRPr lang="tr-TR"/>
        </a:p>
      </dgm:t>
    </dgm:pt>
  </dgm:ptLst>
  <dgm:cxnLst>
    <dgm:cxn modelId="{8E3980DC-F82B-47AB-B24D-06643EBA0476}" type="presOf" srcId="{4B727D89-4CC2-4E80-A7A9-DF648D7F02A7}" destId="{7E2A103C-B997-4073-A2B9-913ACA5E7A63}" srcOrd="0" destOrd="0" presId="urn:microsoft.com/office/officeart/2005/8/layout/hList1"/>
    <dgm:cxn modelId="{08D8816B-2A7B-43A1-AD13-3811E9F8816B}" srcId="{3AC1BBF3-224E-478F-9FBE-8130C0C9B25A}" destId="{E59CBD2E-9C7C-4529-B835-C1D46D3628E1}" srcOrd="1" destOrd="0" parTransId="{7C1DE1FC-A726-45B0-A813-59A90D38C840}" sibTransId="{D1F73E31-0A09-42AD-8A3E-6BC2BAF1007B}"/>
    <dgm:cxn modelId="{597B6A8B-DC07-48D1-8602-649E83E584CE}" type="presOf" srcId="{E07C0D1A-6C88-4C85-B3F3-1762218EF893}" destId="{B2FDB693-3964-42E5-BE8F-C6FF254D96B1}" srcOrd="0" destOrd="0" presId="urn:microsoft.com/office/officeart/2005/8/layout/hList1"/>
    <dgm:cxn modelId="{3FE66331-3F00-4086-966A-0CDACFFD39BF}" type="presOf" srcId="{534996D8-98FA-4BB8-8075-9499371D7154}" destId="{D737098F-D55D-4AFC-9CDD-C32657E91A45}" srcOrd="0" destOrd="0" presId="urn:microsoft.com/office/officeart/2005/8/layout/hList1"/>
    <dgm:cxn modelId="{1D31B66E-0972-4D89-8031-FFE68D073BD3}" srcId="{0FA66BC6-FBA7-46C1-9806-5B1A66786941}" destId="{3AC1BBF3-224E-478F-9FBE-8130C0C9B25A}" srcOrd="2" destOrd="0" parTransId="{032D193B-6EC7-441B-9AC0-182D75637AD4}" sibTransId="{BA25DFE2-E0EE-4804-870A-F71C0B6E3EC2}"/>
    <dgm:cxn modelId="{E7F9D9B7-0E75-41B8-8CDA-88547F97C504}" srcId="{0FA66BC6-FBA7-46C1-9806-5B1A66786941}" destId="{4B727D89-4CC2-4E80-A7A9-DF648D7F02A7}" srcOrd="0" destOrd="0" parTransId="{A8892951-5DB0-40CB-A297-BBF3D876E1F3}" sibTransId="{DD313CDF-2545-48B8-BF30-3202013DAE61}"/>
    <dgm:cxn modelId="{25F7E759-10E8-4781-92B0-05ED49EFC4AE}" type="presOf" srcId="{D434D2FC-B5BE-4398-8B11-049E4EC49BED}" destId="{D737098F-D55D-4AFC-9CDD-C32657E91A45}" srcOrd="0" destOrd="1" presId="urn:microsoft.com/office/officeart/2005/8/layout/hList1"/>
    <dgm:cxn modelId="{F6D6ED0D-4566-49A7-937C-EA1C61F4256C}" srcId="{4B727D89-4CC2-4E80-A7A9-DF648D7F02A7}" destId="{5EF4E5B3-5104-4CF6-89E4-450A2F9E3E5E}" srcOrd="0" destOrd="0" parTransId="{8DDE63E6-2767-46FD-B1B0-74893EAD3DA0}" sibTransId="{9CC2D019-82CA-48A7-B087-3A34220DEA99}"/>
    <dgm:cxn modelId="{330E834B-05C3-4B83-8193-DF718C162929}" type="presOf" srcId="{52F5F05D-DA59-4AE6-91E7-5171673EF6FC}" destId="{EBB70FD4-5AD4-431C-9744-708256650476}" srcOrd="0" destOrd="0" presId="urn:microsoft.com/office/officeart/2005/8/layout/hList1"/>
    <dgm:cxn modelId="{8C12D7A5-962B-4FE1-9472-F1AEBDCABC25}" srcId="{3AC1BBF3-224E-478F-9FBE-8130C0C9B25A}" destId="{E07C0D1A-6C88-4C85-B3F3-1762218EF893}" srcOrd="0" destOrd="0" parTransId="{2B3968B3-2296-4421-A452-0840CF03D96F}" sibTransId="{8BD3CD16-86A5-4F92-8A5A-FAA187168B90}"/>
    <dgm:cxn modelId="{1B495EDD-27BF-4A7E-B26C-312B13C06ABD}" type="presOf" srcId="{3AC1BBF3-224E-478F-9FBE-8130C0C9B25A}" destId="{E9EC2E77-06AA-4273-B070-4B00FEDD1221}" srcOrd="0" destOrd="0" presId="urn:microsoft.com/office/officeart/2005/8/layout/hList1"/>
    <dgm:cxn modelId="{1EECA6FF-1E8E-40B3-816A-4C602ADCE130}" type="presOf" srcId="{0FA66BC6-FBA7-46C1-9806-5B1A66786941}" destId="{CD09A42C-099B-4161-84CF-0EA79989A419}" srcOrd="0" destOrd="0" presId="urn:microsoft.com/office/officeart/2005/8/layout/hList1"/>
    <dgm:cxn modelId="{A03D3307-BD9A-466D-87B5-2D86C4AB6E6B}" type="presOf" srcId="{5EF4E5B3-5104-4CF6-89E4-450A2F9E3E5E}" destId="{E1334A5D-FEC1-4043-89EE-2D73B8A0C5ED}" srcOrd="0" destOrd="0" presId="urn:microsoft.com/office/officeart/2005/8/layout/hList1"/>
    <dgm:cxn modelId="{6409176D-6C51-4C89-B399-6FF03B570CBF}" srcId="{52F5F05D-DA59-4AE6-91E7-5171673EF6FC}" destId="{D434D2FC-B5BE-4398-8B11-049E4EC49BED}" srcOrd="1" destOrd="0" parTransId="{E794E109-B2A0-4A49-B9B6-3BE037B26012}" sibTransId="{6F8C52F0-C8B4-4BBA-8F23-1D94470FEB82}"/>
    <dgm:cxn modelId="{917C3F5A-F301-4C3D-AF37-060D82C8B6B3}" type="presOf" srcId="{E59CBD2E-9C7C-4529-B835-C1D46D3628E1}" destId="{B2FDB693-3964-42E5-BE8F-C6FF254D96B1}" srcOrd="0" destOrd="1" presId="urn:microsoft.com/office/officeart/2005/8/layout/hList1"/>
    <dgm:cxn modelId="{FDB95FAC-AB3E-4633-8A60-35AB6187749A}" srcId="{0FA66BC6-FBA7-46C1-9806-5B1A66786941}" destId="{52F5F05D-DA59-4AE6-91E7-5171673EF6FC}" srcOrd="1" destOrd="0" parTransId="{67D470A1-FE0A-48CB-8F16-14B03CE61CA8}" sibTransId="{B9CB6905-2061-495A-BDF0-5DEE2F34084A}"/>
    <dgm:cxn modelId="{ABC9A139-D1B7-45EA-ABC3-F597F1626A9D}" type="presOf" srcId="{14190D0B-ED03-4345-A8D3-D05FF1FFA9F8}" destId="{E1334A5D-FEC1-4043-89EE-2D73B8A0C5ED}" srcOrd="0" destOrd="1" presId="urn:microsoft.com/office/officeart/2005/8/layout/hList1"/>
    <dgm:cxn modelId="{9A3A2245-3212-45D7-9377-52FE83F40972}" srcId="{52F5F05D-DA59-4AE6-91E7-5171673EF6FC}" destId="{534996D8-98FA-4BB8-8075-9499371D7154}" srcOrd="0" destOrd="0" parTransId="{0973DFAF-C9D5-4255-8BE5-4DBC7A78F306}" sibTransId="{0A8F3CB4-E0FB-479D-91B9-E70A845612FC}"/>
    <dgm:cxn modelId="{C1DC138C-DDDD-429F-9820-9ED18F7FAAFF}" srcId="{4B727D89-4CC2-4E80-A7A9-DF648D7F02A7}" destId="{14190D0B-ED03-4345-A8D3-D05FF1FFA9F8}" srcOrd="1" destOrd="0" parTransId="{20CA4DAB-145D-4985-9629-8A738E8BFA62}" sibTransId="{0A6D54D4-DC4F-4BED-B1EF-2F934FB5FD38}"/>
    <dgm:cxn modelId="{D05C8561-F028-4A91-B6A8-A03A5F8A299D}" type="presParOf" srcId="{CD09A42C-099B-4161-84CF-0EA79989A419}" destId="{1CD0928F-478E-4E60-A0F6-C30548BDBF19}" srcOrd="0" destOrd="0" presId="urn:microsoft.com/office/officeart/2005/8/layout/hList1"/>
    <dgm:cxn modelId="{2CCA8D72-32C3-4B36-960D-2849A5E19E09}" type="presParOf" srcId="{1CD0928F-478E-4E60-A0F6-C30548BDBF19}" destId="{7E2A103C-B997-4073-A2B9-913ACA5E7A63}" srcOrd="0" destOrd="0" presId="urn:microsoft.com/office/officeart/2005/8/layout/hList1"/>
    <dgm:cxn modelId="{BF8FB155-69F1-43AB-9AE7-6AE4D24DDDCF}" type="presParOf" srcId="{1CD0928F-478E-4E60-A0F6-C30548BDBF19}" destId="{E1334A5D-FEC1-4043-89EE-2D73B8A0C5ED}" srcOrd="1" destOrd="0" presId="urn:microsoft.com/office/officeart/2005/8/layout/hList1"/>
    <dgm:cxn modelId="{47B7DBBB-2A40-498F-BCC2-F732124FB072}" type="presParOf" srcId="{CD09A42C-099B-4161-84CF-0EA79989A419}" destId="{D3CC5205-7E6F-45D9-B727-05500A823C14}" srcOrd="1" destOrd="0" presId="urn:microsoft.com/office/officeart/2005/8/layout/hList1"/>
    <dgm:cxn modelId="{0914EA1F-16E5-4839-9F13-B4D4540625D5}" type="presParOf" srcId="{CD09A42C-099B-4161-84CF-0EA79989A419}" destId="{9F8DDB9A-EFBE-4138-BC84-79E3DA4D8AC5}" srcOrd="2" destOrd="0" presId="urn:microsoft.com/office/officeart/2005/8/layout/hList1"/>
    <dgm:cxn modelId="{8C030CB6-8286-4A92-926B-C6851FA0E68D}" type="presParOf" srcId="{9F8DDB9A-EFBE-4138-BC84-79E3DA4D8AC5}" destId="{EBB70FD4-5AD4-431C-9744-708256650476}" srcOrd="0" destOrd="0" presId="urn:microsoft.com/office/officeart/2005/8/layout/hList1"/>
    <dgm:cxn modelId="{21769314-07C8-41A4-82A4-EBE4B5F39EA2}" type="presParOf" srcId="{9F8DDB9A-EFBE-4138-BC84-79E3DA4D8AC5}" destId="{D737098F-D55D-4AFC-9CDD-C32657E91A45}" srcOrd="1" destOrd="0" presId="urn:microsoft.com/office/officeart/2005/8/layout/hList1"/>
    <dgm:cxn modelId="{5C4BCB1D-A53C-40DF-8761-72A8B5817DF5}" type="presParOf" srcId="{CD09A42C-099B-4161-84CF-0EA79989A419}" destId="{8AA3B32F-2A87-4E55-833E-6DACEB593682}" srcOrd="3" destOrd="0" presId="urn:microsoft.com/office/officeart/2005/8/layout/hList1"/>
    <dgm:cxn modelId="{82C1AFDA-5A1C-4FD3-80FE-55958D2AC383}" type="presParOf" srcId="{CD09A42C-099B-4161-84CF-0EA79989A419}" destId="{5605C75E-140B-425F-A79D-C4F9B8AFB97A}" srcOrd="4" destOrd="0" presId="urn:microsoft.com/office/officeart/2005/8/layout/hList1"/>
    <dgm:cxn modelId="{4F71F863-0E83-4A9E-B456-E7F18EEB1954}" type="presParOf" srcId="{5605C75E-140B-425F-A79D-C4F9B8AFB97A}" destId="{E9EC2E77-06AA-4273-B070-4B00FEDD1221}" srcOrd="0" destOrd="0" presId="urn:microsoft.com/office/officeart/2005/8/layout/hList1"/>
    <dgm:cxn modelId="{29673F84-1E24-4155-A286-CF3BF3715AF4}" type="presParOf" srcId="{5605C75E-140B-425F-A79D-C4F9B8AFB97A}" destId="{B2FDB693-3964-42E5-BE8F-C6FF254D96B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8C5028-A303-4237-ACFD-52EEE6817C46}"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tr-TR"/>
        </a:p>
      </dgm:t>
    </dgm:pt>
    <dgm:pt modelId="{BC72AE13-13A1-4DDF-979E-A3DBE76403F9}">
      <dgm:prSet custT="1"/>
      <dgm:spPr>
        <a:ln>
          <a:solidFill>
            <a:schemeClr val="accent1"/>
          </a:solidFill>
        </a:ln>
      </dgm:spPr>
      <dgm:t>
        <a:bodyPr/>
        <a:lstStyle/>
        <a:p>
          <a:pPr algn="ctr" rtl="0"/>
          <a:r>
            <a:rPr lang="tr-TR" sz="2800" b="1" dirty="0" smtClean="0"/>
            <a:t>ZARARLI </a:t>
          </a:r>
          <a:r>
            <a:rPr lang="tr-TR" sz="2800" b="1" dirty="0" smtClean="0"/>
            <a:t>MADDELER</a:t>
          </a:r>
          <a:endParaRPr lang="tr-TR" sz="2800" dirty="0"/>
        </a:p>
      </dgm:t>
    </dgm:pt>
    <dgm:pt modelId="{F707E635-9C28-49FE-A80E-A495C1583C94}" type="parTrans" cxnId="{2E5841DD-149A-4C5C-8C05-743248227838}">
      <dgm:prSet/>
      <dgm:spPr/>
      <dgm:t>
        <a:bodyPr/>
        <a:lstStyle/>
        <a:p>
          <a:endParaRPr lang="tr-TR"/>
        </a:p>
      </dgm:t>
    </dgm:pt>
    <dgm:pt modelId="{98654B72-D055-4717-9640-137C29740696}" type="sibTrans" cxnId="{2E5841DD-149A-4C5C-8C05-743248227838}">
      <dgm:prSet/>
      <dgm:spPr/>
      <dgm:t>
        <a:bodyPr/>
        <a:lstStyle/>
        <a:p>
          <a:endParaRPr lang="tr-TR"/>
        </a:p>
      </dgm:t>
    </dgm:pt>
    <dgm:pt modelId="{5FACE958-C312-4164-8B32-EB514D16F11F}">
      <dgm:prSet/>
      <dgm:spPr>
        <a:ln>
          <a:solidFill>
            <a:schemeClr val="accent1"/>
          </a:solidFill>
        </a:ln>
      </dgm:spPr>
      <dgm:t>
        <a:bodyPr/>
        <a:lstStyle/>
        <a:p>
          <a:pPr algn="just" rtl="0"/>
          <a:r>
            <a:rPr lang="tr-TR" sz="2300" dirty="0" smtClean="0"/>
            <a:t>Nikotin</a:t>
          </a:r>
          <a:endParaRPr lang="tr-TR" sz="2300" dirty="0"/>
        </a:p>
      </dgm:t>
    </dgm:pt>
    <dgm:pt modelId="{A3A79879-5433-442B-B449-265BD2E6B112}" type="parTrans" cxnId="{D47AF7B7-DCF7-430A-9611-E7D7813A76F8}">
      <dgm:prSet/>
      <dgm:spPr/>
      <dgm:t>
        <a:bodyPr/>
        <a:lstStyle/>
        <a:p>
          <a:endParaRPr lang="tr-TR"/>
        </a:p>
      </dgm:t>
    </dgm:pt>
    <dgm:pt modelId="{F45164E8-D9DD-4437-877D-3323F0E21206}" type="sibTrans" cxnId="{D47AF7B7-DCF7-430A-9611-E7D7813A76F8}">
      <dgm:prSet/>
      <dgm:spPr/>
      <dgm:t>
        <a:bodyPr/>
        <a:lstStyle/>
        <a:p>
          <a:endParaRPr lang="tr-TR"/>
        </a:p>
      </dgm:t>
    </dgm:pt>
    <dgm:pt modelId="{5B207ADF-393D-407F-893A-6F0E4880554D}">
      <dgm:prSet/>
      <dgm:spPr>
        <a:ln>
          <a:solidFill>
            <a:schemeClr val="accent1"/>
          </a:solidFill>
        </a:ln>
      </dgm:spPr>
      <dgm:t>
        <a:bodyPr/>
        <a:lstStyle/>
        <a:p>
          <a:pPr algn="just" rtl="0"/>
          <a:r>
            <a:rPr lang="tr-TR" sz="2300" dirty="0" err="1" smtClean="0"/>
            <a:t>Karbonmonoksit</a:t>
          </a:r>
          <a:endParaRPr lang="tr-TR" sz="2300" dirty="0"/>
        </a:p>
      </dgm:t>
    </dgm:pt>
    <dgm:pt modelId="{3FFB9574-8901-45DB-9B2A-DEA0FF9E8C89}" type="parTrans" cxnId="{607A36F9-59B3-4AB4-A217-5F792040F99F}">
      <dgm:prSet/>
      <dgm:spPr/>
      <dgm:t>
        <a:bodyPr/>
        <a:lstStyle/>
        <a:p>
          <a:endParaRPr lang="tr-TR"/>
        </a:p>
      </dgm:t>
    </dgm:pt>
    <dgm:pt modelId="{DEE07102-9A0F-40D0-A72B-5C6585C050C6}" type="sibTrans" cxnId="{607A36F9-59B3-4AB4-A217-5F792040F99F}">
      <dgm:prSet/>
      <dgm:spPr/>
      <dgm:t>
        <a:bodyPr/>
        <a:lstStyle/>
        <a:p>
          <a:endParaRPr lang="tr-TR"/>
        </a:p>
      </dgm:t>
    </dgm:pt>
    <dgm:pt modelId="{6901ECB7-EA19-4916-8846-92AF01919A40}">
      <dgm:prSet/>
      <dgm:spPr>
        <a:ln>
          <a:solidFill>
            <a:schemeClr val="accent1"/>
          </a:solidFill>
        </a:ln>
      </dgm:spPr>
      <dgm:t>
        <a:bodyPr/>
        <a:lstStyle/>
        <a:p>
          <a:pPr algn="just" rtl="0"/>
          <a:r>
            <a:rPr lang="tr-TR" sz="2300" dirty="0" smtClean="0"/>
            <a:t>Katran</a:t>
          </a:r>
          <a:endParaRPr lang="tr-TR" sz="2300" dirty="0"/>
        </a:p>
      </dgm:t>
    </dgm:pt>
    <dgm:pt modelId="{5A6025E1-A455-41C6-88D0-30968B6FFED4}" type="parTrans" cxnId="{4B5FDBBC-4B87-40C2-89B6-EDED550C3D6E}">
      <dgm:prSet/>
      <dgm:spPr/>
      <dgm:t>
        <a:bodyPr/>
        <a:lstStyle/>
        <a:p>
          <a:endParaRPr lang="tr-TR"/>
        </a:p>
      </dgm:t>
    </dgm:pt>
    <dgm:pt modelId="{9B6D28AD-399C-412B-8D0F-A385970E6B9B}" type="sibTrans" cxnId="{4B5FDBBC-4B87-40C2-89B6-EDED550C3D6E}">
      <dgm:prSet/>
      <dgm:spPr/>
      <dgm:t>
        <a:bodyPr/>
        <a:lstStyle/>
        <a:p>
          <a:endParaRPr lang="tr-TR"/>
        </a:p>
      </dgm:t>
    </dgm:pt>
    <dgm:pt modelId="{0E7AB7E2-1E75-4D50-9252-23CF4CEEAF65}">
      <dgm:prSet/>
      <dgm:spPr>
        <a:ln>
          <a:solidFill>
            <a:schemeClr val="accent1"/>
          </a:solidFill>
        </a:ln>
      </dgm:spPr>
      <dgm:t>
        <a:bodyPr/>
        <a:lstStyle/>
        <a:p>
          <a:pPr algn="just" rtl="0"/>
          <a:r>
            <a:rPr lang="tr-TR" sz="2300" dirty="0" smtClean="0"/>
            <a:t>Ağır Metaller &amp; Gazlar</a:t>
          </a:r>
          <a:endParaRPr lang="tr-TR" sz="2300" dirty="0"/>
        </a:p>
      </dgm:t>
    </dgm:pt>
    <dgm:pt modelId="{EACDFA03-BA35-4C3E-B0D4-255E2FF8EAFE}" type="parTrans" cxnId="{CA7C5B7D-9C96-48D9-AF62-B7320D5F7F7D}">
      <dgm:prSet/>
      <dgm:spPr/>
      <dgm:t>
        <a:bodyPr/>
        <a:lstStyle/>
        <a:p>
          <a:endParaRPr lang="tr-TR"/>
        </a:p>
      </dgm:t>
    </dgm:pt>
    <dgm:pt modelId="{C3BB74E1-7B71-47CF-B130-3C3878DA2A52}" type="sibTrans" cxnId="{CA7C5B7D-9C96-48D9-AF62-B7320D5F7F7D}">
      <dgm:prSet/>
      <dgm:spPr/>
      <dgm:t>
        <a:bodyPr/>
        <a:lstStyle/>
        <a:p>
          <a:endParaRPr lang="tr-TR"/>
        </a:p>
      </dgm:t>
    </dgm:pt>
    <dgm:pt modelId="{05B35B6C-E1EA-4112-BEE4-4DC4E692E06D}" type="pres">
      <dgm:prSet presAssocID="{AE8C5028-A303-4237-ACFD-52EEE6817C46}" presName="compositeShape" presStyleCnt="0">
        <dgm:presLayoutVars>
          <dgm:chMax val="7"/>
          <dgm:dir/>
          <dgm:resizeHandles val="exact"/>
        </dgm:presLayoutVars>
      </dgm:prSet>
      <dgm:spPr/>
      <dgm:t>
        <a:bodyPr/>
        <a:lstStyle/>
        <a:p>
          <a:endParaRPr lang="tr-TR"/>
        </a:p>
      </dgm:t>
    </dgm:pt>
    <dgm:pt modelId="{06E59641-B2ED-4881-8B4A-0749FB9268BB}" type="pres">
      <dgm:prSet presAssocID="{BC72AE13-13A1-4DDF-979E-A3DBE76403F9}" presName="circ1TxSh" presStyleLbl="vennNode1" presStyleIdx="0" presStyleCnt="1"/>
      <dgm:spPr/>
      <dgm:t>
        <a:bodyPr/>
        <a:lstStyle/>
        <a:p>
          <a:endParaRPr lang="tr-TR"/>
        </a:p>
      </dgm:t>
    </dgm:pt>
  </dgm:ptLst>
  <dgm:cxnLst>
    <dgm:cxn modelId="{2E5841DD-149A-4C5C-8C05-743248227838}" srcId="{AE8C5028-A303-4237-ACFD-52EEE6817C46}" destId="{BC72AE13-13A1-4DDF-979E-A3DBE76403F9}" srcOrd="0" destOrd="0" parTransId="{F707E635-9C28-49FE-A80E-A495C1583C94}" sibTransId="{98654B72-D055-4717-9640-137C29740696}"/>
    <dgm:cxn modelId="{580B947F-959D-4C49-9803-6B2ECA0C3E74}" type="presOf" srcId="{5FACE958-C312-4164-8B32-EB514D16F11F}" destId="{06E59641-B2ED-4881-8B4A-0749FB9268BB}" srcOrd="0" destOrd="1" presId="urn:microsoft.com/office/officeart/2005/8/layout/venn1"/>
    <dgm:cxn modelId="{D47AF7B7-DCF7-430A-9611-E7D7813A76F8}" srcId="{BC72AE13-13A1-4DDF-979E-A3DBE76403F9}" destId="{5FACE958-C312-4164-8B32-EB514D16F11F}" srcOrd="0" destOrd="0" parTransId="{A3A79879-5433-442B-B449-265BD2E6B112}" sibTransId="{F45164E8-D9DD-4437-877D-3323F0E21206}"/>
    <dgm:cxn modelId="{6E61B349-1BC9-4030-923A-8FA61846A9BA}" type="presOf" srcId="{6901ECB7-EA19-4916-8846-92AF01919A40}" destId="{06E59641-B2ED-4881-8B4A-0749FB9268BB}" srcOrd="0" destOrd="3" presId="urn:microsoft.com/office/officeart/2005/8/layout/venn1"/>
    <dgm:cxn modelId="{4A50FF5B-7599-48BF-90DF-1C11BBD41A5E}" type="presOf" srcId="{BC72AE13-13A1-4DDF-979E-A3DBE76403F9}" destId="{06E59641-B2ED-4881-8B4A-0749FB9268BB}" srcOrd="0" destOrd="0" presId="urn:microsoft.com/office/officeart/2005/8/layout/venn1"/>
    <dgm:cxn modelId="{A6419D6C-0D3B-4654-86B6-326E190004CD}" type="presOf" srcId="{0E7AB7E2-1E75-4D50-9252-23CF4CEEAF65}" destId="{06E59641-B2ED-4881-8B4A-0749FB9268BB}" srcOrd="0" destOrd="4" presId="urn:microsoft.com/office/officeart/2005/8/layout/venn1"/>
    <dgm:cxn modelId="{4B5FDBBC-4B87-40C2-89B6-EDED550C3D6E}" srcId="{BC72AE13-13A1-4DDF-979E-A3DBE76403F9}" destId="{6901ECB7-EA19-4916-8846-92AF01919A40}" srcOrd="2" destOrd="0" parTransId="{5A6025E1-A455-41C6-88D0-30968B6FFED4}" sibTransId="{9B6D28AD-399C-412B-8D0F-A385970E6B9B}"/>
    <dgm:cxn modelId="{607A36F9-59B3-4AB4-A217-5F792040F99F}" srcId="{BC72AE13-13A1-4DDF-979E-A3DBE76403F9}" destId="{5B207ADF-393D-407F-893A-6F0E4880554D}" srcOrd="1" destOrd="0" parTransId="{3FFB9574-8901-45DB-9B2A-DEA0FF9E8C89}" sibTransId="{DEE07102-9A0F-40D0-A72B-5C6585C050C6}"/>
    <dgm:cxn modelId="{D158A286-D2CF-4F95-878F-8D490D4275F9}" type="presOf" srcId="{AE8C5028-A303-4237-ACFD-52EEE6817C46}" destId="{05B35B6C-E1EA-4112-BEE4-4DC4E692E06D}" srcOrd="0" destOrd="0" presId="urn:microsoft.com/office/officeart/2005/8/layout/venn1"/>
    <dgm:cxn modelId="{FA53284E-9776-4D8C-BAF9-3F7D8C25EC4B}" type="presOf" srcId="{5B207ADF-393D-407F-893A-6F0E4880554D}" destId="{06E59641-B2ED-4881-8B4A-0749FB9268BB}" srcOrd="0" destOrd="2" presId="urn:microsoft.com/office/officeart/2005/8/layout/venn1"/>
    <dgm:cxn modelId="{CA7C5B7D-9C96-48D9-AF62-B7320D5F7F7D}" srcId="{BC72AE13-13A1-4DDF-979E-A3DBE76403F9}" destId="{0E7AB7E2-1E75-4D50-9252-23CF4CEEAF65}" srcOrd="3" destOrd="0" parTransId="{EACDFA03-BA35-4C3E-B0D4-255E2FF8EAFE}" sibTransId="{C3BB74E1-7B71-47CF-B130-3C3878DA2A52}"/>
    <dgm:cxn modelId="{2B9558B7-F2EE-46AC-AFB0-C807F23E576E}" type="presParOf" srcId="{05B35B6C-E1EA-4112-BEE4-4DC4E692E06D}" destId="{06E59641-B2ED-4881-8B4A-0749FB9268BB}"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C51C33-C758-4F92-9339-BA5953ABDE8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tr-TR"/>
        </a:p>
      </dgm:t>
    </dgm:pt>
    <dgm:pt modelId="{1AC643B2-8AA0-477A-8B78-D6137792C359}">
      <dgm:prSet custT="1"/>
      <dgm:spPr>
        <a:ln>
          <a:solidFill>
            <a:schemeClr val="accent1"/>
          </a:solidFill>
        </a:ln>
      </dgm:spPr>
      <dgm:t>
        <a:bodyPr/>
        <a:lstStyle/>
        <a:p>
          <a:pPr algn="ctr" rtl="0"/>
          <a:r>
            <a:rPr lang="tr-TR" sz="2800" b="1" dirty="0" smtClean="0"/>
            <a:t>SAĞLIĞA ZARARLARI</a:t>
          </a:r>
          <a:endParaRPr lang="tr-TR" sz="2800" dirty="0"/>
        </a:p>
      </dgm:t>
    </dgm:pt>
    <dgm:pt modelId="{61CFDC40-A3E0-4436-9C96-27B41A9A16D0}" type="parTrans" cxnId="{DA489F3D-F2F7-4542-8A9C-2B39A6525E2F}">
      <dgm:prSet/>
      <dgm:spPr/>
      <dgm:t>
        <a:bodyPr/>
        <a:lstStyle/>
        <a:p>
          <a:endParaRPr lang="tr-TR"/>
        </a:p>
      </dgm:t>
    </dgm:pt>
    <dgm:pt modelId="{BC6F72A5-352B-407F-9CCA-D5354BA221A8}" type="sibTrans" cxnId="{DA489F3D-F2F7-4542-8A9C-2B39A6525E2F}">
      <dgm:prSet/>
      <dgm:spPr/>
      <dgm:t>
        <a:bodyPr/>
        <a:lstStyle/>
        <a:p>
          <a:endParaRPr lang="tr-TR"/>
        </a:p>
      </dgm:t>
    </dgm:pt>
    <dgm:pt modelId="{C8A59D60-FDF6-42CB-8F57-BAD14467D926}">
      <dgm:prSet/>
      <dgm:spPr>
        <a:ln>
          <a:solidFill>
            <a:schemeClr val="accent1"/>
          </a:solidFill>
        </a:ln>
      </dgm:spPr>
      <dgm:t>
        <a:bodyPr/>
        <a:lstStyle/>
        <a:p>
          <a:pPr algn="just" rtl="0"/>
          <a:r>
            <a:rPr lang="tr-TR" sz="1900" dirty="0" smtClean="0"/>
            <a:t>Akciğer Fonksiyonlarını Bozar</a:t>
          </a:r>
          <a:endParaRPr lang="tr-TR" sz="1900" dirty="0"/>
        </a:p>
      </dgm:t>
    </dgm:pt>
    <dgm:pt modelId="{AE6033CF-CDED-451A-9B6B-985E6576CE52}" type="parTrans" cxnId="{4F54FD0C-0A10-445A-8DEB-DDFBE5B7428B}">
      <dgm:prSet/>
      <dgm:spPr/>
      <dgm:t>
        <a:bodyPr/>
        <a:lstStyle/>
        <a:p>
          <a:endParaRPr lang="tr-TR"/>
        </a:p>
      </dgm:t>
    </dgm:pt>
    <dgm:pt modelId="{0E3AA28C-B434-4D76-8B94-36CB1FE13961}" type="sibTrans" cxnId="{4F54FD0C-0A10-445A-8DEB-DDFBE5B7428B}">
      <dgm:prSet/>
      <dgm:spPr/>
      <dgm:t>
        <a:bodyPr/>
        <a:lstStyle/>
        <a:p>
          <a:endParaRPr lang="tr-TR"/>
        </a:p>
      </dgm:t>
    </dgm:pt>
    <dgm:pt modelId="{ABEA03EF-D805-4BF6-8A04-CB8848F89249}">
      <dgm:prSet/>
      <dgm:spPr>
        <a:ln>
          <a:solidFill>
            <a:schemeClr val="accent1"/>
          </a:solidFill>
        </a:ln>
      </dgm:spPr>
      <dgm:t>
        <a:bodyPr/>
        <a:lstStyle/>
        <a:p>
          <a:pPr algn="just" rtl="0"/>
          <a:r>
            <a:rPr lang="tr-TR" sz="1900" dirty="0" smtClean="0"/>
            <a:t>Kalp Krizi Riskini Artırır</a:t>
          </a:r>
          <a:endParaRPr lang="tr-TR" sz="1900" dirty="0"/>
        </a:p>
      </dgm:t>
    </dgm:pt>
    <dgm:pt modelId="{77BA1580-ACA7-454F-A9CB-04EFDEB98D4D}" type="parTrans" cxnId="{8198DC78-7A8D-4897-94BD-A0A7FD94645E}">
      <dgm:prSet/>
      <dgm:spPr/>
      <dgm:t>
        <a:bodyPr/>
        <a:lstStyle/>
        <a:p>
          <a:endParaRPr lang="tr-TR"/>
        </a:p>
      </dgm:t>
    </dgm:pt>
    <dgm:pt modelId="{3C2892CB-B434-45FE-B1F7-E0C9F2FD59BA}" type="sibTrans" cxnId="{8198DC78-7A8D-4897-94BD-A0A7FD94645E}">
      <dgm:prSet/>
      <dgm:spPr/>
      <dgm:t>
        <a:bodyPr/>
        <a:lstStyle/>
        <a:p>
          <a:endParaRPr lang="tr-TR"/>
        </a:p>
      </dgm:t>
    </dgm:pt>
    <dgm:pt modelId="{DD1ACA8B-213B-44D5-B02B-F9DBB6117D1C}">
      <dgm:prSet/>
      <dgm:spPr>
        <a:ln>
          <a:solidFill>
            <a:schemeClr val="accent1"/>
          </a:solidFill>
        </a:ln>
      </dgm:spPr>
      <dgm:t>
        <a:bodyPr/>
        <a:lstStyle/>
        <a:p>
          <a:pPr algn="just" rtl="0"/>
          <a:r>
            <a:rPr lang="tr-TR" sz="1900" dirty="0" smtClean="0"/>
            <a:t>Kanser Riskini Tetikler</a:t>
          </a:r>
          <a:endParaRPr lang="tr-TR" sz="1900" dirty="0"/>
        </a:p>
      </dgm:t>
    </dgm:pt>
    <dgm:pt modelId="{FB5819DC-E019-4DAD-B556-B6A344C21809}" type="parTrans" cxnId="{F2D901E4-E714-40BC-BB25-3A5B63210990}">
      <dgm:prSet/>
      <dgm:spPr/>
      <dgm:t>
        <a:bodyPr/>
        <a:lstStyle/>
        <a:p>
          <a:endParaRPr lang="tr-TR"/>
        </a:p>
      </dgm:t>
    </dgm:pt>
    <dgm:pt modelId="{8EA9D5C0-7892-4C00-A2D0-56E66FE0B06E}" type="sibTrans" cxnId="{F2D901E4-E714-40BC-BB25-3A5B63210990}">
      <dgm:prSet/>
      <dgm:spPr/>
      <dgm:t>
        <a:bodyPr/>
        <a:lstStyle/>
        <a:p>
          <a:endParaRPr lang="tr-TR"/>
        </a:p>
      </dgm:t>
    </dgm:pt>
    <dgm:pt modelId="{243A9EC7-779D-452C-8C98-ADAA4E469839}">
      <dgm:prSet/>
      <dgm:spPr>
        <a:ln>
          <a:solidFill>
            <a:schemeClr val="accent1"/>
          </a:solidFill>
        </a:ln>
      </dgm:spPr>
      <dgm:t>
        <a:bodyPr/>
        <a:lstStyle/>
        <a:p>
          <a:pPr algn="just" rtl="0"/>
          <a:r>
            <a:rPr lang="tr-TR" sz="1900" dirty="0" smtClean="0"/>
            <a:t>Cilt ve Diş Sağlığını Bozar</a:t>
          </a:r>
          <a:endParaRPr lang="tr-TR" sz="1900" dirty="0"/>
        </a:p>
      </dgm:t>
    </dgm:pt>
    <dgm:pt modelId="{7E9B8D58-1273-40FC-BEFB-65F5F1EB06F3}" type="parTrans" cxnId="{A8DD6C63-1C45-46DE-AA28-DBE86F4B2D59}">
      <dgm:prSet/>
      <dgm:spPr/>
      <dgm:t>
        <a:bodyPr/>
        <a:lstStyle/>
        <a:p>
          <a:endParaRPr lang="tr-TR"/>
        </a:p>
      </dgm:t>
    </dgm:pt>
    <dgm:pt modelId="{D498ADB1-E3E7-470E-8606-86E7FE36DD7B}" type="sibTrans" cxnId="{A8DD6C63-1C45-46DE-AA28-DBE86F4B2D59}">
      <dgm:prSet/>
      <dgm:spPr/>
      <dgm:t>
        <a:bodyPr/>
        <a:lstStyle/>
        <a:p>
          <a:endParaRPr lang="tr-TR"/>
        </a:p>
      </dgm:t>
    </dgm:pt>
    <dgm:pt modelId="{40197130-FD1E-4D0A-9C1E-7402B2CFCD68}" type="pres">
      <dgm:prSet presAssocID="{EEC51C33-C758-4F92-9339-BA5953ABDE88}" presName="compositeShape" presStyleCnt="0">
        <dgm:presLayoutVars>
          <dgm:chMax val="7"/>
          <dgm:dir/>
          <dgm:resizeHandles val="exact"/>
        </dgm:presLayoutVars>
      </dgm:prSet>
      <dgm:spPr/>
      <dgm:t>
        <a:bodyPr/>
        <a:lstStyle/>
        <a:p>
          <a:endParaRPr lang="tr-TR"/>
        </a:p>
      </dgm:t>
    </dgm:pt>
    <dgm:pt modelId="{8C77AE4D-6FAB-4679-B83D-71C3DFD78BF3}" type="pres">
      <dgm:prSet presAssocID="{1AC643B2-8AA0-477A-8B78-D6137792C359}" presName="circ1TxSh" presStyleLbl="vennNode1" presStyleIdx="0" presStyleCnt="1"/>
      <dgm:spPr/>
      <dgm:t>
        <a:bodyPr/>
        <a:lstStyle/>
        <a:p>
          <a:endParaRPr lang="tr-TR"/>
        </a:p>
      </dgm:t>
    </dgm:pt>
  </dgm:ptLst>
  <dgm:cxnLst>
    <dgm:cxn modelId="{DA489F3D-F2F7-4542-8A9C-2B39A6525E2F}" srcId="{EEC51C33-C758-4F92-9339-BA5953ABDE88}" destId="{1AC643B2-8AA0-477A-8B78-D6137792C359}" srcOrd="0" destOrd="0" parTransId="{61CFDC40-A3E0-4436-9C96-27B41A9A16D0}" sibTransId="{BC6F72A5-352B-407F-9CCA-D5354BA221A8}"/>
    <dgm:cxn modelId="{0E6C594F-2787-4E14-A1D8-7DB65CBDB40B}" type="presOf" srcId="{ABEA03EF-D805-4BF6-8A04-CB8848F89249}" destId="{8C77AE4D-6FAB-4679-B83D-71C3DFD78BF3}" srcOrd="0" destOrd="2" presId="urn:microsoft.com/office/officeart/2005/8/layout/venn1"/>
    <dgm:cxn modelId="{A8DD6C63-1C45-46DE-AA28-DBE86F4B2D59}" srcId="{1AC643B2-8AA0-477A-8B78-D6137792C359}" destId="{243A9EC7-779D-452C-8C98-ADAA4E469839}" srcOrd="3" destOrd="0" parTransId="{7E9B8D58-1273-40FC-BEFB-65F5F1EB06F3}" sibTransId="{D498ADB1-E3E7-470E-8606-86E7FE36DD7B}"/>
    <dgm:cxn modelId="{8198DC78-7A8D-4897-94BD-A0A7FD94645E}" srcId="{1AC643B2-8AA0-477A-8B78-D6137792C359}" destId="{ABEA03EF-D805-4BF6-8A04-CB8848F89249}" srcOrd="1" destOrd="0" parTransId="{77BA1580-ACA7-454F-A9CB-04EFDEB98D4D}" sibTransId="{3C2892CB-B434-45FE-B1F7-E0C9F2FD59BA}"/>
    <dgm:cxn modelId="{0536C183-89D7-42B5-8048-680CD7633DC4}" type="presOf" srcId="{243A9EC7-779D-452C-8C98-ADAA4E469839}" destId="{8C77AE4D-6FAB-4679-B83D-71C3DFD78BF3}" srcOrd="0" destOrd="4" presId="urn:microsoft.com/office/officeart/2005/8/layout/venn1"/>
    <dgm:cxn modelId="{7AFC2442-E932-4DC1-A338-7EED9CAFA06B}" type="presOf" srcId="{1AC643B2-8AA0-477A-8B78-D6137792C359}" destId="{8C77AE4D-6FAB-4679-B83D-71C3DFD78BF3}" srcOrd="0" destOrd="0" presId="urn:microsoft.com/office/officeart/2005/8/layout/venn1"/>
    <dgm:cxn modelId="{65A9B00F-F707-45A1-A906-7DE6251FB728}" type="presOf" srcId="{EEC51C33-C758-4F92-9339-BA5953ABDE88}" destId="{40197130-FD1E-4D0A-9C1E-7402B2CFCD68}" srcOrd="0" destOrd="0" presId="urn:microsoft.com/office/officeart/2005/8/layout/venn1"/>
    <dgm:cxn modelId="{F2D901E4-E714-40BC-BB25-3A5B63210990}" srcId="{1AC643B2-8AA0-477A-8B78-D6137792C359}" destId="{DD1ACA8B-213B-44D5-B02B-F9DBB6117D1C}" srcOrd="2" destOrd="0" parTransId="{FB5819DC-E019-4DAD-B556-B6A344C21809}" sibTransId="{8EA9D5C0-7892-4C00-A2D0-56E66FE0B06E}"/>
    <dgm:cxn modelId="{4F54FD0C-0A10-445A-8DEB-DDFBE5B7428B}" srcId="{1AC643B2-8AA0-477A-8B78-D6137792C359}" destId="{C8A59D60-FDF6-42CB-8F57-BAD14467D926}" srcOrd="0" destOrd="0" parTransId="{AE6033CF-CDED-451A-9B6B-985E6576CE52}" sibTransId="{0E3AA28C-B434-4D76-8B94-36CB1FE13961}"/>
    <dgm:cxn modelId="{429DDF27-23FA-46CD-9028-055AD4C25683}" type="presOf" srcId="{C8A59D60-FDF6-42CB-8F57-BAD14467D926}" destId="{8C77AE4D-6FAB-4679-B83D-71C3DFD78BF3}" srcOrd="0" destOrd="1" presId="urn:microsoft.com/office/officeart/2005/8/layout/venn1"/>
    <dgm:cxn modelId="{C8A78FFD-E83D-428F-947B-ACED7053069E}" type="presOf" srcId="{DD1ACA8B-213B-44D5-B02B-F9DBB6117D1C}" destId="{8C77AE4D-6FAB-4679-B83D-71C3DFD78BF3}" srcOrd="0" destOrd="3" presId="urn:microsoft.com/office/officeart/2005/8/layout/venn1"/>
    <dgm:cxn modelId="{52123EC7-B771-462B-AFA3-6564A815A059}" type="presParOf" srcId="{40197130-FD1E-4D0A-9C1E-7402B2CFCD68}" destId="{8C77AE4D-6FAB-4679-B83D-71C3DFD78BF3}" srcOrd="0"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D1529A-C780-4197-90A6-55B463A247D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tr-TR"/>
        </a:p>
      </dgm:t>
    </dgm:pt>
    <dgm:pt modelId="{EC6D95FD-B12E-48CB-9FEE-D621CA8D66CD}">
      <dgm:prSet custT="1"/>
      <dgm:spPr/>
      <dgm:t>
        <a:bodyPr/>
        <a:lstStyle/>
        <a:p>
          <a:pPr rtl="0"/>
          <a:r>
            <a:rPr lang="tr-TR" sz="1600" b="1" dirty="0" smtClean="0"/>
            <a:t>HASTA ÖYKÜSÜ: </a:t>
          </a:r>
          <a:r>
            <a:rPr lang="tr-TR" sz="1600" dirty="0" smtClean="0"/>
            <a:t>Sigarayı bırakmak amacıyla e-sigara kullanmaya başlayan 42 yaşında bir erkek hasta.</a:t>
          </a:r>
          <a:endParaRPr lang="tr-TR" sz="1600" dirty="0"/>
        </a:p>
      </dgm:t>
    </dgm:pt>
    <dgm:pt modelId="{C42D4005-45C1-449A-86EE-8F7A20CD5F85}" type="parTrans" cxnId="{D5F154F5-C24F-485A-91EC-094FF2A13BE0}">
      <dgm:prSet/>
      <dgm:spPr/>
      <dgm:t>
        <a:bodyPr/>
        <a:lstStyle/>
        <a:p>
          <a:endParaRPr lang="tr-TR"/>
        </a:p>
      </dgm:t>
    </dgm:pt>
    <dgm:pt modelId="{F3248776-8EE8-4BEB-A067-2DFC332CC9D0}" type="sibTrans" cxnId="{D5F154F5-C24F-485A-91EC-094FF2A13BE0}">
      <dgm:prSet/>
      <dgm:spPr/>
      <dgm:t>
        <a:bodyPr/>
        <a:lstStyle/>
        <a:p>
          <a:endParaRPr lang="tr-TR"/>
        </a:p>
      </dgm:t>
    </dgm:pt>
    <dgm:pt modelId="{640198F1-7627-42E4-8266-109AAA518567}">
      <dgm:prSet custT="1"/>
      <dgm:spPr/>
      <dgm:t>
        <a:bodyPr/>
        <a:lstStyle/>
        <a:p>
          <a:pPr rtl="0"/>
          <a:r>
            <a:rPr lang="tr-TR" sz="1600" b="1" dirty="0" smtClean="0"/>
            <a:t>HASTALIĞIN NEDENİ: </a:t>
          </a:r>
          <a:r>
            <a:rPr lang="tr-TR" sz="1600" dirty="0" smtClean="0"/>
            <a:t>E-sigara buharındaki zararlı kimyasal maddelerin nefes yoluyla doğrudan akciğerin derinliklerine çekilmesi.</a:t>
          </a:r>
          <a:endParaRPr lang="tr-TR" sz="1600" dirty="0"/>
        </a:p>
      </dgm:t>
    </dgm:pt>
    <dgm:pt modelId="{C6EB3024-85A4-4F5C-BB47-EDA7A4A2B65B}" type="parTrans" cxnId="{6CD11420-3B1A-482B-A405-ECF925DA9D54}">
      <dgm:prSet/>
      <dgm:spPr/>
      <dgm:t>
        <a:bodyPr/>
        <a:lstStyle/>
        <a:p>
          <a:endParaRPr lang="tr-TR"/>
        </a:p>
      </dgm:t>
    </dgm:pt>
    <dgm:pt modelId="{23E1206F-FF9D-4988-B10D-3FB99498412A}" type="sibTrans" cxnId="{6CD11420-3B1A-482B-A405-ECF925DA9D54}">
      <dgm:prSet/>
      <dgm:spPr/>
      <dgm:t>
        <a:bodyPr/>
        <a:lstStyle/>
        <a:p>
          <a:endParaRPr lang="tr-TR"/>
        </a:p>
      </dgm:t>
    </dgm:pt>
    <dgm:pt modelId="{7BC32843-5ECA-48A9-AD0B-BD91CCD6E18E}">
      <dgm:prSet custT="1"/>
      <dgm:spPr/>
      <dgm:t>
        <a:bodyPr/>
        <a:lstStyle/>
        <a:p>
          <a:pPr rtl="0"/>
          <a:r>
            <a:rPr lang="tr-TR" sz="1600" b="1" dirty="0" smtClean="0"/>
            <a:t>HASTALIK MEKANİZMASI: </a:t>
          </a:r>
          <a:r>
            <a:rPr lang="tr-TR" sz="1600" dirty="0" smtClean="0"/>
            <a:t>Bu kimyasallar, akciğerdeki hava keselerinin</a:t>
          </a:r>
          <a:r>
            <a:rPr lang="tr-TR" sz="1600" b="1" dirty="0" smtClean="0"/>
            <a:t> (alveollerin) </a:t>
          </a:r>
          <a:r>
            <a:rPr lang="tr-TR" sz="1600" dirty="0" smtClean="0"/>
            <a:t>doğal yapısını bozarak orada şiddetli bir iltihaplanma süreci başlatır.</a:t>
          </a:r>
          <a:endParaRPr lang="tr-TR" sz="1600" dirty="0"/>
        </a:p>
      </dgm:t>
    </dgm:pt>
    <dgm:pt modelId="{C92925D6-3D19-4BC3-BB24-253D6AD6E8E2}" type="parTrans" cxnId="{CB0F6C5F-FE2D-4EE1-90AF-79B03FBEDBC7}">
      <dgm:prSet/>
      <dgm:spPr/>
      <dgm:t>
        <a:bodyPr/>
        <a:lstStyle/>
        <a:p>
          <a:endParaRPr lang="tr-TR"/>
        </a:p>
      </dgm:t>
    </dgm:pt>
    <dgm:pt modelId="{91458EA4-B946-4ECC-BC41-521D90399B7C}" type="sibTrans" cxnId="{CB0F6C5F-FE2D-4EE1-90AF-79B03FBEDBC7}">
      <dgm:prSet/>
      <dgm:spPr/>
      <dgm:t>
        <a:bodyPr/>
        <a:lstStyle/>
        <a:p>
          <a:endParaRPr lang="tr-TR"/>
        </a:p>
      </dgm:t>
    </dgm:pt>
    <dgm:pt modelId="{250EBC0C-9DF5-4C8D-87F5-91207DF33067}">
      <dgm:prSet custT="1"/>
      <dgm:spPr/>
      <dgm:t>
        <a:bodyPr/>
        <a:lstStyle/>
        <a:p>
          <a:pPr rtl="0"/>
          <a:r>
            <a:rPr lang="tr-TR" sz="1600" b="1" dirty="0" smtClean="0"/>
            <a:t>KLİNİK TEŞHİS: </a:t>
          </a:r>
          <a:r>
            <a:rPr lang="tr-TR" sz="1600" dirty="0" smtClean="0"/>
            <a:t>Yapılan incelemeler sonucunda hastada </a:t>
          </a:r>
          <a:r>
            <a:rPr lang="tr-TR" sz="1600" b="1" dirty="0" smtClean="0"/>
            <a:t>EVALI </a:t>
          </a:r>
          <a:r>
            <a:rPr lang="tr-TR" sz="1600" dirty="0" smtClean="0"/>
            <a:t>(e-sigara kullanımına bağlı akut akciğer hasarı) tespit edilmiştir.</a:t>
          </a:r>
          <a:endParaRPr lang="tr-TR" sz="1600" dirty="0"/>
        </a:p>
      </dgm:t>
    </dgm:pt>
    <dgm:pt modelId="{C582DA73-279B-4569-AA30-81B90E532283}" type="parTrans" cxnId="{A3CBCA39-1879-4A30-A94D-EDF74B7008FE}">
      <dgm:prSet/>
      <dgm:spPr/>
      <dgm:t>
        <a:bodyPr/>
        <a:lstStyle/>
        <a:p>
          <a:endParaRPr lang="tr-TR"/>
        </a:p>
      </dgm:t>
    </dgm:pt>
    <dgm:pt modelId="{AFCDC414-0FB1-49CE-887D-C050190F57DF}" type="sibTrans" cxnId="{A3CBCA39-1879-4A30-A94D-EDF74B7008FE}">
      <dgm:prSet/>
      <dgm:spPr/>
      <dgm:t>
        <a:bodyPr/>
        <a:lstStyle/>
        <a:p>
          <a:endParaRPr lang="tr-TR"/>
        </a:p>
      </dgm:t>
    </dgm:pt>
    <dgm:pt modelId="{344CF8A0-1B64-4754-9550-F47123BF3B7B}">
      <dgm:prSet custT="1"/>
      <dgm:spPr/>
      <dgm:t>
        <a:bodyPr/>
        <a:lstStyle/>
        <a:p>
          <a:pPr rtl="0"/>
          <a:r>
            <a:rPr lang="tr-TR" sz="1600" b="1" dirty="0" smtClean="0"/>
            <a:t>SOMUT KANIT: </a:t>
          </a:r>
          <a:r>
            <a:rPr lang="tr-TR" sz="1600" dirty="0" smtClean="0"/>
            <a:t>Hastanın akciğer filminde görülen ve hasarın en net kanıtı olan bulutsu beyazlıklara, tıp dilinde</a:t>
          </a:r>
          <a:r>
            <a:rPr lang="tr-TR" sz="1600" b="1" dirty="0" smtClean="0"/>
            <a:t> ’’buzlu cam görünümü’’ </a:t>
          </a:r>
          <a:r>
            <a:rPr lang="tr-TR" sz="1600" dirty="0" smtClean="0"/>
            <a:t>denir.</a:t>
          </a:r>
          <a:endParaRPr lang="tr-TR" sz="1600" dirty="0"/>
        </a:p>
      </dgm:t>
    </dgm:pt>
    <dgm:pt modelId="{3895A181-A424-4A72-9EA7-A6119CD60FDD}" type="parTrans" cxnId="{936155C2-3938-424A-9B52-30BF7CF4EC85}">
      <dgm:prSet/>
      <dgm:spPr/>
      <dgm:t>
        <a:bodyPr/>
        <a:lstStyle/>
        <a:p>
          <a:endParaRPr lang="tr-TR"/>
        </a:p>
      </dgm:t>
    </dgm:pt>
    <dgm:pt modelId="{CF4A1EF2-2196-4F51-9F6A-F7706A99168B}" type="sibTrans" cxnId="{936155C2-3938-424A-9B52-30BF7CF4EC85}">
      <dgm:prSet/>
      <dgm:spPr/>
      <dgm:t>
        <a:bodyPr/>
        <a:lstStyle/>
        <a:p>
          <a:endParaRPr lang="tr-TR"/>
        </a:p>
      </dgm:t>
    </dgm:pt>
    <dgm:pt modelId="{B4D5F21B-185A-48AB-8A1B-AD0633EF82A0}" type="pres">
      <dgm:prSet presAssocID="{AED1529A-C780-4197-90A6-55B463A247DB}" presName="vert0" presStyleCnt="0">
        <dgm:presLayoutVars>
          <dgm:dir/>
          <dgm:animOne val="branch"/>
          <dgm:animLvl val="lvl"/>
        </dgm:presLayoutVars>
      </dgm:prSet>
      <dgm:spPr/>
      <dgm:t>
        <a:bodyPr/>
        <a:lstStyle/>
        <a:p>
          <a:endParaRPr lang="tr-TR"/>
        </a:p>
      </dgm:t>
    </dgm:pt>
    <dgm:pt modelId="{95823FB9-05E0-4E14-8D1A-ECEF664FFA0F}" type="pres">
      <dgm:prSet presAssocID="{EC6D95FD-B12E-48CB-9FEE-D621CA8D66CD}" presName="thickLine" presStyleLbl="alignNode1" presStyleIdx="0" presStyleCnt="5"/>
      <dgm:spPr/>
    </dgm:pt>
    <dgm:pt modelId="{159A0BA6-D956-40F3-A1AE-6768EE1FFA45}" type="pres">
      <dgm:prSet presAssocID="{EC6D95FD-B12E-48CB-9FEE-D621CA8D66CD}" presName="horz1" presStyleCnt="0"/>
      <dgm:spPr/>
    </dgm:pt>
    <dgm:pt modelId="{994B4B19-F1DE-4865-902C-FFD416C98404}" type="pres">
      <dgm:prSet presAssocID="{EC6D95FD-B12E-48CB-9FEE-D621CA8D66CD}" presName="tx1" presStyleLbl="revTx" presStyleIdx="0" presStyleCnt="5"/>
      <dgm:spPr/>
      <dgm:t>
        <a:bodyPr/>
        <a:lstStyle/>
        <a:p>
          <a:endParaRPr lang="tr-TR"/>
        </a:p>
      </dgm:t>
    </dgm:pt>
    <dgm:pt modelId="{B813424E-AE09-43B9-A585-5339B81BFABF}" type="pres">
      <dgm:prSet presAssocID="{EC6D95FD-B12E-48CB-9FEE-D621CA8D66CD}" presName="vert1" presStyleCnt="0"/>
      <dgm:spPr/>
    </dgm:pt>
    <dgm:pt modelId="{E8647C9D-D859-44B0-AE60-E4814979646E}" type="pres">
      <dgm:prSet presAssocID="{640198F1-7627-42E4-8266-109AAA518567}" presName="thickLine" presStyleLbl="alignNode1" presStyleIdx="1" presStyleCnt="5"/>
      <dgm:spPr/>
    </dgm:pt>
    <dgm:pt modelId="{CFEADB07-1D40-4BED-A530-123E767ED3AD}" type="pres">
      <dgm:prSet presAssocID="{640198F1-7627-42E4-8266-109AAA518567}" presName="horz1" presStyleCnt="0"/>
      <dgm:spPr/>
    </dgm:pt>
    <dgm:pt modelId="{BFD773E8-E12A-4E00-948E-5F65E42CD6F5}" type="pres">
      <dgm:prSet presAssocID="{640198F1-7627-42E4-8266-109AAA518567}" presName="tx1" presStyleLbl="revTx" presStyleIdx="1" presStyleCnt="5"/>
      <dgm:spPr/>
      <dgm:t>
        <a:bodyPr/>
        <a:lstStyle/>
        <a:p>
          <a:endParaRPr lang="tr-TR"/>
        </a:p>
      </dgm:t>
    </dgm:pt>
    <dgm:pt modelId="{DC188A0C-33B3-41A3-B4E3-702500EB5A94}" type="pres">
      <dgm:prSet presAssocID="{640198F1-7627-42E4-8266-109AAA518567}" presName="vert1" presStyleCnt="0"/>
      <dgm:spPr/>
    </dgm:pt>
    <dgm:pt modelId="{540C2214-D9D2-4225-98E4-C9B2C1ADE69A}" type="pres">
      <dgm:prSet presAssocID="{7BC32843-5ECA-48A9-AD0B-BD91CCD6E18E}" presName="thickLine" presStyleLbl="alignNode1" presStyleIdx="2" presStyleCnt="5"/>
      <dgm:spPr/>
    </dgm:pt>
    <dgm:pt modelId="{656388E0-D549-40B1-9FD7-ADBE11318038}" type="pres">
      <dgm:prSet presAssocID="{7BC32843-5ECA-48A9-AD0B-BD91CCD6E18E}" presName="horz1" presStyleCnt="0"/>
      <dgm:spPr/>
    </dgm:pt>
    <dgm:pt modelId="{75A23571-BDCF-4159-88D6-4BECFD0ADDE6}" type="pres">
      <dgm:prSet presAssocID="{7BC32843-5ECA-48A9-AD0B-BD91CCD6E18E}" presName="tx1" presStyleLbl="revTx" presStyleIdx="2" presStyleCnt="5"/>
      <dgm:spPr/>
      <dgm:t>
        <a:bodyPr/>
        <a:lstStyle/>
        <a:p>
          <a:endParaRPr lang="tr-TR"/>
        </a:p>
      </dgm:t>
    </dgm:pt>
    <dgm:pt modelId="{2AFBCD29-D9A7-42BE-9356-0A847F1FE0D2}" type="pres">
      <dgm:prSet presAssocID="{7BC32843-5ECA-48A9-AD0B-BD91CCD6E18E}" presName="vert1" presStyleCnt="0"/>
      <dgm:spPr/>
    </dgm:pt>
    <dgm:pt modelId="{E823A1CF-C591-48AF-9F2B-3266CDD4D758}" type="pres">
      <dgm:prSet presAssocID="{250EBC0C-9DF5-4C8D-87F5-91207DF33067}" presName="thickLine" presStyleLbl="alignNode1" presStyleIdx="3" presStyleCnt="5"/>
      <dgm:spPr/>
    </dgm:pt>
    <dgm:pt modelId="{08970E0C-C37A-49C4-AEC4-FDF48258C96C}" type="pres">
      <dgm:prSet presAssocID="{250EBC0C-9DF5-4C8D-87F5-91207DF33067}" presName="horz1" presStyleCnt="0"/>
      <dgm:spPr/>
    </dgm:pt>
    <dgm:pt modelId="{ED87DE7A-6F1E-448A-82C9-D9866A0CD487}" type="pres">
      <dgm:prSet presAssocID="{250EBC0C-9DF5-4C8D-87F5-91207DF33067}" presName="tx1" presStyleLbl="revTx" presStyleIdx="3" presStyleCnt="5"/>
      <dgm:spPr/>
      <dgm:t>
        <a:bodyPr/>
        <a:lstStyle/>
        <a:p>
          <a:endParaRPr lang="tr-TR"/>
        </a:p>
      </dgm:t>
    </dgm:pt>
    <dgm:pt modelId="{64DB0F07-08E4-4FA2-83B3-C1EC48AE81C5}" type="pres">
      <dgm:prSet presAssocID="{250EBC0C-9DF5-4C8D-87F5-91207DF33067}" presName="vert1" presStyleCnt="0"/>
      <dgm:spPr/>
    </dgm:pt>
    <dgm:pt modelId="{AA0A6CAA-32A8-475F-9A0D-76CCF00FA45E}" type="pres">
      <dgm:prSet presAssocID="{344CF8A0-1B64-4754-9550-F47123BF3B7B}" presName="thickLine" presStyleLbl="alignNode1" presStyleIdx="4" presStyleCnt="5"/>
      <dgm:spPr/>
    </dgm:pt>
    <dgm:pt modelId="{2C39E328-5BC3-4BCA-BBDE-81DF4D1458BF}" type="pres">
      <dgm:prSet presAssocID="{344CF8A0-1B64-4754-9550-F47123BF3B7B}" presName="horz1" presStyleCnt="0"/>
      <dgm:spPr/>
    </dgm:pt>
    <dgm:pt modelId="{EBF9B48C-7B11-40BF-AB25-7328B1F0505D}" type="pres">
      <dgm:prSet presAssocID="{344CF8A0-1B64-4754-9550-F47123BF3B7B}" presName="tx1" presStyleLbl="revTx" presStyleIdx="4" presStyleCnt="5"/>
      <dgm:spPr/>
      <dgm:t>
        <a:bodyPr/>
        <a:lstStyle/>
        <a:p>
          <a:endParaRPr lang="tr-TR"/>
        </a:p>
      </dgm:t>
    </dgm:pt>
    <dgm:pt modelId="{B881639E-4CBB-4EF5-8F83-D8CE2CC7E781}" type="pres">
      <dgm:prSet presAssocID="{344CF8A0-1B64-4754-9550-F47123BF3B7B}" presName="vert1" presStyleCnt="0"/>
      <dgm:spPr/>
    </dgm:pt>
  </dgm:ptLst>
  <dgm:cxnLst>
    <dgm:cxn modelId="{2544E463-10B3-460C-8F52-06A21DABF430}" type="presOf" srcId="{EC6D95FD-B12E-48CB-9FEE-D621CA8D66CD}" destId="{994B4B19-F1DE-4865-902C-FFD416C98404}" srcOrd="0" destOrd="0" presId="urn:microsoft.com/office/officeart/2008/layout/LinedList"/>
    <dgm:cxn modelId="{6CD11420-3B1A-482B-A405-ECF925DA9D54}" srcId="{AED1529A-C780-4197-90A6-55B463A247DB}" destId="{640198F1-7627-42E4-8266-109AAA518567}" srcOrd="1" destOrd="0" parTransId="{C6EB3024-85A4-4F5C-BB47-EDA7A4A2B65B}" sibTransId="{23E1206F-FF9D-4988-B10D-3FB99498412A}"/>
    <dgm:cxn modelId="{936155C2-3938-424A-9B52-30BF7CF4EC85}" srcId="{AED1529A-C780-4197-90A6-55B463A247DB}" destId="{344CF8A0-1B64-4754-9550-F47123BF3B7B}" srcOrd="4" destOrd="0" parTransId="{3895A181-A424-4A72-9EA7-A6119CD60FDD}" sibTransId="{CF4A1EF2-2196-4F51-9F6A-F7706A99168B}"/>
    <dgm:cxn modelId="{58F4EA7F-5889-42A2-9E09-6E06D9B41F6E}" type="presOf" srcId="{250EBC0C-9DF5-4C8D-87F5-91207DF33067}" destId="{ED87DE7A-6F1E-448A-82C9-D9866A0CD487}" srcOrd="0" destOrd="0" presId="urn:microsoft.com/office/officeart/2008/layout/LinedList"/>
    <dgm:cxn modelId="{D511D089-6397-471B-B943-E3DEF7C39DD9}" type="presOf" srcId="{640198F1-7627-42E4-8266-109AAA518567}" destId="{BFD773E8-E12A-4E00-948E-5F65E42CD6F5}" srcOrd="0" destOrd="0" presId="urn:microsoft.com/office/officeart/2008/layout/LinedList"/>
    <dgm:cxn modelId="{A3CBCA39-1879-4A30-A94D-EDF74B7008FE}" srcId="{AED1529A-C780-4197-90A6-55B463A247DB}" destId="{250EBC0C-9DF5-4C8D-87F5-91207DF33067}" srcOrd="3" destOrd="0" parTransId="{C582DA73-279B-4569-AA30-81B90E532283}" sibTransId="{AFCDC414-0FB1-49CE-887D-C050190F57DF}"/>
    <dgm:cxn modelId="{3581F954-F938-44FF-A755-818893E2E751}" type="presOf" srcId="{344CF8A0-1B64-4754-9550-F47123BF3B7B}" destId="{EBF9B48C-7B11-40BF-AB25-7328B1F0505D}" srcOrd="0" destOrd="0" presId="urn:microsoft.com/office/officeart/2008/layout/LinedList"/>
    <dgm:cxn modelId="{755635FA-3B3C-40CD-8748-0FA2872EA1AB}" type="presOf" srcId="{AED1529A-C780-4197-90A6-55B463A247DB}" destId="{B4D5F21B-185A-48AB-8A1B-AD0633EF82A0}" srcOrd="0" destOrd="0" presId="urn:microsoft.com/office/officeart/2008/layout/LinedList"/>
    <dgm:cxn modelId="{D5F154F5-C24F-485A-91EC-094FF2A13BE0}" srcId="{AED1529A-C780-4197-90A6-55B463A247DB}" destId="{EC6D95FD-B12E-48CB-9FEE-D621CA8D66CD}" srcOrd="0" destOrd="0" parTransId="{C42D4005-45C1-449A-86EE-8F7A20CD5F85}" sibTransId="{F3248776-8EE8-4BEB-A067-2DFC332CC9D0}"/>
    <dgm:cxn modelId="{87A791A9-0375-4ED9-A112-4A5F9AE3208D}" type="presOf" srcId="{7BC32843-5ECA-48A9-AD0B-BD91CCD6E18E}" destId="{75A23571-BDCF-4159-88D6-4BECFD0ADDE6}" srcOrd="0" destOrd="0" presId="urn:microsoft.com/office/officeart/2008/layout/LinedList"/>
    <dgm:cxn modelId="{CB0F6C5F-FE2D-4EE1-90AF-79B03FBEDBC7}" srcId="{AED1529A-C780-4197-90A6-55B463A247DB}" destId="{7BC32843-5ECA-48A9-AD0B-BD91CCD6E18E}" srcOrd="2" destOrd="0" parTransId="{C92925D6-3D19-4BC3-BB24-253D6AD6E8E2}" sibTransId="{91458EA4-B946-4ECC-BC41-521D90399B7C}"/>
    <dgm:cxn modelId="{3DF6E812-0A7F-44ED-920F-642E3FCF785B}" type="presParOf" srcId="{B4D5F21B-185A-48AB-8A1B-AD0633EF82A0}" destId="{95823FB9-05E0-4E14-8D1A-ECEF664FFA0F}" srcOrd="0" destOrd="0" presId="urn:microsoft.com/office/officeart/2008/layout/LinedList"/>
    <dgm:cxn modelId="{248E531C-DD8D-4AF2-8B8D-57CEDD06BC78}" type="presParOf" srcId="{B4D5F21B-185A-48AB-8A1B-AD0633EF82A0}" destId="{159A0BA6-D956-40F3-A1AE-6768EE1FFA45}" srcOrd="1" destOrd="0" presId="urn:microsoft.com/office/officeart/2008/layout/LinedList"/>
    <dgm:cxn modelId="{F2A504B6-CE21-407B-BB76-35828C98B545}" type="presParOf" srcId="{159A0BA6-D956-40F3-A1AE-6768EE1FFA45}" destId="{994B4B19-F1DE-4865-902C-FFD416C98404}" srcOrd="0" destOrd="0" presId="urn:microsoft.com/office/officeart/2008/layout/LinedList"/>
    <dgm:cxn modelId="{0EE0B60E-FBD2-43E6-97C3-8F42F89564C7}" type="presParOf" srcId="{159A0BA6-D956-40F3-A1AE-6768EE1FFA45}" destId="{B813424E-AE09-43B9-A585-5339B81BFABF}" srcOrd="1" destOrd="0" presId="urn:microsoft.com/office/officeart/2008/layout/LinedList"/>
    <dgm:cxn modelId="{7BB3DC0F-8685-4A70-B823-DC9BBC0E6EF8}" type="presParOf" srcId="{B4D5F21B-185A-48AB-8A1B-AD0633EF82A0}" destId="{E8647C9D-D859-44B0-AE60-E4814979646E}" srcOrd="2" destOrd="0" presId="urn:microsoft.com/office/officeart/2008/layout/LinedList"/>
    <dgm:cxn modelId="{6F1FA9BE-F430-4010-9718-7578AF9D88FF}" type="presParOf" srcId="{B4D5F21B-185A-48AB-8A1B-AD0633EF82A0}" destId="{CFEADB07-1D40-4BED-A530-123E767ED3AD}" srcOrd="3" destOrd="0" presId="urn:microsoft.com/office/officeart/2008/layout/LinedList"/>
    <dgm:cxn modelId="{7D71C19D-952B-4F9E-862F-8198F2847E9D}" type="presParOf" srcId="{CFEADB07-1D40-4BED-A530-123E767ED3AD}" destId="{BFD773E8-E12A-4E00-948E-5F65E42CD6F5}" srcOrd="0" destOrd="0" presId="urn:microsoft.com/office/officeart/2008/layout/LinedList"/>
    <dgm:cxn modelId="{57352196-F881-4C92-A0DB-74DD4A2FE4A3}" type="presParOf" srcId="{CFEADB07-1D40-4BED-A530-123E767ED3AD}" destId="{DC188A0C-33B3-41A3-B4E3-702500EB5A94}" srcOrd="1" destOrd="0" presId="urn:microsoft.com/office/officeart/2008/layout/LinedList"/>
    <dgm:cxn modelId="{16689ED9-DDB6-448D-B6CF-A804C2706F64}" type="presParOf" srcId="{B4D5F21B-185A-48AB-8A1B-AD0633EF82A0}" destId="{540C2214-D9D2-4225-98E4-C9B2C1ADE69A}" srcOrd="4" destOrd="0" presId="urn:microsoft.com/office/officeart/2008/layout/LinedList"/>
    <dgm:cxn modelId="{8DCB52C5-6838-41D1-B49D-4A11F6709EC5}" type="presParOf" srcId="{B4D5F21B-185A-48AB-8A1B-AD0633EF82A0}" destId="{656388E0-D549-40B1-9FD7-ADBE11318038}" srcOrd="5" destOrd="0" presId="urn:microsoft.com/office/officeart/2008/layout/LinedList"/>
    <dgm:cxn modelId="{2A169BAE-97BD-457E-91A0-354C81D335F4}" type="presParOf" srcId="{656388E0-D549-40B1-9FD7-ADBE11318038}" destId="{75A23571-BDCF-4159-88D6-4BECFD0ADDE6}" srcOrd="0" destOrd="0" presId="urn:microsoft.com/office/officeart/2008/layout/LinedList"/>
    <dgm:cxn modelId="{23561F86-F629-4664-A951-E92195397732}" type="presParOf" srcId="{656388E0-D549-40B1-9FD7-ADBE11318038}" destId="{2AFBCD29-D9A7-42BE-9356-0A847F1FE0D2}" srcOrd="1" destOrd="0" presId="urn:microsoft.com/office/officeart/2008/layout/LinedList"/>
    <dgm:cxn modelId="{4BE8F26E-C3A1-4947-99A3-8E6CCA7B4E5C}" type="presParOf" srcId="{B4D5F21B-185A-48AB-8A1B-AD0633EF82A0}" destId="{E823A1CF-C591-48AF-9F2B-3266CDD4D758}" srcOrd="6" destOrd="0" presId="urn:microsoft.com/office/officeart/2008/layout/LinedList"/>
    <dgm:cxn modelId="{A723F04F-4AC8-4B8C-A50A-72496FC7DAA2}" type="presParOf" srcId="{B4D5F21B-185A-48AB-8A1B-AD0633EF82A0}" destId="{08970E0C-C37A-49C4-AEC4-FDF48258C96C}" srcOrd="7" destOrd="0" presId="urn:microsoft.com/office/officeart/2008/layout/LinedList"/>
    <dgm:cxn modelId="{B6C07225-4FE0-4ACF-9882-492E76F24EE8}" type="presParOf" srcId="{08970E0C-C37A-49C4-AEC4-FDF48258C96C}" destId="{ED87DE7A-6F1E-448A-82C9-D9866A0CD487}" srcOrd="0" destOrd="0" presId="urn:microsoft.com/office/officeart/2008/layout/LinedList"/>
    <dgm:cxn modelId="{590E5A4F-406C-4390-BED1-9F20003ABA0A}" type="presParOf" srcId="{08970E0C-C37A-49C4-AEC4-FDF48258C96C}" destId="{64DB0F07-08E4-4FA2-83B3-C1EC48AE81C5}" srcOrd="1" destOrd="0" presId="urn:microsoft.com/office/officeart/2008/layout/LinedList"/>
    <dgm:cxn modelId="{297CD74B-2D39-4519-AEB2-4EAF51B94BD7}" type="presParOf" srcId="{B4D5F21B-185A-48AB-8A1B-AD0633EF82A0}" destId="{AA0A6CAA-32A8-475F-9A0D-76CCF00FA45E}" srcOrd="8" destOrd="0" presId="urn:microsoft.com/office/officeart/2008/layout/LinedList"/>
    <dgm:cxn modelId="{67C64EC0-8241-4580-8F38-D60604030D80}" type="presParOf" srcId="{B4D5F21B-185A-48AB-8A1B-AD0633EF82A0}" destId="{2C39E328-5BC3-4BCA-BBDE-81DF4D1458BF}" srcOrd="9" destOrd="0" presId="urn:microsoft.com/office/officeart/2008/layout/LinedList"/>
    <dgm:cxn modelId="{626F6617-7B6E-4362-B697-6CA8D72A078A}" type="presParOf" srcId="{2C39E328-5BC3-4BCA-BBDE-81DF4D1458BF}" destId="{EBF9B48C-7B11-40BF-AB25-7328B1F0505D}" srcOrd="0" destOrd="0" presId="urn:microsoft.com/office/officeart/2008/layout/LinedList"/>
    <dgm:cxn modelId="{BE77250D-B007-4CB4-8231-8081A3D0A244}" type="presParOf" srcId="{2C39E328-5BC3-4BCA-BBDE-81DF4D1458BF}" destId="{B881639E-4CBB-4EF5-8F83-D8CE2CC7E78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46CBCF-3D46-43A8-B228-60241E59CE75}"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tr-TR"/>
        </a:p>
      </dgm:t>
    </dgm:pt>
    <dgm:pt modelId="{F909E066-E3E5-43CD-95A1-13387929FC90}">
      <dgm:prSet/>
      <dgm:spPr/>
      <dgm:t>
        <a:bodyPr/>
        <a:lstStyle/>
        <a:p>
          <a:pPr rtl="0"/>
          <a:r>
            <a:rPr lang="tr-TR" b="1" smtClean="0"/>
            <a:t>KURTULUŞ YOLLARI</a:t>
          </a:r>
          <a:endParaRPr lang="tr-TR"/>
        </a:p>
      </dgm:t>
    </dgm:pt>
    <dgm:pt modelId="{006616EA-5F04-421A-941F-3F22A67D682E}" type="parTrans" cxnId="{74737638-E265-4956-A55A-6770EDFD6E45}">
      <dgm:prSet/>
      <dgm:spPr/>
      <dgm:t>
        <a:bodyPr/>
        <a:lstStyle/>
        <a:p>
          <a:endParaRPr lang="tr-TR"/>
        </a:p>
      </dgm:t>
    </dgm:pt>
    <dgm:pt modelId="{F57310C7-BEBA-49D8-AA6C-0E0F376DEC9C}" type="sibTrans" cxnId="{74737638-E265-4956-A55A-6770EDFD6E45}">
      <dgm:prSet/>
      <dgm:spPr/>
      <dgm:t>
        <a:bodyPr/>
        <a:lstStyle/>
        <a:p>
          <a:endParaRPr lang="tr-TR"/>
        </a:p>
      </dgm:t>
    </dgm:pt>
    <dgm:pt modelId="{88ABB337-81A1-4472-995B-171ADDEE7FDC}">
      <dgm:prSet custT="1"/>
      <dgm:spPr/>
      <dgm:t>
        <a:bodyPr/>
        <a:lstStyle/>
        <a:p>
          <a:pPr rtl="0"/>
          <a:r>
            <a:rPr lang="tr-TR" sz="2000" dirty="0" smtClean="0"/>
            <a:t>Bir “bırakma günü“ belirleyerek sosyal destek oluşturun; ilk haftalarda tetikleyicilerden uzak durup kriz anlarında su içmek veya nefes egzersizleri gibi yöntemlerle sigaranın yerini doldurun ve gerekirse tıbbi yardım almaktan çekinmeyin; doktor kontrolünde uygulanan tedaviler başarı şansınızı iki katına çıkaracaktır. </a:t>
          </a:r>
          <a:r>
            <a:rPr lang="tr-TR" sz="2000" b="1" dirty="0" smtClean="0"/>
            <a:t>(ALO 171)</a:t>
          </a:r>
          <a:endParaRPr lang="tr-TR" sz="2000" dirty="0"/>
        </a:p>
      </dgm:t>
    </dgm:pt>
    <dgm:pt modelId="{ACC5E03E-FE1F-4F2A-B8C5-78F151F7D9B4}" type="parTrans" cxnId="{873AA27A-5F00-43E9-8F3D-48FA3A81A627}">
      <dgm:prSet/>
      <dgm:spPr/>
      <dgm:t>
        <a:bodyPr/>
        <a:lstStyle/>
        <a:p>
          <a:endParaRPr lang="tr-TR"/>
        </a:p>
      </dgm:t>
    </dgm:pt>
    <dgm:pt modelId="{BF3D3357-A19F-4A10-ABC7-97AF87CBFD84}" type="sibTrans" cxnId="{873AA27A-5F00-43E9-8F3D-48FA3A81A627}">
      <dgm:prSet/>
      <dgm:spPr/>
      <dgm:t>
        <a:bodyPr/>
        <a:lstStyle/>
        <a:p>
          <a:endParaRPr lang="tr-TR"/>
        </a:p>
      </dgm:t>
    </dgm:pt>
    <dgm:pt modelId="{E4232884-C41B-44D1-8B35-9FE6CB57D516}">
      <dgm:prSet/>
      <dgm:spPr/>
      <dgm:t>
        <a:bodyPr/>
        <a:lstStyle/>
        <a:p>
          <a:pPr rtl="0"/>
          <a:r>
            <a:rPr lang="tr-TR" b="1" smtClean="0"/>
            <a:t>KAZANIMLAR</a:t>
          </a:r>
          <a:endParaRPr lang="tr-TR"/>
        </a:p>
      </dgm:t>
    </dgm:pt>
    <dgm:pt modelId="{D5299534-C3A6-4D15-AD73-A8F18079A3B6}" type="parTrans" cxnId="{99B86459-19D2-4A08-8EEC-BAD40E84DA09}">
      <dgm:prSet/>
      <dgm:spPr/>
      <dgm:t>
        <a:bodyPr/>
        <a:lstStyle/>
        <a:p>
          <a:endParaRPr lang="tr-TR"/>
        </a:p>
      </dgm:t>
    </dgm:pt>
    <dgm:pt modelId="{BE2FE7A1-E1A3-4C04-9057-DE32BC3360DF}" type="sibTrans" cxnId="{99B86459-19D2-4A08-8EEC-BAD40E84DA09}">
      <dgm:prSet/>
      <dgm:spPr/>
      <dgm:t>
        <a:bodyPr/>
        <a:lstStyle/>
        <a:p>
          <a:endParaRPr lang="tr-TR"/>
        </a:p>
      </dgm:t>
    </dgm:pt>
    <dgm:pt modelId="{85D9A5C0-450C-4B4E-96A2-0E154A781873}">
      <dgm:prSet custT="1"/>
      <dgm:spPr/>
      <dgm:t>
        <a:bodyPr/>
        <a:lstStyle/>
        <a:p>
          <a:pPr rtl="0"/>
          <a:r>
            <a:rPr lang="tr-TR" sz="2000" dirty="0" smtClean="0"/>
            <a:t>İlk 20 dakikada kalp atışının dengelenmesiyle başlayan onarım süreci; zamanla kalp krizi ve kanser risklerini minimize ederken, koku ve tat duyularının geri gelmesiyle yaşam kalitesini artırır ve ciddi bir ekonomik özgürlük sağlar.</a:t>
          </a:r>
          <a:endParaRPr lang="tr-TR" sz="2000" dirty="0"/>
        </a:p>
      </dgm:t>
    </dgm:pt>
    <dgm:pt modelId="{04409090-C6B6-4EC2-81A5-18618877FD87}" type="parTrans" cxnId="{9508CEFC-4E88-4A25-92BC-018C9092699B}">
      <dgm:prSet/>
      <dgm:spPr/>
      <dgm:t>
        <a:bodyPr/>
        <a:lstStyle/>
        <a:p>
          <a:endParaRPr lang="tr-TR"/>
        </a:p>
      </dgm:t>
    </dgm:pt>
    <dgm:pt modelId="{019DC904-98A0-42E3-AEEC-00652E648312}" type="sibTrans" cxnId="{9508CEFC-4E88-4A25-92BC-018C9092699B}">
      <dgm:prSet/>
      <dgm:spPr/>
      <dgm:t>
        <a:bodyPr/>
        <a:lstStyle/>
        <a:p>
          <a:endParaRPr lang="tr-TR"/>
        </a:p>
      </dgm:t>
    </dgm:pt>
    <dgm:pt modelId="{6C29379C-207C-404D-AC0E-FBE6FA6935B6}" type="pres">
      <dgm:prSet presAssocID="{5C46CBCF-3D46-43A8-B228-60241E59CE75}" presName="linear" presStyleCnt="0">
        <dgm:presLayoutVars>
          <dgm:dir/>
          <dgm:animLvl val="lvl"/>
          <dgm:resizeHandles val="exact"/>
        </dgm:presLayoutVars>
      </dgm:prSet>
      <dgm:spPr/>
      <dgm:t>
        <a:bodyPr/>
        <a:lstStyle/>
        <a:p>
          <a:endParaRPr lang="tr-TR"/>
        </a:p>
      </dgm:t>
    </dgm:pt>
    <dgm:pt modelId="{1C51C1AB-0AD8-4771-970E-2F0B0156F66A}" type="pres">
      <dgm:prSet presAssocID="{F909E066-E3E5-43CD-95A1-13387929FC90}" presName="parentLin" presStyleCnt="0"/>
      <dgm:spPr/>
    </dgm:pt>
    <dgm:pt modelId="{D1319B76-F2C7-483F-A876-F6FF351D47E2}" type="pres">
      <dgm:prSet presAssocID="{F909E066-E3E5-43CD-95A1-13387929FC90}" presName="parentLeftMargin" presStyleLbl="node1" presStyleIdx="0" presStyleCnt="2"/>
      <dgm:spPr/>
      <dgm:t>
        <a:bodyPr/>
        <a:lstStyle/>
        <a:p>
          <a:endParaRPr lang="tr-TR"/>
        </a:p>
      </dgm:t>
    </dgm:pt>
    <dgm:pt modelId="{856510A1-D5A6-4822-B30F-7164287705E7}" type="pres">
      <dgm:prSet presAssocID="{F909E066-E3E5-43CD-95A1-13387929FC90}" presName="parentText" presStyleLbl="node1" presStyleIdx="0" presStyleCnt="2">
        <dgm:presLayoutVars>
          <dgm:chMax val="0"/>
          <dgm:bulletEnabled val="1"/>
        </dgm:presLayoutVars>
      </dgm:prSet>
      <dgm:spPr/>
      <dgm:t>
        <a:bodyPr/>
        <a:lstStyle/>
        <a:p>
          <a:endParaRPr lang="tr-TR"/>
        </a:p>
      </dgm:t>
    </dgm:pt>
    <dgm:pt modelId="{734D5599-49CD-40C6-96B9-4FB65DE7BB49}" type="pres">
      <dgm:prSet presAssocID="{F909E066-E3E5-43CD-95A1-13387929FC90}" presName="negativeSpace" presStyleCnt="0"/>
      <dgm:spPr/>
    </dgm:pt>
    <dgm:pt modelId="{85FDCA6D-2E4C-4F62-80E0-801E7E631BD1}" type="pres">
      <dgm:prSet presAssocID="{F909E066-E3E5-43CD-95A1-13387929FC90}" presName="childText" presStyleLbl="conFgAcc1" presStyleIdx="0" presStyleCnt="2">
        <dgm:presLayoutVars>
          <dgm:bulletEnabled val="1"/>
        </dgm:presLayoutVars>
      </dgm:prSet>
      <dgm:spPr/>
      <dgm:t>
        <a:bodyPr/>
        <a:lstStyle/>
        <a:p>
          <a:endParaRPr lang="tr-TR"/>
        </a:p>
      </dgm:t>
    </dgm:pt>
    <dgm:pt modelId="{3A9C93B5-19DC-40EA-A0A4-BFC1EBBEACBD}" type="pres">
      <dgm:prSet presAssocID="{F57310C7-BEBA-49D8-AA6C-0E0F376DEC9C}" presName="spaceBetweenRectangles" presStyleCnt="0"/>
      <dgm:spPr/>
    </dgm:pt>
    <dgm:pt modelId="{4347050D-8D63-4607-84C4-5A9B1437747D}" type="pres">
      <dgm:prSet presAssocID="{E4232884-C41B-44D1-8B35-9FE6CB57D516}" presName="parentLin" presStyleCnt="0"/>
      <dgm:spPr/>
    </dgm:pt>
    <dgm:pt modelId="{C0FFB370-0A62-45E2-97D7-16FCEE7FC3E4}" type="pres">
      <dgm:prSet presAssocID="{E4232884-C41B-44D1-8B35-9FE6CB57D516}" presName="parentLeftMargin" presStyleLbl="node1" presStyleIdx="0" presStyleCnt="2"/>
      <dgm:spPr/>
      <dgm:t>
        <a:bodyPr/>
        <a:lstStyle/>
        <a:p>
          <a:endParaRPr lang="tr-TR"/>
        </a:p>
      </dgm:t>
    </dgm:pt>
    <dgm:pt modelId="{DBC6F1E1-436F-4099-8C0B-DB3B7FD61035}" type="pres">
      <dgm:prSet presAssocID="{E4232884-C41B-44D1-8B35-9FE6CB57D516}" presName="parentText" presStyleLbl="node1" presStyleIdx="1" presStyleCnt="2">
        <dgm:presLayoutVars>
          <dgm:chMax val="0"/>
          <dgm:bulletEnabled val="1"/>
        </dgm:presLayoutVars>
      </dgm:prSet>
      <dgm:spPr/>
      <dgm:t>
        <a:bodyPr/>
        <a:lstStyle/>
        <a:p>
          <a:endParaRPr lang="tr-TR"/>
        </a:p>
      </dgm:t>
    </dgm:pt>
    <dgm:pt modelId="{19E6D6E5-3DA2-4025-AA14-6813B42B372B}" type="pres">
      <dgm:prSet presAssocID="{E4232884-C41B-44D1-8B35-9FE6CB57D516}" presName="negativeSpace" presStyleCnt="0"/>
      <dgm:spPr/>
    </dgm:pt>
    <dgm:pt modelId="{542AC52B-81DC-4481-81F8-A806F889A8F6}" type="pres">
      <dgm:prSet presAssocID="{E4232884-C41B-44D1-8B35-9FE6CB57D516}" presName="childText" presStyleLbl="conFgAcc1" presStyleIdx="1" presStyleCnt="2">
        <dgm:presLayoutVars>
          <dgm:bulletEnabled val="1"/>
        </dgm:presLayoutVars>
      </dgm:prSet>
      <dgm:spPr/>
      <dgm:t>
        <a:bodyPr/>
        <a:lstStyle/>
        <a:p>
          <a:endParaRPr lang="tr-TR"/>
        </a:p>
      </dgm:t>
    </dgm:pt>
  </dgm:ptLst>
  <dgm:cxnLst>
    <dgm:cxn modelId="{1A9E397A-6275-483C-B015-4BD0361F0055}" type="presOf" srcId="{F909E066-E3E5-43CD-95A1-13387929FC90}" destId="{856510A1-D5A6-4822-B30F-7164287705E7}" srcOrd="1" destOrd="0" presId="urn:microsoft.com/office/officeart/2005/8/layout/list1"/>
    <dgm:cxn modelId="{99B86459-19D2-4A08-8EEC-BAD40E84DA09}" srcId="{5C46CBCF-3D46-43A8-B228-60241E59CE75}" destId="{E4232884-C41B-44D1-8B35-9FE6CB57D516}" srcOrd="1" destOrd="0" parTransId="{D5299534-C3A6-4D15-AD73-A8F18079A3B6}" sibTransId="{BE2FE7A1-E1A3-4C04-9057-DE32BC3360DF}"/>
    <dgm:cxn modelId="{FE1C605F-F6BA-4C7D-B521-0232732E0245}" type="presOf" srcId="{E4232884-C41B-44D1-8B35-9FE6CB57D516}" destId="{C0FFB370-0A62-45E2-97D7-16FCEE7FC3E4}" srcOrd="0" destOrd="0" presId="urn:microsoft.com/office/officeart/2005/8/layout/list1"/>
    <dgm:cxn modelId="{FCA58A0B-4C2C-49D9-B10B-34559F32C71B}" type="presOf" srcId="{5C46CBCF-3D46-43A8-B228-60241E59CE75}" destId="{6C29379C-207C-404D-AC0E-FBE6FA6935B6}" srcOrd="0" destOrd="0" presId="urn:microsoft.com/office/officeart/2005/8/layout/list1"/>
    <dgm:cxn modelId="{9508CEFC-4E88-4A25-92BC-018C9092699B}" srcId="{E4232884-C41B-44D1-8B35-9FE6CB57D516}" destId="{85D9A5C0-450C-4B4E-96A2-0E154A781873}" srcOrd="0" destOrd="0" parTransId="{04409090-C6B6-4EC2-81A5-18618877FD87}" sibTransId="{019DC904-98A0-42E3-AEEC-00652E648312}"/>
    <dgm:cxn modelId="{1DDBAE18-D3BC-4393-B9E4-662283B1FAA9}" type="presOf" srcId="{F909E066-E3E5-43CD-95A1-13387929FC90}" destId="{D1319B76-F2C7-483F-A876-F6FF351D47E2}" srcOrd="0" destOrd="0" presId="urn:microsoft.com/office/officeart/2005/8/layout/list1"/>
    <dgm:cxn modelId="{54BBFC69-8127-4353-8C22-7F5A673881B5}" type="presOf" srcId="{85D9A5C0-450C-4B4E-96A2-0E154A781873}" destId="{542AC52B-81DC-4481-81F8-A806F889A8F6}" srcOrd="0" destOrd="0" presId="urn:microsoft.com/office/officeart/2005/8/layout/list1"/>
    <dgm:cxn modelId="{0EF931B6-635C-4A6C-A577-28B3D6DD16A7}" type="presOf" srcId="{88ABB337-81A1-4472-995B-171ADDEE7FDC}" destId="{85FDCA6D-2E4C-4F62-80E0-801E7E631BD1}" srcOrd="0" destOrd="0" presId="urn:microsoft.com/office/officeart/2005/8/layout/list1"/>
    <dgm:cxn modelId="{873AA27A-5F00-43E9-8F3D-48FA3A81A627}" srcId="{F909E066-E3E5-43CD-95A1-13387929FC90}" destId="{88ABB337-81A1-4472-995B-171ADDEE7FDC}" srcOrd="0" destOrd="0" parTransId="{ACC5E03E-FE1F-4F2A-B8C5-78F151F7D9B4}" sibTransId="{BF3D3357-A19F-4A10-ABC7-97AF87CBFD84}"/>
    <dgm:cxn modelId="{607D1FC6-63B1-468F-A5DE-4AC751CA7EB9}" type="presOf" srcId="{E4232884-C41B-44D1-8B35-9FE6CB57D516}" destId="{DBC6F1E1-436F-4099-8C0B-DB3B7FD61035}" srcOrd="1" destOrd="0" presId="urn:microsoft.com/office/officeart/2005/8/layout/list1"/>
    <dgm:cxn modelId="{74737638-E265-4956-A55A-6770EDFD6E45}" srcId="{5C46CBCF-3D46-43A8-B228-60241E59CE75}" destId="{F909E066-E3E5-43CD-95A1-13387929FC90}" srcOrd="0" destOrd="0" parTransId="{006616EA-5F04-421A-941F-3F22A67D682E}" sibTransId="{F57310C7-BEBA-49D8-AA6C-0E0F376DEC9C}"/>
    <dgm:cxn modelId="{211DCAE7-3B12-4007-BD50-388F13D96C35}" type="presParOf" srcId="{6C29379C-207C-404D-AC0E-FBE6FA6935B6}" destId="{1C51C1AB-0AD8-4771-970E-2F0B0156F66A}" srcOrd="0" destOrd="0" presId="urn:microsoft.com/office/officeart/2005/8/layout/list1"/>
    <dgm:cxn modelId="{6C64C3BA-27BF-4C3C-A898-B4E668805645}" type="presParOf" srcId="{1C51C1AB-0AD8-4771-970E-2F0B0156F66A}" destId="{D1319B76-F2C7-483F-A876-F6FF351D47E2}" srcOrd="0" destOrd="0" presId="urn:microsoft.com/office/officeart/2005/8/layout/list1"/>
    <dgm:cxn modelId="{7794A839-B633-4FDB-9856-9C5AF1443A67}" type="presParOf" srcId="{1C51C1AB-0AD8-4771-970E-2F0B0156F66A}" destId="{856510A1-D5A6-4822-B30F-7164287705E7}" srcOrd="1" destOrd="0" presId="urn:microsoft.com/office/officeart/2005/8/layout/list1"/>
    <dgm:cxn modelId="{82C2470D-336A-4470-9A64-8120E7A3989A}" type="presParOf" srcId="{6C29379C-207C-404D-AC0E-FBE6FA6935B6}" destId="{734D5599-49CD-40C6-96B9-4FB65DE7BB49}" srcOrd="1" destOrd="0" presId="urn:microsoft.com/office/officeart/2005/8/layout/list1"/>
    <dgm:cxn modelId="{A8EA3FFB-314E-4297-B92B-00C6093E6DBE}" type="presParOf" srcId="{6C29379C-207C-404D-AC0E-FBE6FA6935B6}" destId="{85FDCA6D-2E4C-4F62-80E0-801E7E631BD1}" srcOrd="2" destOrd="0" presId="urn:microsoft.com/office/officeart/2005/8/layout/list1"/>
    <dgm:cxn modelId="{C68E83A5-A4E5-4322-8233-3C4D346F3BA6}" type="presParOf" srcId="{6C29379C-207C-404D-AC0E-FBE6FA6935B6}" destId="{3A9C93B5-19DC-40EA-A0A4-BFC1EBBEACBD}" srcOrd="3" destOrd="0" presId="urn:microsoft.com/office/officeart/2005/8/layout/list1"/>
    <dgm:cxn modelId="{FEB5439A-F020-48C9-A7B0-941AE1C52C47}" type="presParOf" srcId="{6C29379C-207C-404D-AC0E-FBE6FA6935B6}" destId="{4347050D-8D63-4607-84C4-5A9B1437747D}" srcOrd="4" destOrd="0" presId="urn:microsoft.com/office/officeart/2005/8/layout/list1"/>
    <dgm:cxn modelId="{E6C81BB5-FE1A-4B1B-A5D3-D675BEC619FE}" type="presParOf" srcId="{4347050D-8D63-4607-84C4-5A9B1437747D}" destId="{C0FFB370-0A62-45E2-97D7-16FCEE7FC3E4}" srcOrd="0" destOrd="0" presId="urn:microsoft.com/office/officeart/2005/8/layout/list1"/>
    <dgm:cxn modelId="{DF3CA533-6578-4BC5-B139-AC4E4FA92AF8}" type="presParOf" srcId="{4347050D-8D63-4607-84C4-5A9B1437747D}" destId="{DBC6F1E1-436F-4099-8C0B-DB3B7FD61035}" srcOrd="1" destOrd="0" presId="urn:microsoft.com/office/officeart/2005/8/layout/list1"/>
    <dgm:cxn modelId="{953DA6C7-56C8-4D23-93F4-7CAAB6C9845C}" type="presParOf" srcId="{6C29379C-207C-404D-AC0E-FBE6FA6935B6}" destId="{19E6D6E5-3DA2-4025-AA14-6813B42B372B}" srcOrd="5" destOrd="0" presId="urn:microsoft.com/office/officeart/2005/8/layout/list1"/>
    <dgm:cxn modelId="{139F6164-2978-48C0-B8BE-362E5FDA1AB1}" type="presParOf" srcId="{6C29379C-207C-404D-AC0E-FBE6FA6935B6}" destId="{542AC52B-81DC-4481-81F8-A806F889A8F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A103C-B997-4073-A2B9-913ACA5E7A63}">
      <dsp:nvSpPr>
        <dsp:cNvPr id="0" name=""/>
        <dsp:cNvSpPr/>
      </dsp:nvSpPr>
      <dsp:spPr>
        <a:xfrm>
          <a:off x="2357" y="1025179"/>
          <a:ext cx="2298501" cy="856744"/>
        </a:xfrm>
        <a:prstGeom prst="rect">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tx1"/>
              </a:solidFill>
            </a:rPr>
            <a:t>Yakılarak Tüketilen (Dumanlı) Tütün Ürünleri</a:t>
          </a:r>
          <a:endParaRPr lang="tr-TR" sz="1800" b="1" kern="1200" dirty="0">
            <a:solidFill>
              <a:schemeClr val="tx1"/>
            </a:solidFill>
          </a:endParaRPr>
        </a:p>
      </dsp:txBody>
      <dsp:txXfrm>
        <a:off x="2357" y="1025179"/>
        <a:ext cx="2298501" cy="856744"/>
      </dsp:txXfrm>
    </dsp:sp>
    <dsp:sp modelId="{E1334A5D-FEC1-4043-89EE-2D73B8A0C5ED}">
      <dsp:nvSpPr>
        <dsp:cNvPr id="0" name=""/>
        <dsp:cNvSpPr/>
      </dsp:nvSpPr>
      <dsp:spPr>
        <a:xfrm>
          <a:off x="2357" y="1881923"/>
          <a:ext cx="2298501" cy="1987208"/>
        </a:xfrm>
        <a:prstGeom prst="rect">
          <a:avLst/>
        </a:prstGeom>
        <a:solidFill>
          <a:schemeClr val="accent1">
            <a:alpha val="90000"/>
            <a:tint val="40000"/>
            <a:hueOff val="0"/>
            <a:satOff val="0"/>
            <a:lumOff val="0"/>
            <a:alphaOff val="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ES" sz="2400" kern="1200" dirty="0" smtClean="0"/>
            <a:t>Sigara, puro, sigarillo, pipo, nargile ve sarma tütün</a:t>
          </a:r>
          <a:endParaRPr lang="tr-TR" sz="2400" kern="1200" dirty="0"/>
        </a:p>
        <a:p>
          <a:pPr marL="171450" lvl="1" indent="-171450" algn="l" defTabSz="844550">
            <a:lnSpc>
              <a:spcPct val="90000"/>
            </a:lnSpc>
            <a:spcBef>
              <a:spcPct val="0"/>
            </a:spcBef>
            <a:spcAft>
              <a:spcPct val="15000"/>
            </a:spcAft>
            <a:buChar char="••"/>
          </a:pPr>
          <a:endParaRPr lang="tr-TR" sz="1900" kern="1200"/>
        </a:p>
      </dsp:txBody>
      <dsp:txXfrm>
        <a:off x="2357" y="1881923"/>
        <a:ext cx="2298501" cy="1987208"/>
      </dsp:txXfrm>
    </dsp:sp>
    <dsp:sp modelId="{EBB70FD4-5AD4-431C-9744-708256650476}">
      <dsp:nvSpPr>
        <dsp:cNvPr id="0" name=""/>
        <dsp:cNvSpPr/>
      </dsp:nvSpPr>
      <dsp:spPr>
        <a:xfrm>
          <a:off x="2622649" y="1025179"/>
          <a:ext cx="2298501" cy="856744"/>
        </a:xfrm>
        <a:prstGeom prst="rect">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tx1"/>
              </a:solidFill>
            </a:rPr>
            <a:t>Dumansız Tütün Ürünleri</a:t>
          </a:r>
          <a:endParaRPr lang="tr-TR" sz="1800" b="1" kern="1200" dirty="0">
            <a:solidFill>
              <a:schemeClr val="tx1"/>
            </a:solidFill>
          </a:endParaRPr>
        </a:p>
      </dsp:txBody>
      <dsp:txXfrm>
        <a:off x="2622649" y="1025179"/>
        <a:ext cx="2298501" cy="856744"/>
      </dsp:txXfrm>
    </dsp:sp>
    <dsp:sp modelId="{D737098F-D55D-4AFC-9CDD-C32657E91A45}">
      <dsp:nvSpPr>
        <dsp:cNvPr id="0" name=""/>
        <dsp:cNvSpPr/>
      </dsp:nvSpPr>
      <dsp:spPr>
        <a:xfrm>
          <a:off x="2622649" y="1881923"/>
          <a:ext cx="2298501" cy="1987208"/>
        </a:xfrm>
        <a:prstGeom prst="rect">
          <a:avLst/>
        </a:prstGeom>
        <a:solidFill>
          <a:schemeClr val="accent1">
            <a:alpha val="90000"/>
            <a:tint val="40000"/>
            <a:hueOff val="0"/>
            <a:satOff val="0"/>
            <a:lumOff val="0"/>
            <a:alphaOff val="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tr-TR" sz="2400" kern="1200" smtClean="0"/>
            <a:t>Maraş otu, çiğneme tütün, enfiye ve snus</a:t>
          </a:r>
          <a:endParaRPr lang="tr-TR" sz="2400" kern="1200"/>
        </a:p>
        <a:p>
          <a:pPr marL="228600" lvl="1" indent="-228600" algn="l" defTabSz="1066800">
            <a:lnSpc>
              <a:spcPct val="90000"/>
            </a:lnSpc>
            <a:spcBef>
              <a:spcPct val="0"/>
            </a:spcBef>
            <a:spcAft>
              <a:spcPct val="15000"/>
            </a:spcAft>
            <a:buChar char="••"/>
          </a:pPr>
          <a:endParaRPr lang="tr-TR" sz="2400" kern="1200"/>
        </a:p>
      </dsp:txBody>
      <dsp:txXfrm>
        <a:off x="2622649" y="1881923"/>
        <a:ext cx="2298501" cy="1987208"/>
      </dsp:txXfrm>
    </dsp:sp>
    <dsp:sp modelId="{E9EC2E77-06AA-4273-B070-4B00FEDD1221}">
      <dsp:nvSpPr>
        <dsp:cNvPr id="0" name=""/>
        <dsp:cNvSpPr/>
      </dsp:nvSpPr>
      <dsp:spPr>
        <a:xfrm>
          <a:off x="5242941" y="1025179"/>
          <a:ext cx="2298501" cy="856744"/>
        </a:xfrm>
        <a:prstGeom prst="rect">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tx1"/>
              </a:solidFill>
            </a:rPr>
            <a:t>Yeni Nesil Tütün ve Nikotin Ürünleri</a:t>
          </a:r>
          <a:endParaRPr lang="tr-TR" sz="1800" b="1" kern="1200" dirty="0">
            <a:solidFill>
              <a:schemeClr val="tx1"/>
            </a:solidFill>
          </a:endParaRPr>
        </a:p>
      </dsp:txBody>
      <dsp:txXfrm>
        <a:off x="5242941" y="1025179"/>
        <a:ext cx="2298501" cy="856744"/>
      </dsp:txXfrm>
    </dsp:sp>
    <dsp:sp modelId="{B2FDB693-3964-42E5-BE8F-C6FF254D96B1}">
      <dsp:nvSpPr>
        <dsp:cNvPr id="0" name=""/>
        <dsp:cNvSpPr/>
      </dsp:nvSpPr>
      <dsp:spPr>
        <a:xfrm>
          <a:off x="5242941" y="1881923"/>
          <a:ext cx="2298501" cy="1987208"/>
        </a:xfrm>
        <a:prstGeom prst="rect">
          <a:avLst/>
        </a:prstGeom>
        <a:solidFill>
          <a:schemeClr val="accent1">
            <a:alpha val="90000"/>
            <a:tint val="40000"/>
            <a:hueOff val="0"/>
            <a:satOff val="0"/>
            <a:lumOff val="0"/>
            <a:alphaOff val="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tr-TR" sz="2100" kern="1200" dirty="0" smtClean="0"/>
            <a:t>Isıtılan tütün ürünleri (</a:t>
          </a:r>
          <a:r>
            <a:rPr lang="tr-TR" sz="2100" kern="1200" dirty="0" err="1" smtClean="0"/>
            <a:t>HTPs</a:t>
          </a:r>
          <a:r>
            <a:rPr lang="tr-TR" sz="2100" kern="1200" dirty="0" smtClean="0"/>
            <a:t>) ve elektronik sigaralar (</a:t>
          </a:r>
          <a:r>
            <a:rPr lang="tr-TR" sz="2100" kern="1200" dirty="0" err="1" smtClean="0"/>
            <a:t>Vape</a:t>
          </a:r>
          <a:r>
            <a:rPr lang="tr-TR" sz="2100" kern="1200" dirty="0" smtClean="0"/>
            <a:t>)</a:t>
          </a:r>
          <a:endParaRPr lang="tr-TR" sz="2100" kern="1200" dirty="0"/>
        </a:p>
        <a:p>
          <a:pPr marL="228600" lvl="1" indent="-228600" algn="l" defTabSz="933450">
            <a:lnSpc>
              <a:spcPct val="90000"/>
            </a:lnSpc>
            <a:spcBef>
              <a:spcPct val="0"/>
            </a:spcBef>
            <a:spcAft>
              <a:spcPct val="15000"/>
            </a:spcAft>
            <a:buChar char="••"/>
          </a:pPr>
          <a:endParaRPr lang="tr-TR" sz="2100" kern="1200"/>
        </a:p>
      </dsp:txBody>
      <dsp:txXfrm>
        <a:off x="5242941" y="1881923"/>
        <a:ext cx="2298501" cy="19872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59641-B2ED-4881-8B4A-0749FB9268BB}">
      <dsp:nvSpPr>
        <dsp:cNvPr id="0" name=""/>
        <dsp:cNvSpPr/>
      </dsp:nvSpPr>
      <dsp:spPr>
        <a:xfrm>
          <a:off x="0" y="547463"/>
          <a:ext cx="3657600" cy="3657600"/>
        </a:xfrm>
        <a:prstGeom prst="ellipse">
          <a:avLst/>
        </a:prstGeom>
        <a:solidFill>
          <a:schemeClr val="accent1">
            <a:alpha val="50000"/>
            <a:hueOff val="0"/>
            <a:satOff val="0"/>
            <a:lumOff val="0"/>
            <a:alphaOff val="0"/>
          </a:schemeClr>
        </a:solidFill>
        <a:ln w="222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ctr" defTabSz="1244600" rtl="0">
            <a:lnSpc>
              <a:spcPct val="90000"/>
            </a:lnSpc>
            <a:spcBef>
              <a:spcPct val="0"/>
            </a:spcBef>
            <a:spcAft>
              <a:spcPct val="35000"/>
            </a:spcAft>
          </a:pPr>
          <a:r>
            <a:rPr lang="tr-TR" sz="2800" b="1" kern="1200" dirty="0" smtClean="0"/>
            <a:t>ZARARLI </a:t>
          </a:r>
          <a:r>
            <a:rPr lang="tr-TR" sz="2800" b="1" kern="1200" dirty="0" smtClean="0"/>
            <a:t>MADDELER</a:t>
          </a:r>
          <a:endParaRPr lang="tr-TR" sz="2800" kern="1200" dirty="0"/>
        </a:p>
        <a:p>
          <a:pPr marL="228600" lvl="1" indent="-228600" algn="just" defTabSz="1022350" rtl="0">
            <a:lnSpc>
              <a:spcPct val="90000"/>
            </a:lnSpc>
            <a:spcBef>
              <a:spcPct val="0"/>
            </a:spcBef>
            <a:spcAft>
              <a:spcPct val="15000"/>
            </a:spcAft>
            <a:buChar char="••"/>
          </a:pPr>
          <a:r>
            <a:rPr lang="tr-TR" sz="2300" kern="1200" dirty="0" smtClean="0"/>
            <a:t>Nikotin</a:t>
          </a:r>
          <a:endParaRPr lang="tr-TR" sz="2300" kern="1200" dirty="0"/>
        </a:p>
        <a:p>
          <a:pPr marL="228600" lvl="1" indent="-228600" algn="just" defTabSz="1022350" rtl="0">
            <a:lnSpc>
              <a:spcPct val="90000"/>
            </a:lnSpc>
            <a:spcBef>
              <a:spcPct val="0"/>
            </a:spcBef>
            <a:spcAft>
              <a:spcPct val="15000"/>
            </a:spcAft>
            <a:buChar char="••"/>
          </a:pPr>
          <a:r>
            <a:rPr lang="tr-TR" sz="2300" kern="1200" dirty="0" err="1" smtClean="0"/>
            <a:t>Karbonmonoksit</a:t>
          </a:r>
          <a:endParaRPr lang="tr-TR" sz="2300" kern="1200" dirty="0"/>
        </a:p>
        <a:p>
          <a:pPr marL="228600" lvl="1" indent="-228600" algn="just" defTabSz="1022350" rtl="0">
            <a:lnSpc>
              <a:spcPct val="90000"/>
            </a:lnSpc>
            <a:spcBef>
              <a:spcPct val="0"/>
            </a:spcBef>
            <a:spcAft>
              <a:spcPct val="15000"/>
            </a:spcAft>
            <a:buChar char="••"/>
          </a:pPr>
          <a:r>
            <a:rPr lang="tr-TR" sz="2300" kern="1200" dirty="0" smtClean="0"/>
            <a:t>Katran</a:t>
          </a:r>
          <a:endParaRPr lang="tr-TR" sz="2300" kern="1200" dirty="0"/>
        </a:p>
        <a:p>
          <a:pPr marL="228600" lvl="1" indent="-228600" algn="just" defTabSz="1022350" rtl="0">
            <a:lnSpc>
              <a:spcPct val="90000"/>
            </a:lnSpc>
            <a:spcBef>
              <a:spcPct val="0"/>
            </a:spcBef>
            <a:spcAft>
              <a:spcPct val="15000"/>
            </a:spcAft>
            <a:buChar char="••"/>
          </a:pPr>
          <a:r>
            <a:rPr lang="tr-TR" sz="2300" kern="1200" dirty="0" smtClean="0"/>
            <a:t>Ağır Metaller &amp; Gazlar</a:t>
          </a:r>
          <a:endParaRPr lang="tr-TR" sz="2300" kern="1200" dirty="0"/>
        </a:p>
      </dsp:txBody>
      <dsp:txXfrm>
        <a:off x="535643" y="1083106"/>
        <a:ext cx="2586314" cy="25863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7AE4D-6FAB-4679-B83D-71C3DFD78BF3}">
      <dsp:nvSpPr>
        <dsp:cNvPr id="0" name=""/>
        <dsp:cNvSpPr/>
      </dsp:nvSpPr>
      <dsp:spPr>
        <a:xfrm>
          <a:off x="0" y="547463"/>
          <a:ext cx="3657600" cy="3657600"/>
        </a:xfrm>
        <a:prstGeom prst="ellipse">
          <a:avLst/>
        </a:prstGeom>
        <a:solidFill>
          <a:schemeClr val="accent1">
            <a:alpha val="50000"/>
            <a:hueOff val="0"/>
            <a:satOff val="0"/>
            <a:lumOff val="0"/>
            <a:alphaOff val="0"/>
          </a:schemeClr>
        </a:solidFill>
        <a:ln w="222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ctr" defTabSz="1244600" rtl="0">
            <a:lnSpc>
              <a:spcPct val="90000"/>
            </a:lnSpc>
            <a:spcBef>
              <a:spcPct val="0"/>
            </a:spcBef>
            <a:spcAft>
              <a:spcPct val="35000"/>
            </a:spcAft>
          </a:pPr>
          <a:r>
            <a:rPr lang="tr-TR" sz="2800" b="1" kern="1200" dirty="0" smtClean="0"/>
            <a:t>SAĞLIĞA ZARARLARI</a:t>
          </a:r>
          <a:endParaRPr lang="tr-TR" sz="2800" kern="1200" dirty="0"/>
        </a:p>
        <a:p>
          <a:pPr marL="171450" lvl="1" indent="-171450" algn="just" defTabSz="844550" rtl="0">
            <a:lnSpc>
              <a:spcPct val="90000"/>
            </a:lnSpc>
            <a:spcBef>
              <a:spcPct val="0"/>
            </a:spcBef>
            <a:spcAft>
              <a:spcPct val="15000"/>
            </a:spcAft>
            <a:buChar char="••"/>
          </a:pPr>
          <a:r>
            <a:rPr lang="tr-TR" sz="1900" kern="1200" dirty="0" smtClean="0"/>
            <a:t>Akciğer Fonksiyonlarını Bozar</a:t>
          </a:r>
          <a:endParaRPr lang="tr-TR" sz="1900" kern="1200" dirty="0"/>
        </a:p>
        <a:p>
          <a:pPr marL="171450" lvl="1" indent="-171450" algn="just" defTabSz="844550" rtl="0">
            <a:lnSpc>
              <a:spcPct val="90000"/>
            </a:lnSpc>
            <a:spcBef>
              <a:spcPct val="0"/>
            </a:spcBef>
            <a:spcAft>
              <a:spcPct val="15000"/>
            </a:spcAft>
            <a:buChar char="••"/>
          </a:pPr>
          <a:r>
            <a:rPr lang="tr-TR" sz="1900" kern="1200" dirty="0" smtClean="0"/>
            <a:t>Kalp Krizi Riskini Artırır</a:t>
          </a:r>
          <a:endParaRPr lang="tr-TR" sz="1900" kern="1200" dirty="0"/>
        </a:p>
        <a:p>
          <a:pPr marL="171450" lvl="1" indent="-171450" algn="just" defTabSz="844550" rtl="0">
            <a:lnSpc>
              <a:spcPct val="90000"/>
            </a:lnSpc>
            <a:spcBef>
              <a:spcPct val="0"/>
            </a:spcBef>
            <a:spcAft>
              <a:spcPct val="15000"/>
            </a:spcAft>
            <a:buChar char="••"/>
          </a:pPr>
          <a:r>
            <a:rPr lang="tr-TR" sz="1900" kern="1200" dirty="0" smtClean="0"/>
            <a:t>Kanser Riskini Tetikler</a:t>
          </a:r>
          <a:endParaRPr lang="tr-TR" sz="1900" kern="1200" dirty="0"/>
        </a:p>
        <a:p>
          <a:pPr marL="171450" lvl="1" indent="-171450" algn="just" defTabSz="844550" rtl="0">
            <a:lnSpc>
              <a:spcPct val="90000"/>
            </a:lnSpc>
            <a:spcBef>
              <a:spcPct val="0"/>
            </a:spcBef>
            <a:spcAft>
              <a:spcPct val="15000"/>
            </a:spcAft>
            <a:buChar char="••"/>
          </a:pPr>
          <a:r>
            <a:rPr lang="tr-TR" sz="1900" kern="1200" dirty="0" smtClean="0"/>
            <a:t>Cilt ve Diş Sağlığını Bozar</a:t>
          </a:r>
          <a:endParaRPr lang="tr-TR" sz="1900" kern="1200" dirty="0"/>
        </a:p>
      </dsp:txBody>
      <dsp:txXfrm>
        <a:off x="535643" y="1083106"/>
        <a:ext cx="2586314" cy="25863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23FB9-05E0-4E14-8D1A-ECEF664FFA0F}">
      <dsp:nvSpPr>
        <dsp:cNvPr id="0" name=""/>
        <dsp:cNvSpPr/>
      </dsp:nvSpPr>
      <dsp:spPr>
        <a:xfrm>
          <a:off x="0" y="562"/>
          <a:ext cx="4176464" cy="0"/>
        </a:xfrm>
        <a:prstGeom prst="line">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4B4B19-F1DE-4865-902C-FFD416C98404}">
      <dsp:nvSpPr>
        <dsp:cNvPr id="0" name=""/>
        <dsp:cNvSpPr/>
      </dsp:nvSpPr>
      <dsp:spPr>
        <a:xfrm>
          <a:off x="0" y="562"/>
          <a:ext cx="4176464" cy="921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tr-TR" sz="1600" b="1" kern="1200" dirty="0" smtClean="0"/>
            <a:t>HASTA ÖYKÜSÜ: </a:t>
          </a:r>
          <a:r>
            <a:rPr lang="tr-TR" sz="1600" kern="1200" dirty="0" smtClean="0"/>
            <a:t>Sigarayı bırakmak amacıyla e-sigara kullanmaya başlayan 42 yaşında bir erkek hasta.</a:t>
          </a:r>
          <a:endParaRPr lang="tr-TR" sz="1600" kern="1200" dirty="0"/>
        </a:p>
      </dsp:txBody>
      <dsp:txXfrm>
        <a:off x="0" y="562"/>
        <a:ext cx="4176464" cy="921477"/>
      </dsp:txXfrm>
    </dsp:sp>
    <dsp:sp modelId="{E8647C9D-D859-44B0-AE60-E4814979646E}">
      <dsp:nvSpPr>
        <dsp:cNvPr id="0" name=""/>
        <dsp:cNvSpPr/>
      </dsp:nvSpPr>
      <dsp:spPr>
        <a:xfrm>
          <a:off x="0" y="922039"/>
          <a:ext cx="4176464" cy="0"/>
        </a:xfrm>
        <a:prstGeom prst="line">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D773E8-E12A-4E00-948E-5F65E42CD6F5}">
      <dsp:nvSpPr>
        <dsp:cNvPr id="0" name=""/>
        <dsp:cNvSpPr/>
      </dsp:nvSpPr>
      <dsp:spPr>
        <a:xfrm>
          <a:off x="0" y="922039"/>
          <a:ext cx="4176464" cy="921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tr-TR" sz="1600" b="1" kern="1200" dirty="0" smtClean="0"/>
            <a:t>HASTALIĞIN NEDENİ: </a:t>
          </a:r>
          <a:r>
            <a:rPr lang="tr-TR" sz="1600" kern="1200" dirty="0" smtClean="0"/>
            <a:t>E-sigara buharındaki zararlı kimyasal maddelerin nefes yoluyla doğrudan akciğerin derinliklerine çekilmesi.</a:t>
          </a:r>
          <a:endParaRPr lang="tr-TR" sz="1600" kern="1200" dirty="0"/>
        </a:p>
      </dsp:txBody>
      <dsp:txXfrm>
        <a:off x="0" y="922039"/>
        <a:ext cx="4176464" cy="921477"/>
      </dsp:txXfrm>
    </dsp:sp>
    <dsp:sp modelId="{540C2214-D9D2-4225-98E4-C9B2C1ADE69A}">
      <dsp:nvSpPr>
        <dsp:cNvPr id="0" name=""/>
        <dsp:cNvSpPr/>
      </dsp:nvSpPr>
      <dsp:spPr>
        <a:xfrm>
          <a:off x="0" y="1843517"/>
          <a:ext cx="4176464" cy="0"/>
        </a:xfrm>
        <a:prstGeom prst="line">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A23571-BDCF-4159-88D6-4BECFD0ADDE6}">
      <dsp:nvSpPr>
        <dsp:cNvPr id="0" name=""/>
        <dsp:cNvSpPr/>
      </dsp:nvSpPr>
      <dsp:spPr>
        <a:xfrm>
          <a:off x="0" y="1843517"/>
          <a:ext cx="4176464" cy="921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tr-TR" sz="1600" b="1" kern="1200" dirty="0" smtClean="0"/>
            <a:t>HASTALIK MEKANİZMASI: </a:t>
          </a:r>
          <a:r>
            <a:rPr lang="tr-TR" sz="1600" kern="1200" dirty="0" smtClean="0"/>
            <a:t>Bu kimyasallar, akciğerdeki hava keselerinin</a:t>
          </a:r>
          <a:r>
            <a:rPr lang="tr-TR" sz="1600" b="1" kern="1200" dirty="0" smtClean="0"/>
            <a:t> (alveollerin) </a:t>
          </a:r>
          <a:r>
            <a:rPr lang="tr-TR" sz="1600" kern="1200" dirty="0" smtClean="0"/>
            <a:t>doğal yapısını bozarak orada şiddetli bir iltihaplanma süreci başlatır.</a:t>
          </a:r>
          <a:endParaRPr lang="tr-TR" sz="1600" kern="1200" dirty="0"/>
        </a:p>
      </dsp:txBody>
      <dsp:txXfrm>
        <a:off x="0" y="1843517"/>
        <a:ext cx="4176464" cy="921477"/>
      </dsp:txXfrm>
    </dsp:sp>
    <dsp:sp modelId="{E823A1CF-C591-48AF-9F2B-3266CDD4D758}">
      <dsp:nvSpPr>
        <dsp:cNvPr id="0" name=""/>
        <dsp:cNvSpPr/>
      </dsp:nvSpPr>
      <dsp:spPr>
        <a:xfrm>
          <a:off x="0" y="2764994"/>
          <a:ext cx="4176464" cy="0"/>
        </a:xfrm>
        <a:prstGeom prst="line">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87DE7A-6F1E-448A-82C9-D9866A0CD487}">
      <dsp:nvSpPr>
        <dsp:cNvPr id="0" name=""/>
        <dsp:cNvSpPr/>
      </dsp:nvSpPr>
      <dsp:spPr>
        <a:xfrm>
          <a:off x="0" y="2764994"/>
          <a:ext cx="4176464" cy="921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tr-TR" sz="1600" b="1" kern="1200" dirty="0" smtClean="0"/>
            <a:t>KLİNİK TEŞHİS: </a:t>
          </a:r>
          <a:r>
            <a:rPr lang="tr-TR" sz="1600" kern="1200" dirty="0" smtClean="0"/>
            <a:t>Yapılan incelemeler sonucunda hastada </a:t>
          </a:r>
          <a:r>
            <a:rPr lang="tr-TR" sz="1600" b="1" kern="1200" dirty="0" smtClean="0"/>
            <a:t>EVALI </a:t>
          </a:r>
          <a:r>
            <a:rPr lang="tr-TR" sz="1600" kern="1200" dirty="0" smtClean="0"/>
            <a:t>(e-sigara kullanımına bağlı akut akciğer hasarı) tespit edilmiştir.</a:t>
          </a:r>
          <a:endParaRPr lang="tr-TR" sz="1600" kern="1200" dirty="0"/>
        </a:p>
      </dsp:txBody>
      <dsp:txXfrm>
        <a:off x="0" y="2764994"/>
        <a:ext cx="4176464" cy="921477"/>
      </dsp:txXfrm>
    </dsp:sp>
    <dsp:sp modelId="{AA0A6CAA-32A8-475F-9A0D-76CCF00FA45E}">
      <dsp:nvSpPr>
        <dsp:cNvPr id="0" name=""/>
        <dsp:cNvSpPr/>
      </dsp:nvSpPr>
      <dsp:spPr>
        <a:xfrm>
          <a:off x="0" y="3686472"/>
          <a:ext cx="4176464" cy="0"/>
        </a:xfrm>
        <a:prstGeom prst="line">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F9B48C-7B11-40BF-AB25-7328B1F0505D}">
      <dsp:nvSpPr>
        <dsp:cNvPr id="0" name=""/>
        <dsp:cNvSpPr/>
      </dsp:nvSpPr>
      <dsp:spPr>
        <a:xfrm>
          <a:off x="0" y="3686472"/>
          <a:ext cx="4176464" cy="921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tr-TR" sz="1600" b="1" kern="1200" dirty="0" smtClean="0"/>
            <a:t>SOMUT KANIT: </a:t>
          </a:r>
          <a:r>
            <a:rPr lang="tr-TR" sz="1600" kern="1200" dirty="0" smtClean="0"/>
            <a:t>Hastanın akciğer filminde görülen ve hasarın en net kanıtı olan bulutsu beyazlıklara, tıp dilinde</a:t>
          </a:r>
          <a:r>
            <a:rPr lang="tr-TR" sz="1600" b="1" kern="1200" dirty="0" smtClean="0"/>
            <a:t> ’’buzlu cam görünümü’’ </a:t>
          </a:r>
          <a:r>
            <a:rPr lang="tr-TR" sz="1600" kern="1200" dirty="0" smtClean="0"/>
            <a:t>denir.</a:t>
          </a:r>
          <a:endParaRPr lang="tr-TR" sz="1600" kern="1200" dirty="0"/>
        </a:p>
      </dsp:txBody>
      <dsp:txXfrm>
        <a:off x="0" y="3686472"/>
        <a:ext cx="4176464" cy="9214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DCA6D-2E4C-4F62-80E0-801E7E631BD1}">
      <dsp:nvSpPr>
        <dsp:cNvPr id="0" name=""/>
        <dsp:cNvSpPr/>
      </dsp:nvSpPr>
      <dsp:spPr>
        <a:xfrm>
          <a:off x="0" y="248647"/>
          <a:ext cx="7626424" cy="2066400"/>
        </a:xfrm>
        <a:prstGeom prst="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1895" tIns="333248" rIns="591895" bIns="142240" numCol="1" spcCol="1270" anchor="t" anchorCtr="0">
          <a:noAutofit/>
        </a:bodyPr>
        <a:lstStyle/>
        <a:p>
          <a:pPr marL="228600" lvl="1" indent="-228600" algn="l" defTabSz="889000" rtl="0">
            <a:lnSpc>
              <a:spcPct val="90000"/>
            </a:lnSpc>
            <a:spcBef>
              <a:spcPct val="0"/>
            </a:spcBef>
            <a:spcAft>
              <a:spcPct val="15000"/>
            </a:spcAft>
            <a:buChar char="••"/>
          </a:pPr>
          <a:r>
            <a:rPr lang="tr-TR" sz="2000" kern="1200" dirty="0" smtClean="0"/>
            <a:t>Bir “bırakma günü“ belirleyerek sosyal destek oluşturun; ilk haftalarda tetikleyicilerden uzak durup kriz anlarında su içmek veya nefes egzersizleri gibi yöntemlerle sigaranın yerini doldurun ve gerekirse tıbbi yardım almaktan çekinmeyin; doktor kontrolünde uygulanan tedaviler başarı şansınızı iki katına çıkaracaktır. </a:t>
          </a:r>
          <a:r>
            <a:rPr lang="tr-TR" sz="2000" b="1" kern="1200" dirty="0" smtClean="0"/>
            <a:t>(ALO 171)</a:t>
          </a:r>
          <a:endParaRPr lang="tr-TR" sz="2000" kern="1200" dirty="0"/>
        </a:p>
      </dsp:txBody>
      <dsp:txXfrm>
        <a:off x="0" y="248647"/>
        <a:ext cx="7626424" cy="2066400"/>
      </dsp:txXfrm>
    </dsp:sp>
    <dsp:sp modelId="{856510A1-D5A6-4822-B30F-7164287705E7}">
      <dsp:nvSpPr>
        <dsp:cNvPr id="0" name=""/>
        <dsp:cNvSpPr/>
      </dsp:nvSpPr>
      <dsp:spPr>
        <a:xfrm>
          <a:off x="381321" y="12487"/>
          <a:ext cx="5338496" cy="472320"/>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782" tIns="0" rIns="201782" bIns="0" numCol="1" spcCol="1270" anchor="ctr" anchorCtr="0">
          <a:noAutofit/>
        </a:bodyPr>
        <a:lstStyle/>
        <a:p>
          <a:pPr lvl="0" algn="l" defTabSz="711200" rtl="0">
            <a:lnSpc>
              <a:spcPct val="90000"/>
            </a:lnSpc>
            <a:spcBef>
              <a:spcPct val="0"/>
            </a:spcBef>
            <a:spcAft>
              <a:spcPct val="35000"/>
            </a:spcAft>
          </a:pPr>
          <a:r>
            <a:rPr lang="tr-TR" sz="1600" b="1" kern="1200" smtClean="0"/>
            <a:t>KURTULUŞ YOLLARI</a:t>
          </a:r>
          <a:endParaRPr lang="tr-TR" sz="1600" kern="1200"/>
        </a:p>
      </dsp:txBody>
      <dsp:txXfrm>
        <a:off x="404378" y="35544"/>
        <a:ext cx="5292382" cy="426206"/>
      </dsp:txXfrm>
    </dsp:sp>
    <dsp:sp modelId="{542AC52B-81DC-4481-81F8-A806F889A8F6}">
      <dsp:nvSpPr>
        <dsp:cNvPr id="0" name=""/>
        <dsp:cNvSpPr/>
      </dsp:nvSpPr>
      <dsp:spPr>
        <a:xfrm>
          <a:off x="0" y="2637608"/>
          <a:ext cx="7626424" cy="1814400"/>
        </a:xfrm>
        <a:prstGeom prst="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1895" tIns="333248" rIns="591895" bIns="142240" numCol="1" spcCol="1270" anchor="t" anchorCtr="0">
          <a:noAutofit/>
        </a:bodyPr>
        <a:lstStyle/>
        <a:p>
          <a:pPr marL="228600" lvl="1" indent="-228600" algn="l" defTabSz="889000" rtl="0">
            <a:lnSpc>
              <a:spcPct val="90000"/>
            </a:lnSpc>
            <a:spcBef>
              <a:spcPct val="0"/>
            </a:spcBef>
            <a:spcAft>
              <a:spcPct val="15000"/>
            </a:spcAft>
            <a:buChar char="••"/>
          </a:pPr>
          <a:r>
            <a:rPr lang="tr-TR" sz="2000" kern="1200" dirty="0" smtClean="0"/>
            <a:t>İlk 20 dakikada kalp atışının dengelenmesiyle başlayan onarım süreci; zamanla kalp krizi ve kanser risklerini minimize ederken, koku ve tat duyularının geri gelmesiyle yaşam kalitesini artırır ve ciddi bir ekonomik özgürlük sağlar.</a:t>
          </a:r>
          <a:endParaRPr lang="tr-TR" sz="2000" kern="1200" dirty="0"/>
        </a:p>
      </dsp:txBody>
      <dsp:txXfrm>
        <a:off x="0" y="2637608"/>
        <a:ext cx="7626424" cy="1814400"/>
      </dsp:txXfrm>
    </dsp:sp>
    <dsp:sp modelId="{DBC6F1E1-436F-4099-8C0B-DB3B7FD61035}">
      <dsp:nvSpPr>
        <dsp:cNvPr id="0" name=""/>
        <dsp:cNvSpPr/>
      </dsp:nvSpPr>
      <dsp:spPr>
        <a:xfrm>
          <a:off x="381321" y="2401448"/>
          <a:ext cx="5338496" cy="472320"/>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782" tIns="0" rIns="201782" bIns="0" numCol="1" spcCol="1270" anchor="ctr" anchorCtr="0">
          <a:noAutofit/>
        </a:bodyPr>
        <a:lstStyle/>
        <a:p>
          <a:pPr lvl="0" algn="l" defTabSz="711200" rtl="0">
            <a:lnSpc>
              <a:spcPct val="90000"/>
            </a:lnSpc>
            <a:spcBef>
              <a:spcPct val="0"/>
            </a:spcBef>
            <a:spcAft>
              <a:spcPct val="35000"/>
            </a:spcAft>
          </a:pPr>
          <a:r>
            <a:rPr lang="tr-TR" sz="1600" b="1" kern="1200" smtClean="0"/>
            <a:t>KAZANIMLAR</a:t>
          </a:r>
          <a:endParaRPr lang="tr-TR" sz="1600" kern="1200"/>
        </a:p>
      </dsp:txBody>
      <dsp:txXfrm>
        <a:off x="404378" y="2424505"/>
        <a:ext cx="5292382"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3.05.2026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3.05.2026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3.05.2026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3.05.2026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3.05.2026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3.05.2026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A23720DD-5B6D-40BF-8493-A6B52D484E6B}" type="datetimeFigureOut">
              <a:rPr lang="tr-TR" smtClean="0"/>
              <a:t>3.05.2026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3.05.2026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3.05.2026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3.05.2026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3.05.2026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A23720DD-5B6D-40BF-8493-A6B52D484E6B}" type="datetimeFigureOut">
              <a:rPr lang="tr-TR" smtClean="0"/>
              <a:t>3.05.2026</a:t>
            </a:fld>
            <a:endParaRPr lang="tr-T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tr-T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F302176B-0E47-46AC-8F43-DAB4B8A37D06}" type="slidenum">
              <a:rPr lang="tr-TR" smtClean="0"/>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oraks.org.tr/" TargetMode="External"/><Relationship Id="rId2" Type="http://schemas.openxmlformats.org/officeDocument/2006/relationships/hyperlink" Target="https://www.who.int/" TargetMode="External"/><Relationship Id="rId1" Type="http://schemas.openxmlformats.org/officeDocument/2006/relationships/slideLayout" Target="../slideLayouts/slideLayout2.xml"/><Relationship Id="rId5" Type="http://schemas.openxmlformats.org/officeDocument/2006/relationships/hyperlink" Target="https://www.yesilay.org.tr/" TargetMode="External"/><Relationship Id="rId4" Type="http://schemas.openxmlformats.org/officeDocument/2006/relationships/hyperlink" Target="https://www.tarimorman.gov.t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ltVert">
          <a:fgClr>
            <a:schemeClr val="tx2">
              <a:lumMod val="75000"/>
              <a:lumOff val="25000"/>
            </a:schemeClr>
          </a:fgClr>
          <a:bgClr>
            <a:schemeClr val="bg1"/>
          </a:bgClr>
        </a:pattFill>
        <a:effectLst/>
      </p:bgPr>
    </p:bg>
    <p:spTree>
      <p:nvGrpSpPr>
        <p:cNvPr id="1" name=""/>
        <p:cNvGrpSpPr/>
        <p:nvPr/>
      </p:nvGrpSpPr>
      <p:grpSpPr>
        <a:xfrm>
          <a:off x="0" y="0"/>
          <a:ext cx="0" cy="0"/>
          <a:chOff x="0" y="0"/>
          <a:chExt cx="0" cy="0"/>
        </a:xfrm>
      </p:grpSpPr>
      <p:sp>
        <p:nvSpPr>
          <p:cNvPr id="6" name="Başlık 5"/>
          <p:cNvSpPr>
            <a:spLocks noGrp="1"/>
          </p:cNvSpPr>
          <p:nvPr>
            <p:ph type="ctrTitle"/>
          </p:nvPr>
        </p:nvSpPr>
        <p:spPr>
          <a:xfrm>
            <a:off x="762000" y="3068960"/>
            <a:ext cx="7626424" cy="3528392"/>
          </a:xfrm>
        </p:spPr>
        <p:txBody>
          <a:bodyPr numCol="1"/>
          <a:lstStyle/>
          <a:p>
            <a:pPr algn="ctr"/>
            <a:r>
              <a:rPr lang="tr-TR" sz="2800" dirty="0" smtClean="0">
                <a:latin typeface="+mn-lt"/>
              </a:rPr>
              <a:t>   </a:t>
            </a:r>
            <a:br>
              <a:rPr lang="tr-TR" sz="2800" dirty="0" smtClean="0">
                <a:latin typeface="+mn-lt"/>
              </a:rPr>
            </a:br>
            <a:r>
              <a:rPr lang="tr-TR" sz="2800" dirty="0" smtClean="0">
                <a:latin typeface="+mn-lt"/>
              </a:rPr>
              <a:t/>
            </a:r>
            <a:br>
              <a:rPr lang="tr-TR" sz="2800" dirty="0" smtClean="0">
                <a:latin typeface="+mn-lt"/>
              </a:rPr>
            </a:br>
            <a:r>
              <a:rPr lang="tr-TR" sz="2800" dirty="0" smtClean="0">
                <a:latin typeface="+mn-lt"/>
              </a:rPr>
              <a:t/>
            </a:r>
            <a:br>
              <a:rPr lang="tr-TR" sz="2800" dirty="0" smtClean="0">
                <a:latin typeface="+mn-lt"/>
              </a:rPr>
            </a:br>
            <a:r>
              <a:rPr lang="tr-TR" sz="2800" dirty="0" smtClean="0">
                <a:latin typeface="+mn-lt"/>
              </a:rPr>
              <a:t/>
            </a:r>
            <a:br>
              <a:rPr lang="tr-TR" sz="2800" dirty="0" smtClean="0">
                <a:latin typeface="+mn-lt"/>
              </a:rPr>
            </a:br>
            <a:r>
              <a:rPr lang="tr-TR" sz="2800" dirty="0" smtClean="0">
                <a:latin typeface="+mn-lt"/>
              </a:rPr>
              <a:t/>
            </a:r>
            <a:br>
              <a:rPr lang="tr-TR" sz="2800" dirty="0" smtClean="0">
                <a:latin typeface="+mn-lt"/>
              </a:rPr>
            </a:br>
            <a:r>
              <a:rPr lang="tr-TR" sz="2800" dirty="0" smtClean="0">
                <a:latin typeface="+mn-lt"/>
              </a:rPr>
              <a:t/>
            </a:r>
            <a:br>
              <a:rPr lang="tr-TR" sz="2800" dirty="0" smtClean="0">
                <a:latin typeface="+mn-lt"/>
              </a:rPr>
            </a:br>
            <a:r>
              <a:rPr lang="tr-TR" sz="2800" dirty="0" smtClean="0">
                <a:latin typeface="+mn-lt"/>
              </a:rPr>
              <a:t/>
            </a:r>
            <a:br>
              <a:rPr lang="tr-TR" sz="2800" dirty="0" smtClean="0">
                <a:latin typeface="+mn-lt"/>
              </a:rPr>
            </a:br>
            <a:r>
              <a:rPr lang="tr-TR" sz="2800" dirty="0" smtClean="0">
                <a:latin typeface="+mn-lt"/>
              </a:rPr>
              <a:t/>
            </a:r>
            <a:br>
              <a:rPr lang="tr-TR" sz="2800" dirty="0" smtClean="0">
                <a:latin typeface="+mn-lt"/>
              </a:rPr>
            </a:br>
            <a:r>
              <a:rPr lang="tr-TR" sz="2800" dirty="0" smtClean="0">
                <a:latin typeface="+mn-lt"/>
              </a:rPr>
              <a:t/>
            </a:r>
            <a:br>
              <a:rPr lang="tr-TR" sz="2800" dirty="0" smtClean="0">
                <a:latin typeface="+mn-lt"/>
              </a:rPr>
            </a:br>
            <a:r>
              <a:rPr lang="tr-TR" sz="2800" dirty="0" smtClean="0">
                <a:latin typeface="+mn-lt"/>
              </a:rPr>
              <a:t/>
            </a:r>
            <a:br>
              <a:rPr lang="tr-TR" sz="2800" dirty="0" smtClean="0">
                <a:latin typeface="+mn-lt"/>
              </a:rPr>
            </a:br>
            <a:r>
              <a:rPr lang="tr-TR" sz="2800" dirty="0" smtClean="0">
                <a:latin typeface="+mn-lt"/>
              </a:rPr>
              <a:t/>
            </a:r>
            <a:br>
              <a:rPr lang="tr-TR" sz="2800" dirty="0" smtClean="0">
                <a:latin typeface="+mn-lt"/>
              </a:rPr>
            </a:br>
            <a:r>
              <a:rPr lang="tr-TR" sz="2800" dirty="0" smtClean="0">
                <a:latin typeface="+mn-lt"/>
              </a:rPr>
              <a:t/>
            </a:r>
            <a:br>
              <a:rPr lang="tr-TR" sz="2800" dirty="0" smtClean="0">
                <a:latin typeface="+mn-lt"/>
              </a:rPr>
            </a:br>
            <a:r>
              <a:rPr lang="tr-TR" sz="1600" b="1" dirty="0" smtClean="0">
                <a:latin typeface="Arial Black" panose="020B0A04020102020204" pitchFamily="34" charset="0"/>
                <a:ea typeface="Arial Unicode MS" panose="020B0604020202020204" pitchFamily="34" charset="-128"/>
                <a:cs typeface="Arial Unicode MS" panose="020B0604020202020204" pitchFamily="34" charset="-128"/>
              </a:rPr>
              <a:t>T.C </a:t>
            </a:r>
            <a:r>
              <a:rPr lang="tr-TR" sz="1600" b="1" dirty="0">
                <a:latin typeface="Arial Black" panose="020B0A04020102020204" pitchFamily="34" charset="0"/>
                <a:ea typeface="Arial Unicode MS" panose="020B0604020202020204" pitchFamily="34" charset="-128"/>
                <a:cs typeface="Arial Unicode MS" panose="020B0604020202020204" pitchFamily="34" charset="-128"/>
              </a:rPr>
              <a:t/>
            </a:r>
            <a:br>
              <a:rPr lang="tr-TR" sz="1600" b="1" dirty="0">
                <a:latin typeface="Arial Black" panose="020B0A04020102020204" pitchFamily="34" charset="0"/>
                <a:ea typeface="Arial Unicode MS" panose="020B0604020202020204" pitchFamily="34" charset="-128"/>
                <a:cs typeface="Arial Unicode MS" panose="020B0604020202020204" pitchFamily="34" charset="-128"/>
              </a:rPr>
            </a:br>
            <a:r>
              <a:rPr lang="tr-TR" sz="1600" b="1" dirty="0" smtClean="0">
                <a:latin typeface="Arial Black" panose="020B0A04020102020204" pitchFamily="34" charset="0"/>
                <a:ea typeface="Arial Unicode MS" panose="020B0604020202020204" pitchFamily="34" charset="-128"/>
                <a:cs typeface="Arial Unicode MS" panose="020B0604020202020204" pitchFamily="34" charset="-128"/>
              </a:rPr>
              <a:t>ÇAĞ ÜNİVERSİTESİ MESLEK YÜKSEKOKULU</a:t>
            </a:r>
            <a:br>
              <a:rPr lang="tr-TR" sz="1600" b="1" dirty="0" smtClean="0">
                <a:latin typeface="Arial Black" panose="020B0A04020102020204" pitchFamily="34" charset="0"/>
                <a:ea typeface="Arial Unicode MS" panose="020B0604020202020204" pitchFamily="34" charset="-128"/>
                <a:cs typeface="Arial Unicode MS" panose="020B0604020202020204" pitchFamily="34" charset="-128"/>
              </a:rPr>
            </a:br>
            <a:r>
              <a:rPr lang="tr-TR" sz="1600" b="1" dirty="0" smtClean="0">
                <a:latin typeface="Arial Black" panose="020B0A04020102020204" pitchFamily="34" charset="0"/>
                <a:ea typeface="Arial Unicode MS" panose="020B0604020202020204" pitchFamily="34" charset="-128"/>
                <a:cs typeface="Arial Unicode MS" panose="020B0604020202020204" pitchFamily="34" charset="-128"/>
              </a:rPr>
              <a:t/>
            </a:r>
            <a:br>
              <a:rPr lang="tr-TR" sz="1600" b="1" dirty="0" smtClean="0">
                <a:latin typeface="Arial Black" panose="020B0A04020102020204" pitchFamily="34" charset="0"/>
                <a:ea typeface="Arial Unicode MS" panose="020B0604020202020204" pitchFamily="34" charset="-128"/>
                <a:cs typeface="Arial Unicode MS" panose="020B0604020202020204" pitchFamily="34" charset="-128"/>
              </a:rPr>
            </a:br>
            <a:r>
              <a:rPr lang="tr-TR" sz="1600" b="1" dirty="0" smtClean="0">
                <a:latin typeface="Arial Black" panose="020B0A04020102020204" pitchFamily="34" charset="0"/>
                <a:ea typeface="Arial Unicode MS" panose="020B0604020202020204" pitchFamily="34" charset="-128"/>
                <a:cs typeface="Arial Unicode MS" panose="020B0604020202020204" pitchFamily="34" charset="-128"/>
              </a:rPr>
              <a:t>TIBBİ DOKÜMANTASYON VE SEKRETERLİK BÖLÜMÜ</a:t>
            </a:r>
            <a:br>
              <a:rPr lang="tr-TR" sz="1600" b="1" dirty="0" smtClean="0">
                <a:latin typeface="Arial Black" panose="020B0A04020102020204" pitchFamily="34" charset="0"/>
                <a:ea typeface="Arial Unicode MS" panose="020B0604020202020204" pitchFamily="34" charset="-128"/>
                <a:cs typeface="Arial Unicode MS" panose="020B0604020202020204" pitchFamily="34" charset="-128"/>
              </a:rPr>
            </a:br>
            <a:r>
              <a:rPr lang="tr-TR" sz="1600" b="1" dirty="0" smtClean="0">
                <a:latin typeface="Arial Black" panose="020B0A04020102020204" pitchFamily="34" charset="0"/>
                <a:ea typeface="Arial Unicode MS" panose="020B0604020202020204" pitchFamily="34" charset="-128"/>
                <a:cs typeface="Arial Unicode MS" panose="020B0604020202020204" pitchFamily="34" charset="-128"/>
              </a:rPr>
              <a:t/>
            </a:r>
            <a:br>
              <a:rPr lang="tr-TR" sz="1600" b="1" dirty="0" smtClean="0">
                <a:latin typeface="Arial Black" panose="020B0A04020102020204" pitchFamily="34" charset="0"/>
                <a:ea typeface="Arial Unicode MS" panose="020B0604020202020204" pitchFamily="34" charset="-128"/>
                <a:cs typeface="Arial Unicode MS" panose="020B0604020202020204" pitchFamily="34" charset="-128"/>
              </a:rPr>
            </a:br>
            <a:r>
              <a:rPr lang="tr-TR" sz="1600" b="1" dirty="0" smtClean="0">
                <a:latin typeface="Arial Black" panose="020B0A04020102020204" pitchFamily="34" charset="0"/>
                <a:ea typeface="Arial Unicode MS" panose="020B0604020202020204" pitchFamily="34" charset="-128"/>
                <a:cs typeface="Arial Unicode MS" panose="020B0604020202020204" pitchFamily="34" charset="-128"/>
              </a:rPr>
              <a:t>HALK SAĞLIĞI SUNUM ÖDEVİ</a:t>
            </a:r>
            <a:br>
              <a:rPr lang="tr-TR" sz="1600" b="1" dirty="0" smtClean="0">
                <a:latin typeface="Arial Black" panose="020B0A04020102020204" pitchFamily="34" charset="0"/>
                <a:ea typeface="Arial Unicode MS" panose="020B0604020202020204" pitchFamily="34" charset="-128"/>
                <a:cs typeface="Arial Unicode MS" panose="020B0604020202020204" pitchFamily="34" charset="-128"/>
              </a:rPr>
            </a:br>
            <a:r>
              <a:rPr lang="tr-TR" sz="1600" b="1" dirty="0" smtClean="0">
                <a:latin typeface="Arial Black" panose="020B0A04020102020204" pitchFamily="34" charset="0"/>
                <a:ea typeface="Arial Unicode MS" panose="020B0604020202020204" pitchFamily="34" charset="-128"/>
                <a:cs typeface="Arial Unicode MS" panose="020B0604020202020204" pitchFamily="34" charset="-128"/>
              </a:rPr>
              <a:t/>
            </a:r>
            <a:br>
              <a:rPr lang="tr-TR" sz="1600" b="1" dirty="0" smtClean="0">
                <a:latin typeface="Arial Black" panose="020B0A04020102020204" pitchFamily="34" charset="0"/>
                <a:ea typeface="Arial Unicode MS" panose="020B0604020202020204" pitchFamily="34" charset="-128"/>
                <a:cs typeface="Arial Unicode MS" panose="020B0604020202020204" pitchFamily="34" charset="-128"/>
              </a:rPr>
            </a:br>
            <a:r>
              <a:rPr lang="tr-TR" sz="1600" b="1" dirty="0" smtClean="0">
                <a:latin typeface="Arial Black" panose="020B0A04020102020204" pitchFamily="34" charset="0"/>
                <a:ea typeface="Arial Unicode MS" panose="020B0604020202020204" pitchFamily="34" charset="-128"/>
                <a:cs typeface="Arial Unicode MS" panose="020B0604020202020204" pitchFamily="34" charset="-128"/>
              </a:rPr>
              <a:t>KONU</a:t>
            </a:r>
            <a:br>
              <a:rPr lang="tr-TR" sz="1600" b="1" dirty="0" smtClean="0">
                <a:latin typeface="Arial Black" panose="020B0A04020102020204" pitchFamily="34" charset="0"/>
                <a:ea typeface="Arial Unicode MS" panose="020B0604020202020204" pitchFamily="34" charset="-128"/>
                <a:cs typeface="Arial Unicode MS" panose="020B0604020202020204" pitchFamily="34" charset="-128"/>
              </a:rPr>
            </a:br>
            <a:r>
              <a:rPr lang="tr-TR" sz="1600" b="1" dirty="0" smtClean="0">
                <a:latin typeface="Arial Black" panose="020B0A04020102020204" pitchFamily="34" charset="0"/>
                <a:ea typeface="Arial Unicode MS" panose="020B0604020202020204" pitchFamily="34" charset="-128"/>
                <a:cs typeface="Arial Unicode MS" panose="020B0604020202020204" pitchFamily="34" charset="-128"/>
              </a:rPr>
              <a:t>TÜTÜN ÜRÜNLERİ (SİGARA/ELEKTRONİK SİGARA) VE SAĞLIK ZARARLARI</a:t>
            </a:r>
            <a:br>
              <a:rPr lang="tr-TR" sz="1600" b="1" dirty="0" smtClean="0">
                <a:latin typeface="Arial Black" panose="020B0A04020102020204" pitchFamily="34" charset="0"/>
                <a:ea typeface="Arial Unicode MS" panose="020B0604020202020204" pitchFamily="34" charset="-128"/>
                <a:cs typeface="Arial Unicode MS" panose="020B0604020202020204" pitchFamily="34" charset="-128"/>
              </a:rPr>
            </a:br>
            <a:r>
              <a:rPr lang="tr-TR" sz="1600" b="1" dirty="0" smtClean="0">
                <a:latin typeface="Arial Black" panose="020B0A04020102020204" pitchFamily="34" charset="0"/>
                <a:ea typeface="Arial Unicode MS" panose="020B0604020202020204" pitchFamily="34" charset="-128"/>
                <a:cs typeface="Arial Unicode MS" panose="020B0604020202020204" pitchFamily="34" charset="-128"/>
              </a:rPr>
              <a:t/>
            </a:r>
            <a:br>
              <a:rPr lang="tr-TR" sz="1600" b="1" dirty="0" smtClean="0">
                <a:latin typeface="Arial Black" panose="020B0A04020102020204" pitchFamily="34" charset="0"/>
                <a:ea typeface="Arial Unicode MS" panose="020B0604020202020204" pitchFamily="34" charset="-128"/>
                <a:cs typeface="Arial Unicode MS" panose="020B0604020202020204" pitchFamily="34" charset="-128"/>
              </a:rPr>
            </a:br>
            <a:r>
              <a:rPr lang="tr-TR" sz="1600" b="1" dirty="0" smtClean="0">
                <a:latin typeface="Arial Black" panose="020B0A04020102020204" pitchFamily="34" charset="0"/>
                <a:ea typeface="Arial Unicode MS" panose="020B0604020202020204" pitchFamily="34" charset="-128"/>
                <a:cs typeface="Arial Unicode MS" panose="020B0604020202020204" pitchFamily="34" charset="-128"/>
              </a:rPr>
              <a:t>ÖĞR. GÖR. ADEM BİLGİN</a:t>
            </a:r>
            <a:br>
              <a:rPr lang="tr-TR" sz="1600" b="1" dirty="0" smtClean="0">
                <a:latin typeface="Arial Black" panose="020B0A04020102020204" pitchFamily="34" charset="0"/>
                <a:ea typeface="Arial Unicode MS" panose="020B0604020202020204" pitchFamily="34" charset="-128"/>
                <a:cs typeface="Arial Unicode MS" panose="020B0604020202020204" pitchFamily="34" charset="-128"/>
              </a:rPr>
            </a:br>
            <a:r>
              <a:rPr lang="tr-TR" sz="1600" b="1" dirty="0" smtClean="0">
                <a:latin typeface="Arial Black" panose="020B0A04020102020204" pitchFamily="34" charset="0"/>
                <a:ea typeface="Arial Unicode MS" panose="020B0604020202020204" pitchFamily="34" charset="-128"/>
                <a:cs typeface="Arial Unicode MS" panose="020B0604020202020204" pitchFamily="34" charset="-128"/>
              </a:rPr>
              <a:t/>
            </a:r>
            <a:br>
              <a:rPr lang="tr-TR" sz="1600" b="1" dirty="0" smtClean="0">
                <a:latin typeface="Arial Black" panose="020B0A04020102020204" pitchFamily="34" charset="0"/>
                <a:ea typeface="Arial Unicode MS" panose="020B0604020202020204" pitchFamily="34" charset="-128"/>
                <a:cs typeface="Arial Unicode MS" panose="020B0604020202020204" pitchFamily="34" charset="-128"/>
              </a:rPr>
            </a:br>
            <a:r>
              <a:rPr lang="tr-TR" sz="1600" b="1" dirty="0" smtClean="0">
                <a:latin typeface="Arial Black" panose="020B0A04020102020204" pitchFamily="34" charset="0"/>
                <a:ea typeface="Arial Unicode MS" panose="020B0604020202020204" pitchFamily="34" charset="-128"/>
                <a:cs typeface="Arial Unicode MS" panose="020B0604020202020204" pitchFamily="34" charset="-128"/>
              </a:rPr>
              <a:t>HAZIRLAYAN: ALEYNA SIR (2025148056)</a:t>
            </a:r>
            <a:endParaRPr lang="tr-TR" sz="1600" b="1" dirty="0">
              <a:latin typeface="Arial Black" panose="020B0A04020102020204" pitchFamily="34" charset="0"/>
              <a:ea typeface="Arial Unicode MS" panose="020B0604020202020204" pitchFamily="34" charset="-128"/>
              <a:cs typeface="Arial Unicode MS" panose="020B0604020202020204" pitchFamily="34"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2" y="620688"/>
            <a:ext cx="1855555"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76302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62000" y="548680"/>
            <a:ext cx="7554416" cy="576064"/>
          </a:xfrm>
        </p:spPr>
        <p:txBody>
          <a:bodyPr>
            <a:noAutofit/>
          </a:bodyPr>
          <a:lstStyle/>
          <a:p>
            <a:pPr algn="ctr"/>
            <a:r>
              <a:rPr lang="tr-TR" sz="3200" b="1" i="1" dirty="0" smtClean="0">
                <a:solidFill>
                  <a:schemeClr val="tx1"/>
                </a:solidFill>
                <a:effectLst>
                  <a:outerShdw blurRad="38100" dist="38100" dir="2700000" algn="tl">
                    <a:srgbClr val="000000">
                      <a:alpha val="43137"/>
                    </a:srgbClr>
                  </a:outerShdw>
                </a:effectLst>
                <a:latin typeface="+mn-lt"/>
              </a:rPr>
              <a:t>KAYNAKÇA</a:t>
            </a:r>
            <a:endParaRPr lang="tr-TR" sz="3200" b="1" i="1" dirty="0">
              <a:solidFill>
                <a:schemeClr val="tx1"/>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762000" y="1340768"/>
            <a:ext cx="7543800" cy="3231232"/>
          </a:xfrm>
        </p:spPr>
        <p:txBody>
          <a:bodyPr/>
          <a:lstStyle/>
          <a:p>
            <a:pPr>
              <a:buFont typeface="Wingdings" panose="05000000000000000000" pitchFamily="2" charset="2"/>
              <a:buChar char="§"/>
            </a:pPr>
            <a:r>
              <a:rPr lang="tr-TR" dirty="0">
                <a:hlinkClick r:id="rId2"/>
              </a:rPr>
              <a:t>https://</a:t>
            </a:r>
            <a:r>
              <a:rPr lang="tr-TR" dirty="0" smtClean="0">
                <a:hlinkClick r:id="rId2"/>
              </a:rPr>
              <a:t>www.who.int</a:t>
            </a:r>
            <a:endParaRPr lang="tr-TR" dirty="0" smtClean="0"/>
          </a:p>
          <a:p>
            <a:pPr>
              <a:buFont typeface="Wingdings" panose="05000000000000000000" pitchFamily="2" charset="2"/>
              <a:buChar char="§"/>
            </a:pPr>
            <a:r>
              <a:rPr lang="tr-TR" dirty="0">
                <a:hlinkClick r:id="rId3"/>
              </a:rPr>
              <a:t>https://</a:t>
            </a:r>
            <a:r>
              <a:rPr lang="tr-TR" dirty="0" smtClean="0">
                <a:hlinkClick r:id="rId3"/>
              </a:rPr>
              <a:t>toraks.org.tr</a:t>
            </a:r>
            <a:endParaRPr lang="tr-TR" dirty="0" smtClean="0"/>
          </a:p>
          <a:p>
            <a:pPr>
              <a:buFont typeface="Wingdings" panose="05000000000000000000" pitchFamily="2" charset="2"/>
              <a:buChar char="§"/>
            </a:pPr>
            <a:r>
              <a:rPr lang="tr-TR" dirty="0">
                <a:hlinkClick r:id="rId4"/>
              </a:rPr>
              <a:t>https://</a:t>
            </a:r>
            <a:r>
              <a:rPr lang="tr-TR" dirty="0" smtClean="0">
                <a:hlinkClick r:id="rId4"/>
              </a:rPr>
              <a:t>www.tarimorman.gov.tr</a:t>
            </a:r>
            <a:endParaRPr lang="tr-TR" dirty="0" smtClean="0"/>
          </a:p>
          <a:p>
            <a:pPr>
              <a:buFont typeface="Wingdings" panose="05000000000000000000" pitchFamily="2" charset="2"/>
              <a:buChar char="§"/>
            </a:pPr>
            <a:r>
              <a:rPr lang="tr-TR" dirty="0">
                <a:hlinkClick r:id="rId5"/>
              </a:rPr>
              <a:t>https://</a:t>
            </a:r>
            <a:r>
              <a:rPr lang="tr-TR" dirty="0" smtClean="0">
                <a:hlinkClick r:id="rId5"/>
              </a:rPr>
              <a:t>www.yesilay.org.tr</a:t>
            </a:r>
            <a:endParaRPr lang="tr-TR" dirty="0" smtClean="0"/>
          </a:p>
          <a:p>
            <a:pPr algn="just">
              <a:buFont typeface="Wingdings" panose="05000000000000000000" pitchFamily="2" charset="2"/>
              <a:buChar char="§"/>
            </a:pPr>
            <a:endParaRPr lang="tr-TR" dirty="0"/>
          </a:p>
        </p:txBody>
      </p:sp>
    </p:spTree>
    <p:extLst>
      <p:ext uri="{BB962C8B-B14F-4D97-AF65-F5344CB8AC3E}">
        <p14:creationId xmlns:p14="http://schemas.microsoft.com/office/powerpoint/2010/main" val="18223573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62000" y="404664"/>
            <a:ext cx="7554416" cy="1008112"/>
          </a:xfrm>
        </p:spPr>
        <p:txBody>
          <a:bodyPr>
            <a:normAutofit/>
          </a:bodyPr>
          <a:lstStyle/>
          <a:p>
            <a:r>
              <a:rPr lang="tr-TR" sz="3200" b="1" i="1" dirty="0" smtClean="0">
                <a:solidFill>
                  <a:schemeClr val="tx1"/>
                </a:solidFill>
                <a:effectLst>
                  <a:outerShdw blurRad="38100" dist="38100" dir="2700000" algn="tl">
                    <a:srgbClr val="000000">
                      <a:alpha val="43137"/>
                    </a:srgbClr>
                  </a:outerShdw>
                </a:effectLst>
                <a:latin typeface="+mn-lt"/>
              </a:rPr>
              <a:t>İÇİNDEKİLER</a:t>
            </a:r>
            <a:endParaRPr lang="tr-TR" sz="3200" b="1" i="1" dirty="0">
              <a:solidFill>
                <a:schemeClr val="tx1"/>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827584" y="1556792"/>
            <a:ext cx="7471792" cy="4608512"/>
          </a:xfrm>
        </p:spPr>
        <p:txBody>
          <a:bodyPr>
            <a:noAutofit/>
          </a:bodyPr>
          <a:lstStyle/>
          <a:p>
            <a:pPr>
              <a:buFont typeface="Wingdings" panose="05000000000000000000" pitchFamily="2" charset="2"/>
              <a:buChar char="§"/>
            </a:pPr>
            <a:r>
              <a:rPr lang="tr-TR" dirty="0" smtClean="0">
                <a:solidFill>
                  <a:schemeClr val="tx1"/>
                </a:solidFill>
              </a:rPr>
              <a:t>TÜTÜN NEDİR?</a:t>
            </a:r>
          </a:p>
          <a:p>
            <a:pPr>
              <a:buFont typeface="Wingdings" panose="05000000000000000000" pitchFamily="2" charset="2"/>
              <a:buChar char="§"/>
            </a:pPr>
            <a:r>
              <a:rPr lang="tr-TR" dirty="0" smtClean="0">
                <a:solidFill>
                  <a:schemeClr val="tx1"/>
                </a:solidFill>
              </a:rPr>
              <a:t>TÜTÜN ÜRÜNLERİ NELERDİR?</a:t>
            </a:r>
          </a:p>
          <a:p>
            <a:pPr>
              <a:buFont typeface="Wingdings" panose="05000000000000000000" pitchFamily="2" charset="2"/>
              <a:buChar char="§"/>
            </a:pPr>
            <a:r>
              <a:rPr lang="tr-TR" dirty="0" smtClean="0">
                <a:solidFill>
                  <a:schemeClr val="tx1"/>
                </a:solidFill>
              </a:rPr>
              <a:t>TÜTÜNÜN KİMYASAL YAPISI VE BİYOLOJİK ETKİLERİ</a:t>
            </a:r>
          </a:p>
          <a:p>
            <a:pPr>
              <a:buFont typeface="Wingdings" panose="05000000000000000000" pitchFamily="2" charset="2"/>
              <a:buChar char="§"/>
            </a:pPr>
            <a:r>
              <a:rPr lang="tr-TR" dirty="0" smtClean="0">
                <a:solidFill>
                  <a:schemeClr val="tx1"/>
                </a:solidFill>
              </a:rPr>
              <a:t>GÖRÜNMEZ TEHLİKE: PASİF İÇİCİLİK</a:t>
            </a:r>
          </a:p>
          <a:p>
            <a:pPr>
              <a:buFont typeface="Wingdings" panose="05000000000000000000" pitchFamily="2" charset="2"/>
              <a:buChar char="§"/>
            </a:pPr>
            <a:r>
              <a:rPr lang="tr-TR" dirty="0" smtClean="0">
                <a:solidFill>
                  <a:schemeClr val="tx1"/>
                </a:solidFill>
              </a:rPr>
              <a:t>VAKA ANALİZİ</a:t>
            </a:r>
          </a:p>
          <a:p>
            <a:pPr>
              <a:buFont typeface="Wingdings" panose="05000000000000000000" pitchFamily="2" charset="2"/>
              <a:buChar char="§"/>
            </a:pPr>
            <a:r>
              <a:rPr lang="tr-TR" dirty="0" smtClean="0">
                <a:solidFill>
                  <a:schemeClr val="tx1"/>
                </a:solidFill>
              </a:rPr>
              <a:t>TÜTÜN BAĞIMLILIĞI: KURTULUŞ YOLLARI VE KAZANIMLAR</a:t>
            </a:r>
          </a:p>
          <a:p>
            <a:pPr>
              <a:buFont typeface="Wingdings" panose="05000000000000000000" pitchFamily="2" charset="2"/>
              <a:buChar char="§"/>
            </a:pPr>
            <a:r>
              <a:rPr lang="tr-TR" dirty="0" smtClean="0">
                <a:solidFill>
                  <a:schemeClr val="tx1"/>
                </a:solidFill>
              </a:rPr>
              <a:t>SONUÇ</a:t>
            </a:r>
          </a:p>
          <a:p>
            <a:pPr>
              <a:buFont typeface="Wingdings" panose="05000000000000000000" pitchFamily="2" charset="2"/>
              <a:buChar char="§"/>
            </a:pPr>
            <a:r>
              <a:rPr lang="tr-TR" dirty="0" smtClean="0">
                <a:solidFill>
                  <a:schemeClr val="tx1"/>
                </a:solidFill>
              </a:rPr>
              <a:t>KAYNAKÇA</a:t>
            </a:r>
            <a:endParaRPr lang="tr-TR" dirty="0">
              <a:solidFill>
                <a:schemeClr val="tx1"/>
              </a:solidFill>
            </a:endParaRPr>
          </a:p>
        </p:txBody>
      </p:sp>
    </p:spTree>
    <p:extLst>
      <p:ext uri="{BB962C8B-B14F-4D97-AF65-F5344CB8AC3E}">
        <p14:creationId xmlns:p14="http://schemas.microsoft.com/office/powerpoint/2010/main" val="227279027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62000" y="404664"/>
            <a:ext cx="7554416" cy="864096"/>
          </a:xfrm>
        </p:spPr>
        <p:txBody>
          <a:bodyPr>
            <a:normAutofit/>
          </a:bodyPr>
          <a:lstStyle/>
          <a:p>
            <a:pPr algn="ctr"/>
            <a:r>
              <a:rPr lang="tr-TR" sz="36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TÜTÜN NEDİR?</a:t>
            </a:r>
            <a:endParaRPr lang="tr-TR" sz="36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27584" y="1484784"/>
            <a:ext cx="7478216" cy="4680520"/>
          </a:xfrm>
        </p:spPr>
        <p:txBody>
          <a:bodyPr/>
          <a:lstStyle/>
          <a:p>
            <a:pPr marL="0" indent="0" algn="just">
              <a:buNone/>
            </a:pPr>
            <a:r>
              <a:rPr lang="tr-TR" dirty="0" err="1" smtClean="0">
                <a:solidFill>
                  <a:schemeClr val="tx1"/>
                </a:solidFill>
              </a:rPr>
              <a:t>Patlıcangiller</a:t>
            </a:r>
            <a:r>
              <a:rPr lang="tr-TR" dirty="0" smtClean="0">
                <a:solidFill>
                  <a:schemeClr val="tx1"/>
                </a:solidFill>
              </a:rPr>
              <a:t> familyasından olan </a:t>
            </a:r>
            <a:r>
              <a:rPr lang="tr-TR" dirty="0" err="1" smtClean="0">
                <a:solidFill>
                  <a:schemeClr val="tx1"/>
                </a:solidFill>
              </a:rPr>
              <a:t>Nicotiana</a:t>
            </a:r>
            <a:r>
              <a:rPr lang="tr-TR" dirty="0" smtClean="0">
                <a:solidFill>
                  <a:schemeClr val="tx1"/>
                </a:solidFill>
              </a:rPr>
              <a:t> bitkisinin yapraklarının kurutulup işlenmesiyle elde edilen, içeriğindeki </a:t>
            </a:r>
            <a:r>
              <a:rPr lang="tr-TR" b="1" dirty="0" smtClean="0">
                <a:solidFill>
                  <a:schemeClr val="tx1"/>
                </a:solidFill>
              </a:rPr>
              <a:t>nikotin</a:t>
            </a:r>
            <a:r>
              <a:rPr lang="tr-TR" dirty="0" smtClean="0">
                <a:solidFill>
                  <a:schemeClr val="tx1"/>
                </a:solidFill>
              </a:rPr>
              <a:t> maddesi nedeniyle güçlü bir bağımlılık yapıcı etkiye sahip, yakılarak veya çiğnenerek tüketilen otsu bir bitkidir.</a:t>
            </a:r>
          </a:p>
          <a:p>
            <a:pPr marL="0" indent="0" algn="just">
              <a:buNone/>
            </a:pPr>
            <a:endParaRPr lang="tr-TR" dirty="0"/>
          </a:p>
          <a:p>
            <a:pPr marL="0" indent="0" algn="just">
              <a:buNone/>
            </a:pPr>
            <a:endParaRPr lang="tr-TR" dirty="0" smtClean="0"/>
          </a:p>
          <a:p>
            <a:pPr marL="0" indent="0" algn="just">
              <a:buNone/>
            </a:pPr>
            <a:endParaRPr lang="tr-TR" dirty="0"/>
          </a:p>
          <a:p>
            <a:pPr marL="0" indent="0" algn="just">
              <a:buNone/>
            </a:pPr>
            <a:endParaRPr lang="tr-TR" dirty="0" smtClean="0"/>
          </a:p>
          <a:p>
            <a:pPr marL="0" indent="0" algn="just">
              <a:buNone/>
            </a:pPr>
            <a:endParaRPr lang="tr-TR" dirty="0"/>
          </a:p>
          <a:p>
            <a:pPr marL="0" indent="0" algn="just">
              <a:buNone/>
            </a:pP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573016"/>
            <a:ext cx="720080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150497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62000" y="620688"/>
            <a:ext cx="7554416" cy="1296144"/>
          </a:xfrm>
        </p:spPr>
        <p:txBody>
          <a:bodyPr>
            <a:normAutofit/>
          </a:bodyPr>
          <a:lstStyle/>
          <a:p>
            <a:pPr algn="ctr"/>
            <a:r>
              <a:rPr lang="tr-TR" sz="3600" b="1" i="1" dirty="0" smtClean="0">
                <a:solidFill>
                  <a:schemeClr val="tx1"/>
                </a:solidFill>
                <a:effectLst>
                  <a:outerShdw blurRad="38100" dist="38100" dir="2700000" algn="tl">
                    <a:srgbClr val="000000">
                      <a:alpha val="43137"/>
                    </a:srgbClr>
                  </a:outerShdw>
                </a:effectLst>
                <a:latin typeface="+mn-lt"/>
              </a:rPr>
              <a:t>TÜTÜN ÜRÜNLERİ NELERDİR?</a:t>
            </a:r>
            <a:r>
              <a:rPr lang="tr-TR" sz="3600" b="1" i="1" dirty="0" smtClean="0">
                <a:latin typeface="+mn-lt"/>
              </a:rPr>
              <a:t/>
            </a:r>
            <a:br>
              <a:rPr lang="tr-TR" sz="3600" b="1" i="1" dirty="0" smtClean="0">
                <a:latin typeface="+mn-lt"/>
              </a:rPr>
            </a:br>
            <a:endParaRPr lang="tr-TR" sz="2700" b="1" dirty="0">
              <a:solidFill>
                <a:schemeClr val="tx1"/>
              </a:solidFill>
              <a:latin typeface="+mn-lt"/>
            </a:endParaRPr>
          </a:p>
        </p:txBody>
      </p:sp>
      <p:graphicFrame>
        <p:nvGraphicFramePr>
          <p:cNvPr id="11" name="İçerik Yer Tutucusu 10"/>
          <p:cNvGraphicFramePr>
            <a:graphicFrameLocks noGrp="1"/>
          </p:cNvGraphicFramePr>
          <p:nvPr>
            <p:ph idx="1"/>
            <p:extLst>
              <p:ext uri="{D42A27DB-BD31-4B8C-83A1-F6EECF244321}">
                <p14:modId xmlns:p14="http://schemas.microsoft.com/office/powerpoint/2010/main" val="718630951"/>
              </p:ext>
            </p:extLst>
          </p:nvPr>
        </p:nvGraphicFramePr>
        <p:xfrm>
          <a:off x="755576" y="1268760"/>
          <a:ext cx="7543800" cy="4894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801619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755576" y="836712"/>
            <a:ext cx="7554416" cy="648072"/>
          </a:xfrm>
        </p:spPr>
        <p:txBody>
          <a:bodyPr>
            <a:normAutofit fontScale="90000"/>
          </a:bodyPr>
          <a:lstStyle/>
          <a:p>
            <a:pPr algn="ctr"/>
            <a:r>
              <a:rPr lang="tr-TR" sz="2800" b="1" i="1" dirty="0" smtClean="0">
                <a:solidFill>
                  <a:schemeClr val="tx1"/>
                </a:solidFill>
                <a:effectLst>
                  <a:outerShdw blurRad="38100" dist="38100" dir="2700000" algn="tl">
                    <a:srgbClr val="000000">
                      <a:alpha val="43137"/>
                    </a:srgbClr>
                  </a:outerShdw>
                </a:effectLst>
                <a:latin typeface="+mn-lt"/>
              </a:rPr>
              <a:t>TÜTÜNÜN KİMYASAL YAPISI VE BİYOLOJİK ETKİLERİ</a:t>
            </a:r>
            <a:endParaRPr lang="tr-TR" sz="2800" b="1" i="1" dirty="0">
              <a:solidFill>
                <a:schemeClr val="tx1"/>
              </a:solidFill>
              <a:effectLst>
                <a:outerShdw blurRad="38100" dist="38100" dir="2700000" algn="tl">
                  <a:srgbClr val="000000">
                    <a:alpha val="43137"/>
                  </a:srgbClr>
                </a:outerShdw>
              </a:effectLst>
              <a:latin typeface="+mn-lt"/>
            </a:endParaRPr>
          </a:p>
        </p:txBody>
      </p:sp>
      <p:graphicFrame>
        <p:nvGraphicFramePr>
          <p:cNvPr id="11" name="İçerik Yer Tutucusu 10"/>
          <p:cNvGraphicFramePr>
            <a:graphicFrameLocks noGrp="1"/>
          </p:cNvGraphicFramePr>
          <p:nvPr>
            <p:ph sz="half" idx="1"/>
            <p:extLst>
              <p:ext uri="{D42A27DB-BD31-4B8C-83A1-F6EECF244321}">
                <p14:modId xmlns:p14="http://schemas.microsoft.com/office/powerpoint/2010/main" val="3986465365"/>
              </p:ext>
            </p:extLst>
          </p:nvPr>
        </p:nvGraphicFramePr>
        <p:xfrm>
          <a:off x="762000" y="1412776"/>
          <a:ext cx="3657600" cy="4752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İçerik Yer Tutucusu 11"/>
          <p:cNvGraphicFramePr>
            <a:graphicFrameLocks noGrp="1"/>
          </p:cNvGraphicFramePr>
          <p:nvPr>
            <p:ph sz="half" idx="2"/>
            <p:extLst>
              <p:ext uri="{D42A27DB-BD31-4B8C-83A1-F6EECF244321}">
                <p14:modId xmlns:p14="http://schemas.microsoft.com/office/powerpoint/2010/main" val="978545144"/>
              </p:ext>
            </p:extLst>
          </p:nvPr>
        </p:nvGraphicFramePr>
        <p:xfrm>
          <a:off x="4648200" y="1412776"/>
          <a:ext cx="3657600" cy="47525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168168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762000" y="404664"/>
            <a:ext cx="7554416" cy="864096"/>
          </a:xfrm>
        </p:spPr>
        <p:txBody>
          <a:bodyPr>
            <a:normAutofit/>
          </a:bodyPr>
          <a:lstStyle/>
          <a:p>
            <a:pPr algn="ctr"/>
            <a:r>
              <a:rPr lang="tr-TR" sz="2800" b="1" i="1" dirty="0" smtClean="0">
                <a:solidFill>
                  <a:schemeClr val="tx1"/>
                </a:solidFill>
                <a:effectLst>
                  <a:outerShdw blurRad="38100" dist="38100" dir="2700000" algn="tl">
                    <a:srgbClr val="000000">
                      <a:alpha val="43137"/>
                    </a:srgbClr>
                  </a:outerShdw>
                </a:effectLst>
                <a:latin typeface="+mn-lt"/>
              </a:rPr>
              <a:t>GÖRÜNMEZ TEHLİKE: PASİF İÇİCİLİK</a:t>
            </a:r>
            <a:endParaRPr lang="tr-TR" sz="2800" b="1" i="1" dirty="0">
              <a:solidFill>
                <a:schemeClr val="tx1"/>
              </a:solidFill>
              <a:effectLst>
                <a:outerShdw blurRad="38100" dist="38100" dir="2700000" algn="tl">
                  <a:srgbClr val="000000">
                    <a:alpha val="43137"/>
                  </a:srgbClr>
                </a:outerShdw>
              </a:effectLst>
              <a:latin typeface="+mn-lt"/>
            </a:endParaRPr>
          </a:p>
        </p:txBody>
      </p:sp>
      <p:sp>
        <p:nvSpPr>
          <p:cNvPr id="6" name="İçerik Yer Tutucusu 5"/>
          <p:cNvSpPr>
            <a:spLocks noGrp="1"/>
          </p:cNvSpPr>
          <p:nvPr>
            <p:ph sz="half" idx="1"/>
          </p:nvPr>
        </p:nvSpPr>
        <p:spPr>
          <a:xfrm>
            <a:off x="755576" y="1628800"/>
            <a:ext cx="4242048" cy="4392488"/>
          </a:xfrm>
        </p:spPr>
        <p:txBody>
          <a:bodyPr>
            <a:noAutofit/>
          </a:bodyPr>
          <a:lstStyle/>
          <a:p>
            <a:pPr marL="0" indent="0" algn="just">
              <a:buNone/>
            </a:pPr>
            <a:r>
              <a:rPr lang="tr-TR" sz="2100" dirty="0" smtClean="0">
                <a:solidFill>
                  <a:schemeClr val="tx1"/>
                </a:solidFill>
              </a:rPr>
              <a:t>Pasif içicilik; tütün ürünlerini kullanmayan kişilerin, başkalarının içtiği dumanı veya yanan sigaranın ucundan çıkan zehirli dumanı soluması sonucu ortaya çıkan, içerisinde</a:t>
            </a:r>
            <a:r>
              <a:rPr lang="tr-TR" sz="2100" b="1" dirty="0" smtClean="0">
                <a:solidFill>
                  <a:schemeClr val="tx1"/>
                </a:solidFill>
              </a:rPr>
              <a:t> 70’ten fazla kanserojen olan 7000 kimyasala </a:t>
            </a:r>
            <a:r>
              <a:rPr lang="tr-TR" sz="2100" dirty="0" smtClean="0">
                <a:solidFill>
                  <a:schemeClr val="tx1"/>
                </a:solidFill>
              </a:rPr>
              <a:t>maruz kalarak akciğer kanseri ve kalp hastalıkları gibi hayati riskler taşıdığı ciddi bir halk sağlığı sorunudur.</a:t>
            </a:r>
            <a:endParaRPr lang="tr-TR" sz="2100" dirty="0">
              <a:solidFill>
                <a:schemeClr val="tx1"/>
              </a:solidFill>
            </a:endParaRPr>
          </a:p>
        </p:txBody>
      </p:sp>
      <p:pic>
        <p:nvPicPr>
          <p:cNvPr id="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1556792"/>
            <a:ext cx="3024336" cy="4379206"/>
          </a:xfrm>
          <a:prstGeom prst="rect">
            <a:avLst/>
          </a:prstGeom>
          <a:noFill/>
          <a:ln>
            <a:noFill/>
          </a:ln>
          <a:effectLst/>
        </p:spPr>
      </p:pic>
    </p:spTree>
    <p:extLst>
      <p:ext uri="{BB962C8B-B14F-4D97-AF65-F5344CB8AC3E}">
        <p14:creationId xmlns:p14="http://schemas.microsoft.com/office/powerpoint/2010/main" val="369733398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762000" y="620688"/>
            <a:ext cx="7554416" cy="864096"/>
          </a:xfrm>
        </p:spPr>
        <p:txBody>
          <a:bodyPr>
            <a:normAutofit fontScale="90000"/>
          </a:bodyPr>
          <a:lstStyle/>
          <a:p>
            <a:pPr algn="ctr"/>
            <a:r>
              <a:rPr lang="tr-TR" sz="3200" b="1" i="1" dirty="0" smtClean="0">
                <a:solidFill>
                  <a:schemeClr val="tx1"/>
                </a:solidFill>
                <a:effectLst>
                  <a:outerShdw blurRad="38100" dist="38100" dir="2700000" algn="tl">
                    <a:srgbClr val="000000">
                      <a:alpha val="43137"/>
                    </a:srgbClr>
                  </a:outerShdw>
                </a:effectLst>
                <a:latin typeface="+mn-lt"/>
              </a:rPr>
              <a:t>VAKA ANALİZİ</a:t>
            </a:r>
            <a:br>
              <a:rPr lang="tr-TR" sz="3200" b="1" i="1" dirty="0" smtClean="0">
                <a:solidFill>
                  <a:schemeClr val="tx1"/>
                </a:solidFill>
                <a:effectLst>
                  <a:outerShdw blurRad="38100" dist="38100" dir="2700000" algn="tl">
                    <a:srgbClr val="000000">
                      <a:alpha val="43137"/>
                    </a:srgbClr>
                  </a:outerShdw>
                </a:effectLst>
                <a:latin typeface="+mn-lt"/>
              </a:rPr>
            </a:br>
            <a:endParaRPr lang="tr-TR" sz="3200" b="1" i="1" dirty="0">
              <a:solidFill>
                <a:schemeClr val="tx1"/>
              </a:solidFill>
              <a:effectLst>
                <a:outerShdw blurRad="38100" dist="38100" dir="2700000" algn="tl">
                  <a:srgbClr val="000000">
                    <a:alpha val="43137"/>
                  </a:srgbClr>
                </a:outerShdw>
              </a:effectLst>
              <a:latin typeface="+mn-lt"/>
            </a:endParaRPr>
          </a:p>
        </p:txBody>
      </p:sp>
      <p:graphicFrame>
        <p:nvGraphicFramePr>
          <p:cNvPr id="2" name="İçerik Yer Tutucusu 1"/>
          <p:cNvGraphicFramePr>
            <a:graphicFrameLocks noGrp="1"/>
          </p:cNvGraphicFramePr>
          <p:nvPr>
            <p:ph sz="half" idx="1"/>
            <p:extLst>
              <p:ext uri="{D42A27DB-BD31-4B8C-83A1-F6EECF244321}">
                <p14:modId xmlns:p14="http://schemas.microsoft.com/office/powerpoint/2010/main" val="1390270651"/>
              </p:ext>
            </p:extLst>
          </p:nvPr>
        </p:nvGraphicFramePr>
        <p:xfrm>
          <a:off x="611560" y="1556792"/>
          <a:ext cx="417646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bwMode="auto">
          <a:xfrm>
            <a:off x="4932040" y="1484785"/>
            <a:ext cx="3456384"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703926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62000" y="404664"/>
            <a:ext cx="7554416" cy="1080120"/>
          </a:xfrm>
        </p:spPr>
        <p:txBody>
          <a:bodyPr>
            <a:noAutofit/>
          </a:bodyPr>
          <a:lstStyle/>
          <a:p>
            <a:pPr algn="ctr"/>
            <a:r>
              <a:rPr lang="tr-TR" sz="2400" b="1" i="1" dirty="0" smtClean="0">
                <a:solidFill>
                  <a:schemeClr val="tx1"/>
                </a:solidFill>
                <a:effectLst>
                  <a:outerShdw blurRad="38100" dist="38100" dir="2700000" algn="tl">
                    <a:srgbClr val="000000">
                      <a:alpha val="43137"/>
                    </a:srgbClr>
                  </a:outerShdw>
                </a:effectLst>
                <a:latin typeface="+mn-lt"/>
              </a:rPr>
              <a:t>TÜTÜN BAĞIMLILIĞI: KURTULUŞ YOLLARI VE KAZANIMLARI</a:t>
            </a:r>
            <a:endParaRPr lang="tr-TR" sz="2400" b="1" i="1" dirty="0">
              <a:solidFill>
                <a:schemeClr val="tx1"/>
              </a:solidFill>
              <a:effectLst>
                <a:outerShdw blurRad="38100" dist="38100" dir="2700000" algn="tl">
                  <a:srgbClr val="000000">
                    <a:alpha val="43137"/>
                  </a:srgbClr>
                </a:outerShdw>
              </a:effectLst>
              <a:latin typeface="+mn-lt"/>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354116804"/>
              </p:ext>
            </p:extLst>
          </p:nvPr>
        </p:nvGraphicFramePr>
        <p:xfrm>
          <a:off x="762000" y="1700808"/>
          <a:ext cx="7626424"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460958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62000" y="404664"/>
            <a:ext cx="7554416" cy="936104"/>
          </a:xfrm>
        </p:spPr>
        <p:txBody>
          <a:bodyPr>
            <a:normAutofit/>
          </a:bodyPr>
          <a:lstStyle/>
          <a:p>
            <a:pPr algn="ctr"/>
            <a:r>
              <a:rPr lang="tr-TR" sz="3200" b="1" i="1" dirty="0" smtClean="0">
                <a:solidFill>
                  <a:schemeClr val="tx1"/>
                </a:solidFill>
                <a:effectLst>
                  <a:outerShdw blurRad="38100" dist="38100" dir="2700000" algn="tl">
                    <a:srgbClr val="000000">
                      <a:alpha val="43137"/>
                    </a:srgbClr>
                  </a:outerShdw>
                </a:effectLst>
                <a:latin typeface="+mn-lt"/>
              </a:rPr>
              <a:t>SONUÇ</a:t>
            </a:r>
            <a:endParaRPr lang="tr-TR" sz="3200" b="1" i="1" dirty="0">
              <a:solidFill>
                <a:schemeClr val="tx1"/>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762000" y="1412776"/>
            <a:ext cx="7543800" cy="3312368"/>
          </a:xfrm>
        </p:spPr>
        <p:txBody>
          <a:bodyPr>
            <a:normAutofit/>
          </a:bodyPr>
          <a:lstStyle/>
          <a:p>
            <a:pPr marL="0" indent="0" algn="just">
              <a:buNone/>
            </a:pPr>
            <a:r>
              <a:rPr lang="tr-TR" sz="2800" dirty="0" smtClean="0">
                <a:solidFill>
                  <a:schemeClr val="tx1"/>
                </a:solidFill>
              </a:rPr>
              <a:t>Tütün ve tütün ürünleri, içerdiği zararlı maddeler nedeniyle ciddi sağlık sorunlarına yol açar. Hem kullanıcıyı hem de çevresindekileri olumsuz etkiler. Pasif içicilik de önemli bir risk oluşturur. Tütün kullanımı bağımlılık yapar, ancak bırakıldığında yaşam kalitesi artar.</a:t>
            </a:r>
            <a:endParaRPr lang="tr-TR" sz="2800" dirty="0">
              <a:solidFill>
                <a:schemeClr val="tx1"/>
              </a:solidFill>
            </a:endParaRPr>
          </a:p>
        </p:txBody>
      </p:sp>
    </p:spTree>
    <p:extLst>
      <p:ext uri="{BB962C8B-B14F-4D97-AF65-F5344CB8AC3E}">
        <p14:creationId xmlns:p14="http://schemas.microsoft.com/office/powerpoint/2010/main" val="2168761888"/>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Döküm">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673</TotalTime>
  <Words>448</Words>
  <Application>Microsoft Office PowerPoint</Application>
  <PresentationFormat>Ekran Gösterisi (4:3)</PresentationFormat>
  <Paragraphs>54</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NewsPrint</vt:lpstr>
      <vt:lpstr>               T.C  ÇAĞ ÜNİVERSİTESİ MESLEK YÜKSEKOKULU  TIBBİ DOKÜMANTASYON VE SEKRETERLİK BÖLÜMÜ  HALK SAĞLIĞI SUNUM ÖDEVİ  KONU TÜTÜN ÜRÜNLERİ (SİGARA/ELEKTRONİK SİGARA) VE SAĞLIK ZARARLARI  ÖĞR. GÖR. ADEM BİLGİN  HAZIRLAYAN: ALEYNA SIR (2025148056)</vt:lpstr>
      <vt:lpstr>İÇİNDEKİLER</vt:lpstr>
      <vt:lpstr>TÜTÜN NEDİR?</vt:lpstr>
      <vt:lpstr>TÜTÜN ÜRÜNLERİ NELERDİR? </vt:lpstr>
      <vt:lpstr>TÜTÜNÜN KİMYASAL YAPISI VE BİYOLOJİK ETKİLERİ</vt:lpstr>
      <vt:lpstr>GÖRÜNMEZ TEHLİKE: PASİF İÇİCİLİK</vt:lpstr>
      <vt:lpstr>VAKA ANALİZİ </vt:lpstr>
      <vt:lpstr>TÜTÜN BAĞIMLILIĞI: KURTULUŞ YOLLARI VE KAZANIMLARI</vt:lpstr>
      <vt:lpstr>SONUÇ</vt:lpstr>
      <vt:lpstr>KAYNAKÇA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ÇAĞ ÜNİVERSİTESİ MESLEK YÜKSEKOKULU TIBBİ DOKÜMANTASYON VE SEKRETERLİK BÖLÜMÜ</dc:title>
  <dc:creator>Ayşegül</dc:creator>
  <cp:lastModifiedBy>Ayşegül</cp:lastModifiedBy>
  <cp:revision>104</cp:revision>
  <dcterms:created xsi:type="dcterms:W3CDTF">2026-04-16T20:54:58Z</dcterms:created>
  <dcterms:modified xsi:type="dcterms:W3CDTF">2026-05-02T23:27:38Z</dcterms:modified>
</cp:coreProperties>
</file>