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60" r:id="rId4"/>
    <p:sldId id="261" r:id="rId5"/>
    <p:sldId id="262" r:id="rId6"/>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106" d="100"/>
          <a:sy n="106" d="100"/>
        </p:scale>
        <p:origin x="-1680"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14" name="13 Başlık"/>
          <p:cNvSpPr>
            <a:spLocks noGrp="1"/>
          </p:cNvSpPr>
          <p:nvPr>
            <p:ph type="ctrTitle"/>
          </p:nvPr>
        </p:nvSpPr>
        <p:spPr>
          <a:xfrm>
            <a:off x="1432560" y="359898"/>
            <a:ext cx="7406640" cy="1472184"/>
          </a:xfrm>
        </p:spPr>
        <p:txBody>
          <a:bodyPr anchor="b"/>
          <a:lstStyle>
            <a:lvl1pPr algn="l">
              <a:defRPr/>
            </a:lvl1pPr>
            <a:extLst/>
          </a:lstStyle>
          <a:p>
            <a:r>
              <a:rPr kumimoji="0" lang="tr-TR" smtClean="0"/>
              <a:t>Asıl başlık stili için tıklatın</a:t>
            </a:r>
            <a:endParaRPr kumimoji="0" lang="en-US"/>
          </a:p>
        </p:txBody>
      </p:sp>
      <p:sp>
        <p:nvSpPr>
          <p:cNvPr id="22" name="21 Alt Başlık"/>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tr-TR" smtClean="0"/>
              <a:t>Asıl alt başlık stilini düzenlemek için tıklatın</a:t>
            </a:r>
            <a:endParaRPr kumimoji="0" lang="en-US"/>
          </a:p>
        </p:txBody>
      </p:sp>
      <p:sp>
        <p:nvSpPr>
          <p:cNvPr id="7" name="6 Veri Yer Tutucusu"/>
          <p:cNvSpPr>
            <a:spLocks noGrp="1"/>
          </p:cNvSpPr>
          <p:nvPr>
            <p:ph type="dt" sz="half" idx="10"/>
          </p:nvPr>
        </p:nvSpPr>
        <p:spPr/>
        <p:txBody>
          <a:bodyPr/>
          <a:lstStyle>
            <a:extLst/>
          </a:lstStyle>
          <a:p>
            <a:fld id="{2B08E42F-8285-4342-81B0-6EFD2DC37295}" type="datetimeFigureOut">
              <a:rPr lang="tr-TR" smtClean="0"/>
              <a:pPr/>
              <a:t>29.04.2020</a:t>
            </a:fld>
            <a:endParaRPr lang="tr-TR"/>
          </a:p>
        </p:txBody>
      </p:sp>
      <p:sp>
        <p:nvSpPr>
          <p:cNvPr id="20" name="19 Altbilgi Yer Tutucusu"/>
          <p:cNvSpPr>
            <a:spLocks noGrp="1"/>
          </p:cNvSpPr>
          <p:nvPr>
            <p:ph type="ftr" sz="quarter" idx="11"/>
          </p:nvPr>
        </p:nvSpPr>
        <p:spPr/>
        <p:txBody>
          <a:bodyPr/>
          <a:lstStyle>
            <a:extLst/>
          </a:lstStyle>
          <a:p>
            <a:endParaRPr lang="tr-TR"/>
          </a:p>
        </p:txBody>
      </p:sp>
      <p:sp>
        <p:nvSpPr>
          <p:cNvPr id="10" name="9 Slayt Numarası Yer Tutucusu"/>
          <p:cNvSpPr>
            <a:spLocks noGrp="1"/>
          </p:cNvSpPr>
          <p:nvPr>
            <p:ph type="sldNum" sz="quarter" idx="12"/>
          </p:nvPr>
        </p:nvSpPr>
        <p:spPr/>
        <p:txBody>
          <a:bodyPr/>
          <a:lstStyle>
            <a:extLst/>
          </a:lstStyle>
          <a:p>
            <a:fld id="{C180C3F4-6E75-468B-A17F-6A70CE0891E2}" type="slidenum">
              <a:rPr lang="tr-TR" smtClean="0"/>
              <a:pPr/>
              <a:t>‹#›</a:t>
            </a:fld>
            <a:endParaRPr lang="tr-TR"/>
          </a:p>
        </p:txBody>
      </p:sp>
      <p:sp>
        <p:nvSpPr>
          <p:cNvPr id="8" name="7 Oval"/>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8 Oval"/>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extLs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extLst/>
          </a:lstStyle>
          <a:p>
            <a:fld id="{2B08E42F-8285-4342-81B0-6EFD2DC37295}" type="datetimeFigureOut">
              <a:rPr lang="tr-TR" smtClean="0"/>
              <a:pPr/>
              <a:t>29.04.2020</a:t>
            </a:fld>
            <a:endParaRPr lang="tr-TR"/>
          </a:p>
        </p:txBody>
      </p:sp>
      <p:sp>
        <p:nvSpPr>
          <p:cNvPr id="5" name="4 Altbilgi Yer Tutucusu"/>
          <p:cNvSpPr>
            <a:spLocks noGrp="1"/>
          </p:cNvSpPr>
          <p:nvPr>
            <p:ph type="ftr" sz="quarter" idx="11"/>
          </p:nvPr>
        </p:nvSpPr>
        <p:spPr/>
        <p:txBody>
          <a:bodyPr/>
          <a:lstStyle>
            <a:extLst/>
          </a:lstStyle>
          <a:p>
            <a:endParaRPr lang="tr-TR"/>
          </a:p>
        </p:txBody>
      </p:sp>
      <p:sp>
        <p:nvSpPr>
          <p:cNvPr id="6" name="5 Slayt Numarası Yer Tutucusu"/>
          <p:cNvSpPr>
            <a:spLocks noGrp="1"/>
          </p:cNvSpPr>
          <p:nvPr>
            <p:ph type="sldNum" sz="quarter" idx="12"/>
          </p:nvPr>
        </p:nvSpPr>
        <p:spPr/>
        <p:txBody>
          <a:bodyPr/>
          <a:lstStyle>
            <a:extLst/>
          </a:lstStyle>
          <a:p>
            <a:fld id="{C180C3F4-6E75-468B-A17F-6A70CE0891E2}"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858000" y="274639"/>
            <a:ext cx="1828800" cy="5851525"/>
          </a:xfrm>
        </p:spPr>
        <p:txBody>
          <a:bodyPr vert="eaVert"/>
          <a:lstStyle>
            <a:extLs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1143000" y="274640"/>
            <a:ext cx="5562600" cy="5851525"/>
          </a:xfrm>
        </p:spPr>
        <p:txBody>
          <a:bodyPr vert="eaVert"/>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extLst/>
          </a:lstStyle>
          <a:p>
            <a:fld id="{2B08E42F-8285-4342-81B0-6EFD2DC37295}" type="datetimeFigureOut">
              <a:rPr lang="tr-TR" smtClean="0"/>
              <a:pPr/>
              <a:t>29.04.2020</a:t>
            </a:fld>
            <a:endParaRPr lang="tr-TR"/>
          </a:p>
        </p:txBody>
      </p:sp>
      <p:sp>
        <p:nvSpPr>
          <p:cNvPr id="5" name="4 Altbilgi Yer Tutucusu"/>
          <p:cNvSpPr>
            <a:spLocks noGrp="1"/>
          </p:cNvSpPr>
          <p:nvPr>
            <p:ph type="ftr" sz="quarter" idx="11"/>
          </p:nvPr>
        </p:nvSpPr>
        <p:spPr/>
        <p:txBody>
          <a:bodyPr/>
          <a:lstStyle>
            <a:extLst/>
          </a:lstStyle>
          <a:p>
            <a:endParaRPr lang="tr-TR"/>
          </a:p>
        </p:txBody>
      </p:sp>
      <p:sp>
        <p:nvSpPr>
          <p:cNvPr id="6" name="5 Slayt Numarası Yer Tutucusu"/>
          <p:cNvSpPr>
            <a:spLocks noGrp="1"/>
          </p:cNvSpPr>
          <p:nvPr>
            <p:ph type="sldNum" sz="quarter" idx="12"/>
          </p:nvPr>
        </p:nvSpPr>
        <p:spPr/>
        <p:txBody>
          <a:bodyPr/>
          <a:lstStyle>
            <a:extLst/>
          </a:lstStyle>
          <a:p>
            <a:fld id="{C180C3F4-6E75-468B-A17F-6A70CE0891E2}"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extLst/>
          </a:lstStyle>
          <a:p>
            <a:r>
              <a:rPr kumimoji="0" lang="tr-TR" smtClean="0"/>
              <a:t>Asıl başlık stili için tıklatın</a:t>
            </a:r>
            <a:endParaRPr kumimoji="0" lang="en-US"/>
          </a:p>
        </p:txBody>
      </p:sp>
      <p:sp>
        <p:nvSpPr>
          <p:cNvPr id="3" name="2 İçerik Yer Tutucusu"/>
          <p:cNvSpPr>
            <a:spLocks noGrp="1"/>
          </p:cNvSpPr>
          <p:nvPr>
            <p:ph idx="1"/>
          </p:nvPr>
        </p:nvSpPr>
        <p:spPr/>
        <p:txBody>
          <a:bodyPr/>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extLst/>
          </a:lstStyle>
          <a:p>
            <a:fld id="{2B08E42F-8285-4342-81B0-6EFD2DC37295}" type="datetimeFigureOut">
              <a:rPr lang="tr-TR" smtClean="0"/>
              <a:pPr/>
              <a:t>29.04.2020</a:t>
            </a:fld>
            <a:endParaRPr lang="tr-TR"/>
          </a:p>
        </p:txBody>
      </p:sp>
      <p:sp>
        <p:nvSpPr>
          <p:cNvPr id="5" name="4 Altbilgi Yer Tutucusu"/>
          <p:cNvSpPr>
            <a:spLocks noGrp="1"/>
          </p:cNvSpPr>
          <p:nvPr>
            <p:ph type="ftr" sz="quarter" idx="11"/>
          </p:nvPr>
        </p:nvSpPr>
        <p:spPr/>
        <p:txBody>
          <a:bodyPr/>
          <a:lstStyle>
            <a:extLst/>
          </a:lstStyle>
          <a:p>
            <a:endParaRPr lang="tr-TR"/>
          </a:p>
        </p:txBody>
      </p:sp>
      <p:sp>
        <p:nvSpPr>
          <p:cNvPr id="6" name="5 Slayt Numarası Yer Tutucusu"/>
          <p:cNvSpPr>
            <a:spLocks noGrp="1"/>
          </p:cNvSpPr>
          <p:nvPr>
            <p:ph type="sldNum" sz="quarter" idx="12"/>
          </p:nvPr>
        </p:nvSpPr>
        <p:spPr/>
        <p:txBody>
          <a:bodyPr/>
          <a:lstStyle>
            <a:extLst/>
          </a:lstStyle>
          <a:p>
            <a:fld id="{C180C3F4-6E75-468B-A17F-6A70CE0891E2}"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6 Dikdörtgen"/>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1 Başlık"/>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p:txBody>
          <a:bodyPr/>
          <a:lstStyle>
            <a:extLst/>
          </a:lstStyle>
          <a:p>
            <a:fld id="{2B08E42F-8285-4342-81B0-6EFD2DC37295}" type="datetimeFigureOut">
              <a:rPr lang="tr-TR" smtClean="0"/>
              <a:pPr/>
              <a:t>29.04.2020</a:t>
            </a:fld>
            <a:endParaRPr lang="tr-TR"/>
          </a:p>
        </p:txBody>
      </p:sp>
      <p:sp>
        <p:nvSpPr>
          <p:cNvPr id="5" name="4 Altbilgi Yer Tutucusu"/>
          <p:cNvSpPr>
            <a:spLocks noGrp="1"/>
          </p:cNvSpPr>
          <p:nvPr>
            <p:ph type="ftr" sz="quarter" idx="11"/>
          </p:nvPr>
        </p:nvSpPr>
        <p:spPr/>
        <p:txBody>
          <a:bodyPr/>
          <a:lstStyle>
            <a:extLst/>
          </a:lstStyle>
          <a:p>
            <a:endParaRPr lang="tr-TR"/>
          </a:p>
        </p:txBody>
      </p:sp>
      <p:sp>
        <p:nvSpPr>
          <p:cNvPr id="6" name="5 Slayt Numarası Yer Tutucusu"/>
          <p:cNvSpPr>
            <a:spLocks noGrp="1"/>
          </p:cNvSpPr>
          <p:nvPr>
            <p:ph type="sldNum" sz="quarter" idx="12"/>
          </p:nvPr>
        </p:nvSpPr>
        <p:spPr/>
        <p:txBody>
          <a:bodyPr/>
          <a:lstStyle>
            <a:extLst/>
          </a:lstStyle>
          <a:p>
            <a:fld id="{C180C3F4-6E75-468B-A17F-6A70CE0891E2}" type="slidenum">
              <a:rPr lang="tr-TR" smtClean="0"/>
              <a:pPr/>
              <a:t>‹#›</a:t>
            </a:fld>
            <a:endParaRPr lang="tr-TR"/>
          </a:p>
        </p:txBody>
      </p:sp>
      <p:sp>
        <p:nvSpPr>
          <p:cNvPr id="10" name="9 Dikdörtgen"/>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7 Oval"/>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8 Oval"/>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a:xfrm>
            <a:off x="1435608" y="274320"/>
            <a:ext cx="7498080" cy="1143000"/>
          </a:xfrm>
        </p:spPr>
        <p:txBody>
          <a:bodyPr/>
          <a:lstStyle>
            <a:extLst/>
          </a:lstStyle>
          <a:p>
            <a:r>
              <a:rPr kumimoji="0" lang="tr-TR" smtClean="0"/>
              <a:t>Asıl başlık stili için tıklatın</a:t>
            </a:r>
            <a:endParaRPr kumimoji="0" lang="en-US"/>
          </a:p>
        </p:txBody>
      </p:sp>
      <p:sp>
        <p:nvSpPr>
          <p:cNvPr id="3" name="2 İçerik Yer Tutucusu"/>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İçerik Yer Tutucusu"/>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extLst/>
          </a:lstStyle>
          <a:p>
            <a:fld id="{2B08E42F-8285-4342-81B0-6EFD2DC37295}" type="datetimeFigureOut">
              <a:rPr lang="tr-TR" smtClean="0"/>
              <a:pPr/>
              <a:t>29.04.2020</a:t>
            </a:fld>
            <a:endParaRPr lang="tr-TR"/>
          </a:p>
        </p:txBody>
      </p:sp>
      <p:sp>
        <p:nvSpPr>
          <p:cNvPr id="6" name="5 Altbilgi Yer Tutucusu"/>
          <p:cNvSpPr>
            <a:spLocks noGrp="1"/>
          </p:cNvSpPr>
          <p:nvPr>
            <p:ph type="ftr" sz="quarter" idx="11"/>
          </p:nvPr>
        </p:nvSpPr>
        <p:spPr/>
        <p:txBody>
          <a:bodyPr/>
          <a:lstStyle>
            <a:extLst/>
          </a:lstStyle>
          <a:p>
            <a:endParaRPr lang="tr-TR"/>
          </a:p>
        </p:txBody>
      </p:sp>
      <p:sp>
        <p:nvSpPr>
          <p:cNvPr id="7" name="6 Slayt Numarası Yer Tutucusu"/>
          <p:cNvSpPr>
            <a:spLocks noGrp="1"/>
          </p:cNvSpPr>
          <p:nvPr>
            <p:ph type="sldNum" sz="quarter" idx="12"/>
          </p:nvPr>
        </p:nvSpPr>
        <p:spPr/>
        <p:txBody>
          <a:bodyPr/>
          <a:lstStyle>
            <a:extLst/>
          </a:lstStyle>
          <a:p>
            <a:fld id="{C180C3F4-6E75-468B-A17F-6A70CE0891E2}"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5" name="4 İçerik Yer Tutucusu"/>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5 İçerik Yer Tutucusu"/>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0"/>
          </p:nvPr>
        </p:nvSpPr>
        <p:spPr/>
        <p:txBody>
          <a:bodyPr/>
          <a:lstStyle>
            <a:extLst/>
          </a:lstStyle>
          <a:p>
            <a:fld id="{2B08E42F-8285-4342-81B0-6EFD2DC37295}" type="datetimeFigureOut">
              <a:rPr lang="tr-TR" smtClean="0"/>
              <a:pPr/>
              <a:t>29.04.2020</a:t>
            </a:fld>
            <a:endParaRPr lang="tr-TR"/>
          </a:p>
        </p:txBody>
      </p:sp>
      <p:sp>
        <p:nvSpPr>
          <p:cNvPr id="8" name="7 Altbilgi Yer Tutucusu"/>
          <p:cNvSpPr>
            <a:spLocks noGrp="1"/>
          </p:cNvSpPr>
          <p:nvPr>
            <p:ph type="ftr" sz="quarter" idx="11"/>
          </p:nvPr>
        </p:nvSpPr>
        <p:spPr/>
        <p:txBody>
          <a:bodyPr/>
          <a:lstStyle>
            <a:extLst/>
          </a:lstStyle>
          <a:p>
            <a:endParaRPr lang="tr-TR"/>
          </a:p>
        </p:txBody>
      </p:sp>
      <p:sp>
        <p:nvSpPr>
          <p:cNvPr id="9" name="8 Slayt Numarası Yer Tutucusu"/>
          <p:cNvSpPr>
            <a:spLocks noGrp="1"/>
          </p:cNvSpPr>
          <p:nvPr>
            <p:ph type="sldNum" sz="quarter" idx="12"/>
          </p:nvPr>
        </p:nvSpPr>
        <p:spPr/>
        <p:txBody>
          <a:bodyPr/>
          <a:lstStyle>
            <a:extLst/>
          </a:lstStyle>
          <a:p>
            <a:fld id="{C180C3F4-6E75-468B-A17F-6A70CE0891E2}"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1435608" y="274320"/>
            <a:ext cx="7498080" cy="1143000"/>
          </a:xfrm>
        </p:spPr>
        <p:txBody>
          <a:bodyPr anchor="ctr"/>
          <a:lstStyle>
            <a:extLst/>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extLst/>
          </a:lstStyle>
          <a:p>
            <a:fld id="{2B08E42F-8285-4342-81B0-6EFD2DC37295}" type="datetimeFigureOut">
              <a:rPr lang="tr-TR" smtClean="0"/>
              <a:pPr/>
              <a:t>29.04.2020</a:t>
            </a:fld>
            <a:endParaRPr lang="tr-TR"/>
          </a:p>
        </p:txBody>
      </p:sp>
      <p:sp>
        <p:nvSpPr>
          <p:cNvPr id="4" name="3 Altbilgi Yer Tutucusu"/>
          <p:cNvSpPr>
            <a:spLocks noGrp="1"/>
          </p:cNvSpPr>
          <p:nvPr>
            <p:ph type="ftr" sz="quarter" idx="11"/>
          </p:nvPr>
        </p:nvSpPr>
        <p:spPr/>
        <p:txBody>
          <a:bodyPr/>
          <a:lstStyle>
            <a:extLst/>
          </a:lstStyle>
          <a:p>
            <a:endParaRPr lang="tr-TR"/>
          </a:p>
        </p:txBody>
      </p:sp>
      <p:sp>
        <p:nvSpPr>
          <p:cNvPr id="5" name="4 Slayt Numarası Yer Tutucusu"/>
          <p:cNvSpPr>
            <a:spLocks noGrp="1"/>
          </p:cNvSpPr>
          <p:nvPr>
            <p:ph type="sldNum" sz="quarter" idx="12"/>
          </p:nvPr>
        </p:nvSpPr>
        <p:spPr/>
        <p:txBody>
          <a:bodyPr/>
          <a:lstStyle>
            <a:extLst/>
          </a:lstStyle>
          <a:p>
            <a:fld id="{C180C3F4-6E75-468B-A17F-6A70CE0891E2}"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5" name="4 Dikdörtgen"/>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1 Veri Yer Tutucusu"/>
          <p:cNvSpPr>
            <a:spLocks noGrp="1"/>
          </p:cNvSpPr>
          <p:nvPr>
            <p:ph type="dt" sz="half" idx="10"/>
          </p:nvPr>
        </p:nvSpPr>
        <p:spPr/>
        <p:txBody>
          <a:bodyPr/>
          <a:lstStyle>
            <a:extLst/>
          </a:lstStyle>
          <a:p>
            <a:fld id="{2B08E42F-8285-4342-81B0-6EFD2DC37295}" type="datetimeFigureOut">
              <a:rPr lang="tr-TR" smtClean="0"/>
              <a:pPr/>
              <a:t>29.04.2020</a:t>
            </a:fld>
            <a:endParaRPr lang="tr-TR"/>
          </a:p>
        </p:txBody>
      </p:sp>
      <p:sp>
        <p:nvSpPr>
          <p:cNvPr id="3" name="2 Altbilgi Yer Tutucusu"/>
          <p:cNvSpPr>
            <a:spLocks noGrp="1"/>
          </p:cNvSpPr>
          <p:nvPr>
            <p:ph type="ftr" sz="quarter" idx="11"/>
          </p:nvPr>
        </p:nvSpPr>
        <p:spPr/>
        <p:txBody>
          <a:bodyPr/>
          <a:lstStyle>
            <a:extLst/>
          </a:lstStyle>
          <a:p>
            <a:endParaRPr lang="tr-TR"/>
          </a:p>
        </p:txBody>
      </p:sp>
      <p:sp>
        <p:nvSpPr>
          <p:cNvPr id="4" name="3 Slayt Numarası Yer Tutucusu"/>
          <p:cNvSpPr>
            <a:spLocks noGrp="1"/>
          </p:cNvSpPr>
          <p:nvPr>
            <p:ph type="sldNum" sz="quarter" idx="12"/>
          </p:nvPr>
        </p:nvSpPr>
        <p:spPr/>
        <p:txBody>
          <a:bodyPr/>
          <a:lstStyle>
            <a:extLst/>
          </a:lstStyle>
          <a:p>
            <a:fld id="{C180C3F4-6E75-468B-A17F-6A70CE0891E2}" type="slidenum">
              <a:rPr lang="tr-TR" smtClean="0"/>
              <a:pPr/>
              <a:t>‹#›</a:t>
            </a:fld>
            <a:endParaRPr lang="tr-TR"/>
          </a:p>
        </p:txBody>
      </p:sp>
      <p:sp>
        <p:nvSpPr>
          <p:cNvPr id="6" name="5 Dikdörtgen"/>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tr-TR" smtClean="0"/>
              <a:t>Asıl metin stillerini düzenlemek için tıklatın</a:t>
            </a:r>
          </a:p>
        </p:txBody>
      </p:sp>
      <p:sp>
        <p:nvSpPr>
          <p:cNvPr id="4" name="3 İçerik Yer Tutucusu"/>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extLst/>
          </a:lstStyle>
          <a:p>
            <a:fld id="{2B08E42F-8285-4342-81B0-6EFD2DC37295}" type="datetimeFigureOut">
              <a:rPr lang="tr-TR" smtClean="0"/>
              <a:pPr/>
              <a:t>29.04.2020</a:t>
            </a:fld>
            <a:endParaRPr lang="tr-TR"/>
          </a:p>
        </p:txBody>
      </p:sp>
      <p:sp>
        <p:nvSpPr>
          <p:cNvPr id="6" name="5 Altbilgi Yer Tutucusu"/>
          <p:cNvSpPr>
            <a:spLocks noGrp="1"/>
          </p:cNvSpPr>
          <p:nvPr>
            <p:ph type="ftr" sz="quarter" idx="11"/>
          </p:nvPr>
        </p:nvSpPr>
        <p:spPr/>
        <p:txBody>
          <a:bodyPr/>
          <a:lstStyle>
            <a:extLst/>
          </a:lstStyle>
          <a:p>
            <a:endParaRPr lang="tr-TR"/>
          </a:p>
        </p:txBody>
      </p:sp>
      <p:sp>
        <p:nvSpPr>
          <p:cNvPr id="7" name="6 Slayt Numarası Yer Tutucusu"/>
          <p:cNvSpPr>
            <a:spLocks noGrp="1"/>
          </p:cNvSpPr>
          <p:nvPr>
            <p:ph type="sldNum" sz="quarter" idx="12"/>
          </p:nvPr>
        </p:nvSpPr>
        <p:spPr/>
        <p:txBody>
          <a:bodyPr/>
          <a:lstStyle>
            <a:extLst/>
          </a:lstStyle>
          <a:p>
            <a:fld id="{C180C3F4-6E75-468B-A17F-6A70CE0891E2}"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tr-TR" smtClean="0"/>
              <a:t>Asıl başlık stili için tıklatın</a:t>
            </a:r>
            <a:endParaRPr kumimoji="0" lang="en-US"/>
          </a:p>
        </p:txBody>
      </p:sp>
      <p:sp>
        <p:nvSpPr>
          <p:cNvPr id="5" name="4 Veri Yer Tutucusu"/>
          <p:cNvSpPr>
            <a:spLocks noGrp="1"/>
          </p:cNvSpPr>
          <p:nvPr>
            <p:ph type="dt" sz="half" idx="10"/>
          </p:nvPr>
        </p:nvSpPr>
        <p:spPr/>
        <p:txBody>
          <a:bodyPr/>
          <a:lstStyle>
            <a:extLst/>
          </a:lstStyle>
          <a:p>
            <a:fld id="{2B08E42F-8285-4342-81B0-6EFD2DC37295}" type="datetimeFigureOut">
              <a:rPr lang="tr-TR" smtClean="0"/>
              <a:pPr/>
              <a:t>29.04.2020</a:t>
            </a:fld>
            <a:endParaRPr lang="tr-TR"/>
          </a:p>
        </p:txBody>
      </p:sp>
      <p:sp>
        <p:nvSpPr>
          <p:cNvPr id="6" name="5 Altbilgi Yer Tutucusu"/>
          <p:cNvSpPr>
            <a:spLocks noGrp="1"/>
          </p:cNvSpPr>
          <p:nvPr>
            <p:ph type="ftr" sz="quarter" idx="11"/>
          </p:nvPr>
        </p:nvSpPr>
        <p:spPr/>
        <p:txBody>
          <a:bodyPr/>
          <a:lstStyle>
            <a:extLst/>
          </a:lstStyle>
          <a:p>
            <a:endParaRPr lang="tr-TR"/>
          </a:p>
        </p:txBody>
      </p:sp>
      <p:sp>
        <p:nvSpPr>
          <p:cNvPr id="7" name="6 Slayt Numarası Yer Tutucusu"/>
          <p:cNvSpPr>
            <a:spLocks noGrp="1"/>
          </p:cNvSpPr>
          <p:nvPr>
            <p:ph type="sldNum" sz="quarter" idx="12"/>
          </p:nvPr>
        </p:nvSpPr>
        <p:spPr/>
        <p:txBody>
          <a:bodyPr/>
          <a:lstStyle>
            <a:extLst/>
          </a:lstStyle>
          <a:p>
            <a:fld id="{C180C3F4-6E75-468B-A17F-6A70CE0891E2}" type="slidenum">
              <a:rPr lang="tr-TR" smtClean="0"/>
              <a:pPr/>
              <a:t>‹#›</a:t>
            </a:fld>
            <a:endParaRPr lang="tr-TR"/>
          </a:p>
        </p:txBody>
      </p:sp>
      <p:sp>
        <p:nvSpPr>
          <p:cNvPr id="8" name="7 Dikdörtgen"/>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2 Resim Yer Tutucusu"/>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tr-TR" smtClean="0"/>
              <a:t>Resim eklemek için simgeyi tıklatın</a:t>
            </a:r>
            <a:endParaRPr kumimoji="0" lang="en-US" dirty="0"/>
          </a:p>
        </p:txBody>
      </p:sp>
      <p:sp>
        <p:nvSpPr>
          <p:cNvPr id="9" name="8 Akış Çizelgesi: İşlem"/>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9 Akış Çizelgesi: İşlem"/>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3 Metin Yer Tutucusu"/>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tr-TR" smtClean="0"/>
              <a:t>Asıl metin stillerini düzenlemek için tıklatın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Pasta"/>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7 Oval"/>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10 Halka"/>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11 Dikdörtgen"/>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4 Başlık Yer Tutucusu"/>
          <p:cNvSpPr>
            <a:spLocks noGrp="1"/>
          </p:cNvSpPr>
          <p:nvPr>
            <p:ph type="title"/>
          </p:nvPr>
        </p:nvSpPr>
        <p:spPr>
          <a:xfrm>
            <a:off x="1435608" y="274638"/>
            <a:ext cx="7498080" cy="1143000"/>
          </a:xfrm>
          <a:prstGeom prst="rect">
            <a:avLst/>
          </a:prstGeom>
        </p:spPr>
        <p:txBody>
          <a:bodyPr anchor="ctr">
            <a:normAutofit/>
          </a:bodyPr>
          <a:lstStyle>
            <a:extLst/>
          </a:lstStyle>
          <a:p>
            <a:r>
              <a:rPr kumimoji="0" lang="tr-TR" smtClean="0"/>
              <a:t>Asıl başlık stili için tıklatın</a:t>
            </a:r>
            <a:endParaRPr kumimoji="0" lang="en-US"/>
          </a:p>
        </p:txBody>
      </p:sp>
      <p:sp>
        <p:nvSpPr>
          <p:cNvPr id="9" name="8 Metin Yer Tutucusu"/>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24" name="23 Veri Yer Tutucusu"/>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2B08E42F-8285-4342-81B0-6EFD2DC37295}" type="datetimeFigureOut">
              <a:rPr lang="tr-TR" smtClean="0"/>
              <a:pPr/>
              <a:t>29.04.2020</a:t>
            </a:fld>
            <a:endParaRPr lang="tr-TR"/>
          </a:p>
        </p:txBody>
      </p:sp>
      <p:sp>
        <p:nvSpPr>
          <p:cNvPr id="10" name="9 Altbilgi Yer Tutucusu"/>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tr-TR"/>
          </a:p>
        </p:txBody>
      </p:sp>
      <p:sp>
        <p:nvSpPr>
          <p:cNvPr id="22" name="21 Slayt Numarası Yer Tutucusu"/>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C180C3F4-6E75-468B-A17F-6A70CE0891E2}" type="slidenum">
              <a:rPr lang="tr-TR" smtClean="0"/>
              <a:pPr/>
              <a:t>‹#›</a:t>
            </a:fld>
            <a:endParaRPr lang="tr-TR"/>
          </a:p>
        </p:txBody>
      </p:sp>
      <p:sp>
        <p:nvSpPr>
          <p:cNvPr id="15" name="14 Dikdörtgen"/>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1357290" y="2285992"/>
            <a:ext cx="7406640" cy="1472184"/>
          </a:xfrm>
        </p:spPr>
        <p:txBody>
          <a:bodyPr/>
          <a:lstStyle/>
          <a:p>
            <a:r>
              <a:rPr lang="tr-TR" b="1" dirty="0" smtClean="0">
                <a:effectLst>
                  <a:outerShdw blurRad="38100" dist="38100" dir="2700000" algn="tl">
                    <a:srgbClr val="000000">
                      <a:alpha val="43137"/>
                    </a:srgbClr>
                  </a:outerShdw>
                </a:effectLst>
                <a:latin typeface="Comic Sans MS" pitchFamily="66" charset="0"/>
              </a:rPr>
              <a:t>BAYRAK PROTOKOLÜ</a:t>
            </a:r>
            <a:endParaRPr lang="tr-TR" b="1" dirty="0">
              <a:effectLst>
                <a:outerShdw blurRad="38100" dist="38100" dir="2700000" algn="tl">
                  <a:srgbClr val="000000">
                    <a:alpha val="43137"/>
                  </a:srgbClr>
                </a:outerShdw>
              </a:effectLst>
              <a:latin typeface="Comic Sans MS" pitchFamily="66"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6 Başlık"/>
          <p:cNvSpPr>
            <a:spLocks noGrp="1"/>
          </p:cNvSpPr>
          <p:nvPr>
            <p:ph type="title"/>
          </p:nvPr>
        </p:nvSpPr>
        <p:spPr/>
        <p:txBody>
          <a:bodyPr>
            <a:normAutofit/>
          </a:bodyPr>
          <a:lstStyle/>
          <a:p>
            <a:r>
              <a:rPr lang="tr-TR" sz="3600" b="1" dirty="0" smtClean="0">
                <a:latin typeface="Comic Sans MS" pitchFamily="66" charset="0"/>
              </a:rPr>
              <a:t>BAYRAK PROTOKOLU</a:t>
            </a:r>
            <a:endParaRPr lang="tr-TR" sz="3600" b="1" dirty="0">
              <a:latin typeface="Comic Sans MS" pitchFamily="66" charset="0"/>
            </a:endParaRPr>
          </a:p>
        </p:txBody>
      </p:sp>
      <p:sp>
        <p:nvSpPr>
          <p:cNvPr id="3" name="2 İçerik Yer Tutucusu"/>
          <p:cNvSpPr>
            <a:spLocks noGrp="1"/>
          </p:cNvSpPr>
          <p:nvPr>
            <p:ph idx="1"/>
          </p:nvPr>
        </p:nvSpPr>
        <p:spPr>
          <a:xfrm>
            <a:off x="1071538" y="1285860"/>
            <a:ext cx="7862150" cy="5214974"/>
          </a:xfrm>
        </p:spPr>
        <p:txBody>
          <a:bodyPr>
            <a:normAutofit fontScale="47500" lnSpcReduction="20000"/>
          </a:bodyPr>
          <a:lstStyle/>
          <a:p>
            <a:pPr>
              <a:lnSpc>
                <a:spcPct val="140000"/>
              </a:lnSpc>
              <a:buClrTx/>
              <a:buSzPct val="100000"/>
              <a:buFont typeface="Wingdings" pitchFamily="2" charset="2"/>
              <a:buChar char="q"/>
            </a:pPr>
            <a:r>
              <a:rPr lang="tr-TR" dirty="0" smtClean="0">
                <a:latin typeface="Comic Sans MS" pitchFamily="66" charset="0"/>
              </a:rPr>
              <a:t>Türk bayrağının standartları, çekilmesi ve indirilmesine dair esaslar, kullanılabileceği yerler ve bayrağa saygı kuralları 1983 tarihli “Türk Bayrağı Yasası” ile 1985 tarihli “Türk Bayrağı Tüzüğü” hükümlerinde belirtilmiştir. </a:t>
            </a:r>
          </a:p>
          <a:p>
            <a:pPr>
              <a:lnSpc>
                <a:spcPct val="140000"/>
              </a:lnSpc>
              <a:buClrTx/>
              <a:buSzPct val="100000"/>
              <a:buFont typeface="Wingdings" pitchFamily="2" charset="2"/>
              <a:buChar char="q"/>
            </a:pPr>
            <a:r>
              <a:rPr lang="tr-TR" dirty="0" smtClean="0">
                <a:latin typeface="Comic Sans MS" pitchFamily="66" charset="0"/>
              </a:rPr>
              <a:t>Prensip olarak bayrak sabah saat 08.00’de çekilir ve gün batımında indirilir. Milli bayram, genel tatil ve hafta tatili günlerinde tatilin başladığı saatte çekilir ve tatil sonunda gün batımında indirilir. </a:t>
            </a:r>
          </a:p>
          <a:p>
            <a:pPr>
              <a:lnSpc>
                <a:spcPct val="140000"/>
              </a:lnSpc>
              <a:buClrTx/>
              <a:buSzPct val="100000"/>
              <a:buFont typeface="Wingdings" pitchFamily="2" charset="2"/>
              <a:buChar char="q"/>
            </a:pPr>
            <a:r>
              <a:rPr lang="tr-TR" dirty="0" smtClean="0">
                <a:latin typeface="Comic Sans MS" pitchFamily="66" charset="0"/>
              </a:rPr>
              <a:t>Yurt dışındaki Türk resmi binalarında bayrağın kullanılışı mahalli ve uluslar arası uygulamalara göre yapılır. </a:t>
            </a:r>
          </a:p>
          <a:p>
            <a:pPr>
              <a:lnSpc>
                <a:spcPct val="140000"/>
              </a:lnSpc>
              <a:buClrTx/>
              <a:buSzPct val="100000"/>
              <a:buFont typeface="Wingdings" pitchFamily="2" charset="2"/>
              <a:buChar char="q"/>
            </a:pPr>
            <a:r>
              <a:rPr lang="tr-TR" dirty="0" smtClean="0">
                <a:latin typeface="Comic Sans MS" pitchFamily="66" charset="0"/>
              </a:rPr>
              <a:t>Genellikle temsilcilik ikametgahında, resmi işlerin görüldüğü binalarda ve temsilcilik otomobilinde milli bayrağın kullanılmasına izin verilmektedir.  </a:t>
            </a:r>
          </a:p>
          <a:p>
            <a:pPr>
              <a:lnSpc>
                <a:spcPct val="140000"/>
              </a:lnSpc>
              <a:buClrTx/>
              <a:buSzPct val="100000"/>
              <a:buFont typeface="Wingdings" pitchFamily="2" charset="2"/>
              <a:buChar char="q"/>
            </a:pPr>
            <a:r>
              <a:rPr lang="tr-TR" dirty="0" smtClean="0">
                <a:latin typeface="Comic Sans MS" pitchFamily="66" charset="0"/>
              </a:rPr>
              <a:t>Dış temsilcilik binalarına sadece milli bayrak çekilebilir. Temsilciliğe başka ülkeden devlet başkanı seviyesinde bir ziyaret yapılması durumunda, mahalli uygulama ve nezaket gereği ziyaret süresi boyunca devlet başkanı forsu çekilebilir. </a:t>
            </a:r>
          </a:p>
          <a:p>
            <a:pPr>
              <a:lnSpc>
                <a:spcPct val="140000"/>
              </a:lnSpc>
              <a:buClrTx/>
              <a:buSzPct val="100000"/>
              <a:buFont typeface="Wingdings" pitchFamily="2" charset="2"/>
              <a:buChar char="q"/>
            </a:pPr>
            <a:r>
              <a:rPr lang="tr-TR" dirty="0" smtClean="0">
                <a:latin typeface="Comic Sans MS" pitchFamily="66" charset="0"/>
              </a:rPr>
              <a:t>Türk temsilciğinin bir ataşeliği çeşitli kuruluşların bulunduğu başka bir binada yer alıyorsa milli bayrak ile birlikte, mahalli bayrağında çekilmesi gereklidir.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6 Başlık"/>
          <p:cNvSpPr>
            <a:spLocks noGrp="1"/>
          </p:cNvSpPr>
          <p:nvPr>
            <p:ph type="title"/>
          </p:nvPr>
        </p:nvSpPr>
        <p:spPr>
          <a:xfrm>
            <a:off x="1071538" y="142852"/>
            <a:ext cx="7498080" cy="1143000"/>
          </a:xfrm>
        </p:spPr>
        <p:txBody>
          <a:bodyPr>
            <a:normAutofit/>
          </a:bodyPr>
          <a:lstStyle/>
          <a:p>
            <a:r>
              <a:rPr lang="tr-TR" sz="3600" b="1" dirty="0" smtClean="0">
                <a:latin typeface="Comic Sans MS" pitchFamily="66" charset="0"/>
              </a:rPr>
              <a:t>BAYRAK PROTOKOLU</a:t>
            </a:r>
            <a:endParaRPr lang="tr-TR" sz="3600" b="1" dirty="0">
              <a:latin typeface="Comic Sans MS" pitchFamily="66" charset="0"/>
            </a:endParaRPr>
          </a:p>
        </p:txBody>
      </p:sp>
      <p:sp>
        <p:nvSpPr>
          <p:cNvPr id="3" name="2 İçerik Yer Tutucusu"/>
          <p:cNvSpPr>
            <a:spLocks noGrp="1"/>
          </p:cNvSpPr>
          <p:nvPr>
            <p:ph idx="1"/>
          </p:nvPr>
        </p:nvSpPr>
        <p:spPr>
          <a:xfrm>
            <a:off x="1139006" y="1200168"/>
            <a:ext cx="7719274" cy="4800600"/>
          </a:xfrm>
        </p:spPr>
        <p:txBody>
          <a:bodyPr>
            <a:noAutofit/>
          </a:bodyPr>
          <a:lstStyle/>
          <a:p>
            <a:pPr>
              <a:lnSpc>
                <a:spcPct val="120000"/>
              </a:lnSpc>
              <a:buClrTx/>
              <a:buSzPct val="100000"/>
              <a:buFont typeface="Wingdings" pitchFamily="2" charset="2"/>
              <a:buChar char="q"/>
            </a:pPr>
            <a:r>
              <a:rPr lang="tr-TR" sz="1600" dirty="0" smtClean="0">
                <a:latin typeface="Comic Sans MS" pitchFamily="66" charset="0"/>
              </a:rPr>
              <a:t>Temsilciliğe ait makam taşıtlarında bayrak sağ ön çamurluğun üstünde tepesinde ay-yıldız bulunan </a:t>
            </a:r>
            <a:r>
              <a:rPr lang="tr-TR" sz="1600" dirty="0" err="1" smtClean="0">
                <a:latin typeface="Comic Sans MS" pitchFamily="66" charset="0"/>
              </a:rPr>
              <a:t>kromajlı</a:t>
            </a:r>
            <a:r>
              <a:rPr lang="tr-TR" sz="1600" dirty="0" smtClean="0">
                <a:latin typeface="Comic Sans MS" pitchFamily="66" charset="0"/>
              </a:rPr>
              <a:t> küçük bir direğe çekilir. </a:t>
            </a:r>
          </a:p>
          <a:p>
            <a:pPr>
              <a:lnSpc>
                <a:spcPct val="120000"/>
              </a:lnSpc>
              <a:buClrTx/>
              <a:buSzPct val="100000"/>
              <a:buFont typeface="Wingdings" pitchFamily="2" charset="2"/>
              <a:buChar char="q"/>
            </a:pPr>
            <a:r>
              <a:rPr lang="tr-TR" sz="1600" dirty="0" smtClean="0">
                <a:latin typeface="Comic Sans MS" pitchFamily="66" charset="0"/>
              </a:rPr>
              <a:t>Bayrakla birlikte fors da çekilmesi gerektiğinde, fors sol çamurluğun üzerindeki direğe çekilir. </a:t>
            </a:r>
          </a:p>
          <a:p>
            <a:pPr>
              <a:lnSpc>
                <a:spcPct val="120000"/>
              </a:lnSpc>
              <a:buClrTx/>
              <a:buSzPct val="100000"/>
              <a:buFont typeface="Wingdings" pitchFamily="2" charset="2"/>
              <a:buChar char="q"/>
            </a:pPr>
            <a:r>
              <a:rPr lang="tr-TR" sz="1600" dirty="0" smtClean="0">
                <a:latin typeface="Comic Sans MS" pitchFamily="66" charset="0"/>
              </a:rPr>
              <a:t>Makam sahibi içinde olmadıkça taşıta bayrak çekilmez. </a:t>
            </a:r>
          </a:p>
          <a:p>
            <a:pPr>
              <a:lnSpc>
                <a:spcPct val="120000"/>
              </a:lnSpc>
              <a:buClrTx/>
              <a:buSzPct val="100000"/>
              <a:buFont typeface="Wingdings" pitchFamily="2" charset="2"/>
              <a:buChar char="q"/>
            </a:pPr>
            <a:r>
              <a:rPr lang="tr-TR" sz="1600" dirty="0" smtClean="0">
                <a:latin typeface="Comic Sans MS" pitchFamily="66" charset="0"/>
              </a:rPr>
              <a:t>Resmi bir neden olmadıkça özel gezilerde de bayrak çekilmez. </a:t>
            </a:r>
          </a:p>
          <a:p>
            <a:pPr>
              <a:lnSpc>
                <a:spcPct val="120000"/>
              </a:lnSpc>
              <a:buClrTx/>
              <a:buSzPct val="100000"/>
              <a:buFont typeface="Wingdings" pitchFamily="2" charset="2"/>
              <a:buChar char="q"/>
            </a:pPr>
            <a:r>
              <a:rPr lang="tr-TR" sz="1600" dirty="0" smtClean="0">
                <a:latin typeface="Comic Sans MS" pitchFamily="66" charset="0"/>
              </a:rPr>
              <a:t>Türk Bayrağı Yasası gereği, bayrak 10 Kasım günü Türkiye’de ve dış temsilciliklerimizdeki resmi binalarda yarıya çekilir. Bulunulan ülkede ilan edilen yas günlerinde de bir saygı göstergesi olarak bayrak yarıya indirilir. </a:t>
            </a:r>
          </a:p>
          <a:p>
            <a:pPr>
              <a:lnSpc>
                <a:spcPct val="120000"/>
              </a:lnSpc>
              <a:buClrTx/>
              <a:buSzPct val="100000"/>
              <a:buFont typeface="Wingdings" pitchFamily="2" charset="2"/>
              <a:buChar char="q"/>
            </a:pPr>
            <a:r>
              <a:rPr lang="tr-TR" sz="1600" dirty="0" smtClean="0">
                <a:latin typeface="Comic Sans MS" pitchFamily="66" charset="0"/>
              </a:rPr>
              <a:t>Bayrak yarıya indirilmeden önce gönderin tepesine kadar çekilir, sonra indirilecek seviyeye getirilir. </a:t>
            </a:r>
          </a:p>
          <a:p>
            <a:pPr>
              <a:lnSpc>
                <a:spcPct val="120000"/>
              </a:lnSpc>
              <a:buClrTx/>
              <a:buSzPct val="100000"/>
              <a:buFont typeface="Wingdings" pitchFamily="2" charset="2"/>
              <a:buChar char="q"/>
            </a:pPr>
            <a:r>
              <a:rPr lang="tr-TR" sz="1600" dirty="0" smtClean="0">
                <a:latin typeface="Comic Sans MS" pitchFamily="66" charset="0"/>
              </a:rPr>
              <a:t>Bayrak yarıya indirilirken toprağa ya da çatıya çok yakın olmamasına dikkat edilir. </a:t>
            </a:r>
          </a:p>
          <a:p>
            <a:pPr>
              <a:lnSpc>
                <a:spcPct val="120000"/>
              </a:lnSpc>
              <a:buClrTx/>
              <a:buSzPct val="100000"/>
              <a:buFont typeface="Wingdings" pitchFamily="2" charset="2"/>
              <a:buChar char="q"/>
            </a:pPr>
            <a:r>
              <a:rPr lang="tr-TR" sz="1600" dirty="0" smtClean="0">
                <a:latin typeface="Comic Sans MS" pitchFamily="66" charset="0"/>
              </a:rPr>
              <a:t>TBMM’deki bayrak hiçbir zaman Anıtkabir’deki bayrak ise 10 Kasım dışında indirilmez.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6 Başlık"/>
          <p:cNvSpPr>
            <a:spLocks noGrp="1"/>
          </p:cNvSpPr>
          <p:nvPr>
            <p:ph type="title"/>
          </p:nvPr>
        </p:nvSpPr>
        <p:spPr>
          <a:xfrm>
            <a:off x="1071538" y="71414"/>
            <a:ext cx="7498080" cy="1143000"/>
          </a:xfrm>
        </p:spPr>
        <p:txBody>
          <a:bodyPr>
            <a:normAutofit/>
          </a:bodyPr>
          <a:lstStyle/>
          <a:p>
            <a:r>
              <a:rPr lang="tr-TR" sz="3200" b="1" dirty="0" smtClean="0">
                <a:latin typeface="Comic Sans MS" pitchFamily="66" charset="0"/>
              </a:rPr>
              <a:t>BAYRAK PROTOKOLU</a:t>
            </a:r>
            <a:endParaRPr lang="tr-TR" sz="3200" b="1" dirty="0">
              <a:latin typeface="Comic Sans MS" pitchFamily="66" charset="0"/>
            </a:endParaRPr>
          </a:p>
        </p:txBody>
      </p:sp>
      <p:sp>
        <p:nvSpPr>
          <p:cNvPr id="3" name="2 İçerik Yer Tutucusu"/>
          <p:cNvSpPr>
            <a:spLocks noGrp="1"/>
          </p:cNvSpPr>
          <p:nvPr>
            <p:ph idx="1"/>
          </p:nvPr>
        </p:nvSpPr>
        <p:spPr>
          <a:xfrm>
            <a:off x="1000100" y="1071546"/>
            <a:ext cx="7858180" cy="5429288"/>
          </a:xfrm>
        </p:spPr>
        <p:txBody>
          <a:bodyPr>
            <a:noAutofit/>
          </a:bodyPr>
          <a:lstStyle/>
          <a:p>
            <a:pPr>
              <a:lnSpc>
                <a:spcPct val="120000"/>
              </a:lnSpc>
              <a:buClrTx/>
              <a:buSzPct val="100000"/>
              <a:buFont typeface="Wingdings" pitchFamily="2" charset="2"/>
              <a:buChar char="q"/>
            </a:pPr>
            <a:r>
              <a:rPr lang="tr-TR" sz="1550" dirty="0" smtClean="0">
                <a:latin typeface="Comic Sans MS" pitchFamily="66" charset="0"/>
              </a:rPr>
              <a:t>Birkaç bayrağın bir arada kullanılmasını gerektiren resmi ziyaret ve törenlerde, konuk bayrak şeref locasında veya konuğun kaldığı binanın ana girişinde Türk bayrağının solunda yer alır. </a:t>
            </a:r>
          </a:p>
          <a:p>
            <a:pPr>
              <a:lnSpc>
                <a:spcPct val="120000"/>
              </a:lnSpc>
              <a:buClrTx/>
              <a:buSzPct val="100000"/>
              <a:buFont typeface="Wingdings" pitchFamily="2" charset="2"/>
              <a:buChar char="q"/>
            </a:pPr>
            <a:r>
              <a:rPr lang="tr-TR" sz="1550" dirty="0" smtClean="0">
                <a:latin typeface="Comic Sans MS" pitchFamily="66" charset="0"/>
              </a:rPr>
              <a:t>Uluslar arası toplantı ve konferanslarda ise ev sahibi devletin bayrağı orta direğe çekilir. İngilizce alfabetik sıraya göre birinci konuk bayrak orta direğin soluna, ikinci konuk bayrak ise sağına, diğer konuk bayraklarda aynı yöntemle diğer direklere çekilir. </a:t>
            </a:r>
          </a:p>
          <a:p>
            <a:pPr>
              <a:lnSpc>
                <a:spcPct val="120000"/>
              </a:lnSpc>
              <a:buClrTx/>
              <a:buSzPct val="100000"/>
              <a:buFont typeface="Wingdings" pitchFamily="2" charset="2"/>
              <a:buChar char="q"/>
            </a:pPr>
            <a:r>
              <a:rPr lang="tr-TR" sz="1550" dirty="0" smtClean="0">
                <a:latin typeface="Comic Sans MS" pitchFamily="66" charset="0"/>
              </a:rPr>
              <a:t>Yabancı bayrakların ebadı Türk bayrağından büyük, direkleri ise daha yüksek olamaz. </a:t>
            </a:r>
          </a:p>
          <a:p>
            <a:pPr>
              <a:lnSpc>
                <a:spcPct val="120000"/>
              </a:lnSpc>
              <a:buClrTx/>
              <a:buSzPct val="100000"/>
              <a:buFont typeface="Wingdings" pitchFamily="2" charset="2"/>
              <a:buChar char="q"/>
            </a:pPr>
            <a:r>
              <a:rPr lang="tr-TR" sz="1550" dirty="0" smtClean="0">
                <a:latin typeface="Comic Sans MS" pitchFamily="66" charset="0"/>
              </a:rPr>
              <a:t>Resmi bir konferansta platforma bayrak konulması gerektiğinde konuşmacının sağına yerleştirilir. </a:t>
            </a:r>
          </a:p>
          <a:p>
            <a:pPr>
              <a:lnSpc>
                <a:spcPct val="120000"/>
              </a:lnSpc>
              <a:buClrTx/>
              <a:buSzPct val="100000"/>
              <a:buFont typeface="Wingdings" pitchFamily="2" charset="2"/>
              <a:buChar char="q"/>
            </a:pPr>
            <a:r>
              <a:rPr lang="tr-TR" sz="1550" dirty="0" smtClean="0">
                <a:latin typeface="Comic Sans MS" pitchFamily="66" charset="0"/>
              </a:rPr>
              <a:t>Şehit cenazesi hariç örtü olarak ya da başka nedenlerle (elbise vb) kullanılamaz. </a:t>
            </a:r>
          </a:p>
          <a:p>
            <a:pPr>
              <a:lnSpc>
                <a:spcPct val="120000"/>
              </a:lnSpc>
              <a:buClrTx/>
              <a:buSzPct val="100000"/>
              <a:buFont typeface="Wingdings" pitchFamily="2" charset="2"/>
              <a:buChar char="q"/>
            </a:pPr>
            <a:r>
              <a:rPr lang="tr-TR" sz="1550" dirty="0" smtClean="0">
                <a:latin typeface="Comic Sans MS" pitchFamily="66" charset="0"/>
              </a:rPr>
              <a:t>Bayrak direğe hızla çekilir, yavaş yavaş indirilir. </a:t>
            </a:r>
          </a:p>
          <a:p>
            <a:pPr>
              <a:lnSpc>
                <a:spcPct val="120000"/>
              </a:lnSpc>
              <a:buClrTx/>
              <a:buSzPct val="100000"/>
              <a:buFont typeface="Wingdings" pitchFamily="2" charset="2"/>
              <a:buChar char="q"/>
            </a:pPr>
            <a:r>
              <a:rPr lang="tr-TR" sz="1550" dirty="0" smtClean="0">
                <a:latin typeface="Comic Sans MS" pitchFamily="66" charset="0"/>
              </a:rPr>
              <a:t>Toprağa ya da suya temas ettirilmez. </a:t>
            </a:r>
          </a:p>
          <a:p>
            <a:pPr>
              <a:lnSpc>
                <a:spcPct val="120000"/>
              </a:lnSpc>
              <a:buClrTx/>
              <a:buSzPct val="100000"/>
              <a:buFont typeface="Wingdings" pitchFamily="2" charset="2"/>
              <a:buChar char="q"/>
            </a:pPr>
            <a:r>
              <a:rPr lang="tr-TR" sz="1550" dirty="0" smtClean="0">
                <a:latin typeface="Comic Sans MS" pitchFamily="66" charset="0"/>
              </a:rPr>
              <a:t>Herhangi bir reklam aracı ile birlikte kullanılamaz. </a:t>
            </a:r>
          </a:p>
          <a:p>
            <a:pPr>
              <a:lnSpc>
                <a:spcPct val="120000"/>
              </a:lnSpc>
              <a:buClrTx/>
              <a:buSzPct val="100000"/>
              <a:buFont typeface="Wingdings" pitchFamily="2" charset="2"/>
              <a:buChar char="q"/>
            </a:pPr>
            <a:r>
              <a:rPr lang="tr-TR" sz="1550" dirty="0" smtClean="0">
                <a:latin typeface="Comic Sans MS" pitchFamily="66" charset="0"/>
              </a:rPr>
              <a:t>Solmuş veya eskimiş bir bayrak asla çöpe atılmaz, uygun bir biçimde imha edilir. </a:t>
            </a:r>
            <a:endParaRPr lang="tr-TR" sz="1550" dirty="0">
              <a:latin typeface="Comic Sans MS" pitchFamily="66"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1"/>
          <p:cNvSpPr txBox="1">
            <a:spLocks/>
          </p:cNvSpPr>
          <p:nvPr/>
        </p:nvSpPr>
        <p:spPr>
          <a:xfrm>
            <a:off x="471486" y="1214422"/>
            <a:ext cx="7773338" cy="595904"/>
          </a:xfrm>
          <a:prstGeom prst="rect">
            <a:avLst/>
          </a:prstGeom>
        </p:spPr>
        <p:txBody>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tr-TR" sz="2400" b="1" i="0" u="none" strike="noStrike" kern="1200" cap="none" spc="0" normalizeH="0" baseline="0" noProof="0" dirty="0" smtClean="0">
                <a:ln>
                  <a:noFill/>
                </a:ln>
                <a:solidFill>
                  <a:schemeClr val="accent1">
                    <a:lumMod val="50000"/>
                  </a:schemeClr>
                </a:solidFill>
                <a:effectLst>
                  <a:outerShdw blurRad="38100" dist="38100" dir="2700000" algn="tl">
                    <a:srgbClr val="000000">
                      <a:alpha val="43137"/>
                    </a:srgbClr>
                  </a:outerShdw>
                </a:effectLst>
                <a:uLnTx/>
                <a:uFillTx/>
                <a:latin typeface="Comic Sans MS" pitchFamily="66" charset="0"/>
                <a:ea typeface="+mj-ea"/>
                <a:cs typeface="+mj-cs"/>
              </a:rPr>
              <a:t>KAYNAKÇA</a:t>
            </a:r>
            <a:endParaRPr kumimoji="0" lang="tr-TR" sz="2400" b="0" i="0" u="none" strike="noStrike" kern="1200" cap="none" spc="0" normalizeH="0" baseline="0" noProof="0" dirty="0">
              <a:ln>
                <a:noFill/>
              </a:ln>
              <a:solidFill>
                <a:schemeClr val="tx2"/>
              </a:solidFill>
              <a:effectLst/>
              <a:uLnTx/>
              <a:uFillTx/>
              <a:latin typeface="Comic Sans MS" pitchFamily="66" charset="0"/>
              <a:ea typeface="+mj-ea"/>
              <a:cs typeface="+mj-cs"/>
            </a:endParaRPr>
          </a:p>
        </p:txBody>
      </p:sp>
      <p:sp>
        <p:nvSpPr>
          <p:cNvPr id="5" name="İçerik Yer Tutucusu 2"/>
          <p:cNvSpPr txBox="1">
            <a:spLocks/>
          </p:cNvSpPr>
          <p:nvPr/>
        </p:nvSpPr>
        <p:spPr>
          <a:xfrm>
            <a:off x="728220" y="2000240"/>
            <a:ext cx="7772870" cy="3576505"/>
          </a:xfrm>
          <a:prstGeom prst="rect">
            <a:avLst/>
          </a:prstGeom>
        </p:spPr>
        <p:txBody>
          <a:bodyPr>
            <a:noAutofit/>
          </a:bodyPr>
          <a:lstStyle/>
          <a:p>
            <a:pPr marL="274320" marR="0" lvl="0" indent="-274320" algn="l" defTabSz="914400" rtl="0" eaLnBrk="1" fontAlgn="auto" latinLnBrk="0" hangingPunct="1">
              <a:lnSpc>
                <a:spcPct val="120000"/>
              </a:lnSpc>
              <a:spcBef>
                <a:spcPct val="20000"/>
              </a:spcBef>
              <a:spcAft>
                <a:spcPts val="600"/>
              </a:spcAft>
              <a:buClr>
                <a:schemeClr val="bg1"/>
              </a:buClr>
              <a:buSzPct val="95000"/>
              <a:buFont typeface="Wingdings 2"/>
              <a:buChar char=""/>
              <a:tabLst/>
              <a:defRPr/>
            </a:pPr>
            <a:r>
              <a:rPr kumimoji="0" lang="tr-TR" sz="1600" b="0" i="0" u="none" strike="noStrike" kern="1200" cap="none" spc="0" normalizeH="0" baseline="0" noProof="0" dirty="0" smtClean="0">
                <a:ln>
                  <a:noFill/>
                </a:ln>
                <a:solidFill>
                  <a:schemeClr val="accent1">
                    <a:lumMod val="50000"/>
                  </a:schemeClr>
                </a:solidFill>
                <a:effectLst/>
                <a:uLnTx/>
                <a:uFillTx/>
                <a:latin typeface="Comic Sans MS" pitchFamily="66" charset="0"/>
              </a:rPr>
              <a:t>AYTÜRK, Nihat (2014). Protokol Yönetimi.</a:t>
            </a:r>
          </a:p>
          <a:p>
            <a:pPr marL="274320" marR="0" lvl="0" indent="-274320" algn="l" defTabSz="914400" rtl="0" eaLnBrk="1" fontAlgn="auto" latinLnBrk="0" hangingPunct="1">
              <a:lnSpc>
                <a:spcPct val="120000"/>
              </a:lnSpc>
              <a:spcBef>
                <a:spcPct val="20000"/>
              </a:spcBef>
              <a:spcAft>
                <a:spcPts val="600"/>
              </a:spcAft>
              <a:buClr>
                <a:schemeClr val="bg1"/>
              </a:buClr>
              <a:buSzPct val="95000"/>
              <a:buFont typeface="Wingdings 2"/>
              <a:buChar char=""/>
              <a:tabLst/>
              <a:defRPr/>
            </a:pPr>
            <a:r>
              <a:rPr kumimoji="0" lang="tr-TR" sz="1600" b="0" i="0" u="none" strike="noStrike" kern="1200" cap="none" spc="0" normalizeH="0" baseline="0" noProof="0" dirty="0" smtClean="0">
                <a:ln>
                  <a:noFill/>
                </a:ln>
                <a:solidFill>
                  <a:schemeClr val="accent1">
                    <a:lumMod val="50000"/>
                  </a:schemeClr>
                </a:solidFill>
                <a:effectLst/>
                <a:uLnTx/>
                <a:uFillTx/>
                <a:latin typeface="Comic Sans MS" pitchFamily="66" charset="0"/>
              </a:rPr>
              <a:t>AYTÜRK, Nihat (2007). Davranış Bilgisi</a:t>
            </a:r>
          </a:p>
          <a:p>
            <a:pPr marL="274320" marR="0" lvl="0" indent="-274320" algn="l" defTabSz="914400" rtl="0" eaLnBrk="1" fontAlgn="auto" latinLnBrk="0" hangingPunct="1">
              <a:lnSpc>
                <a:spcPct val="120000"/>
              </a:lnSpc>
              <a:spcBef>
                <a:spcPct val="20000"/>
              </a:spcBef>
              <a:spcAft>
                <a:spcPts val="600"/>
              </a:spcAft>
              <a:buClr>
                <a:schemeClr val="bg1"/>
              </a:buClr>
              <a:buSzPct val="95000"/>
              <a:buFont typeface="Wingdings 2"/>
              <a:buChar char=""/>
              <a:tabLst/>
              <a:defRPr/>
            </a:pPr>
            <a:r>
              <a:rPr kumimoji="0" lang="tr-TR" sz="1600" b="0" i="0" u="none" strike="noStrike" kern="1200" cap="none" spc="0" normalizeH="0" baseline="0" noProof="0" dirty="0" smtClean="0">
                <a:ln>
                  <a:noFill/>
                </a:ln>
                <a:solidFill>
                  <a:schemeClr val="accent1">
                    <a:lumMod val="50000"/>
                  </a:schemeClr>
                </a:solidFill>
                <a:effectLst/>
                <a:uLnTx/>
                <a:uFillTx/>
                <a:latin typeface="Comic Sans MS" pitchFamily="66" charset="0"/>
              </a:rPr>
              <a:t>DAFT, Richard (t.y.). Liderlik.</a:t>
            </a:r>
          </a:p>
          <a:p>
            <a:pPr marL="274320" marR="0" lvl="0" indent="-274320" algn="l" defTabSz="914400" rtl="0" eaLnBrk="1" fontAlgn="auto" latinLnBrk="0" hangingPunct="1">
              <a:lnSpc>
                <a:spcPct val="120000"/>
              </a:lnSpc>
              <a:spcBef>
                <a:spcPct val="20000"/>
              </a:spcBef>
              <a:spcAft>
                <a:spcPts val="600"/>
              </a:spcAft>
              <a:buClr>
                <a:schemeClr val="bg1"/>
              </a:buClr>
              <a:buSzPct val="95000"/>
              <a:buFont typeface="Wingdings 2"/>
              <a:buChar char=""/>
              <a:tabLst/>
              <a:defRPr/>
            </a:pPr>
            <a:r>
              <a:rPr kumimoji="0" lang="tr-TR" sz="1600" b="0" i="0" u="none" strike="noStrike" kern="1200" cap="none" spc="0" normalizeH="0" baseline="0" noProof="0" dirty="0" smtClean="0">
                <a:ln>
                  <a:noFill/>
                </a:ln>
                <a:solidFill>
                  <a:schemeClr val="accent1">
                    <a:lumMod val="50000"/>
                  </a:schemeClr>
                </a:solidFill>
                <a:effectLst/>
                <a:uLnTx/>
                <a:uFillTx/>
                <a:latin typeface="Comic Sans MS" pitchFamily="66" charset="0"/>
              </a:rPr>
              <a:t>URGANCI, Hakan (2008). Ben Kim Konuşmak Kim? </a:t>
            </a:r>
          </a:p>
          <a:p>
            <a:pPr marL="274320" marR="0" lvl="0" indent="-274320" algn="l" defTabSz="914400" rtl="0" eaLnBrk="1" fontAlgn="auto" latinLnBrk="0" hangingPunct="1">
              <a:lnSpc>
                <a:spcPct val="120000"/>
              </a:lnSpc>
              <a:spcBef>
                <a:spcPct val="20000"/>
              </a:spcBef>
              <a:spcAft>
                <a:spcPts val="600"/>
              </a:spcAft>
              <a:buClr>
                <a:schemeClr val="bg1"/>
              </a:buClr>
              <a:buSzPct val="95000"/>
              <a:buFont typeface="Wingdings 2"/>
              <a:buChar char=""/>
              <a:tabLst/>
              <a:defRPr/>
            </a:pPr>
            <a:r>
              <a:rPr kumimoji="0" lang="tr-TR" sz="1600" b="0" i="0" u="none" strike="noStrike" kern="1200" cap="none" spc="0" normalizeH="0" baseline="0" noProof="0" dirty="0" smtClean="0">
                <a:ln>
                  <a:noFill/>
                </a:ln>
                <a:solidFill>
                  <a:schemeClr val="accent1">
                    <a:lumMod val="50000"/>
                  </a:schemeClr>
                </a:solidFill>
                <a:effectLst/>
                <a:uLnTx/>
                <a:uFillTx/>
                <a:latin typeface="Comic Sans MS" pitchFamily="66" charset="0"/>
              </a:rPr>
              <a:t>URGANCI, Hakan (2009). Herkes İçin Karizma. </a:t>
            </a:r>
          </a:p>
          <a:p>
            <a:pPr marL="274320" marR="0" lvl="0" indent="-274320" algn="l" defTabSz="914400" rtl="0" eaLnBrk="1" fontAlgn="auto" latinLnBrk="0" hangingPunct="1">
              <a:lnSpc>
                <a:spcPct val="120000"/>
              </a:lnSpc>
              <a:spcBef>
                <a:spcPct val="20000"/>
              </a:spcBef>
              <a:spcAft>
                <a:spcPts val="600"/>
              </a:spcAft>
              <a:buClr>
                <a:schemeClr val="bg1"/>
              </a:buClr>
              <a:buSzPct val="95000"/>
              <a:buFont typeface="Wingdings 2"/>
              <a:buChar char=""/>
              <a:tabLst/>
              <a:defRPr/>
            </a:pPr>
            <a:r>
              <a:rPr kumimoji="0" lang="tr-TR" sz="1600" b="0" i="0" u="none" strike="noStrike" kern="1200" cap="none" spc="0" normalizeH="0" baseline="0" noProof="0" dirty="0" smtClean="0">
                <a:ln>
                  <a:noFill/>
                </a:ln>
                <a:solidFill>
                  <a:schemeClr val="accent1">
                    <a:lumMod val="50000"/>
                  </a:schemeClr>
                </a:solidFill>
                <a:effectLst/>
                <a:uLnTx/>
                <a:uFillTx/>
                <a:latin typeface="Comic Sans MS" pitchFamily="66" charset="0"/>
              </a:rPr>
              <a:t>Milli Eğitim Bakanlığı (2011). Protokol ve Görgü Kuralları.</a:t>
            </a:r>
          </a:p>
          <a:p>
            <a:pPr marL="274320" marR="0" lvl="0" indent="-274320" algn="l" defTabSz="914400" rtl="0" eaLnBrk="1" fontAlgn="auto" latinLnBrk="0" hangingPunct="1">
              <a:lnSpc>
                <a:spcPct val="120000"/>
              </a:lnSpc>
              <a:spcBef>
                <a:spcPct val="20000"/>
              </a:spcBef>
              <a:spcAft>
                <a:spcPts val="600"/>
              </a:spcAft>
              <a:buClr>
                <a:schemeClr val="bg1"/>
              </a:buClr>
              <a:buSzPct val="95000"/>
              <a:buFont typeface="Wingdings 2"/>
              <a:buChar char=""/>
              <a:tabLst/>
              <a:defRPr/>
            </a:pPr>
            <a:r>
              <a:rPr kumimoji="0" lang="tr-TR" sz="1600" b="0" i="0" u="none" strike="noStrike" kern="1200" cap="none" spc="0" normalizeH="0" baseline="0" noProof="0" dirty="0" smtClean="0">
                <a:ln>
                  <a:noFill/>
                </a:ln>
                <a:solidFill>
                  <a:schemeClr val="accent1">
                    <a:lumMod val="50000"/>
                  </a:schemeClr>
                </a:solidFill>
                <a:effectLst/>
                <a:uLnTx/>
                <a:uFillTx/>
                <a:latin typeface="Comic Sans MS" pitchFamily="66" charset="0"/>
              </a:rPr>
              <a:t>SEZER, Adem. Davet, Karşılama, Ağırlama ve Uğurlama…</a:t>
            </a:r>
          </a:p>
          <a:p>
            <a:pPr marL="274320" marR="0" lvl="0" indent="-274320" algn="l" defTabSz="914400" rtl="0" eaLnBrk="1" fontAlgn="auto" latinLnBrk="0" hangingPunct="1">
              <a:lnSpc>
                <a:spcPct val="120000"/>
              </a:lnSpc>
              <a:spcBef>
                <a:spcPct val="20000"/>
              </a:spcBef>
              <a:spcAft>
                <a:spcPts val="600"/>
              </a:spcAft>
              <a:buClr>
                <a:schemeClr val="bg1"/>
              </a:buClr>
              <a:buSzPct val="95000"/>
              <a:buFont typeface="Wingdings 2"/>
              <a:buChar char=""/>
              <a:tabLst/>
              <a:defRPr/>
            </a:pPr>
            <a:r>
              <a:rPr kumimoji="0" lang="tr-TR" sz="1600" b="0" i="0" u="none" strike="noStrike" kern="1200" cap="none" spc="0" normalizeH="0" baseline="0" noProof="0" dirty="0" smtClean="0">
                <a:ln>
                  <a:noFill/>
                </a:ln>
                <a:solidFill>
                  <a:schemeClr val="accent1">
                    <a:lumMod val="50000"/>
                  </a:schemeClr>
                </a:solidFill>
                <a:effectLst/>
                <a:uLnTx/>
                <a:uFillTx/>
                <a:latin typeface="Comic Sans MS" pitchFamily="66" charset="0"/>
              </a:rPr>
              <a:t>TECİMER, Yasemin (2016). Kamusal Alanda Protokol Kuralları.</a:t>
            </a:r>
          </a:p>
          <a:p>
            <a:pPr marL="274320" marR="0" lvl="0" indent="-274320" algn="l" defTabSz="914400" rtl="0" eaLnBrk="1" fontAlgn="auto" latinLnBrk="0" hangingPunct="1">
              <a:lnSpc>
                <a:spcPct val="120000"/>
              </a:lnSpc>
              <a:spcBef>
                <a:spcPct val="20000"/>
              </a:spcBef>
              <a:spcAft>
                <a:spcPts val="600"/>
              </a:spcAft>
              <a:buClr>
                <a:schemeClr val="bg1"/>
              </a:buClr>
              <a:buSzPct val="95000"/>
              <a:buFont typeface="Wingdings 2"/>
              <a:buChar char=""/>
              <a:tabLst/>
              <a:defRPr/>
            </a:pPr>
            <a:r>
              <a:rPr kumimoji="0" lang="tr-TR" sz="1600" b="0" i="0" u="none" strike="noStrike" kern="1200" cap="none" spc="0" normalizeH="0" baseline="0" noProof="0" dirty="0" smtClean="0">
                <a:ln>
                  <a:noFill/>
                </a:ln>
                <a:solidFill>
                  <a:schemeClr val="accent1">
                    <a:lumMod val="50000"/>
                  </a:schemeClr>
                </a:solidFill>
                <a:effectLst/>
                <a:uLnTx/>
                <a:uFillTx/>
                <a:latin typeface="Comic Sans MS" pitchFamily="66" charset="0"/>
              </a:rPr>
              <a:t>TECİMER, Yasemin (2016). Adabı Muaşeret.</a:t>
            </a:r>
          </a:p>
          <a:p>
            <a:pPr marL="274320" marR="0" lvl="0" indent="-274320" algn="l" defTabSz="914400" rtl="0" eaLnBrk="1" fontAlgn="auto" latinLnBrk="0" hangingPunct="1">
              <a:lnSpc>
                <a:spcPct val="120000"/>
              </a:lnSpc>
              <a:spcBef>
                <a:spcPct val="20000"/>
              </a:spcBef>
              <a:spcAft>
                <a:spcPts val="600"/>
              </a:spcAft>
              <a:buClr>
                <a:schemeClr val="accent3"/>
              </a:buClr>
              <a:buSzPct val="95000"/>
              <a:buFont typeface="Wingdings 2"/>
              <a:buChar char=""/>
              <a:tabLst/>
              <a:defRPr/>
            </a:pPr>
            <a:endParaRPr kumimoji="0" lang="tr-TR" sz="1600" b="0" i="0" u="none" strike="noStrike" kern="1200" cap="none" spc="0" normalizeH="0" baseline="0" noProof="0" dirty="0">
              <a:ln>
                <a:noFill/>
              </a:ln>
              <a:solidFill>
                <a:schemeClr val="tx1"/>
              </a:solidFill>
              <a:effectLst/>
              <a:uLnTx/>
              <a:uFillTx/>
              <a:latin typeface="Comic Sans MS" pitchFamily="66" charset="0"/>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Gündönümü">
  <a:themeElements>
    <a:clrScheme name="Gündönümü">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Gündönümü">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Gündönümü">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23</TotalTime>
  <Words>517</Words>
  <Application>Microsoft Office PowerPoint</Application>
  <PresentationFormat>Ekran Gösterisi (4:3)</PresentationFormat>
  <Paragraphs>37</Paragraphs>
  <Slides>5</Slides>
  <Notes>0</Notes>
  <HiddenSlides>0</HiddenSlides>
  <MMClips>0</MMClips>
  <ScaleCrop>false</ScaleCrop>
  <HeadingPairs>
    <vt:vector size="4" baseType="variant">
      <vt:variant>
        <vt:lpstr>Tema</vt:lpstr>
      </vt:variant>
      <vt:variant>
        <vt:i4>1</vt:i4>
      </vt:variant>
      <vt:variant>
        <vt:lpstr>Slayt Başlıkları</vt:lpstr>
      </vt:variant>
      <vt:variant>
        <vt:i4>5</vt:i4>
      </vt:variant>
    </vt:vector>
  </HeadingPairs>
  <TitlesOfParts>
    <vt:vector size="6" baseType="lpstr">
      <vt:lpstr>Gündönümü</vt:lpstr>
      <vt:lpstr>BAYRAK PROTOKOLÜ</vt:lpstr>
      <vt:lpstr>BAYRAK PROTOKOLU</vt:lpstr>
      <vt:lpstr>BAYRAK PROTOKOLU</vt:lpstr>
      <vt:lpstr>BAYRAK PROTOKOLU</vt:lpstr>
      <vt:lpstr>Slayt 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Slayt 1</dc:title>
  <dc:creator>User</dc:creator>
  <cp:lastModifiedBy>User</cp:lastModifiedBy>
  <cp:revision>4</cp:revision>
  <dcterms:created xsi:type="dcterms:W3CDTF">2020-04-26T02:00:48Z</dcterms:created>
  <dcterms:modified xsi:type="dcterms:W3CDTF">2020-04-29T00:07:20Z</dcterms:modified>
</cp:coreProperties>
</file>