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62" r:id="rId4"/>
    <p:sldId id="258" r:id="rId5"/>
    <p:sldId id="263" r:id="rId6"/>
    <p:sldId id="259" r:id="rId7"/>
    <p:sldId id="264" r:id="rId8"/>
    <p:sldId id="260" r:id="rId9"/>
    <p:sldId id="265"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6" d="100"/>
          <a:sy n="76" d="100"/>
        </p:scale>
        <p:origin x="-1842"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a:t>Click to edit Master title style</a:t>
            </a:r>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1D8BD707-D9CF-40AE-B4C6-C98DA3205C09}" type="datetimeFigureOut">
              <a:rPr lang="en-US" smtClean="0"/>
              <a:pPr/>
              <a:t>4/14/2026</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a:t>Click to edit Master title style</a:t>
            </a:r>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1D8BD707-D9CF-40AE-B4C6-C98DA3205C09}" type="datetimeFigureOut">
              <a:rPr lang="en-US" smtClean="0"/>
              <a:pPr/>
              <a:t>4/14/2026</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1D8BD707-D9CF-40AE-B4C6-C98DA3205C09}" type="datetimeFigureOut">
              <a:rPr lang="en-US" smtClean="0"/>
              <a:pPr/>
              <a:t>4/14/2026</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B6F15528-21DE-4FAA-801E-634DDDAF4B2B}"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a:t>Click to edit Master title style</a:t>
            </a:r>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a:t>Click to edit Master title style</a:t>
            </a:r>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1D8BD707-D9CF-40AE-B4C6-C98DA3205C09}" type="datetimeFigureOut">
              <a:rPr lang="en-US" smtClean="0"/>
              <a:pPr/>
              <a:t>4/14/2026</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a:t>Click to edit Master title style</a:t>
            </a:r>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1D8BD707-D9CF-40AE-B4C6-C98DA3205C09}" type="datetimeFigureOut">
              <a:rPr lang="en-US" smtClean="0"/>
              <a:pPr/>
              <a:t>4/14/2026</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1D8BD707-D9CF-40AE-B4C6-C98DA3205C09}" type="datetimeFigureOut">
              <a:rPr lang="en-US" smtClean="0"/>
              <a:pPr/>
              <a:t>4/14/2026</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a:t>Click to edit Master title style</a:t>
            </a:r>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1D8BD707-D9CF-40AE-B4C6-C98DA3205C09}" type="datetimeFigureOut">
              <a:rPr lang="en-US" smtClean="0"/>
              <a:pPr/>
              <a:t>4/14/2026</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a:t>Click to edit Master title style</a:t>
            </a:r>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1D8BD707-D9CF-40AE-B4C6-C98DA3205C09}" type="datetimeFigureOut">
              <a:rPr lang="en-US" smtClean="0"/>
              <a:pPr/>
              <a:t>4/14/2026</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D8BD707-D9CF-40AE-B4C6-C98DA3205C09}" type="datetimeFigureOut">
              <a:rPr lang="en-US" smtClean="0"/>
              <a:pPr/>
              <a:t>4/14/2026</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a:t>PRECIS WRITING</a:t>
            </a:r>
          </a:p>
        </p:txBody>
      </p:sp>
      <p:sp>
        <p:nvSpPr>
          <p:cNvPr id="3" name="Subtitle 2"/>
          <p:cNvSpPr>
            <a:spLocks noGrp="1"/>
          </p:cNvSpPr>
          <p:nvPr>
            <p:ph type="subTitle" idx="1"/>
          </p:nvPr>
        </p:nvSpPr>
        <p:spPr/>
        <p:txBody>
          <a:bodyPr/>
          <a:lstStyle/>
          <a:p>
            <a:r>
              <a:rPr lang="tr-TR" dirty="0"/>
              <a:t>EXERCISES</a:t>
            </a:r>
          </a:p>
        </p:txBody>
      </p:sp>
    </p:spTree>
    <p:extLst>
      <p:ext uri="{BB962C8B-B14F-4D97-AF65-F5344CB8AC3E}">
        <p14:creationId xmlns:p14="http://schemas.microsoft.com/office/powerpoint/2010/main" val="1089199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tr-TR" dirty="0"/>
              <a:t/>
            </a:r>
            <a:br>
              <a:rPr lang="tr-TR" dirty="0"/>
            </a:br>
            <a:r>
              <a:rPr lang="tr-TR" dirty="0"/>
              <a:t>Title</a:t>
            </a:r>
            <a:br>
              <a:rPr lang="tr-TR" dirty="0"/>
            </a:br>
            <a:endParaRPr lang="tr-TR" dirty="0"/>
          </a:p>
        </p:txBody>
      </p:sp>
      <p:sp>
        <p:nvSpPr>
          <p:cNvPr id="3" name="Content Placeholder 2"/>
          <p:cNvSpPr>
            <a:spLocks noGrp="1"/>
          </p:cNvSpPr>
          <p:nvPr>
            <p:ph idx="1"/>
          </p:nvPr>
        </p:nvSpPr>
        <p:spPr/>
        <p:txBody>
          <a:bodyPr/>
          <a:lstStyle/>
          <a:p>
            <a:r>
              <a:rPr lang="tr-TR" dirty="0"/>
              <a:t>(1) Trust and Salvation</a:t>
            </a:r>
          </a:p>
          <a:p>
            <a:r>
              <a:rPr lang="tr-TR" dirty="0"/>
              <a:t>(2) Search of Truth and Renuncition</a:t>
            </a:r>
          </a:p>
        </p:txBody>
      </p:sp>
    </p:spTree>
    <p:extLst>
      <p:ext uri="{BB962C8B-B14F-4D97-AF65-F5344CB8AC3E}">
        <p14:creationId xmlns:p14="http://schemas.microsoft.com/office/powerpoint/2010/main" val="1548528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304800"/>
          </a:xfrm>
        </p:spPr>
        <p:txBody>
          <a:bodyPr>
            <a:normAutofit fontScale="90000"/>
          </a:bodyPr>
          <a:lstStyle/>
          <a:p>
            <a:r>
              <a:rPr lang="tr-TR" dirty="0"/>
              <a:t>EXERCISE 1</a:t>
            </a:r>
          </a:p>
        </p:txBody>
      </p:sp>
      <p:sp>
        <p:nvSpPr>
          <p:cNvPr id="3" name="Content Placeholder 2"/>
          <p:cNvSpPr>
            <a:spLocks noGrp="1"/>
          </p:cNvSpPr>
          <p:nvPr>
            <p:ph idx="1"/>
          </p:nvPr>
        </p:nvSpPr>
        <p:spPr>
          <a:xfrm>
            <a:off x="6927" y="609600"/>
            <a:ext cx="8839200" cy="5943600"/>
          </a:xfrm>
        </p:spPr>
        <p:txBody>
          <a:bodyPr>
            <a:normAutofit fontScale="62500" lnSpcReduction="20000"/>
          </a:bodyPr>
          <a:lstStyle/>
          <a:p>
            <a:endParaRPr lang="tr-TR" dirty="0"/>
          </a:p>
          <a:p>
            <a:r>
              <a:rPr lang="tr-TR" dirty="0"/>
              <a:t>To read the path of philosophy is to seek after truth and follow a way of life. Before a man sets out on the quest after truth, he must fulfil certain conditions. First, there must be discrimination between the real and the unreal. The statement means, not that a man must possess complete knowledge of absolute reality, which is attained only after long practice of meditation, but that he must unfailingly subject the nature of things to a rigid analysis by discriminating between what is transitory  and what is abiding or between what is true and what is false. The second condition is detachment from the selfish enjoyments of life. The aspirant must learn that the highest good is realised not through worldly pleasure, but through continous search for the infinite, the enduring joy. This ideal of renunciation must be realised by a gradual purificaton of the seeker’s heart and mind. A third condition is that  the student must acquire tranquility of mind, self control, patience, poise, burning faith in things of the spirit and self-surrender. These are called the six treasures of life. The thirst for release is the fourth condition. Deliverance from sipiritual darkness, entrance upon the path of illumination comes only through annihilation of the false ego. When the ego dies, all troubles cease says Sri Ramakrishna. Such a condition of being does not imply the loss of one’s individuality, for we can lose nothing that is real. Kalidasa, the great poet and dramatist, has beautifully expressed this truth. He says that the ideal  of renunciation  consists in owning the whole world while disowning one’s own self. (280 words)</a:t>
            </a:r>
          </a:p>
        </p:txBody>
      </p:sp>
    </p:spTree>
    <p:extLst>
      <p:ext uri="{BB962C8B-B14F-4D97-AF65-F5344CB8AC3E}">
        <p14:creationId xmlns:p14="http://schemas.microsoft.com/office/powerpoint/2010/main" val="3975715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vocabulary</a:t>
            </a:r>
          </a:p>
        </p:txBody>
      </p:sp>
      <p:sp>
        <p:nvSpPr>
          <p:cNvPr id="3" name="Content Placeholder 2"/>
          <p:cNvSpPr>
            <a:spLocks noGrp="1"/>
          </p:cNvSpPr>
          <p:nvPr>
            <p:ph idx="1"/>
          </p:nvPr>
        </p:nvSpPr>
        <p:spPr/>
        <p:txBody>
          <a:bodyPr/>
          <a:lstStyle/>
          <a:p>
            <a:r>
              <a:rPr lang="tr-TR" dirty="0"/>
              <a:t>Now, please try to highlight, underline , or mark the necessary vocabularies that you think will help you structure your precis and might also be helpful to paraphrase while writing.</a:t>
            </a:r>
          </a:p>
        </p:txBody>
      </p:sp>
    </p:spTree>
    <p:extLst>
      <p:ext uri="{BB962C8B-B14F-4D97-AF65-F5344CB8AC3E}">
        <p14:creationId xmlns:p14="http://schemas.microsoft.com/office/powerpoint/2010/main" val="34831517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tr-TR" b="1" i="1" dirty="0"/>
              <a:t>Aids to Vocabulary</a:t>
            </a:r>
          </a:p>
        </p:txBody>
      </p:sp>
      <p:sp>
        <p:nvSpPr>
          <p:cNvPr id="3" name="Content Placeholder 2"/>
          <p:cNvSpPr>
            <a:spLocks noGrp="1"/>
          </p:cNvSpPr>
          <p:nvPr>
            <p:ph idx="1"/>
          </p:nvPr>
        </p:nvSpPr>
        <p:spPr>
          <a:xfrm>
            <a:off x="457200" y="990600"/>
            <a:ext cx="8534400" cy="5562600"/>
          </a:xfrm>
        </p:spPr>
        <p:txBody>
          <a:bodyPr>
            <a:normAutofit fontScale="70000" lnSpcReduction="20000"/>
          </a:bodyPr>
          <a:lstStyle/>
          <a:p>
            <a:pPr marL="0" indent="0">
              <a:buNone/>
            </a:pPr>
            <a:r>
              <a:rPr lang="tr-TR" dirty="0"/>
              <a:t>1. </a:t>
            </a:r>
            <a:r>
              <a:rPr lang="tr-TR" b="1" dirty="0"/>
              <a:t>To tread              </a:t>
            </a:r>
            <a:r>
              <a:rPr lang="tr-TR" dirty="0"/>
              <a:t>- to cover, move</a:t>
            </a:r>
          </a:p>
          <a:p>
            <a:pPr marL="0" indent="0">
              <a:buNone/>
            </a:pPr>
            <a:r>
              <a:rPr lang="tr-TR" dirty="0"/>
              <a:t>2. </a:t>
            </a:r>
            <a:r>
              <a:rPr lang="tr-TR" b="1" dirty="0"/>
              <a:t>Quest  </a:t>
            </a:r>
            <a:r>
              <a:rPr lang="tr-TR" dirty="0"/>
              <a:t>                - search, keen, desire to find</a:t>
            </a:r>
          </a:p>
          <a:p>
            <a:pPr marL="0" indent="0">
              <a:buNone/>
            </a:pPr>
            <a:r>
              <a:rPr lang="tr-TR" dirty="0"/>
              <a:t>3. </a:t>
            </a:r>
            <a:r>
              <a:rPr lang="tr-TR" b="1" dirty="0"/>
              <a:t>Discrimination</a:t>
            </a:r>
            <a:r>
              <a:rPr lang="tr-TR" dirty="0"/>
              <a:t>  - Difference, distinguish</a:t>
            </a:r>
          </a:p>
          <a:p>
            <a:pPr marL="0" indent="0">
              <a:buNone/>
            </a:pPr>
            <a:r>
              <a:rPr lang="tr-TR" dirty="0"/>
              <a:t>4. </a:t>
            </a:r>
            <a:r>
              <a:rPr lang="tr-TR" b="1" dirty="0"/>
              <a:t>Meditation</a:t>
            </a:r>
            <a:r>
              <a:rPr lang="tr-TR" dirty="0"/>
              <a:t>        - thinking</a:t>
            </a:r>
          </a:p>
          <a:p>
            <a:pPr marL="0" indent="0">
              <a:buNone/>
            </a:pPr>
            <a:r>
              <a:rPr lang="tr-TR" dirty="0"/>
              <a:t>5. </a:t>
            </a:r>
            <a:r>
              <a:rPr lang="tr-TR" b="1" dirty="0"/>
              <a:t>Rigid</a:t>
            </a:r>
            <a:r>
              <a:rPr lang="tr-TR" dirty="0"/>
              <a:t>                   - having no flexibility, steadfast</a:t>
            </a:r>
          </a:p>
          <a:p>
            <a:pPr marL="0" indent="0">
              <a:buNone/>
            </a:pPr>
            <a:r>
              <a:rPr lang="tr-TR" dirty="0"/>
              <a:t>6. </a:t>
            </a:r>
            <a:r>
              <a:rPr lang="tr-TR" b="1" dirty="0"/>
              <a:t>Transitory    </a:t>
            </a:r>
            <a:r>
              <a:rPr lang="tr-TR" dirty="0"/>
              <a:t>      - temporary, shortlived</a:t>
            </a:r>
          </a:p>
          <a:p>
            <a:pPr marL="0" indent="0">
              <a:buNone/>
            </a:pPr>
            <a:r>
              <a:rPr lang="tr-TR" dirty="0"/>
              <a:t>7. </a:t>
            </a:r>
            <a:r>
              <a:rPr lang="tr-TR" b="1" dirty="0"/>
              <a:t>Abiding </a:t>
            </a:r>
            <a:r>
              <a:rPr lang="tr-TR" dirty="0"/>
              <a:t>             - lasting, permanent</a:t>
            </a:r>
          </a:p>
          <a:p>
            <a:pPr marL="0" indent="0">
              <a:buNone/>
            </a:pPr>
            <a:r>
              <a:rPr lang="tr-TR" dirty="0"/>
              <a:t>8.</a:t>
            </a:r>
            <a:r>
              <a:rPr lang="tr-TR" b="1" dirty="0"/>
              <a:t> Detachment      </a:t>
            </a:r>
            <a:r>
              <a:rPr lang="tr-TR" dirty="0"/>
              <a:t>- aloofness</a:t>
            </a:r>
          </a:p>
          <a:p>
            <a:pPr marL="0" indent="0">
              <a:buNone/>
            </a:pPr>
            <a:r>
              <a:rPr lang="tr-TR" dirty="0"/>
              <a:t>9. </a:t>
            </a:r>
            <a:r>
              <a:rPr lang="tr-TR" b="1" dirty="0"/>
              <a:t>Aspirant </a:t>
            </a:r>
            <a:r>
              <a:rPr lang="tr-TR" dirty="0"/>
              <a:t>            - one who desires, craves</a:t>
            </a:r>
          </a:p>
          <a:p>
            <a:pPr marL="0" indent="0">
              <a:buNone/>
            </a:pPr>
            <a:r>
              <a:rPr lang="tr-TR" dirty="0"/>
              <a:t>10. </a:t>
            </a:r>
            <a:r>
              <a:rPr lang="tr-TR" b="1" dirty="0"/>
              <a:t>Enduring </a:t>
            </a:r>
            <a:r>
              <a:rPr lang="tr-TR" dirty="0"/>
              <a:t>         - lasting</a:t>
            </a:r>
          </a:p>
          <a:p>
            <a:pPr marL="0" indent="0">
              <a:buNone/>
            </a:pPr>
            <a:r>
              <a:rPr lang="tr-TR" dirty="0"/>
              <a:t>11. </a:t>
            </a:r>
            <a:r>
              <a:rPr lang="tr-TR" b="1" dirty="0"/>
              <a:t>Renunciation</a:t>
            </a:r>
            <a:r>
              <a:rPr lang="tr-TR" dirty="0"/>
              <a:t>   - to give up</a:t>
            </a:r>
          </a:p>
          <a:p>
            <a:pPr marL="0" indent="0">
              <a:buNone/>
            </a:pPr>
            <a:r>
              <a:rPr lang="tr-TR" dirty="0"/>
              <a:t>12. </a:t>
            </a:r>
            <a:r>
              <a:rPr lang="tr-TR" b="1" dirty="0"/>
              <a:t>Gradual</a:t>
            </a:r>
            <a:r>
              <a:rPr lang="tr-TR" dirty="0"/>
              <a:t>            - continuous</a:t>
            </a:r>
          </a:p>
          <a:p>
            <a:pPr marL="0" indent="0">
              <a:buNone/>
            </a:pPr>
            <a:r>
              <a:rPr lang="tr-TR" dirty="0"/>
              <a:t>13. </a:t>
            </a:r>
            <a:r>
              <a:rPr lang="tr-TR" b="1" dirty="0"/>
              <a:t>Acquire  </a:t>
            </a:r>
            <a:r>
              <a:rPr lang="tr-TR" dirty="0"/>
              <a:t>          - possess</a:t>
            </a:r>
          </a:p>
          <a:p>
            <a:pPr marL="0" indent="0">
              <a:buNone/>
            </a:pPr>
            <a:r>
              <a:rPr lang="tr-TR" dirty="0"/>
              <a:t>14.</a:t>
            </a:r>
            <a:r>
              <a:rPr lang="tr-TR" b="1" dirty="0"/>
              <a:t> Tranquility       </a:t>
            </a:r>
            <a:r>
              <a:rPr lang="tr-TR" dirty="0"/>
              <a:t>- peace, calm</a:t>
            </a:r>
          </a:p>
          <a:p>
            <a:pPr marL="0" indent="0">
              <a:buNone/>
            </a:pPr>
            <a:r>
              <a:rPr lang="tr-TR" dirty="0"/>
              <a:t>15. </a:t>
            </a:r>
            <a:r>
              <a:rPr lang="tr-TR" b="1" dirty="0"/>
              <a:t>Deliverance</a:t>
            </a:r>
            <a:r>
              <a:rPr lang="tr-TR" dirty="0"/>
              <a:t>     -salvation</a:t>
            </a:r>
          </a:p>
          <a:p>
            <a:pPr marL="0" indent="0">
              <a:buNone/>
            </a:pPr>
            <a:r>
              <a:rPr lang="tr-TR" dirty="0"/>
              <a:t>16. </a:t>
            </a:r>
            <a:r>
              <a:rPr lang="tr-TR" b="1" dirty="0"/>
              <a:t>Illumination</a:t>
            </a:r>
            <a:r>
              <a:rPr lang="tr-TR" dirty="0"/>
              <a:t>     - light</a:t>
            </a:r>
          </a:p>
          <a:p>
            <a:pPr marL="0" indent="0">
              <a:buNone/>
            </a:pPr>
            <a:r>
              <a:rPr lang="tr-TR" dirty="0"/>
              <a:t>17. </a:t>
            </a:r>
            <a:r>
              <a:rPr lang="tr-TR" b="1" dirty="0"/>
              <a:t>Annihilation </a:t>
            </a:r>
            <a:r>
              <a:rPr lang="tr-TR" dirty="0"/>
              <a:t>    - killing completely, finishing</a:t>
            </a:r>
          </a:p>
        </p:txBody>
      </p:sp>
    </p:spTree>
    <p:extLst>
      <p:ext uri="{BB962C8B-B14F-4D97-AF65-F5344CB8AC3E}">
        <p14:creationId xmlns:p14="http://schemas.microsoft.com/office/powerpoint/2010/main" val="2118673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Points for precis writing</a:t>
            </a:r>
          </a:p>
        </p:txBody>
      </p:sp>
      <p:sp>
        <p:nvSpPr>
          <p:cNvPr id="3" name="Content Placeholder 2"/>
          <p:cNvSpPr>
            <a:spLocks noGrp="1"/>
          </p:cNvSpPr>
          <p:nvPr>
            <p:ph idx="1"/>
          </p:nvPr>
        </p:nvSpPr>
        <p:spPr/>
        <p:txBody>
          <a:bodyPr/>
          <a:lstStyle/>
          <a:p>
            <a:r>
              <a:rPr lang="tr-TR" dirty="0"/>
              <a:t>Now, please write an outline of the themes</a:t>
            </a:r>
            <a:r>
              <a:rPr lang="tr-TR"/>
              <a:t>, main points </a:t>
            </a:r>
            <a:r>
              <a:rPr lang="tr-TR" dirty="0"/>
              <a:t>or sentences that you will build up your precis on.</a:t>
            </a:r>
          </a:p>
        </p:txBody>
      </p:sp>
    </p:spTree>
    <p:extLst>
      <p:ext uri="{BB962C8B-B14F-4D97-AF65-F5344CB8AC3E}">
        <p14:creationId xmlns:p14="http://schemas.microsoft.com/office/powerpoint/2010/main" val="269189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tr-TR" b="1" i="1" dirty="0"/>
              <a:t>Points for precis writing</a:t>
            </a:r>
          </a:p>
        </p:txBody>
      </p:sp>
      <p:sp>
        <p:nvSpPr>
          <p:cNvPr id="3" name="Content Placeholder 2"/>
          <p:cNvSpPr>
            <a:spLocks noGrp="1"/>
          </p:cNvSpPr>
          <p:nvPr>
            <p:ph idx="1"/>
          </p:nvPr>
        </p:nvSpPr>
        <p:spPr>
          <a:xfrm>
            <a:off x="152400" y="990600"/>
            <a:ext cx="8915400" cy="5562600"/>
          </a:xfrm>
        </p:spPr>
        <p:txBody>
          <a:bodyPr>
            <a:normAutofit/>
          </a:bodyPr>
          <a:lstStyle/>
          <a:p>
            <a:pPr marL="0" indent="0">
              <a:buNone/>
            </a:pPr>
            <a:r>
              <a:rPr lang="tr-TR" i="1" dirty="0"/>
              <a:t>1. philosophy means a search of truth</a:t>
            </a:r>
          </a:p>
          <a:p>
            <a:pPr marL="0" indent="0">
              <a:buNone/>
            </a:pPr>
            <a:r>
              <a:rPr lang="tr-TR" i="1" dirty="0"/>
              <a:t>2. A person who wants to seek truth must be able to distinguish between real and unreal, temporary and lasting things.</a:t>
            </a:r>
          </a:p>
          <a:p>
            <a:pPr marL="0" indent="0">
              <a:buNone/>
            </a:pPr>
            <a:r>
              <a:rPr lang="tr-TR" i="1" dirty="0"/>
              <a:t>3. The aspirant for truth must know that the highest good is realised not through worldly pleasures but through renunciation.</a:t>
            </a:r>
          </a:p>
          <a:p>
            <a:pPr marL="0" indent="0">
              <a:buNone/>
            </a:pPr>
            <a:r>
              <a:rPr lang="tr-TR" i="1" dirty="0"/>
              <a:t>4. Peace of mind is another arrtibute which a truth seeker must possess.</a:t>
            </a:r>
          </a:p>
          <a:p>
            <a:pPr marL="0" indent="0">
              <a:buNone/>
            </a:pPr>
            <a:r>
              <a:rPr lang="tr-TR" i="1" dirty="0"/>
              <a:t>5. He must prepare himself for losing his individual identity and attaining a higher one.</a:t>
            </a:r>
          </a:p>
        </p:txBody>
      </p:sp>
    </p:spTree>
    <p:extLst>
      <p:ext uri="{BB962C8B-B14F-4D97-AF65-F5344CB8AC3E}">
        <p14:creationId xmlns:p14="http://schemas.microsoft.com/office/powerpoint/2010/main" val="1929973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Precis </a:t>
            </a:r>
          </a:p>
        </p:txBody>
      </p:sp>
      <p:sp>
        <p:nvSpPr>
          <p:cNvPr id="3" name="Content Placeholder 2"/>
          <p:cNvSpPr>
            <a:spLocks noGrp="1"/>
          </p:cNvSpPr>
          <p:nvPr>
            <p:ph idx="1"/>
          </p:nvPr>
        </p:nvSpPr>
        <p:spPr/>
        <p:txBody>
          <a:bodyPr/>
          <a:lstStyle/>
          <a:p>
            <a:pPr marL="0" indent="0">
              <a:buNone/>
            </a:pPr>
            <a:r>
              <a:rPr lang="tr-TR" dirty="0"/>
              <a:t>After you have outlined and decided on the necessary themes that should be included, now you can start writing your overall precis....</a:t>
            </a:r>
          </a:p>
        </p:txBody>
      </p:sp>
    </p:spTree>
    <p:extLst>
      <p:ext uri="{BB962C8B-B14F-4D97-AF65-F5344CB8AC3E}">
        <p14:creationId xmlns:p14="http://schemas.microsoft.com/office/powerpoint/2010/main" val="1859545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tr-TR" dirty="0"/>
              <a:t>PRECİS</a:t>
            </a:r>
          </a:p>
        </p:txBody>
      </p:sp>
      <p:sp>
        <p:nvSpPr>
          <p:cNvPr id="3" name="Content Placeholder 2"/>
          <p:cNvSpPr>
            <a:spLocks noGrp="1"/>
          </p:cNvSpPr>
          <p:nvPr>
            <p:ph idx="1"/>
          </p:nvPr>
        </p:nvSpPr>
        <p:spPr>
          <a:xfrm>
            <a:off x="228600" y="914400"/>
            <a:ext cx="8686800" cy="5715000"/>
          </a:xfrm>
        </p:spPr>
        <p:txBody>
          <a:bodyPr>
            <a:normAutofit fontScale="92500"/>
          </a:bodyPr>
          <a:lstStyle/>
          <a:p>
            <a:r>
              <a:rPr lang="tr-TR" i="1" dirty="0"/>
              <a:t>The path of philosophy implies a consistant search of the truth. A real understanding of truth demands certain qualities. The seeker must be capable of distinguishing between real and unreal, temporary and lasting things, he must realise that highest truth and salvation cannot be achieved through worldly comforts but through their renunciation. This ideal needs a constant search of the lasting joys. He must do away with his false ego. With ego’s death many troubles automatically fade away. By disowning his own self, he can own the whole world </a:t>
            </a:r>
            <a:r>
              <a:rPr lang="tr-TR" b="1" dirty="0"/>
              <a:t>(90 words)</a:t>
            </a:r>
          </a:p>
        </p:txBody>
      </p:sp>
    </p:spTree>
    <p:extLst>
      <p:ext uri="{BB962C8B-B14F-4D97-AF65-F5344CB8AC3E}">
        <p14:creationId xmlns:p14="http://schemas.microsoft.com/office/powerpoint/2010/main" val="3184029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title</a:t>
            </a:r>
          </a:p>
        </p:txBody>
      </p:sp>
      <p:sp>
        <p:nvSpPr>
          <p:cNvPr id="3" name="Content Placeholder 2"/>
          <p:cNvSpPr>
            <a:spLocks noGrp="1"/>
          </p:cNvSpPr>
          <p:nvPr>
            <p:ph idx="1"/>
          </p:nvPr>
        </p:nvSpPr>
        <p:spPr/>
        <p:txBody>
          <a:bodyPr/>
          <a:lstStyle/>
          <a:p>
            <a:r>
              <a:rPr lang="tr-TR" dirty="0"/>
              <a:t>Now, think of a title for your precis...</a:t>
            </a:r>
          </a:p>
        </p:txBody>
      </p:sp>
    </p:spTree>
    <p:extLst>
      <p:ext uri="{BB962C8B-B14F-4D97-AF65-F5344CB8AC3E}">
        <p14:creationId xmlns:p14="http://schemas.microsoft.com/office/powerpoint/2010/main" val="41327829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109</TotalTime>
  <Words>733</Words>
  <Application>Microsoft Office PowerPoint</Application>
  <PresentationFormat>Ekran Gösterisi (4:3)</PresentationFormat>
  <Paragraphs>42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Verve</vt:lpstr>
      <vt:lpstr>PRECIS WRITING</vt:lpstr>
      <vt:lpstr>EXERCISE 1</vt:lpstr>
      <vt:lpstr>vocabulary</vt:lpstr>
      <vt:lpstr>Aids to Vocabulary</vt:lpstr>
      <vt:lpstr>Points for precis writing</vt:lpstr>
      <vt:lpstr>Points for precis writing</vt:lpstr>
      <vt:lpstr>Precis </vt:lpstr>
      <vt:lpstr>PRECİS</vt:lpstr>
      <vt:lpstr>title</vt:lpstr>
      <vt:lpstr> Title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PRECIS WRITING</dc:title>
  <dc:creator>Semiha GURSOY</dc:creator>
  <cp:lastModifiedBy>Betul ALTAS</cp:lastModifiedBy>
  <cp:revision>13</cp:revision>
  <dcterms:created xsi:type="dcterms:W3CDTF">2006-08-16T00:00:00Z</dcterms:created>
  <dcterms:modified xsi:type="dcterms:W3CDTF">2026-04-14T07:18:01Z</dcterms:modified>
</cp:coreProperties>
</file>