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4D17-DD47-4E62-ACAA-5E4E237A69B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8486-5958-4CFE-B979-B2B60C8D0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628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4D17-DD47-4E62-ACAA-5E4E237A69B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8486-5958-4CFE-B979-B2B60C8D0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75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4D17-DD47-4E62-ACAA-5E4E237A69B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8486-5958-4CFE-B979-B2B60C8D0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69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4D17-DD47-4E62-ACAA-5E4E237A69B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8486-5958-4CFE-B979-B2B60C8D0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501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4D17-DD47-4E62-ACAA-5E4E237A69B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8486-5958-4CFE-B979-B2B60C8D0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98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4D17-DD47-4E62-ACAA-5E4E237A69B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8486-5958-4CFE-B979-B2B60C8D0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1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4D17-DD47-4E62-ACAA-5E4E237A69B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8486-5958-4CFE-B979-B2B60C8D0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2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4D17-DD47-4E62-ACAA-5E4E237A69B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8486-5958-4CFE-B979-B2B60C8D0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4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4D17-DD47-4E62-ACAA-5E4E237A69B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8486-5958-4CFE-B979-B2B60C8D0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64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4D17-DD47-4E62-ACAA-5E4E237A69B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8486-5958-4CFE-B979-B2B60C8D0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0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4D17-DD47-4E62-ACAA-5E4E237A69B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8486-5958-4CFE-B979-B2B60C8D0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D4D17-DD47-4E62-ACAA-5E4E237A69B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D8486-5958-4CFE-B979-B2B60C8D0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94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dtools.com/pages/article/newTMC_05_1.ht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dtools.com/pages/article/newCDV_25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SWOT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hlinkClick r:id="rId2"/>
              </a:rPr>
              <a:t> Resource: </a:t>
            </a:r>
            <a:r>
              <a:rPr lang="en-US" dirty="0" smtClean="0">
                <a:hlinkClick r:id="rId2"/>
              </a:rPr>
              <a:t>https://www.mindtools.com/pages/article/newTMC_05_1.htm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0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Strengths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en-US" dirty="0" smtClean="0"/>
              <a:t>What </a:t>
            </a:r>
            <a:r>
              <a:rPr lang="en-US" dirty="0"/>
              <a:t>advantages do you have that others don't have (for example, skills, certifications, education, or connections)?</a:t>
            </a:r>
          </a:p>
          <a:p>
            <a:pPr fontAlgn="base"/>
            <a:r>
              <a:rPr lang="en-US" dirty="0"/>
              <a:t>What do you do better than anyone else?</a:t>
            </a:r>
          </a:p>
          <a:p>
            <a:pPr fontAlgn="base"/>
            <a:r>
              <a:rPr lang="en-US" dirty="0"/>
              <a:t>What personal resources can you access?</a:t>
            </a:r>
          </a:p>
          <a:p>
            <a:pPr fontAlgn="base"/>
            <a:r>
              <a:rPr lang="en-US" dirty="0"/>
              <a:t>What do other people (and your boss, in particular) see as your strengths?</a:t>
            </a:r>
          </a:p>
          <a:p>
            <a:pPr fontAlgn="base"/>
            <a:r>
              <a:rPr lang="en-US" dirty="0"/>
              <a:t>Which of your achievements are you most proud of?</a:t>
            </a:r>
          </a:p>
          <a:p>
            <a:pPr fontAlgn="base"/>
            <a:r>
              <a:rPr lang="en-US" dirty="0"/>
              <a:t>What values do you believe in that others fail to exhibit?</a:t>
            </a:r>
          </a:p>
          <a:p>
            <a:pPr fontAlgn="base"/>
            <a:r>
              <a:rPr lang="en-US" dirty="0"/>
              <a:t>Are you part of a network that no one else is involved in? If so, what connections do you have with influential people?</a:t>
            </a:r>
          </a:p>
          <a:p>
            <a:pPr fontAlgn="base"/>
            <a:r>
              <a:rPr lang="en-US" dirty="0"/>
              <a:t>Consider this from your own perspective, and from the point of view of the people around you. And don't be modest or shy – be as objective as you can. Knowing and using your strengths can make you happier and more fulfilled at work. See our </a:t>
            </a:r>
            <a:r>
              <a:rPr lang="en-US" b="1" dirty="0" err="1">
                <a:hlinkClick r:id="rId2"/>
              </a:rPr>
              <a:t>StrengthsFinder</a:t>
            </a:r>
            <a:r>
              <a:rPr lang="en-US" dirty="0"/>
              <a:t>  article for more help on this.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98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Weaknesses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dirty="0" smtClean="0"/>
              <a:t>What </a:t>
            </a:r>
            <a:r>
              <a:rPr lang="en-US" dirty="0"/>
              <a:t>tasks do you usually avoid because you don't feel confident doing them?</a:t>
            </a:r>
          </a:p>
          <a:p>
            <a:pPr fontAlgn="base"/>
            <a:r>
              <a:rPr lang="en-US" dirty="0"/>
              <a:t>What will the people around you see as your weaknesses?</a:t>
            </a:r>
          </a:p>
          <a:p>
            <a:pPr fontAlgn="base"/>
            <a:r>
              <a:rPr lang="en-US" dirty="0"/>
              <a:t>Are you completely confident in your education and skills training? If not, where are you weakest?</a:t>
            </a:r>
          </a:p>
          <a:p>
            <a:pPr fontAlgn="base"/>
            <a:r>
              <a:rPr lang="en-US" dirty="0"/>
              <a:t>What are your negative work habits (for example, are you often late, are you disorganized, do you have a short temper, or are you poor at handling stress)?</a:t>
            </a:r>
          </a:p>
          <a:p>
            <a:pPr fontAlgn="base"/>
            <a:r>
              <a:rPr lang="en-US" dirty="0"/>
              <a:t>Do you have personality traits that hold you back in your field? For instance, if you have to conduct meetings on a regular basis, a fear of public speaking would be a major weakness.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395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Opportunities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en-US" dirty="0" smtClean="0"/>
              <a:t>What </a:t>
            </a:r>
            <a:r>
              <a:rPr lang="en-US" dirty="0"/>
              <a:t>new technology can help you? Or can you get help from others or from people via the internet?</a:t>
            </a:r>
          </a:p>
          <a:p>
            <a:pPr fontAlgn="base"/>
            <a:r>
              <a:rPr lang="en-US" dirty="0"/>
              <a:t>Is your industry growing? If so, how can you take advantage of the current market?</a:t>
            </a:r>
          </a:p>
          <a:p>
            <a:pPr fontAlgn="base"/>
            <a:r>
              <a:rPr lang="en-US" dirty="0"/>
              <a:t>Do you have a network of strategic contacts to help you, or offer good advice?</a:t>
            </a:r>
          </a:p>
          <a:p>
            <a:pPr fontAlgn="base"/>
            <a:r>
              <a:rPr lang="en-US" dirty="0"/>
              <a:t>What trends (management or otherwise) do you see in your company, and how can you take advantage of them?</a:t>
            </a:r>
          </a:p>
          <a:p>
            <a:pPr fontAlgn="base"/>
            <a:r>
              <a:rPr lang="en-US" dirty="0"/>
              <a:t>Are any of your competitors failing to do something important? If so, can you take advantage of their mistakes?</a:t>
            </a:r>
          </a:p>
          <a:p>
            <a:pPr fontAlgn="base"/>
            <a:r>
              <a:rPr lang="en-US" dirty="0"/>
              <a:t>Is there a need in your company or industry that no one is filling?</a:t>
            </a:r>
          </a:p>
          <a:p>
            <a:pPr fontAlgn="base"/>
            <a:r>
              <a:rPr lang="en-US" dirty="0"/>
              <a:t>Do your customers or vendors complain about something in your company? If so, could you create an opportunity by offering a solution?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433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Threats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smtClean="0"/>
              <a:t>What </a:t>
            </a:r>
            <a:r>
              <a:rPr lang="en-US" dirty="0"/>
              <a:t>obstacles do you currently face at work?</a:t>
            </a:r>
          </a:p>
          <a:p>
            <a:pPr fontAlgn="base"/>
            <a:r>
              <a:rPr lang="en-US" dirty="0"/>
              <a:t>Are any of your colleagues competing with you for projects or roles?</a:t>
            </a:r>
          </a:p>
          <a:p>
            <a:pPr fontAlgn="base"/>
            <a:r>
              <a:rPr lang="en-US" dirty="0"/>
              <a:t>Is your job (or the demand for the things you do) changing?</a:t>
            </a:r>
          </a:p>
          <a:p>
            <a:pPr fontAlgn="base"/>
            <a:r>
              <a:rPr lang="en-US" dirty="0"/>
              <a:t>Does changing technology threaten your position?</a:t>
            </a:r>
          </a:p>
          <a:p>
            <a:pPr fontAlgn="base"/>
            <a:r>
              <a:rPr lang="en-US" dirty="0"/>
              <a:t>Could any of your weaknesses lead to threats?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619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 Personal SWOT Example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fontAlgn="base"/>
            <a:r>
              <a:rPr lang="en-US" sz="3700" dirty="0" smtClean="0"/>
              <a:t>What </a:t>
            </a:r>
            <a:r>
              <a:rPr lang="en-US" sz="3700" dirty="0"/>
              <a:t>would a personal SWOT assessment look like? Review this SWOT analysis for Carol, an advertising manager.</a:t>
            </a:r>
          </a:p>
          <a:p>
            <a:pPr fontAlgn="base"/>
            <a:r>
              <a:rPr lang="en-US" sz="3700" b="1" dirty="0"/>
              <a:t>Strengths</a:t>
            </a:r>
          </a:p>
          <a:p>
            <a:pPr fontAlgn="base"/>
            <a:r>
              <a:rPr lang="en-US" sz="3700" dirty="0"/>
              <a:t>I'm very creative. I often impress clients with a new perspective on their brands.</a:t>
            </a:r>
          </a:p>
          <a:p>
            <a:pPr fontAlgn="base"/>
            <a:r>
              <a:rPr lang="en-US" sz="3700" dirty="0"/>
              <a:t>I communicate well with my clients and team.</a:t>
            </a:r>
          </a:p>
          <a:p>
            <a:pPr fontAlgn="base"/>
            <a:r>
              <a:rPr lang="en-US" sz="3700" dirty="0"/>
              <a:t>I have the ability to ask key questions to find just the right marketing angle.</a:t>
            </a:r>
          </a:p>
          <a:p>
            <a:pPr fontAlgn="base"/>
            <a:r>
              <a:rPr lang="en-US" sz="3700" dirty="0"/>
              <a:t>I'm completely committed to the success of a client's brand.</a:t>
            </a:r>
          </a:p>
          <a:p>
            <a:pPr fontAlgn="base"/>
            <a:r>
              <a:rPr lang="en-US" sz="3700" b="1" dirty="0"/>
              <a:t>Weaknesses</a:t>
            </a:r>
          </a:p>
          <a:p>
            <a:pPr fontAlgn="base"/>
            <a:r>
              <a:rPr lang="en-US" sz="3700" dirty="0"/>
              <a:t>I have a strong, compulsive need to do things quickly and remove them from my "to do" list, and sometimes the quality of my work suffers as a result.</a:t>
            </a:r>
          </a:p>
          <a:p>
            <a:pPr fontAlgn="base"/>
            <a:r>
              <a:rPr lang="en-US" sz="3700" dirty="0"/>
              <a:t>This same need to get things done also causes me stress when I have too many tasks.</a:t>
            </a:r>
          </a:p>
          <a:p>
            <a:pPr fontAlgn="base"/>
            <a:r>
              <a:rPr lang="en-US" sz="3700" dirty="0"/>
              <a:t>I get nervous when presenting ideas to clients, and this fear of public speaking often takes the passion out of my presentations</a:t>
            </a:r>
            <a:r>
              <a:rPr lang="en-US" sz="3700" dirty="0" smtClean="0"/>
              <a:t>.</a:t>
            </a:r>
            <a:endParaRPr lang="en-US" sz="3700" dirty="0"/>
          </a:p>
        </p:txBody>
      </p:sp>
    </p:spTree>
    <p:extLst>
      <p:ext uri="{BB962C8B-B14F-4D97-AF65-F5344CB8AC3E}">
        <p14:creationId xmlns:p14="http://schemas.microsoft.com/office/powerpoint/2010/main" val="1105390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en-US" b="1" dirty="0" smtClean="0"/>
              <a:t>Opportunities</a:t>
            </a:r>
          </a:p>
          <a:p>
            <a:pPr fontAlgn="base"/>
            <a:r>
              <a:rPr lang="en-US" dirty="0" smtClean="0"/>
              <a:t>One of our major competitors has developed a reputation for treating their smaller clients poorly.</a:t>
            </a:r>
          </a:p>
          <a:p>
            <a:pPr fontAlgn="base"/>
            <a:r>
              <a:rPr lang="en-US" dirty="0" smtClean="0"/>
              <a:t>I'm attending a major marketing conference next month. This will allow for strategic networking, and also offer some great training seminars.</a:t>
            </a:r>
          </a:p>
          <a:p>
            <a:pPr fontAlgn="base"/>
            <a:r>
              <a:rPr lang="en-US" dirty="0" smtClean="0"/>
              <a:t>Our art director will go on maternity leave soon. Covering her duties while she's away would be a great career development opportunity for me.</a:t>
            </a:r>
          </a:p>
          <a:p>
            <a:pPr fontAlgn="base"/>
            <a:r>
              <a:rPr lang="en-US" b="1" dirty="0" smtClean="0"/>
              <a:t>Threats</a:t>
            </a:r>
          </a:p>
          <a:p>
            <a:pPr fontAlgn="base"/>
            <a:r>
              <a:rPr lang="en-US" dirty="0" smtClean="0"/>
              <a:t>Simon, one of my colleagues, is a much stronger speaker than I am, and he's competing with me for the art director position.</a:t>
            </a:r>
          </a:p>
          <a:p>
            <a:pPr fontAlgn="base"/>
            <a:r>
              <a:rPr lang="en-US" dirty="0" smtClean="0"/>
              <a:t>Due to recent staff shortages, I'm often overworked, and this negatively impacts my creativity.</a:t>
            </a:r>
          </a:p>
          <a:p>
            <a:pPr fontAlgn="base"/>
            <a:r>
              <a:rPr lang="en-US" dirty="0" smtClean="0"/>
              <a:t>The current economic climate has resulted in slow growth for the marketing industry. Many firms have laid off staff members, and our company is considering further cutbacks.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286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770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SWOT</vt:lpstr>
      <vt:lpstr>Strengths </vt:lpstr>
      <vt:lpstr>Weaknesses </vt:lpstr>
      <vt:lpstr>Opportunities </vt:lpstr>
      <vt:lpstr>Threats </vt:lpstr>
      <vt:lpstr>A Personal SWOT Example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</dc:title>
  <dc:creator>none</dc:creator>
  <cp:lastModifiedBy>none</cp:lastModifiedBy>
  <cp:revision>1</cp:revision>
  <dcterms:created xsi:type="dcterms:W3CDTF">2019-03-20T06:36:13Z</dcterms:created>
  <dcterms:modified xsi:type="dcterms:W3CDTF">2019-03-20T06:39:45Z</dcterms:modified>
</cp:coreProperties>
</file>