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635" autoAdjust="0"/>
  </p:normalViewPr>
  <p:slideViewPr>
    <p:cSldViewPr snapToGrid="0">
      <p:cViewPr varScale="1">
        <p:scale>
          <a:sx n="42" d="100"/>
          <a:sy n="42" d="100"/>
        </p:scale>
        <p:origin x="15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2831C7-FFFD-4C75-B746-46FAF60ECE1D}" type="datetimeFigureOut">
              <a:rPr lang="en-US" smtClean="0"/>
              <a:t>2/26/2025</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9FC085-B82C-4E98-A332-C60D05F88CF0}" type="slidenum">
              <a:rPr lang="en-US" smtClean="0"/>
              <a:t>‹#›</a:t>
            </a:fld>
            <a:endParaRPr lang="en-US"/>
          </a:p>
        </p:txBody>
      </p:sp>
    </p:spTree>
    <p:extLst>
      <p:ext uri="{BB962C8B-B14F-4D97-AF65-F5344CB8AC3E}">
        <p14:creationId xmlns:p14="http://schemas.microsoft.com/office/powerpoint/2010/main" val="184141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r>
              <a:rPr lang="en-US" b="0" i="0" dirty="0" err="1">
                <a:effectLst/>
                <a:latin typeface="fkGroteskNeue"/>
              </a:rPr>
              <a:t>Evimizde</a:t>
            </a:r>
            <a:r>
              <a:rPr lang="en-US" b="0" i="0" dirty="0">
                <a:effectLst/>
                <a:latin typeface="fkGroteskNeue"/>
              </a:rPr>
              <a:t> her </a:t>
            </a:r>
            <a:r>
              <a:rPr lang="en-US" b="0" i="0" dirty="0" err="1">
                <a:effectLst/>
                <a:latin typeface="fkGroteskNeue"/>
              </a:rPr>
              <a:t>sabah</a:t>
            </a:r>
            <a:r>
              <a:rPr lang="en-US" b="0" i="0" dirty="0">
                <a:effectLst/>
                <a:latin typeface="fkGroteskNeue"/>
              </a:rPr>
              <a:t> </a:t>
            </a:r>
            <a:r>
              <a:rPr lang="en-US" b="0" i="0" dirty="0" err="1">
                <a:effectLst/>
                <a:latin typeface="fkGroteskNeue"/>
              </a:rPr>
              <a:t>gün</a:t>
            </a:r>
            <a:r>
              <a:rPr lang="en-US" b="0" i="0" dirty="0">
                <a:effectLst/>
                <a:latin typeface="fkGroteskNeue"/>
              </a:rPr>
              <a:t> </a:t>
            </a:r>
            <a:r>
              <a:rPr lang="en-US" b="0" i="0" dirty="0" err="1">
                <a:effectLst/>
                <a:latin typeface="fkGroteskNeue"/>
              </a:rPr>
              <a:t>doğmadan</a:t>
            </a:r>
            <a:r>
              <a:rPr lang="en-US" b="0" i="0" dirty="0">
                <a:effectLst/>
                <a:latin typeface="fkGroteskNeue"/>
              </a:rPr>
              <a:t> </a:t>
            </a:r>
            <a:r>
              <a:rPr lang="en-US" b="0" i="0" dirty="0" err="1">
                <a:effectLst/>
                <a:latin typeface="fkGroteskNeue"/>
              </a:rPr>
              <a:t>kahvaltı</a:t>
            </a:r>
            <a:r>
              <a:rPr lang="en-US" b="0" i="0" dirty="0">
                <a:effectLst/>
                <a:latin typeface="fkGroteskNeue"/>
              </a:rPr>
              <a:t> </a:t>
            </a:r>
            <a:r>
              <a:rPr lang="en-US" b="0" i="0" dirty="0" err="1">
                <a:effectLst/>
                <a:latin typeface="fkGroteskNeue"/>
              </a:rPr>
              <a:t>hazırlanır</a:t>
            </a:r>
            <a:r>
              <a:rPr lang="en-US" b="0" i="0" dirty="0">
                <a:effectLst/>
                <a:latin typeface="fkGroteskNeue"/>
              </a:rPr>
              <a:t>. </a:t>
            </a:r>
            <a:r>
              <a:rPr lang="en-US" b="0" i="0" dirty="0" err="1">
                <a:effectLst/>
                <a:latin typeface="fkGroteskNeue"/>
              </a:rPr>
              <a:t>Yerler</a:t>
            </a:r>
            <a:r>
              <a:rPr lang="en-US" b="0" i="0" dirty="0">
                <a:effectLst/>
                <a:latin typeface="fkGroteskNeue"/>
              </a:rPr>
              <a:t> robot </a:t>
            </a:r>
            <a:r>
              <a:rPr lang="en-US" b="0" i="0" dirty="0" err="1">
                <a:effectLst/>
                <a:latin typeface="fkGroteskNeue"/>
              </a:rPr>
              <a:t>süpürge</a:t>
            </a:r>
            <a:r>
              <a:rPr lang="en-US" b="0" i="0" dirty="0">
                <a:effectLst/>
                <a:latin typeface="fkGroteskNeue"/>
              </a:rPr>
              <a:t> </a:t>
            </a:r>
            <a:r>
              <a:rPr lang="en-US" b="0" i="0" dirty="0" err="1">
                <a:effectLst/>
                <a:latin typeface="fkGroteskNeue"/>
              </a:rPr>
              <a:t>tarafından</a:t>
            </a:r>
            <a:r>
              <a:rPr lang="en-US" b="0" i="0" dirty="0">
                <a:effectLst/>
                <a:latin typeface="fkGroteskNeue"/>
              </a:rPr>
              <a:t> </a:t>
            </a:r>
            <a:r>
              <a:rPr lang="en-US" b="0" i="0" dirty="0" err="1">
                <a:effectLst/>
                <a:latin typeface="fkGroteskNeue"/>
              </a:rPr>
              <a:t>otomatik</a:t>
            </a:r>
            <a:r>
              <a:rPr lang="en-US" b="0" i="0" dirty="0">
                <a:effectLst/>
                <a:latin typeface="fkGroteskNeue"/>
              </a:rPr>
              <a:t> </a:t>
            </a:r>
            <a:r>
              <a:rPr lang="en-US" b="0" i="0" dirty="0" err="1">
                <a:effectLst/>
                <a:latin typeface="fkGroteskNeue"/>
              </a:rPr>
              <a:t>olarak</a:t>
            </a:r>
            <a:r>
              <a:rPr lang="en-US" b="0" i="0" dirty="0">
                <a:effectLst/>
                <a:latin typeface="fkGroteskNeue"/>
              </a:rPr>
              <a:t> </a:t>
            </a:r>
            <a:r>
              <a:rPr lang="en-US" b="0" i="0" dirty="0" err="1">
                <a:effectLst/>
                <a:latin typeface="fkGroteskNeue"/>
              </a:rPr>
              <a:t>temizlenir</a:t>
            </a:r>
            <a:r>
              <a:rPr lang="en-US" b="0" i="0" dirty="0">
                <a:effectLst/>
                <a:latin typeface="fkGroteskNeue"/>
              </a:rPr>
              <a:t>. Taze </a:t>
            </a:r>
            <a:r>
              <a:rPr lang="en-US" b="0" i="0" dirty="0" err="1">
                <a:effectLst/>
                <a:latin typeface="fkGroteskNeue"/>
              </a:rPr>
              <a:t>ekmek</a:t>
            </a:r>
            <a:r>
              <a:rPr lang="en-US" b="0" i="0" dirty="0">
                <a:effectLst/>
                <a:latin typeface="fkGroteskNeue"/>
              </a:rPr>
              <a:t>, </a:t>
            </a:r>
            <a:r>
              <a:rPr lang="en-US" b="0" i="0" dirty="0" err="1">
                <a:effectLst/>
                <a:latin typeface="fkGroteskNeue"/>
              </a:rPr>
              <a:t>mahalle</a:t>
            </a:r>
            <a:r>
              <a:rPr lang="en-US" b="0" i="0" dirty="0">
                <a:effectLst/>
                <a:latin typeface="fkGroteskNeue"/>
              </a:rPr>
              <a:t> </a:t>
            </a:r>
            <a:r>
              <a:rPr lang="en-US" b="0" i="0" dirty="0" err="1">
                <a:effectLst/>
                <a:latin typeface="fkGroteskNeue"/>
              </a:rPr>
              <a:t>fırını</a:t>
            </a:r>
            <a:r>
              <a:rPr lang="en-US" b="0" i="0" dirty="0">
                <a:effectLst/>
                <a:latin typeface="fkGroteskNeue"/>
              </a:rPr>
              <a:t> </a:t>
            </a:r>
            <a:r>
              <a:rPr lang="en-US" b="0" i="0" dirty="0" err="1">
                <a:effectLst/>
                <a:latin typeface="fkGroteskNeue"/>
              </a:rPr>
              <a:t>tarafından</a:t>
            </a:r>
            <a:r>
              <a:rPr lang="en-US" b="0" i="0" dirty="0">
                <a:effectLst/>
                <a:latin typeface="fkGroteskNeue"/>
              </a:rPr>
              <a:t> </a:t>
            </a:r>
            <a:r>
              <a:rPr lang="en-US" b="0" i="0" dirty="0" err="1">
                <a:effectLst/>
                <a:latin typeface="fkGroteskNeue"/>
              </a:rPr>
              <a:t>kapımıza</a:t>
            </a:r>
            <a:r>
              <a:rPr lang="en-US" b="0" i="0" dirty="0">
                <a:effectLst/>
                <a:latin typeface="fkGroteskNeue"/>
              </a:rPr>
              <a:t> </a:t>
            </a:r>
            <a:r>
              <a:rPr lang="en-US" b="0" i="0" dirty="0" err="1">
                <a:effectLst/>
                <a:latin typeface="fkGroteskNeue"/>
              </a:rPr>
              <a:t>getirilir</a:t>
            </a:r>
            <a:r>
              <a:rPr lang="en-US" b="0" i="0" dirty="0">
                <a:effectLst/>
                <a:latin typeface="fkGroteskNeue"/>
              </a:rPr>
              <a:t>. </a:t>
            </a:r>
            <a:r>
              <a:rPr lang="en-US" b="0" i="0" dirty="0" err="1">
                <a:effectLst/>
                <a:latin typeface="fkGroteskNeue"/>
              </a:rPr>
              <a:t>Çoğu</a:t>
            </a:r>
            <a:r>
              <a:rPr lang="en-US" b="0" i="0" dirty="0">
                <a:effectLst/>
                <a:latin typeface="fkGroteskNeue"/>
              </a:rPr>
              <a:t> </a:t>
            </a:r>
            <a:r>
              <a:rPr lang="en-US" b="0" i="0" dirty="0" err="1">
                <a:effectLst/>
                <a:latin typeface="fkGroteskNeue"/>
              </a:rPr>
              <a:t>ev</a:t>
            </a:r>
            <a:r>
              <a:rPr lang="en-US" b="0" i="0" dirty="0">
                <a:effectLst/>
                <a:latin typeface="fkGroteskNeue"/>
              </a:rPr>
              <a:t> </a:t>
            </a:r>
            <a:r>
              <a:rPr lang="en-US" b="0" i="0" dirty="0" err="1">
                <a:effectLst/>
                <a:latin typeface="fkGroteskNeue"/>
              </a:rPr>
              <a:t>işi</a:t>
            </a:r>
            <a:r>
              <a:rPr lang="en-US" b="0" i="0" dirty="0">
                <a:effectLst/>
                <a:latin typeface="fkGroteskNeue"/>
              </a:rPr>
              <a:t>, </a:t>
            </a:r>
            <a:r>
              <a:rPr lang="en-US" b="0" i="0" dirty="0" err="1">
                <a:effectLst/>
                <a:latin typeface="fkGroteskNeue"/>
              </a:rPr>
              <a:t>günün</a:t>
            </a:r>
            <a:r>
              <a:rPr lang="en-US" b="0" i="0" dirty="0">
                <a:effectLst/>
                <a:latin typeface="fkGroteskNeue"/>
              </a:rPr>
              <a:t> </a:t>
            </a:r>
            <a:r>
              <a:rPr lang="en-US" b="0" i="0" dirty="0" err="1">
                <a:effectLst/>
                <a:latin typeface="fkGroteskNeue"/>
              </a:rPr>
              <a:t>stressiz</a:t>
            </a:r>
            <a:r>
              <a:rPr lang="en-US" b="0" i="0" dirty="0">
                <a:effectLst/>
                <a:latin typeface="fkGroteskNeue"/>
              </a:rPr>
              <a:t> </a:t>
            </a:r>
            <a:r>
              <a:rPr lang="en-US" b="0" i="0" dirty="0" err="1">
                <a:effectLst/>
                <a:latin typeface="fkGroteskNeue"/>
              </a:rPr>
              <a:t>geçirilebilmesi</a:t>
            </a:r>
            <a:r>
              <a:rPr lang="en-US" b="0" i="0" dirty="0">
                <a:effectLst/>
                <a:latin typeface="fkGroteskNeue"/>
              </a:rPr>
              <a:t> </a:t>
            </a:r>
            <a:r>
              <a:rPr lang="en-US" b="0" i="0" dirty="0" err="1">
                <a:effectLst/>
                <a:latin typeface="fkGroteskNeue"/>
              </a:rPr>
              <a:t>için</a:t>
            </a:r>
            <a:r>
              <a:rPr lang="en-US" b="0" i="0" dirty="0">
                <a:effectLst/>
                <a:latin typeface="fkGroteskNeue"/>
              </a:rPr>
              <a:t> </a:t>
            </a:r>
            <a:r>
              <a:rPr lang="en-US" b="0" i="0" dirty="0" err="1">
                <a:effectLst/>
                <a:latin typeface="fkGroteskNeue"/>
              </a:rPr>
              <a:t>sabah</a:t>
            </a:r>
            <a:r>
              <a:rPr lang="en-US" b="0" i="0" dirty="0">
                <a:effectLst/>
                <a:latin typeface="fkGroteskNeue"/>
              </a:rPr>
              <a:t> 8'den </a:t>
            </a:r>
            <a:r>
              <a:rPr lang="en-US" b="0" i="0" dirty="0" err="1">
                <a:effectLst/>
                <a:latin typeface="fkGroteskNeue"/>
              </a:rPr>
              <a:t>önce</a:t>
            </a:r>
            <a:r>
              <a:rPr lang="en-US" b="0" i="0" dirty="0">
                <a:effectLst/>
                <a:latin typeface="fkGroteskNeue"/>
              </a:rPr>
              <a:t> </a:t>
            </a:r>
            <a:r>
              <a:rPr lang="en-US" b="0" i="0" dirty="0" err="1">
                <a:effectLst/>
                <a:latin typeface="fkGroteskNeue"/>
              </a:rPr>
              <a:t>tamamlanır</a:t>
            </a:r>
            <a:r>
              <a:rPr lang="en-US" b="0" i="0" dirty="0">
                <a:effectLst/>
                <a:latin typeface="fkGroteskNeue"/>
              </a:rPr>
              <a:t>.</a:t>
            </a:r>
          </a:p>
          <a:p>
            <a:pPr algn="l"/>
            <a:br>
              <a:rPr lang="en-US" dirty="0"/>
            </a:br>
            <a:r>
              <a:rPr lang="en-US" b="0" i="0" dirty="0">
                <a:effectLst/>
                <a:latin typeface="fkGroteskNeue"/>
              </a:rPr>
              <a:t>Plastic waste is dumped into oceans at an alarming rate. Marine life is threatened by this pollution daily. Recently, new recycling methods have been introduced by scientists. It is believed that these innovations will be adopted worldwide within five years.</a:t>
            </a:r>
          </a:p>
          <a:p>
            <a:br>
              <a:rPr lang="en-US" dirty="0"/>
            </a:br>
            <a:endParaRPr lang="en-US" dirty="0"/>
          </a:p>
        </p:txBody>
      </p:sp>
      <p:sp>
        <p:nvSpPr>
          <p:cNvPr id="4" name="Slayt Numarası Yer Tutucusu 3"/>
          <p:cNvSpPr>
            <a:spLocks noGrp="1"/>
          </p:cNvSpPr>
          <p:nvPr>
            <p:ph type="sldNum" sz="quarter" idx="5"/>
          </p:nvPr>
        </p:nvSpPr>
        <p:spPr/>
        <p:txBody>
          <a:bodyPr/>
          <a:lstStyle/>
          <a:p>
            <a:fld id="{C79FC085-B82C-4E98-A332-C60D05F88CF0}" type="slidenum">
              <a:rPr lang="en-US" smtClean="0"/>
              <a:t>8</a:t>
            </a:fld>
            <a:endParaRPr lang="en-US"/>
          </a:p>
        </p:txBody>
      </p:sp>
    </p:spTree>
    <p:extLst>
      <p:ext uri="{BB962C8B-B14F-4D97-AF65-F5344CB8AC3E}">
        <p14:creationId xmlns:p14="http://schemas.microsoft.com/office/powerpoint/2010/main" val="3110149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b="0" i="0" dirty="0">
                <a:effectLst/>
                <a:latin typeface="fkGroteskNeue"/>
              </a:rPr>
              <a:t>The Rosetta Stone was discovered in 1799 by French soldiers. Ancient Egyptian hieroglyphs were deciphered through this artifact. Many secrets of the pharaohs have been revealed since then. It is now displayed in the British Museum where it is visited by millions annually.</a:t>
            </a:r>
            <a:endParaRPr lang="en-US" dirty="0"/>
          </a:p>
        </p:txBody>
      </p:sp>
      <p:sp>
        <p:nvSpPr>
          <p:cNvPr id="4" name="Slayt Numarası Yer Tutucusu 3"/>
          <p:cNvSpPr>
            <a:spLocks noGrp="1"/>
          </p:cNvSpPr>
          <p:nvPr>
            <p:ph type="sldNum" sz="quarter" idx="5"/>
          </p:nvPr>
        </p:nvSpPr>
        <p:spPr/>
        <p:txBody>
          <a:bodyPr/>
          <a:lstStyle/>
          <a:p>
            <a:fld id="{C79FC085-B82C-4E98-A332-C60D05F88CF0}" type="slidenum">
              <a:rPr lang="en-US" smtClean="0"/>
              <a:t>9</a:t>
            </a:fld>
            <a:endParaRPr lang="en-US"/>
          </a:p>
        </p:txBody>
      </p:sp>
    </p:spTree>
    <p:extLst>
      <p:ext uri="{BB962C8B-B14F-4D97-AF65-F5344CB8AC3E}">
        <p14:creationId xmlns:p14="http://schemas.microsoft.com/office/powerpoint/2010/main" val="189390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r>
              <a:rPr lang="en-US" b="0" i="0" dirty="0">
                <a:effectLst/>
                <a:latin typeface="fkGroteskNeue"/>
              </a:rPr>
              <a:t>Modern </a:t>
            </a:r>
            <a:r>
              <a:rPr lang="en-US" b="0" i="0" dirty="0" err="1">
                <a:effectLst/>
                <a:latin typeface="fkGroteskNeue"/>
              </a:rPr>
              <a:t>şehirler</a:t>
            </a:r>
            <a:r>
              <a:rPr lang="en-US" b="0" i="0" dirty="0">
                <a:effectLst/>
                <a:latin typeface="fkGroteskNeue"/>
              </a:rPr>
              <a:t> </a:t>
            </a:r>
            <a:r>
              <a:rPr lang="en-US" b="0" i="0" dirty="0" err="1">
                <a:effectLst/>
                <a:latin typeface="fkGroteskNeue"/>
              </a:rPr>
              <a:t>sürdürülebilir</a:t>
            </a:r>
            <a:r>
              <a:rPr lang="en-US" b="0" i="0" dirty="0">
                <a:effectLst/>
                <a:latin typeface="fkGroteskNeue"/>
              </a:rPr>
              <a:t> </a:t>
            </a:r>
            <a:r>
              <a:rPr lang="en-US" b="0" i="0" dirty="0" err="1">
                <a:effectLst/>
                <a:latin typeface="fkGroteskNeue"/>
              </a:rPr>
              <a:t>mimari</a:t>
            </a:r>
            <a:r>
              <a:rPr lang="en-US" b="0" i="0" dirty="0">
                <a:effectLst/>
                <a:latin typeface="fkGroteskNeue"/>
              </a:rPr>
              <a:t> </a:t>
            </a:r>
            <a:r>
              <a:rPr lang="en-US" b="0" i="0" dirty="0" err="1">
                <a:effectLst/>
                <a:latin typeface="fkGroteskNeue"/>
              </a:rPr>
              <a:t>ile</a:t>
            </a:r>
            <a:r>
              <a:rPr lang="en-US" b="0" i="0" dirty="0">
                <a:effectLst/>
                <a:latin typeface="fkGroteskNeue"/>
              </a:rPr>
              <a:t> dönüştürülüyor</a:t>
            </a:r>
            <a:r>
              <a:rPr lang="en-US" b="0" i="0" dirty="0">
                <a:effectLst/>
                <a:latin typeface="var(--font-berkeley-mono)"/>
              </a:rPr>
              <a:t>2</a:t>
            </a:r>
            <a:r>
              <a:rPr lang="en-US" b="0" i="0" dirty="0">
                <a:effectLst/>
                <a:latin typeface="fkGroteskNeue"/>
              </a:rPr>
              <a:t>.</a:t>
            </a:r>
            <a:endParaRPr lang="tr-TR" b="0" i="0" dirty="0">
              <a:effectLst/>
              <a:latin typeface="fkGroteskNeue"/>
            </a:endParaRPr>
          </a:p>
          <a:p>
            <a:pPr algn="l"/>
            <a:r>
              <a:rPr lang="en-US" b="0" i="0" dirty="0">
                <a:effectLst/>
                <a:latin typeface="fkGroteskNeue"/>
              </a:rPr>
              <a:t> </a:t>
            </a:r>
            <a:r>
              <a:rPr lang="en-US" b="0" i="0" dirty="0" err="1">
                <a:effectLst/>
                <a:latin typeface="fkGroteskNeue"/>
              </a:rPr>
              <a:t>İstanbul'daki</a:t>
            </a:r>
            <a:r>
              <a:rPr lang="en-US" b="0" i="0" dirty="0">
                <a:effectLst/>
                <a:latin typeface="fkGroteskNeue"/>
              </a:rPr>
              <a:t> </a:t>
            </a:r>
            <a:r>
              <a:rPr lang="en-US" b="0" i="0" dirty="0" err="1">
                <a:effectLst/>
                <a:latin typeface="fkGroteskNeue"/>
              </a:rPr>
              <a:t>tarihi</a:t>
            </a:r>
            <a:r>
              <a:rPr lang="en-US" b="0" i="0" dirty="0">
                <a:effectLst/>
                <a:latin typeface="fkGroteskNeue"/>
              </a:rPr>
              <a:t> </a:t>
            </a:r>
            <a:r>
              <a:rPr lang="en-US" b="0" i="0" dirty="0" err="1">
                <a:effectLst/>
                <a:latin typeface="fkGroteskNeue"/>
              </a:rPr>
              <a:t>binalar</a:t>
            </a:r>
            <a:r>
              <a:rPr lang="en-US" b="0" i="0" dirty="0">
                <a:effectLst/>
                <a:latin typeface="fkGroteskNeue"/>
              </a:rPr>
              <a:t> </a:t>
            </a:r>
            <a:r>
              <a:rPr lang="en-US" b="0" i="0" dirty="0" err="1">
                <a:effectLst/>
                <a:latin typeface="fkGroteskNeue"/>
              </a:rPr>
              <a:t>geleneksel</a:t>
            </a:r>
            <a:r>
              <a:rPr lang="en-US" b="0" i="0" dirty="0">
                <a:effectLst/>
                <a:latin typeface="fkGroteskNeue"/>
              </a:rPr>
              <a:t> </a:t>
            </a:r>
            <a:r>
              <a:rPr lang="en-US" b="0" i="0" dirty="0" err="1">
                <a:effectLst/>
                <a:latin typeface="fkGroteskNeue"/>
              </a:rPr>
              <a:t>teknikler</a:t>
            </a:r>
            <a:r>
              <a:rPr lang="en-US" b="0" i="0" dirty="0">
                <a:effectLst/>
                <a:latin typeface="fkGroteskNeue"/>
              </a:rPr>
              <a:t> </a:t>
            </a:r>
            <a:r>
              <a:rPr lang="en-US" b="0" i="0" dirty="0" err="1">
                <a:effectLst/>
                <a:latin typeface="fkGroteskNeue"/>
              </a:rPr>
              <a:t>kullanılarak</a:t>
            </a:r>
            <a:r>
              <a:rPr lang="en-US" b="0" i="0" dirty="0">
                <a:effectLst/>
                <a:latin typeface="fkGroteskNeue"/>
              </a:rPr>
              <a:t> </a:t>
            </a:r>
            <a:r>
              <a:rPr lang="en-US" b="0" i="0" dirty="0" err="1">
                <a:effectLst/>
                <a:latin typeface="fkGroteskNeue"/>
              </a:rPr>
              <a:t>dikkatlice</a:t>
            </a:r>
            <a:r>
              <a:rPr lang="en-US" b="0" i="0" dirty="0">
                <a:effectLst/>
                <a:latin typeface="fkGroteskNeue"/>
              </a:rPr>
              <a:t> restore edildi</a:t>
            </a:r>
            <a:r>
              <a:rPr lang="en-US" b="0" i="0" dirty="0">
                <a:effectLst/>
                <a:latin typeface="var(--font-berkeley-mono)"/>
              </a:rPr>
              <a:t>1</a:t>
            </a:r>
            <a:endParaRPr lang="tr-TR" b="0" i="0" dirty="0">
              <a:effectLst/>
              <a:latin typeface="var(--font-berkeley-mono)"/>
            </a:endParaRPr>
          </a:p>
          <a:p>
            <a:pPr algn="l"/>
            <a:r>
              <a:rPr lang="en-US" b="0" i="0" dirty="0">
                <a:effectLst/>
                <a:latin typeface="fkGroteskNeue"/>
              </a:rPr>
              <a:t>. </a:t>
            </a:r>
            <a:r>
              <a:rPr lang="en-US" b="0" i="0" dirty="0" err="1">
                <a:effectLst/>
                <a:latin typeface="fkGroteskNeue"/>
              </a:rPr>
              <a:t>Önümüzdeki</a:t>
            </a:r>
            <a:r>
              <a:rPr lang="en-US" b="0" i="0" dirty="0">
                <a:effectLst/>
                <a:latin typeface="fkGroteskNeue"/>
              </a:rPr>
              <a:t> </a:t>
            </a:r>
            <a:r>
              <a:rPr lang="en-US" b="0" i="0" dirty="0" err="1">
                <a:effectLst/>
                <a:latin typeface="fkGroteskNeue"/>
              </a:rPr>
              <a:t>yıl</a:t>
            </a:r>
            <a:r>
              <a:rPr lang="en-US" b="0" i="0" dirty="0">
                <a:effectLst/>
                <a:latin typeface="fkGroteskNeue"/>
              </a:rPr>
              <a:t> </a:t>
            </a:r>
            <a:r>
              <a:rPr lang="en-US" b="0" i="0" dirty="0" err="1">
                <a:effectLst/>
                <a:latin typeface="fkGroteskNeue"/>
              </a:rPr>
              <a:t>şehir</a:t>
            </a:r>
            <a:r>
              <a:rPr lang="en-US" b="0" i="0" dirty="0">
                <a:effectLst/>
                <a:latin typeface="fkGroteskNeue"/>
              </a:rPr>
              <a:t> </a:t>
            </a:r>
            <a:r>
              <a:rPr lang="en-US" b="0" i="0" dirty="0" err="1">
                <a:effectLst/>
                <a:latin typeface="fkGroteskNeue"/>
              </a:rPr>
              <a:t>merkezinde</a:t>
            </a:r>
            <a:r>
              <a:rPr lang="en-US" b="0" i="0" dirty="0">
                <a:effectLst/>
                <a:latin typeface="fkGroteskNeue"/>
              </a:rPr>
              <a:t> yeni metro </a:t>
            </a:r>
            <a:r>
              <a:rPr lang="en-US" b="0" i="0" dirty="0" err="1">
                <a:effectLst/>
                <a:latin typeface="fkGroteskNeue"/>
              </a:rPr>
              <a:t>hatları</a:t>
            </a:r>
            <a:r>
              <a:rPr lang="en-US" b="0" i="0" dirty="0">
                <a:effectLst/>
                <a:latin typeface="fkGroteskNeue"/>
              </a:rPr>
              <a:t> </a:t>
            </a:r>
            <a:r>
              <a:rPr lang="en-US" b="0" i="0" dirty="0" err="1">
                <a:effectLst/>
                <a:latin typeface="fkGroteskNeue"/>
              </a:rPr>
              <a:t>inşa</a:t>
            </a:r>
            <a:r>
              <a:rPr lang="en-US" b="0" i="0" dirty="0">
                <a:effectLst/>
                <a:latin typeface="fkGroteskNeue"/>
              </a:rPr>
              <a:t> edilecek</a:t>
            </a:r>
            <a:r>
              <a:rPr lang="en-US" b="0" i="0" dirty="0">
                <a:effectLst/>
                <a:latin typeface="var(--font-berkeley-mono)"/>
              </a:rPr>
              <a:t>2</a:t>
            </a:r>
            <a:r>
              <a:rPr lang="en-US" b="0" i="0" dirty="0">
                <a:effectLst/>
                <a:latin typeface="fkGroteskNeue"/>
              </a:rPr>
              <a:t>. </a:t>
            </a:r>
            <a:r>
              <a:rPr lang="en-US" b="0" i="0" dirty="0" err="1">
                <a:effectLst/>
                <a:latin typeface="fkGroteskNeue"/>
              </a:rPr>
              <a:t>Doğru</a:t>
            </a:r>
            <a:r>
              <a:rPr lang="en-US" b="0" i="0" dirty="0">
                <a:effectLst/>
                <a:latin typeface="fkGroteskNeue"/>
              </a:rPr>
              <a:t> </a:t>
            </a:r>
            <a:r>
              <a:rPr lang="en-US" b="0" i="0" dirty="0" err="1">
                <a:effectLst/>
                <a:latin typeface="fkGroteskNeue"/>
              </a:rPr>
              <a:t>sistemler</a:t>
            </a:r>
            <a:r>
              <a:rPr lang="en-US" b="0" i="0" dirty="0">
                <a:effectLst/>
                <a:latin typeface="fkGroteskNeue"/>
              </a:rPr>
              <a:t> </a:t>
            </a:r>
            <a:r>
              <a:rPr lang="en-US" b="0" i="0" dirty="0" err="1">
                <a:effectLst/>
                <a:latin typeface="fkGroteskNeue"/>
              </a:rPr>
              <a:t>uygulandığı</a:t>
            </a:r>
            <a:r>
              <a:rPr lang="en-US" b="0" i="0" dirty="0">
                <a:effectLst/>
                <a:latin typeface="fkGroteskNeue"/>
              </a:rPr>
              <a:t> </a:t>
            </a:r>
            <a:r>
              <a:rPr lang="en-US" b="0" i="0" dirty="0" err="1">
                <a:effectLst/>
                <a:latin typeface="fkGroteskNeue"/>
              </a:rPr>
              <a:t>takdirde</a:t>
            </a:r>
            <a:r>
              <a:rPr lang="en-US" b="0" i="0" dirty="0">
                <a:effectLst/>
                <a:latin typeface="fkGroteskNeue"/>
              </a:rPr>
              <a:t> </a:t>
            </a:r>
            <a:r>
              <a:rPr lang="en-US" b="0" i="0" dirty="0" err="1">
                <a:effectLst/>
                <a:latin typeface="fkGroteskNeue"/>
              </a:rPr>
              <a:t>kentsel</a:t>
            </a:r>
            <a:r>
              <a:rPr lang="en-US" b="0" i="0" dirty="0">
                <a:effectLst/>
                <a:latin typeface="fkGroteskNeue"/>
              </a:rPr>
              <a:t> </a:t>
            </a:r>
            <a:r>
              <a:rPr lang="en-US" b="0" i="0" dirty="0" err="1">
                <a:effectLst/>
                <a:latin typeface="fkGroteskNeue"/>
              </a:rPr>
              <a:t>atığın</a:t>
            </a:r>
            <a:r>
              <a:rPr lang="en-US" b="0" i="0" dirty="0">
                <a:effectLst/>
                <a:latin typeface="fkGroteskNeue"/>
              </a:rPr>
              <a:t> %60'ının </a:t>
            </a:r>
            <a:r>
              <a:rPr lang="en-US" b="0" i="0" dirty="0" err="1">
                <a:effectLst/>
                <a:latin typeface="fkGroteskNeue"/>
              </a:rPr>
              <a:t>geri</a:t>
            </a:r>
            <a:r>
              <a:rPr lang="en-US" b="0" i="0" dirty="0">
                <a:effectLst/>
                <a:latin typeface="fkGroteskNeue"/>
              </a:rPr>
              <a:t> </a:t>
            </a:r>
            <a:r>
              <a:rPr lang="en-US" b="0" i="0" dirty="0" err="1">
                <a:effectLst/>
                <a:latin typeface="fkGroteskNeue"/>
              </a:rPr>
              <a:t>dönüştürülebileceği</a:t>
            </a:r>
            <a:r>
              <a:rPr lang="en-US" b="0" i="0" dirty="0">
                <a:effectLst/>
                <a:latin typeface="fkGroteskNeue"/>
              </a:rPr>
              <a:t> </a:t>
            </a:r>
            <a:r>
              <a:rPr lang="en-US" b="0" i="0" dirty="0" err="1">
                <a:effectLst/>
                <a:latin typeface="fkGroteskNeue"/>
              </a:rPr>
              <a:t>tahmin</a:t>
            </a:r>
            <a:r>
              <a:rPr lang="en-US" b="0" i="0" dirty="0">
                <a:effectLst/>
                <a:latin typeface="fkGroteskNeue"/>
              </a:rPr>
              <a:t> </a:t>
            </a:r>
            <a:r>
              <a:rPr lang="en-US" b="0" i="0" dirty="0" err="1">
                <a:effectLst/>
                <a:latin typeface="fkGroteskNeue"/>
              </a:rPr>
              <a:t>ediliyor</a:t>
            </a:r>
            <a:r>
              <a:rPr lang="tr-TR" b="0" i="0" dirty="0">
                <a:effectLst/>
                <a:latin typeface="var(--font-berkeley-mono)"/>
              </a:rPr>
              <a:t>.</a:t>
            </a:r>
          </a:p>
          <a:p>
            <a:pPr algn="l"/>
            <a:endParaRPr lang="en-US" b="0" i="0" dirty="0">
              <a:effectLst/>
              <a:latin typeface="fkGroteskNeue"/>
            </a:endParaRPr>
          </a:p>
          <a:p>
            <a:br>
              <a:rPr lang="en-US" dirty="0"/>
            </a:br>
            <a:endParaRPr lang="en-US" dirty="0"/>
          </a:p>
        </p:txBody>
      </p:sp>
      <p:sp>
        <p:nvSpPr>
          <p:cNvPr id="4" name="Slayt Numarası Yer Tutucusu 3"/>
          <p:cNvSpPr>
            <a:spLocks noGrp="1"/>
          </p:cNvSpPr>
          <p:nvPr>
            <p:ph type="sldNum" sz="quarter" idx="5"/>
          </p:nvPr>
        </p:nvSpPr>
        <p:spPr/>
        <p:txBody>
          <a:bodyPr/>
          <a:lstStyle/>
          <a:p>
            <a:fld id="{C79FC085-B82C-4E98-A332-C60D05F88CF0}" type="slidenum">
              <a:rPr lang="en-US" smtClean="0"/>
              <a:t>10</a:t>
            </a:fld>
            <a:endParaRPr lang="en-US"/>
          </a:p>
        </p:txBody>
      </p:sp>
    </p:spTree>
    <p:extLst>
      <p:ext uri="{BB962C8B-B14F-4D97-AF65-F5344CB8AC3E}">
        <p14:creationId xmlns:p14="http://schemas.microsoft.com/office/powerpoint/2010/main" val="1430111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r>
              <a:rPr lang="en-US" b="0" i="0" dirty="0">
                <a:effectLst/>
                <a:latin typeface="fkGroteskNeue"/>
              </a:rPr>
              <a:t>"1984", George Orwell </a:t>
            </a:r>
            <a:r>
              <a:rPr lang="en-US" b="0" i="0" dirty="0" err="1">
                <a:effectLst/>
                <a:latin typeface="fkGroteskNeue"/>
              </a:rPr>
              <a:t>tarafından</a:t>
            </a:r>
            <a:r>
              <a:rPr lang="en-US" b="0" i="0" dirty="0">
                <a:effectLst/>
                <a:latin typeface="fkGroteskNeue"/>
              </a:rPr>
              <a:t> </a:t>
            </a:r>
            <a:r>
              <a:rPr lang="en-US" b="0" i="0" dirty="0" err="1">
                <a:effectLst/>
                <a:latin typeface="fkGroteskNeue"/>
              </a:rPr>
              <a:t>totalitarizme</a:t>
            </a:r>
            <a:r>
              <a:rPr lang="en-US" b="0" i="0" dirty="0">
                <a:effectLst/>
                <a:latin typeface="fkGroteskNeue"/>
              </a:rPr>
              <a:t> </a:t>
            </a:r>
            <a:r>
              <a:rPr lang="en-US" b="0" i="0" dirty="0" err="1">
                <a:effectLst/>
                <a:latin typeface="fkGroteskNeue"/>
              </a:rPr>
              <a:t>karşı</a:t>
            </a:r>
            <a:r>
              <a:rPr lang="en-US" b="0" i="0" dirty="0">
                <a:effectLst/>
                <a:latin typeface="fkGroteskNeue"/>
              </a:rPr>
              <a:t> </a:t>
            </a:r>
            <a:r>
              <a:rPr lang="en-US" b="0" i="0" dirty="0" err="1">
                <a:effectLst/>
                <a:latin typeface="fkGroteskNeue"/>
              </a:rPr>
              <a:t>bir</a:t>
            </a:r>
            <a:r>
              <a:rPr lang="en-US" b="0" i="0" dirty="0">
                <a:effectLst/>
                <a:latin typeface="fkGroteskNeue"/>
              </a:rPr>
              <a:t> </a:t>
            </a:r>
            <a:r>
              <a:rPr lang="en-US" b="0" i="0" dirty="0" err="1">
                <a:effectLst/>
                <a:latin typeface="fkGroteskNeue"/>
              </a:rPr>
              <a:t>uyarı</a:t>
            </a:r>
            <a:r>
              <a:rPr lang="en-US" b="0" i="0" dirty="0">
                <a:effectLst/>
                <a:latin typeface="fkGroteskNeue"/>
              </a:rPr>
              <a:t> </a:t>
            </a:r>
            <a:r>
              <a:rPr lang="en-US" b="0" i="0" dirty="0" err="1">
                <a:effectLst/>
                <a:latin typeface="fkGroteskNeue"/>
              </a:rPr>
              <a:t>olarak</a:t>
            </a:r>
            <a:r>
              <a:rPr lang="en-US" b="0" i="0" dirty="0">
                <a:effectLst/>
                <a:latin typeface="fkGroteskNeue"/>
              </a:rPr>
              <a:t> </a:t>
            </a:r>
            <a:r>
              <a:rPr lang="en-US" b="0" i="0" dirty="0" err="1">
                <a:effectLst/>
                <a:latin typeface="fkGroteskNeue"/>
              </a:rPr>
              <a:t>yazıldı</a:t>
            </a:r>
            <a:endParaRPr lang="tr-TR" b="0" i="0" dirty="0">
              <a:effectLst/>
              <a:latin typeface="var(--font-berkeley-mono)"/>
            </a:endParaRPr>
          </a:p>
          <a:p>
            <a:pPr algn="l"/>
            <a:r>
              <a:rPr lang="en-US" b="0" i="0" dirty="0">
                <a:effectLst/>
                <a:latin typeface="fkGroteskNeue"/>
              </a:rPr>
              <a:t>. </a:t>
            </a:r>
            <a:r>
              <a:rPr lang="en-US" b="0" i="0" dirty="0" err="1">
                <a:effectLst/>
                <a:latin typeface="fkGroteskNeue"/>
              </a:rPr>
              <a:t>Romandaki</a:t>
            </a:r>
            <a:r>
              <a:rPr lang="en-US" b="0" i="0" dirty="0">
                <a:effectLst/>
                <a:latin typeface="fkGroteskNeue"/>
              </a:rPr>
              <a:t> </a:t>
            </a:r>
            <a:r>
              <a:rPr lang="en-US" b="0" i="0" dirty="0" err="1">
                <a:effectLst/>
                <a:latin typeface="fkGroteskNeue"/>
              </a:rPr>
              <a:t>birçok</a:t>
            </a:r>
            <a:r>
              <a:rPr lang="en-US" b="0" i="0" dirty="0">
                <a:effectLst/>
                <a:latin typeface="fkGroteskNeue"/>
              </a:rPr>
              <a:t> </a:t>
            </a:r>
            <a:r>
              <a:rPr lang="en-US" b="0" i="0" dirty="0" err="1">
                <a:effectLst/>
                <a:latin typeface="fkGroteskNeue"/>
              </a:rPr>
              <a:t>sembolik</a:t>
            </a:r>
            <a:r>
              <a:rPr lang="en-US" b="0" i="0" dirty="0">
                <a:effectLst/>
                <a:latin typeface="fkGroteskNeue"/>
              </a:rPr>
              <a:t> </a:t>
            </a:r>
            <a:r>
              <a:rPr lang="en-US" b="0" i="0" dirty="0" err="1">
                <a:effectLst/>
                <a:latin typeface="fkGroteskNeue"/>
              </a:rPr>
              <a:t>unsur</a:t>
            </a:r>
            <a:r>
              <a:rPr lang="en-US" b="0" i="0" dirty="0">
                <a:effectLst/>
                <a:latin typeface="fkGroteskNeue"/>
              </a:rPr>
              <a:t> </a:t>
            </a:r>
            <a:r>
              <a:rPr lang="en-US" b="0" i="0" dirty="0" err="1">
                <a:effectLst/>
                <a:latin typeface="fkGroteskNeue"/>
              </a:rPr>
              <a:t>farklı</a:t>
            </a:r>
            <a:r>
              <a:rPr lang="en-US" b="0" i="0" dirty="0">
                <a:effectLst/>
                <a:latin typeface="fkGroteskNeue"/>
              </a:rPr>
              <a:t> </a:t>
            </a:r>
            <a:r>
              <a:rPr lang="en-US" b="0" i="0" dirty="0" err="1">
                <a:effectLst/>
                <a:latin typeface="fkGroteskNeue"/>
              </a:rPr>
              <a:t>akademisyenler</a:t>
            </a:r>
            <a:r>
              <a:rPr lang="en-US" b="0" i="0" dirty="0">
                <a:effectLst/>
                <a:latin typeface="fkGroteskNeue"/>
              </a:rPr>
              <a:t> </a:t>
            </a:r>
            <a:r>
              <a:rPr lang="en-US" b="0" i="0" dirty="0" err="1">
                <a:effectLst/>
                <a:latin typeface="fkGroteskNeue"/>
              </a:rPr>
              <a:t>tarafından</a:t>
            </a:r>
            <a:r>
              <a:rPr lang="en-US" b="0" i="0" dirty="0">
                <a:effectLst/>
                <a:latin typeface="fkGroteskNeue"/>
              </a:rPr>
              <a:t> </a:t>
            </a:r>
            <a:r>
              <a:rPr lang="en-US" b="0" i="0" dirty="0" err="1">
                <a:effectLst/>
                <a:latin typeface="fkGroteskNeue"/>
              </a:rPr>
              <a:t>değişik</a:t>
            </a:r>
            <a:r>
              <a:rPr lang="en-US" b="0" i="0" dirty="0">
                <a:effectLst/>
                <a:latin typeface="fkGroteskNeue"/>
              </a:rPr>
              <a:t> </a:t>
            </a:r>
            <a:r>
              <a:rPr lang="en-US" b="0" i="0" dirty="0" err="1">
                <a:effectLst/>
                <a:latin typeface="fkGroteskNeue"/>
              </a:rPr>
              <a:t>şekillerde</a:t>
            </a:r>
            <a:r>
              <a:rPr lang="en-US" b="0" i="0" dirty="0">
                <a:effectLst/>
                <a:latin typeface="fkGroteskNeue"/>
              </a:rPr>
              <a:t> </a:t>
            </a:r>
            <a:r>
              <a:rPr lang="en-US" b="0" i="0" dirty="0" err="1">
                <a:effectLst/>
                <a:latin typeface="fkGroteskNeue"/>
              </a:rPr>
              <a:t>yorumlandı</a:t>
            </a:r>
            <a:r>
              <a:rPr lang="en-US" b="0" i="0" dirty="0">
                <a:effectLst/>
                <a:latin typeface="fkGroteskNeue"/>
              </a:rPr>
              <a:t>.</a:t>
            </a:r>
            <a:endParaRPr lang="tr-TR" b="0" i="0" dirty="0">
              <a:effectLst/>
              <a:latin typeface="fkGroteskNeue"/>
            </a:endParaRPr>
          </a:p>
          <a:p>
            <a:pPr algn="l"/>
            <a:r>
              <a:rPr lang="en-US" b="0" i="0" dirty="0">
                <a:effectLst/>
                <a:latin typeface="fkGroteskNeue"/>
              </a:rPr>
              <a:t> </a:t>
            </a:r>
            <a:r>
              <a:rPr lang="en-US" b="0" i="0" dirty="0" err="1">
                <a:effectLst/>
                <a:latin typeface="fkGroteskNeue"/>
              </a:rPr>
              <a:t>Başkahramanın</a:t>
            </a:r>
            <a:r>
              <a:rPr lang="en-US" b="0" i="0" dirty="0">
                <a:effectLst/>
                <a:latin typeface="fkGroteskNeue"/>
              </a:rPr>
              <a:t> son </a:t>
            </a:r>
            <a:r>
              <a:rPr lang="en-US" b="0" i="0" dirty="0" err="1">
                <a:effectLst/>
                <a:latin typeface="fkGroteskNeue"/>
              </a:rPr>
              <a:t>dönüşümü</a:t>
            </a:r>
            <a:r>
              <a:rPr lang="en-US" b="0" i="0" dirty="0">
                <a:effectLst/>
                <a:latin typeface="fkGroteskNeue"/>
              </a:rPr>
              <a:t> modern </a:t>
            </a:r>
            <a:r>
              <a:rPr lang="en-US" b="0" i="0" dirty="0" err="1">
                <a:effectLst/>
                <a:latin typeface="fkGroteskNeue"/>
              </a:rPr>
              <a:t>edebiyattaki</a:t>
            </a:r>
            <a:r>
              <a:rPr lang="en-US" b="0" i="0" dirty="0">
                <a:effectLst/>
                <a:latin typeface="fkGroteskNeue"/>
              </a:rPr>
              <a:t> </a:t>
            </a:r>
            <a:r>
              <a:rPr lang="en-US" b="0" i="0" dirty="0" err="1">
                <a:effectLst/>
                <a:latin typeface="fkGroteskNeue"/>
              </a:rPr>
              <a:t>en</a:t>
            </a:r>
            <a:r>
              <a:rPr lang="en-US" b="0" i="0" dirty="0">
                <a:effectLst/>
                <a:latin typeface="fkGroteskNeue"/>
              </a:rPr>
              <a:t> </a:t>
            </a:r>
            <a:r>
              <a:rPr lang="en-US" b="0" i="0" dirty="0" err="1">
                <a:effectLst/>
                <a:latin typeface="fkGroteskNeue"/>
              </a:rPr>
              <a:t>güçlü</a:t>
            </a:r>
            <a:r>
              <a:rPr lang="en-US" b="0" i="0" dirty="0">
                <a:effectLst/>
                <a:latin typeface="fkGroteskNeue"/>
              </a:rPr>
              <a:t> </a:t>
            </a:r>
            <a:r>
              <a:rPr lang="en-US" b="0" i="0" dirty="0" err="1">
                <a:effectLst/>
                <a:latin typeface="fkGroteskNeue"/>
              </a:rPr>
              <a:t>sahnelerden</a:t>
            </a:r>
            <a:r>
              <a:rPr lang="en-US" b="0" i="0" dirty="0">
                <a:effectLst/>
                <a:latin typeface="fkGroteskNeue"/>
              </a:rPr>
              <a:t> </a:t>
            </a:r>
            <a:r>
              <a:rPr lang="en-US" b="0" i="0" dirty="0" err="1">
                <a:effectLst/>
                <a:latin typeface="fkGroteskNeue"/>
              </a:rPr>
              <a:t>biri</a:t>
            </a:r>
            <a:r>
              <a:rPr lang="en-US" b="0" i="0" dirty="0">
                <a:effectLst/>
                <a:latin typeface="fkGroteskNeue"/>
              </a:rPr>
              <a:t> </a:t>
            </a:r>
            <a:r>
              <a:rPr lang="en-US" b="0" i="0" dirty="0" err="1">
                <a:effectLst/>
                <a:latin typeface="fkGroteskNeue"/>
              </a:rPr>
              <a:t>olarak</a:t>
            </a:r>
            <a:r>
              <a:rPr lang="en-US" b="0" i="0" dirty="0">
                <a:effectLst/>
                <a:latin typeface="fkGroteskNeue"/>
              </a:rPr>
              <a:t> </a:t>
            </a:r>
            <a:r>
              <a:rPr lang="en-US" b="0" i="0" dirty="0" err="1">
                <a:effectLst/>
                <a:latin typeface="fkGroteskNeue"/>
              </a:rPr>
              <a:t>kabul</a:t>
            </a:r>
            <a:r>
              <a:rPr lang="en-US" b="0" i="0" dirty="0">
                <a:effectLst/>
                <a:latin typeface="fkGroteskNeue"/>
              </a:rPr>
              <a:t> </a:t>
            </a:r>
            <a:r>
              <a:rPr lang="en-US" b="0" i="0" dirty="0" err="1">
                <a:effectLst/>
                <a:latin typeface="fkGroteskNeue"/>
              </a:rPr>
              <a:t>edilir</a:t>
            </a:r>
            <a:r>
              <a:rPr lang="en-US" b="0" i="0" dirty="0">
                <a:effectLst/>
                <a:latin typeface="fkGroteskNeue"/>
              </a:rPr>
              <a:t>. </a:t>
            </a:r>
            <a:r>
              <a:rPr lang="en-US" b="0" i="0" dirty="0" err="1">
                <a:effectLst/>
                <a:latin typeface="fkGroteskNeue"/>
              </a:rPr>
              <a:t>Önümüzdeki</a:t>
            </a:r>
            <a:r>
              <a:rPr lang="en-US" b="0" i="0" dirty="0">
                <a:effectLst/>
                <a:latin typeface="fkGroteskNeue"/>
              </a:rPr>
              <a:t> </a:t>
            </a:r>
            <a:r>
              <a:rPr lang="en-US" b="0" i="0" dirty="0" err="1">
                <a:effectLst/>
                <a:latin typeface="fkGroteskNeue"/>
              </a:rPr>
              <a:t>yıl</a:t>
            </a:r>
            <a:r>
              <a:rPr lang="en-US" b="0" i="0" dirty="0">
                <a:effectLst/>
                <a:latin typeface="fkGroteskNeue"/>
              </a:rPr>
              <a:t> </a:t>
            </a:r>
            <a:r>
              <a:rPr lang="en-US" b="0" i="0" dirty="0" err="1">
                <a:effectLst/>
                <a:latin typeface="fkGroteskNeue"/>
              </a:rPr>
              <a:t>eleştirel</a:t>
            </a:r>
            <a:r>
              <a:rPr lang="en-US" b="0" i="0" dirty="0">
                <a:effectLst/>
                <a:latin typeface="fkGroteskNeue"/>
              </a:rPr>
              <a:t> </a:t>
            </a:r>
            <a:r>
              <a:rPr lang="en-US" b="0" i="0" dirty="0" err="1">
                <a:effectLst/>
                <a:latin typeface="fkGroteskNeue"/>
              </a:rPr>
              <a:t>denemeler</a:t>
            </a:r>
            <a:r>
              <a:rPr lang="en-US" b="0" i="0" dirty="0">
                <a:effectLst/>
                <a:latin typeface="fkGroteskNeue"/>
              </a:rPr>
              <a:t> </a:t>
            </a:r>
            <a:r>
              <a:rPr lang="en-US" b="0" i="0" dirty="0" err="1">
                <a:effectLst/>
                <a:latin typeface="fkGroteskNeue"/>
              </a:rPr>
              <a:t>içeren</a:t>
            </a:r>
            <a:r>
              <a:rPr lang="en-US" b="0" i="0" dirty="0">
                <a:effectLst/>
                <a:latin typeface="fkGroteskNeue"/>
              </a:rPr>
              <a:t> yeni </a:t>
            </a:r>
            <a:r>
              <a:rPr lang="en-US" b="0" i="0" dirty="0" err="1">
                <a:effectLst/>
                <a:latin typeface="fkGroteskNeue"/>
              </a:rPr>
              <a:t>baskıların</a:t>
            </a:r>
            <a:r>
              <a:rPr lang="en-US" b="0" i="0" dirty="0">
                <a:effectLst/>
                <a:latin typeface="fkGroteskNeue"/>
              </a:rPr>
              <a:t> </a:t>
            </a:r>
            <a:r>
              <a:rPr lang="en-US" b="0" i="0" dirty="0" err="1">
                <a:effectLst/>
                <a:latin typeface="fkGroteskNeue"/>
              </a:rPr>
              <a:t>yayınlanması</a:t>
            </a:r>
            <a:r>
              <a:rPr lang="en-US" b="0" i="0" dirty="0">
                <a:effectLst/>
                <a:latin typeface="fkGroteskNeue"/>
              </a:rPr>
              <a:t> </a:t>
            </a:r>
            <a:r>
              <a:rPr lang="en-US" b="0" i="0" dirty="0" err="1">
                <a:effectLst/>
                <a:latin typeface="fkGroteskNeue"/>
              </a:rPr>
              <a:t>bekleniyor</a:t>
            </a:r>
            <a:r>
              <a:rPr lang="tr-TR" b="0" i="0" dirty="0">
                <a:effectLst/>
                <a:latin typeface="var(--font-berkeley-mono)"/>
              </a:rPr>
              <a:t>.</a:t>
            </a:r>
            <a:endParaRPr lang="en-US" b="0" i="0" dirty="0">
              <a:effectLst/>
              <a:latin typeface="fkGroteskNeue"/>
            </a:endParaRPr>
          </a:p>
          <a:p>
            <a:br>
              <a:rPr lang="en-US" dirty="0"/>
            </a:br>
            <a:endParaRPr lang="en-US" dirty="0"/>
          </a:p>
        </p:txBody>
      </p:sp>
      <p:sp>
        <p:nvSpPr>
          <p:cNvPr id="4" name="Slayt Numarası Yer Tutucusu 3"/>
          <p:cNvSpPr>
            <a:spLocks noGrp="1"/>
          </p:cNvSpPr>
          <p:nvPr>
            <p:ph type="sldNum" sz="quarter" idx="5"/>
          </p:nvPr>
        </p:nvSpPr>
        <p:spPr/>
        <p:txBody>
          <a:bodyPr/>
          <a:lstStyle/>
          <a:p>
            <a:fld id="{C79FC085-B82C-4E98-A332-C60D05F88CF0}" type="slidenum">
              <a:rPr lang="en-US" smtClean="0"/>
              <a:t>11</a:t>
            </a:fld>
            <a:endParaRPr lang="en-US"/>
          </a:p>
        </p:txBody>
      </p:sp>
    </p:spTree>
    <p:extLst>
      <p:ext uri="{BB962C8B-B14F-4D97-AF65-F5344CB8AC3E}">
        <p14:creationId xmlns:p14="http://schemas.microsoft.com/office/powerpoint/2010/main" val="4179013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l"/>
            <a:r>
              <a:rPr lang="en-US" b="0" i="0" dirty="0">
                <a:effectLst/>
                <a:latin typeface="fkGroteskNeue"/>
              </a:rPr>
              <a:t>Over 1 million tons of plastic waste have been dumped into the oceans this year alone. Endangered species are being protected through international cooperation</a:t>
            </a:r>
            <a:r>
              <a:rPr lang="en-US" b="0" i="0" dirty="0">
                <a:effectLst/>
                <a:latin typeface="var(--font-berkeley-mono)"/>
              </a:rPr>
              <a:t>2</a:t>
            </a:r>
            <a:r>
              <a:rPr lang="en-US" b="0" i="0" dirty="0">
                <a:effectLst/>
                <a:latin typeface="fkGroteskNeue"/>
              </a:rPr>
              <a:t>. New renewable energy projects will be launched in coastal areas next month. It is hoped that these measures will be supported by all member countries</a:t>
            </a:r>
            <a:r>
              <a:rPr lang="en-US" b="0" i="0" dirty="0">
                <a:effectLst/>
                <a:latin typeface="var(--font-berkeley-mono)"/>
              </a:rPr>
              <a:t>2</a:t>
            </a:r>
            <a:r>
              <a:rPr lang="en-US" b="0" i="0" dirty="0">
                <a:effectLst/>
                <a:latin typeface="fkGroteskNeue"/>
              </a:rPr>
              <a:t>.</a:t>
            </a:r>
          </a:p>
          <a:p>
            <a:pPr algn="l"/>
            <a:br>
              <a:rPr lang="en-US" dirty="0"/>
            </a:br>
            <a:r>
              <a:rPr lang="en-US" b="0" i="0" dirty="0">
                <a:effectLst/>
                <a:latin typeface="fkGroteskNeue"/>
              </a:rPr>
              <a:t>Artificial intelligence systems are being integrated into healthcare worldwide</a:t>
            </a:r>
            <a:r>
              <a:rPr lang="en-US" b="0" i="0" dirty="0">
                <a:effectLst/>
                <a:latin typeface="var(--font-berkeley-mono)"/>
              </a:rPr>
              <a:t>2</a:t>
            </a:r>
            <a:r>
              <a:rPr lang="en-US" b="0" i="0" dirty="0">
                <a:effectLst/>
                <a:latin typeface="fkGroteskNeue"/>
              </a:rPr>
              <a:t>. The first smartphone was developed in the 1990s, but modern devices have been improved beyond recognition</a:t>
            </a:r>
            <a:r>
              <a:rPr lang="en-US" b="0" i="0" dirty="0">
                <a:effectLst/>
                <a:latin typeface="var(--font-berkeley-mono)"/>
              </a:rPr>
              <a:t>1</a:t>
            </a:r>
            <a:r>
              <a:rPr lang="en-US" b="0" i="0" dirty="0">
                <a:effectLst/>
                <a:latin typeface="fkGroteskNeue"/>
              </a:rPr>
              <a:t>. Revolutionary battery technology is expected to be unveiled at the next tech summit</a:t>
            </a:r>
            <a:r>
              <a:rPr lang="en-US" b="0" i="0" dirty="0">
                <a:effectLst/>
                <a:latin typeface="var(--font-berkeley-mono)"/>
              </a:rPr>
              <a:t>2</a:t>
            </a:r>
            <a:r>
              <a:rPr lang="en-US" b="0" i="0" dirty="0">
                <a:effectLst/>
                <a:latin typeface="fkGroteskNeue"/>
              </a:rPr>
              <a:t>. All user data must be encrypted according to new security protocols</a:t>
            </a:r>
            <a:r>
              <a:rPr lang="en-US" b="0" i="0" dirty="0">
                <a:effectLst/>
                <a:latin typeface="var(--font-berkeley-mono)"/>
              </a:rPr>
              <a:t>1</a:t>
            </a:r>
            <a:r>
              <a:rPr lang="en-US" b="0" i="0" dirty="0">
                <a:effectLst/>
                <a:latin typeface="fkGroteskNeue"/>
              </a:rPr>
              <a:t>.</a:t>
            </a:r>
          </a:p>
          <a:p>
            <a:br>
              <a:rPr lang="en-US" dirty="0"/>
            </a:br>
            <a:endParaRPr lang="en-US" dirty="0"/>
          </a:p>
        </p:txBody>
      </p:sp>
      <p:sp>
        <p:nvSpPr>
          <p:cNvPr id="4" name="Slayt Numarası Yer Tutucusu 3"/>
          <p:cNvSpPr>
            <a:spLocks noGrp="1"/>
          </p:cNvSpPr>
          <p:nvPr>
            <p:ph type="sldNum" sz="quarter" idx="5"/>
          </p:nvPr>
        </p:nvSpPr>
        <p:spPr/>
        <p:txBody>
          <a:bodyPr/>
          <a:lstStyle/>
          <a:p>
            <a:fld id="{C79FC085-B82C-4E98-A332-C60D05F88CF0}" type="slidenum">
              <a:rPr lang="en-US" smtClean="0"/>
              <a:t>12</a:t>
            </a:fld>
            <a:endParaRPr lang="en-US"/>
          </a:p>
        </p:txBody>
      </p:sp>
    </p:spTree>
    <p:extLst>
      <p:ext uri="{BB962C8B-B14F-4D97-AF65-F5344CB8AC3E}">
        <p14:creationId xmlns:p14="http://schemas.microsoft.com/office/powerpoint/2010/main" val="242031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386633" y="1766000"/>
            <a:ext cx="9418800" cy="27368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8666"/>
            </a:lvl1pPr>
            <a:lvl2pPr lvl="1" algn="ctr">
              <a:spcBef>
                <a:spcPts val="0"/>
              </a:spcBef>
              <a:spcAft>
                <a:spcPts val="0"/>
              </a:spcAft>
              <a:buSzPts val="5200"/>
              <a:buNone/>
              <a:defRPr sz="6933"/>
            </a:lvl2pPr>
            <a:lvl3pPr lvl="2" algn="ctr">
              <a:spcBef>
                <a:spcPts val="0"/>
              </a:spcBef>
              <a:spcAft>
                <a:spcPts val="0"/>
              </a:spcAft>
              <a:buSzPts val="5200"/>
              <a:buNone/>
              <a:defRPr sz="6933"/>
            </a:lvl3pPr>
            <a:lvl4pPr lvl="3" algn="ctr">
              <a:spcBef>
                <a:spcPts val="0"/>
              </a:spcBef>
              <a:spcAft>
                <a:spcPts val="0"/>
              </a:spcAft>
              <a:buSzPts val="5200"/>
              <a:buNone/>
              <a:defRPr sz="6933"/>
            </a:lvl4pPr>
            <a:lvl5pPr lvl="4" algn="ctr">
              <a:spcBef>
                <a:spcPts val="0"/>
              </a:spcBef>
              <a:spcAft>
                <a:spcPts val="0"/>
              </a:spcAft>
              <a:buSzPts val="5200"/>
              <a:buNone/>
              <a:defRPr sz="6933"/>
            </a:lvl5pPr>
            <a:lvl6pPr lvl="5" algn="ctr">
              <a:spcBef>
                <a:spcPts val="0"/>
              </a:spcBef>
              <a:spcAft>
                <a:spcPts val="0"/>
              </a:spcAft>
              <a:buSzPts val="5200"/>
              <a:buNone/>
              <a:defRPr sz="6933"/>
            </a:lvl6pPr>
            <a:lvl7pPr lvl="6" algn="ctr">
              <a:spcBef>
                <a:spcPts val="0"/>
              </a:spcBef>
              <a:spcAft>
                <a:spcPts val="0"/>
              </a:spcAft>
              <a:buSzPts val="5200"/>
              <a:buNone/>
              <a:defRPr sz="6933"/>
            </a:lvl7pPr>
            <a:lvl8pPr lvl="7" algn="ctr">
              <a:spcBef>
                <a:spcPts val="0"/>
              </a:spcBef>
              <a:spcAft>
                <a:spcPts val="0"/>
              </a:spcAft>
              <a:buSzPts val="5200"/>
              <a:buNone/>
              <a:defRPr sz="6933"/>
            </a:lvl8pPr>
            <a:lvl9pPr lvl="8" algn="ctr">
              <a:spcBef>
                <a:spcPts val="0"/>
              </a:spcBef>
              <a:spcAft>
                <a:spcPts val="0"/>
              </a:spcAft>
              <a:buSzPts val="5200"/>
              <a:buNone/>
              <a:defRPr sz="6933"/>
            </a:lvl9pPr>
          </a:lstStyle>
          <a:p>
            <a:r>
              <a:rPr lang="tr-TR"/>
              <a:t>Asıl başlık stilini düzenlemek için tıklayın</a:t>
            </a:r>
            <a:endParaRPr/>
          </a:p>
        </p:txBody>
      </p:sp>
      <p:sp>
        <p:nvSpPr>
          <p:cNvPr id="10" name="Google Shape;10;p2"/>
          <p:cNvSpPr txBox="1">
            <a:spLocks noGrp="1"/>
          </p:cNvSpPr>
          <p:nvPr>
            <p:ph type="subTitle" idx="1"/>
          </p:nvPr>
        </p:nvSpPr>
        <p:spPr>
          <a:xfrm>
            <a:off x="1386667" y="4502800"/>
            <a:ext cx="9418800" cy="589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1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r>
              <a:rPr lang="tr-TR"/>
              <a:t>Asıl alt başlık stilini düzenlemek için tıklayın</a:t>
            </a:r>
            <a:endParaRPr/>
          </a:p>
        </p:txBody>
      </p:sp>
      <p:cxnSp>
        <p:nvCxnSpPr>
          <p:cNvPr id="11" name="Google Shape;11;p2"/>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2" name="Google Shape;12;p2"/>
          <p:cNvCxnSpPr/>
          <p:nvPr/>
        </p:nvCxnSpPr>
        <p:spPr>
          <a:xfrm flipH="1">
            <a:off x="-343967" y="-96733"/>
            <a:ext cx="40632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13" name="Google Shape;13;p2"/>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4" name="Google Shape;14;p2"/>
          <p:cNvCxnSpPr/>
          <p:nvPr/>
        </p:nvCxnSpPr>
        <p:spPr>
          <a:xfrm flipH="1">
            <a:off x="8623267" y="5247167"/>
            <a:ext cx="4063200" cy="1795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14673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237"/>
        <p:cNvGrpSpPr/>
        <p:nvPr/>
      </p:nvGrpSpPr>
      <p:grpSpPr>
        <a:xfrm>
          <a:off x="0" y="0"/>
          <a:ext cx="0" cy="0"/>
          <a:chOff x="0" y="0"/>
          <a:chExt cx="0" cy="0"/>
        </a:xfrm>
      </p:grpSpPr>
      <p:cxnSp>
        <p:nvCxnSpPr>
          <p:cNvPr id="238" name="Google Shape;238;p33"/>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9" name="Google Shape;239;p33"/>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40" name="Google Shape;240;p33"/>
          <p:cNvCxnSpPr/>
          <p:nvPr/>
        </p:nvCxnSpPr>
        <p:spPr>
          <a:xfrm flipH="1">
            <a:off x="9029533" y="4884600"/>
            <a:ext cx="3764400" cy="2177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79248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950967" y="593367"/>
            <a:ext cx="6282000" cy="763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tr-TR"/>
              <a:t>Asıl başlık stilini düzenlemek için tıklayın</a:t>
            </a:r>
            <a:endParaRPr/>
          </a:p>
        </p:txBody>
      </p:sp>
      <p:sp>
        <p:nvSpPr>
          <p:cNvPr id="25" name="Google Shape;25;p4"/>
          <p:cNvSpPr txBox="1">
            <a:spLocks noGrp="1"/>
          </p:cNvSpPr>
          <p:nvPr>
            <p:ph type="body" idx="1"/>
          </p:nvPr>
        </p:nvSpPr>
        <p:spPr>
          <a:xfrm>
            <a:off x="951000" y="1697233"/>
            <a:ext cx="10290000" cy="4394400"/>
          </a:xfrm>
          <a:prstGeom prst="rect">
            <a:avLst/>
          </a:prstGeom>
        </p:spPr>
        <p:txBody>
          <a:bodyPr spcFirstLastPara="1" wrap="square" lIns="91425" tIns="91425" rIns="91425" bIns="91425" anchor="t" anchorCtr="0">
            <a:noAutofit/>
          </a:bodyPr>
          <a:lstStyle>
            <a:lvl1pPr marL="609585" lvl="0" indent="-457189">
              <a:lnSpc>
                <a:spcPct val="100000"/>
              </a:lnSpc>
              <a:spcBef>
                <a:spcPts val="0"/>
              </a:spcBef>
              <a:spcAft>
                <a:spcPts val="0"/>
              </a:spcAft>
              <a:buClr>
                <a:schemeClr val="dk1"/>
              </a:buClr>
              <a:buSzPts val="1800"/>
              <a:buFont typeface="Lato"/>
              <a:buChar char="●"/>
              <a:defRPr sz="1467"/>
            </a:lvl1pPr>
            <a:lvl2pPr marL="1219170" lvl="1" indent="-423323">
              <a:spcBef>
                <a:spcPts val="0"/>
              </a:spcBef>
              <a:spcAft>
                <a:spcPts val="0"/>
              </a:spcAft>
              <a:buClr>
                <a:schemeClr val="dk1"/>
              </a:buClr>
              <a:buSzPts val="1400"/>
              <a:buFont typeface="Lato"/>
              <a:buChar char="○"/>
              <a:defRPr/>
            </a:lvl2pPr>
            <a:lvl3pPr marL="1828754" lvl="2" indent="-423323">
              <a:spcBef>
                <a:spcPts val="0"/>
              </a:spcBef>
              <a:spcAft>
                <a:spcPts val="0"/>
              </a:spcAft>
              <a:buClr>
                <a:schemeClr val="dk1"/>
              </a:buClr>
              <a:buSzPts val="1400"/>
              <a:buFont typeface="Lato"/>
              <a:buChar char="■"/>
              <a:defRPr/>
            </a:lvl3pPr>
            <a:lvl4pPr marL="2438339" lvl="3" indent="-423323">
              <a:spcBef>
                <a:spcPts val="0"/>
              </a:spcBef>
              <a:spcAft>
                <a:spcPts val="0"/>
              </a:spcAft>
              <a:buClr>
                <a:schemeClr val="dk1"/>
              </a:buClr>
              <a:buSzPts val="1400"/>
              <a:buFont typeface="Lato"/>
              <a:buChar char="●"/>
              <a:defRPr/>
            </a:lvl4pPr>
            <a:lvl5pPr marL="3047924" lvl="4" indent="-423323">
              <a:spcBef>
                <a:spcPts val="0"/>
              </a:spcBef>
              <a:spcAft>
                <a:spcPts val="0"/>
              </a:spcAft>
              <a:buClr>
                <a:schemeClr val="dk1"/>
              </a:buClr>
              <a:buSzPts val="1400"/>
              <a:buFont typeface="Lato"/>
              <a:buChar char="○"/>
              <a:defRPr/>
            </a:lvl5pPr>
            <a:lvl6pPr marL="3657509" lvl="5" indent="-423323">
              <a:spcBef>
                <a:spcPts val="0"/>
              </a:spcBef>
              <a:spcAft>
                <a:spcPts val="0"/>
              </a:spcAft>
              <a:buClr>
                <a:schemeClr val="dk1"/>
              </a:buClr>
              <a:buSzPts val="1400"/>
              <a:buFont typeface="Lato"/>
              <a:buChar char="■"/>
              <a:defRPr/>
            </a:lvl6pPr>
            <a:lvl7pPr marL="4267093" lvl="6" indent="-423323">
              <a:spcBef>
                <a:spcPts val="0"/>
              </a:spcBef>
              <a:spcAft>
                <a:spcPts val="0"/>
              </a:spcAft>
              <a:buClr>
                <a:schemeClr val="dk1"/>
              </a:buClr>
              <a:buSzPts val="1400"/>
              <a:buFont typeface="Lato"/>
              <a:buChar char="●"/>
              <a:defRPr/>
            </a:lvl7pPr>
            <a:lvl8pPr marL="4876678" lvl="7" indent="-423323">
              <a:spcBef>
                <a:spcPts val="0"/>
              </a:spcBef>
              <a:spcAft>
                <a:spcPts val="0"/>
              </a:spcAft>
              <a:buClr>
                <a:schemeClr val="dk1"/>
              </a:buClr>
              <a:buSzPts val="1400"/>
              <a:buFont typeface="Lato"/>
              <a:buChar char="○"/>
              <a:defRPr/>
            </a:lvl8pPr>
            <a:lvl9pPr marL="5486263" lvl="8" indent="-423323">
              <a:spcBef>
                <a:spcPts val="0"/>
              </a:spcBef>
              <a:spcAft>
                <a:spcPts val="0"/>
              </a:spcAft>
              <a:buClr>
                <a:schemeClr val="dk1"/>
              </a:buClr>
              <a:buSzPts val="1400"/>
              <a:buFont typeface="Lato"/>
              <a:buChar char="■"/>
              <a:defRPr/>
            </a:lvl9pPr>
          </a:lstStyle>
          <a:p>
            <a:pPr lvl="0"/>
            <a:r>
              <a:rPr lang="tr-TR"/>
              <a:t>Asıl metin stillerini düzenlemek için tıklayın</a:t>
            </a:r>
          </a:p>
        </p:txBody>
      </p:sp>
      <p:cxnSp>
        <p:nvCxnSpPr>
          <p:cNvPr id="26" name="Google Shape;26;p4"/>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7" name="Google Shape;27;p4"/>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8" name="Google Shape;28;p4"/>
          <p:cNvCxnSpPr/>
          <p:nvPr/>
        </p:nvCxnSpPr>
        <p:spPr>
          <a:xfrm>
            <a:off x="9179867" y="-151467"/>
            <a:ext cx="3420800" cy="1741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62856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42"/>
        <p:cNvGrpSpPr/>
        <p:nvPr/>
      </p:nvGrpSpPr>
      <p:grpSpPr>
        <a:xfrm>
          <a:off x="0" y="0"/>
          <a:ext cx="0" cy="0"/>
          <a:chOff x="0" y="0"/>
          <a:chExt cx="0" cy="0"/>
        </a:xfrm>
      </p:grpSpPr>
      <p:sp>
        <p:nvSpPr>
          <p:cNvPr id="43" name="Google Shape;43;p7"/>
          <p:cNvSpPr txBox="1">
            <a:spLocks noGrp="1"/>
          </p:cNvSpPr>
          <p:nvPr>
            <p:ph type="subTitle" idx="1"/>
          </p:nvPr>
        </p:nvSpPr>
        <p:spPr>
          <a:xfrm>
            <a:off x="3147167" y="1910733"/>
            <a:ext cx="2300400" cy="476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1"/>
              </a:buClr>
              <a:buSzPts val="2400"/>
              <a:buFont typeface="Vidaloka"/>
              <a:buNone/>
              <a:defRPr sz="3200">
                <a:solidFill>
                  <a:schemeClr val="accent1"/>
                </a:solidFill>
                <a:latin typeface="Vidaloka"/>
                <a:ea typeface="Vidaloka"/>
                <a:cs typeface="Vidaloka"/>
                <a:sym typeface="Vidaloka"/>
              </a:defRPr>
            </a:lvl1pPr>
            <a:lvl2pPr lvl="1"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2pPr>
            <a:lvl3pPr lvl="2"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3pPr>
            <a:lvl4pPr lvl="3"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4pPr>
            <a:lvl5pPr lvl="4"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5pPr>
            <a:lvl6pPr lvl="5"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6pPr>
            <a:lvl7pPr lvl="6"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7pPr>
            <a:lvl8pPr lvl="7"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8pPr>
            <a:lvl9pPr lvl="8" algn="ctr" rtl="0">
              <a:spcBef>
                <a:spcPts val="0"/>
              </a:spcBef>
              <a:spcAft>
                <a:spcPts val="0"/>
              </a:spcAft>
              <a:buClr>
                <a:schemeClr val="accent1"/>
              </a:buClr>
              <a:buSzPts val="2400"/>
              <a:buFont typeface="Vidaloka"/>
              <a:buNone/>
              <a:defRPr sz="3200" b="1">
                <a:solidFill>
                  <a:schemeClr val="accent1"/>
                </a:solidFill>
                <a:latin typeface="Vidaloka"/>
                <a:ea typeface="Vidaloka"/>
                <a:cs typeface="Vidaloka"/>
                <a:sym typeface="Vidaloka"/>
              </a:defRPr>
            </a:lvl9pPr>
          </a:lstStyle>
          <a:p>
            <a:r>
              <a:rPr lang="tr-TR"/>
              <a:t>Asıl alt başlık stilini düzenlemek için tıklayın</a:t>
            </a:r>
            <a:endParaRPr/>
          </a:p>
        </p:txBody>
      </p:sp>
      <p:sp>
        <p:nvSpPr>
          <p:cNvPr id="44" name="Google Shape;44;p7"/>
          <p:cNvSpPr txBox="1">
            <a:spLocks noGrp="1"/>
          </p:cNvSpPr>
          <p:nvPr>
            <p:ph type="subTitle" idx="2"/>
          </p:nvPr>
        </p:nvSpPr>
        <p:spPr>
          <a:xfrm>
            <a:off x="2996667" y="2386733"/>
            <a:ext cx="6880400" cy="3202800"/>
          </a:xfrm>
          <a:prstGeom prst="rect">
            <a:avLst/>
          </a:prstGeom>
        </p:spPr>
        <p:txBody>
          <a:bodyPr spcFirstLastPara="1" wrap="square" lIns="91425" tIns="91425" rIns="91425" bIns="91425" anchor="t" anchorCtr="0">
            <a:noAutofit/>
          </a:bodyPr>
          <a:lstStyle>
            <a:lvl1pPr marR="67732" lvl="0" rtl="0">
              <a:lnSpc>
                <a:spcPct val="166000"/>
              </a:lnSpc>
              <a:spcBef>
                <a:spcPts val="0"/>
              </a:spcBef>
              <a:spcAft>
                <a:spcPts val="0"/>
              </a:spcAft>
              <a:buClr>
                <a:schemeClr val="accent1"/>
              </a:buClr>
              <a:buSzPts val="1400"/>
              <a:buChar char="●"/>
              <a:defRPr sz="1867">
                <a:solidFill>
                  <a:srgbClr val="374957"/>
                </a:solidFill>
              </a:defRPr>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45" name="Google Shape;45;p7"/>
          <p:cNvSpPr txBox="1">
            <a:spLocks noGrp="1"/>
          </p:cNvSpPr>
          <p:nvPr>
            <p:ph type="title"/>
          </p:nvPr>
        </p:nvSpPr>
        <p:spPr>
          <a:xfrm>
            <a:off x="950967" y="593367"/>
            <a:ext cx="5729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46" name="Google Shape;46;p7"/>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47" name="Google Shape;47;p7"/>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219364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54"/>
        <p:cNvGrpSpPr/>
        <p:nvPr/>
      </p:nvGrpSpPr>
      <p:grpSpPr>
        <a:xfrm>
          <a:off x="0" y="0"/>
          <a:ext cx="0" cy="0"/>
          <a:chOff x="0" y="0"/>
          <a:chExt cx="0" cy="0"/>
        </a:xfrm>
      </p:grpSpPr>
      <p:sp>
        <p:nvSpPr>
          <p:cNvPr id="55" name="Google Shape;55;p9"/>
          <p:cNvSpPr txBox="1">
            <a:spLocks noGrp="1"/>
          </p:cNvSpPr>
          <p:nvPr>
            <p:ph type="subTitle" idx="1"/>
          </p:nvPr>
        </p:nvSpPr>
        <p:spPr>
          <a:xfrm>
            <a:off x="1194600" y="2242667"/>
            <a:ext cx="5129600" cy="317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1"/>
              </a:buClr>
              <a:buSzPts val="1400"/>
              <a:buChar char="●"/>
              <a:defRPr sz="1867"/>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sp>
        <p:nvSpPr>
          <p:cNvPr id="56" name="Google Shape;56;p9"/>
          <p:cNvSpPr txBox="1">
            <a:spLocks noGrp="1"/>
          </p:cNvSpPr>
          <p:nvPr>
            <p:ph type="title"/>
          </p:nvPr>
        </p:nvSpPr>
        <p:spPr>
          <a:xfrm>
            <a:off x="950967" y="593367"/>
            <a:ext cx="7573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cxnSp>
        <p:nvCxnSpPr>
          <p:cNvPr id="57" name="Google Shape;57;p9"/>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58" name="Google Shape;58;p9"/>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59" name="Google Shape;59;p9"/>
          <p:cNvCxnSpPr/>
          <p:nvPr/>
        </p:nvCxnSpPr>
        <p:spPr>
          <a:xfrm flipH="1">
            <a:off x="7900600" y="3730000"/>
            <a:ext cx="4504000" cy="32892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1580271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2"/>
        <p:cNvGrpSpPr/>
        <p:nvPr/>
      </p:nvGrpSpPr>
      <p:grpSpPr>
        <a:xfrm>
          <a:off x="0" y="0"/>
          <a:ext cx="0" cy="0"/>
          <a:chOff x="0" y="0"/>
          <a:chExt cx="0" cy="0"/>
        </a:xfrm>
      </p:grpSpPr>
    </p:spTree>
    <p:extLst>
      <p:ext uri="{BB962C8B-B14F-4D97-AF65-F5344CB8AC3E}">
        <p14:creationId xmlns:p14="http://schemas.microsoft.com/office/powerpoint/2010/main" val="218462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1">
  <p:cSld name="Title and text 1">
    <p:spTree>
      <p:nvGrpSpPr>
        <p:cNvPr id="1" name="Shape 111"/>
        <p:cNvGrpSpPr/>
        <p:nvPr/>
      </p:nvGrpSpPr>
      <p:grpSpPr>
        <a:xfrm>
          <a:off x="0" y="0"/>
          <a:ext cx="0" cy="0"/>
          <a:chOff x="0" y="0"/>
          <a:chExt cx="0" cy="0"/>
        </a:xfrm>
      </p:grpSpPr>
      <p:sp>
        <p:nvSpPr>
          <p:cNvPr id="112" name="Google Shape;112;p18"/>
          <p:cNvSpPr txBox="1">
            <a:spLocks noGrp="1"/>
          </p:cNvSpPr>
          <p:nvPr>
            <p:ph type="title"/>
          </p:nvPr>
        </p:nvSpPr>
        <p:spPr>
          <a:xfrm>
            <a:off x="1391633" y="1580733"/>
            <a:ext cx="4164000" cy="26924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3000"/>
              <a:buNone/>
              <a:defRPr sz="4667"/>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r>
              <a:rPr lang="tr-TR"/>
              <a:t>Asıl başlık stilini düzenlemek için tıklayın</a:t>
            </a:r>
            <a:endParaRPr/>
          </a:p>
        </p:txBody>
      </p:sp>
      <p:sp>
        <p:nvSpPr>
          <p:cNvPr id="113" name="Google Shape;113;p18"/>
          <p:cNvSpPr txBox="1">
            <a:spLocks noGrp="1"/>
          </p:cNvSpPr>
          <p:nvPr>
            <p:ph type="subTitle" idx="1"/>
          </p:nvPr>
        </p:nvSpPr>
        <p:spPr>
          <a:xfrm>
            <a:off x="1391633" y="4481251"/>
            <a:ext cx="4018000" cy="1040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Char char="●"/>
              <a:defRPr sz="1867"/>
            </a:lvl1pPr>
            <a:lvl2pPr lvl="1" algn="ctr" rtl="0">
              <a:spcBef>
                <a:spcPts val="0"/>
              </a:spcBef>
              <a:spcAft>
                <a:spcPts val="0"/>
              </a:spcAft>
              <a:buSzPts val="1400"/>
              <a:buChar char="○"/>
              <a:defRPr/>
            </a:lvl2pPr>
            <a:lvl3pPr lvl="2" algn="ctr" rtl="0">
              <a:spcBef>
                <a:spcPts val="0"/>
              </a:spcBef>
              <a:spcAft>
                <a:spcPts val="0"/>
              </a:spcAft>
              <a:buSzPts val="1400"/>
              <a:buChar char="■"/>
              <a:defRPr/>
            </a:lvl3pPr>
            <a:lvl4pPr lvl="3" algn="ctr" rtl="0">
              <a:spcBef>
                <a:spcPts val="0"/>
              </a:spcBef>
              <a:spcAft>
                <a:spcPts val="0"/>
              </a:spcAft>
              <a:buSzPts val="1400"/>
              <a:buChar char="●"/>
              <a:defRPr/>
            </a:lvl4pPr>
            <a:lvl5pPr lvl="4" algn="ctr" rtl="0">
              <a:spcBef>
                <a:spcPts val="0"/>
              </a:spcBef>
              <a:spcAft>
                <a:spcPts val="0"/>
              </a:spcAft>
              <a:buSzPts val="1400"/>
              <a:buChar char="○"/>
              <a:defRPr/>
            </a:lvl5pPr>
            <a:lvl6pPr lvl="5" algn="ctr" rtl="0">
              <a:spcBef>
                <a:spcPts val="0"/>
              </a:spcBef>
              <a:spcAft>
                <a:spcPts val="0"/>
              </a:spcAft>
              <a:buSzPts val="1400"/>
              <a:buChar char="■"/>
              <a:defRPr/>
            </a:lvl6pPr>
            <a:lvl7pPr lvl="6" algn="ctr" rtl="0">
              <a:spcBef>
                <a:spcPts val="0"/>
              </a:spcBef>
              <a:spcAft>
                <a:spcPts val="0"/>
              </a:spcAft>
              <a:buSzPts val="1400"/>
              <a:buChar char="●"/>
              <a:defRPr/>
            </a:lvl7pPr>
            <a:lvl8pPr lvl="7" algn="ctr" rtl="0">
              <a:spcBef>
                <a:spcPts val="0"/>
              </a:spcBef>
              <a:spcAft>
                <a:spcPts val="0"/>
              </a:spcAft>
              <a:buSzPts val="1400"/>
              <a:buChar char="○"/>
              <a:defRPr/>
            </a:lvl8pPr>
            <a:lvl9pPr lvl="8" algn="ctr" rtl="0">
              <a:spcBef>
                <a:spcPts val="0"/>
              </a:spcBef>
              <a:spcAft>
                <a:spcPts val="0"/>
              </a:spcAft>
              <a:buSzPts val="1400"/>
              <a:buChar char="■"/>
              <a:defRPr/>
            </a:lvl9pPr>
          </a:lstStyle>
          <a:p>
            <a:r>
              <a:rPr lang="tr-TR"/>
              <a:t>Asıl alt başlık stilini düzenlemek için tıklayın</a:t>
            </a:r>
            <a:endParaRPr/>
          </a:p>
        </p:txBody>
      </p:sp>
      <p:cxnSp>
        <p:nvCxnSpPr>
          <p:cNvPr id="114" name="Google Shape;114;p18"/>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15" name="Google Shape;115;p18"/>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16" name="Google Shape;116;p18"/>
          <p:cNvCxnSpPr/>
          <p:nvPr/>
        </p:nvCxnSpPr>
        <p:spPr>
          <a:xfrm>
            <a:off x="7096867" y="-107500"/>
            <a:ext cx="5340000" cy="26764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353675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Title and three columns">
    <p:spTree>
      <p:nvGrpSpPr>
        <p:cNvPr id="1" name="Shape 117"/>
        <p:cNvGrpSpPr/>
        <p:nvPr/>
      </p:nvGrpSpPr>
      <p:grpSpPr>
        <a:xfrm>
          <a:off x="0" y="0"/>
          <a:ext cx="0" cy="0"/>
          <a:chOff x="0" y="0"/>
          <a:chExt cx="0" cy="0"/>
        </a:xfrm>
      </p:grpSpPr>
      <p:sp>
        <p:nvSpPr>
          <p:cNvPr id="118" name="Google Shape;118;p19"/>
          <p:cNvSpPr txBox="1">
            <a:spLocks noGrp="1"/>
          </p:cNvSpPr>
          <p:nvPr>
            <p:ph type="subTitle" idx="1"/>
          </p:nvPr>
        </p:nvSpPr>
        <p:spPr>
          <a:xfrm>
            <a:off x="4678667"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19" name="Google Shape;119;p19"/>
          <p:cNvSpPr txBox="1">
            <a:spLocks noGrp="1"/>
          </p:cNvSpPr>
          <p:nvPr>
            <p:ph type="subTitle" idx="2"/>
          </p:nvPr>
        </p:nvSpPr>
        <p:spPr>
          <a:xfrm>
            <a:off x="4678700"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0" name="Google Shape;120;p19"/>
          <p:cNvSpPr txBox="1">
            <a:spLocks noGrp="1"/>
          </p:cNvSpPr>
          <p:nvPr>
            <p:ph type="subTitle" idx="3"/>
          </p:nvPr>
        </p:nvSpPr>
        <p:spPr>
          <a:xfrm>
            <a:off x="1270700"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1" name="Google Shape;121;p19"/>
          <p:cNvSpPr txBox="1">
            <a:spLocks noGrp="1"/>
          </p:cNvSpPr>
          <p:nvPr>
            <p:ph type="subTitle" idx="4"/>
          </p:nvPr>
        </p:nvSpPr>
        <p:spPr>
          <a:xfrm>
            <a:off x="1270833"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2" name="Google Shape;122;p19"/>
          <p:cNvSpPr txBox="1">
            <a:spLocks noGrp="1"/>
          </p:cNvSpPr>
          <p:nvPr>
            <p:ph type="subTitle" idx="5"/>
          </p:nvPr>
        </p:nvSpPr>
        <p:spPr>
          <a:xfrm>
            <a:off x="8086500" y="3514833"/>
            <a:ext cx="2834800" cy="476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1pPr>
            <a:lvl2pPr lvl="1"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2pPr>
            <a:lvl3pPr lvl="2"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3pPr>
            <a:lvl4pPr lvl="3"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4pPr>
            <a:lvl5pPr lvl="4"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5pPr>
            <a:lvl6pPr lvl="5"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6pPr>
            <a:lvl7pPr lvl="6"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7pPr>
            <a:lvl8pPr lvl="7"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8pPr>
            <a:lvl9pPr lvl="8" algn="ctr" rtl="0">
              <a:spcBef>
                <a:spcPts val="0"/>
              </a:spcBef>
              <a:spcAft>
                <a:spcPts val="0"/>
              </a:spcAft>
              <a:buClr>
                <a:schemeClr val="dk1"/>
              </a:buClr>
              <a:buSzPts val="2400"/>
              <a:buFont typeface="Vidaloka"/>
              <a:buNone/>
              <a:defRPr sz="3200">
                <a:solidFill>
                  <a:schemeClr val="dk1"/>
                </a:solidFill>
                <a:latin typeface="Vidaloka"/>
                <a:ea typeface="Vidaloka"/>
                <a:cs typeface="Vidaloka"/>
                <a:sym typeface="Vidaloka"/>
              </a:defRPr>
            </a:lvl9pPr>
          </a:lstStyle>
          <a:p>
            <a:r>
              <a:rPr lang="tr-TR"/>
              <a:t>Asıl alt başlık stilini düzenlemek için tıklayın</a:t>
            </a:r>
            <a:endParaRPr/>
          </a:p>
        </p:txBody>
      </p:sp>
      <p:sp>
        <p:nvSpPr>
          <p:cNvPr id="123" name="Google Shape;123;p19"/>
          <p:cNvSpPr txBox="1">
            <a:spLocks noGrp="1"/>
          </p:cNvSpPr>
          <p:nvPr>
            <p:ph type="subTitle" idx="6"/>
          </p:nvPr>
        </p:nvSpPr>
        <p:spPr>
          <a:xfrm>
            <a:off x="8086500" y="3968167"/>
            <a:ext cx="2834800" cy="1084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r>
              <a:rPr lang="tr-TR"/>
              <a:t>Asıl alt başlık stilini düzenlemek için tıklayın</a:t>
            </a:r>
            <a:endParaRPr/>
          </a:p>
        </p:txBody>
      </p:sp>
      <p:sp>
        <p:nvSpPr>
          <p:cNvPr id="124" name="Google Shape;124;p19"/>
          <p:cNvSpPr txBox="1">
            <a:spLocks noGrp="1"/>
          </p:cNvSpPr>
          <p:nvPr>
            <p:ph type="title"/>
          </p:nvPr>
        </p:nvSpPr>
        <p:spPr>
          <a:xfrm>
            <a:off x="950967" y="593367"/>
            <a:ext cx="8874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atin typeface="Merriweather Light"/>
                <a:ea typeface="Merriweather Light"/>
                <a:cs typeface="Merriweather Light"/>
                <a:sym typeface="Merriweather Light"/>
              </a:defRPr>
            </a:lvl2pPr>
            <a:lvl3pPr lvl="2" rtl="0">
              <a:spcBef>
                <a:spcPts val="0"/>
              </a:spcBef>
              <a:spcAft>
                <a:spcPts val="0"/>
              </a:spcAft>
              <a:buSzPts val="3000"/>
              <a:buNone/>
              <a:defRPr>
                <a:latin typeface="Merriweather Light"/>
                <a:ea typeface="Merriweather Light"/>
                <a:cs typeface="Merriweather Light"/>
                <a:sym typeface="Merriweather Light"/>
              </a:defRPr>
            </a:lvl3pPr>
            <a:lvl4pPr lvl="3" rtl="0">
              <a:spcBef>
                <a:spcPts val="0"/>
              </a:spcBef>
              <a:spcAft>
                <a:spcPts val="0"/>
              </a:spcAft>
              <a:buSzPts val="3000"/>
              <a:buNone/>
              <a:defRPr>
                <a:latin typeface="Merriweather Light"/>
                <a:ea typeface="Merriweather Light"/>
                <a:cs typeface="Merriweather Light"/>
                <a:sym typeface="Merriweather Light"/>
              </a:defRPr>
            </a:lvl4pPr>
            <a:lvl5pPr lvl="4" rtl="0">
              <a:spcBef>
                <a:spcPts val="0"/>
              </a:spcBef>
              <a:spcAft>
                <a:spcPts val="0"/>
              </a:spcAft>
              <a:buSzPts val="3000"/>
              <a:buNone/>
              <a:defRPr>
                <a:latin typeface="Merriweather Light"/>
                <a:ea typeface="Merriweather Light"/>
                <a:cs typeface="Merriweather Light"/>
                <a:sym typeface="Merriweather Light"/>
              </a:defRPr>
            </a:lvl5pPr>
            <a:lvl6pPr lvl="5" rtl="0">
              <a:spcBef>
                <a:spcPts val="0"/>
              </a:spcBef>
              <a:spcAft>
                <a:spcPts val="0"/>
              </a:spcAft>
              <a:buSzPts val="3000"/>
              <a:buNone/>
              <a:defRPr>
                <a:latin typeface="Merriweather Light"/>
                <a:ea typeface="Merriweather Light"/>
                <a:cs typeface="Merriweather Light"/>
                <a:sym typeface="Merriweather Light"/>
              </a:defRPr>
            </a:lvl6pPr>
            <a:lvl7pPr lvl="6" rtl="0">
              <a:spcBef>
                <a:spcPts val="0"/>
              </a:spcBef>
              <a:spcAft>
                <a:spcPts val="0"/>
              </a:spcAft>
              <a:buSzPts val="3000"/>
              <a:buNone/>
              <a:defRPr>
                <a:latin typeface="Merriweather Light"/>
                <a:ea typeface="Merriweather Light"/>
                <a:cs typeface="Merriweather Light"/>
                <a:sym typeface="Merriweather Light"/>
              </a:defRPr>
            </a:lvl7pPr>
            <a:lvl8pPr lvl="7" rtl="0">
              <a:spcBef>
                <a:spcPts val="0"/>
              </a:spcBef>
              <a:spcAft>
                <a:spcPts val="0"/>
              </a:spcAft>
              <a:buSzPts val="3000"/>
              <a:buNone/>
              <a:defRPr>
                <a:latin typeface="Merriweather Light"/>
                <a:ea typeface="Merriweather Light"/>
                <a:cs typeface="Merriweather Light"/>
                <a:sym typeface="Merriweather Light"/>
              </a:defRPr>
            </a:lvl8pPr>
            <a:lvl9pPr lvl="8" rtl="0">
              <a:spcBef>
                <a:spcPts val="0"/>
              </a:spcBef>
              <a:spcAft>
                <a:spcPts val="0"/>
              </a:spcAft>
              <a:buSzPts val="3000"/>
              <a:buNone/>
              <a:defRPr>
                <a:latin typeface="Merriweather Light"/>
                <a:ea typeface="Merriweather Light"/>
                <a:cs typeface="Merriweather Light"/>
                <a:sym typeface="Merriweather Light"/>
              </a:defRPr>
            </a:lvl9pPr>
          </a:lstStyle>
          <a:p>
            <a:r>
              <a:rPr lang="tr-TR"/>
              <a:t>Asıl başlık stilini düzenlemek için tıklayın</a:t>
            </a:r>
            <a:endParaRPr/>
          </a:p>
        </p:txBody>
      </p:sp>
      <p:cxnSp>
        <p:nvCxnSpPr>
          <p:cNvPr id="125" name="Google Shape;125;p19"/>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126" name="Google Shape;126;p19"/>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303010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Background">
    <p:spTree>
      <p:nvGrpSpPr>
        <p:cNvPr id="1" name="Shape 229"/>
        <p:cNvGrpSpPr/>
        <p:nvPr/>
      </p:nvGrpSpPr>
      <p:grpSpPr>
        <a:xfrm>
          <a:off x="0" y="0"/>
          <a:ext cx="0" cy="0"/>
          <a:chOff x="0" y="0"/>
          <a:chExt cx="0" cy="0"/>
        </a:xfrm>
      </p:grpSpPr>
      <p:cxnSp>
        <p:nvCxnSpPr>
          <p:cNvPr id="230" name="Google Shape;230;p31"/>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1" name="Google Shape;231;p31"/>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spTree>
    <p:extLst>
      <p:ext uri="{BB962C8B-B14F-4D97-AF65-F5344CB8AC3E}">
        <p14:creationId xmlns:p14="http://schemas.microsoft.com/office/powerpoint/2010/main" val="4274617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232"/>
        <p:cNvGrpSpPr/>
        <p:nvPr/>
      </p:nvGrpSpPr>
      <p:grpSpPr>
        <a:xfrm>
          <a:off x="0" y="0"/>
          <a:ext cx="0" cy="0"/>
          <a:chOff x="0" y="0"/>
          <a:chExt cx="0" cy="0"/>
        </a:xfrm>
      </p:grpSpPr>
      <p:cxnSp>
        <p:nvCxnSpPr>
          <p:cNvPr id="233" name="Google Shape;233;p32"/>
          <p:cNvCxnSpPr/>
          <p:nvPr/>
        </p:nvCxnSpPr>
        <p:spPr>
          <a:xfrm>
            <a:off x="-96733" y="65032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4" name="Google Shape;234;p32"/>
          <p:cNvCxnSpPr/>
          <p:nvPr/>
        </p:nvCxnSpPr>
        <p:spPr>
          <a:xfrm>
            <a:off x="-96733" y="365467"/>
            <a:ext cx="12383200" cy="0"/>
          </a:xfrm>
          <a:prstGeom prst="straightConnector1">
            <a:avLst/>
          </a:prstGeom>
          <a:noFill/>
          <a:ln w="28575" cap="flat" cmpd="sng">
            <a:solidFill>
              <a:schemeClr val="accent1"/>
            </a:solidFill>
            <a:prstDash val="solid"/>
            <a:round/>
            <a:headEnd type="none" w="med" len="med"/>
            <a:tailEnd type="none" w="med" len="med"/>
          </a:ln>
        </p:spPr>
      </p:cxnSp>
      <p:cxnSp>
        <p:nvCxnSpPr>
          <p:cNvPr id="235" name="Google Shape;235;p32"/>
          <p:cNvCxnSpPr/>
          <p:nvPr/>
        </p:nvCxnSpPr>
        <p:spPr>
          <a:xfrm>
            <a:off x="9912233" y="-167467"/>
            <a:ext cx="26576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cxnSp>
        <p:nvCxnSpPr>
          <p:cNvPr id="236" name="Google Shape;236;p32"/>
          <p:cNvCxnSpPr/>
          <p:nvPr/>
        </p:nvCxnSpPr>
        <p:spPr>
          <a:xfrm>
            <a:off x="-196367" y="5257967"/>
            <a:ext cx="2657600" cy="1773600"/>
          </a:xfrm>
          <a:prstGeom prst="curvedConnector3">
            <a:avLst>
              <a:gd name="adj1" fmla="val 50000"/>
            </a:avLst>
          </a:prstGeom>
          <a:noFill/>
          <a:ln w="28575" cap="flat" cmpd="sng">
            <a:solidFill>
              <a:schemeClr val="accent2"/>
            </a:solidFill>
            <a:prstDash val="solid"/>
            <a:round/>
            <a:headEnd type="none" w="med" len="med"/>
            <a:tailEnd type="none" w="med" len="med"/>
          </a:ln>
        </p:spPr>
      </p:cxnSp>
    </p:spTree>
    <p:extLst>
      <p:ext uri="{BB962C8B-B14F-4D97-AF65-F5344CB8AC3E}">
        <p14:creationId xmlns:p14="http://schemas.microsoft.com/office/powerpoint/2010/main" val="2674700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593367"/>
            <a:ext cx="102900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Vidaloka"/>
              <a:buNone/>
              <a:defRPr sz="3000">
                <a:solidFill>
                  <a:schemeClr val="dk1"/>
                </a:solidFill>
                <a:latin typeface="Vidaloka"/>
                <a:ea typeface="Vidaloka"/>
                <a:cs typeface="Vidaloka"/>
                <a:sym typeface="Vidaloka"/>
              </a:defRPr>
            </a:lvl1pPr>
            <a:lvl2pPr lvl="1">
              <a:spcBef>
                <a:spcPts val="0"/>
              </a:spcBef>
              <a:spcAft>
                <a:spcPts val="0"/>
              </a:spcAft>
              <a:buClr>
                <a:schemeClr val="dk1"/>
              </a:buClr>
              <a:buSzPts val="3000"/>
              <a:buNone/>
              <a:defRPr sz="3000" i="1">
                <a:solidFill>
                  <a:schemeClr val="dk1"/>
                </a:solidFill>
              </a:defRPr>
            </a:lvl2pPr>
            <a:lvl3pPr lvl="2">
              <a:spcBef>
                <a:spcPts val="0"/>
              </a:spcBef>
              <a:spcAft>
                <a:spcPts val="0"/>
              </a:spcAft>
              <a:buClr>
                <a:schemeClr val="dk1"/>
              </a:buClr>
              <a:buSzPts val="3000"/>
              <a:buNone/>
              <a:defRPr sz="3000" i="1">
                <a:solidFill>
                  <a:schemeClr val="dk1"/>
                </a:solidFill>
              </a:defRPr>
            </a:lvl3pPr>
            <a:lvl4pPr lvl="3">
              <a:spcBef>
                <a:spcPts val="0"/>
              </a:spcBef>
              <a:spcAft>
                <a:spcPts val="0"/>
              </a:spcAft>
              <a:buClr>
                <a:schemeClr val="dk1"/>
              </a:buClr>
              <a:buSzPts val="3000"/>
              <a:buNone/>
              <a:defRPr sz="3000" i="1">
                <a:solidFill>
                  <a:schemeClr val="dk1"/>
                </a:solidFill>
              </a:defRPr>
            </a:lvl4pPr>
            <a:lvl5pPr lvl="4">
              <a:spcBef>
                <a:spcPts val="0"/>
              </a:spcBef>
              <a:spcAft>
                <a:spcPts val="0"/>
              </a:spcAft>
              <a:buClr>
                <a:schemeClr val="dk1"/>
              </a:buClr>
              <a:buSzPts val="3000"/>
              <a:buNone/>
              <a:defRPr sz="3000" i="1">
                <a:solidFill>
                  <a:schemeClr val="dk1"/>
                </a:solidFill>
              </a:defRPr>
            </a:lvl5pPr>
            <a:lvl6pPr lvl="5">
              <a:spcBef>
                <a:spcPts val="0"/>
              </a:spcBef>
              <a:spcAft>
                <a:spcPts val="0"/>
              </a:spcAft>
              <a:buClr>
                <a:schemeClr val="dk1"/>
              </a:buClr>
              <a:buSzPts val="3000"/>
              <a:buNone/>
              <a:defRPr sz="3000" i="1">
                <a:solidFill>
                  <a:schemeClr val="dk1"/>
                </a:solidFill>
              </a:defRPr>
            </a:lvl6pPr>
            <a:lvl7pPr lvl="6">
              <a:spcBef>
                <a:spcPts val="0"/>
              </a:spcBef>
              <a:spcAft>
                <a:spcPts val="0"/>
              </a:spcAft>
              <a:buClr>
                <a:schemeClr val="dk1"/>
              </a:buClr>
              <a:buSzPts val="3000"/>
              <a:buNone/>
              <a:defRPr sz="3000" i="1">
                <a:solidFill>
                  <a:schemeClr val="dk1"/>
                </a:solidFill>
              </a:defRPr>
            </a:lvl7pPr>
            <a:lvl8pPr lvl="7">
              <a:spcBef>
                <a:spcPts val="0"/>
              </a:spcBef>
              <a:spcAft>
                <a:spcPts val="0"/>
              </a:spcAft>
              <a:buClr>
                <a:schemeClr val="dk1"/>
              </a:buClr>
              <a:buSzPts val="3000"/>
              <a:buNone/>
              <a:defRPr sz="3000" i="1">
                <a:solidFill>
                  <a:schemeClr val="dk1"/>
                </a:solidFill>
              </a:defRPr>
            </a:lvl8pPr>
            <a:lvl9pPr lvl="8">
              <a:spcBef>
                <a:spcPts val="0"/>
              </a:spcBef>
              <a:spcAft>
                <a:spcPts val="0"/>
              </a:spcAft>
              <a:buClr>
                <a:schemeClr val="dk1"/>
              </a:buClr>
              <a:buSzPts val="3000"/>
              <a:buNone/>
              <a:defRPr sz="3000" i="1">
                <a:solidFill>
                  <a:schemeClr val="dk1"/>
                </a:solidFill>
              </a:defRPr>
            </a:lvl9pPr>
          </a:lstStyle>
          <a:p>
            <a:endParaRPr/>
          </a:p>
        </p:txBody>
      </p:sp>
      <p:sp>
        <p:nvSpPr>
          <p:cNvPr id="7" name="Google Shape;7;p1"/>
          <p:cNvSpPr txBox="1">
            <a:spLocks noGrp="1"/>
          </p:cNvSpPr>
          <p:nvPr>
            <p:ph type="body" idx="1"/>
          </p:nvPr>
        </p:nvSpPr>
        <p:spPr>
          <a:xfrm>
            <a:off x="951000" y="1536633"/>
            <a:ext cx="102900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a:lnSpc>
                <a:spcPct val="115000"/>
              </a:lnSpc>
              <a:spcBef>
                <a:spcPts val="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Tree>
    <p:extLst>
      <p:ext uri="{BB962C8B-B14F-4D97-AF65-F5344CB8AC3E}">
        <p14:creationId xmlns:p14="http://schemas.microsoft.com/office/powerpoint/2010/main" val="2646708953"/>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1CA734-D5E0-1BA9-1EA7-1F294864E228}"/>
              </a:ext>
            </a:extLst>
          </p:cNvPr>
          <p:cNvSpPr>
            <a:spLocks noGrp="1"/>
          </p:cNvSpPr>
          <p:nvPr>
            <p:ph type="ctrTitle"/>
          </p:nvPr>
        </p:nvSpPr>
        <p:spPr/>
        <p:txBody>
          <a:bodyPr/>
          <a:lstStyle/>
          <a:p>
            <a:r>
              <a:rPr lang="tr-TR" dirty="0" err="1"/>
              <a:t>Passive</a:t>
            </a:r>
            <a:r>
              <a:rPr lang="tr-TR" dirty="0"/>
              <a:t> Voice </a:t>
            </a:r>
            <a:r>
              <a:rPr lang="tr-TR" dirty="0" err="1"/>
              <a:t>Exercises</a:t>
            </a:r>
            <a:endParaRPr lang="en-US" dirty="0"/>
          </a:p>
        </p:txBody>
      </p:sp>
      <p:sp>
        <p:nvSpPr>
          <p:cNvPr id="3" name="Alt Başlık 2">
            <a:extLst>
              <a:ext uri="{FF2B5EF4-FFF2-40B4-BE49-F238E27FC236}">
                <a16:creationId xmlns:a16="http://schemas.microsoft.com/office/drawing/2014/main" id="{52573E82-2EB0-74F8-639E-54287203E1A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65045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64DF3E-F752-25C2-B8CB-CD3D92CF1045}"/>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B5CA12EF-8A66-1FE6-0C1E-FD75757638F7}"/>
              </a:ext>
            </a:extLst>
          </p:cNvPr>
          <p:cNvSpPr>
            <a:spLocks noGrp="1"/>
          </p:cNvSpPr>
          <p:nvPr>
            <p:ph type="body" idx="1"/>
          </p:nvPr>
        </p:nvSpPr>
        <p:spPr/>
        <p:txBody>
          <a:bodyPr/>
          <a:lstStyle/>
          <a:p>
            <a:r>
              <a:rPr lang="en-US" sz="1800" b="0" i="0" dirty="0">
                <a:effectLst/>
                <a:latin typeface="fkGroteskNeue"/>
              </a:rPr>
              <a:t>Turkish coffee is brewed slowly in special pots called "cezve". The grounds are left in the cup to allow fortune-telling. This ritual has been practiced for centuries and is still enjoyed at family gatherings. Similar traditions are found in Middle Eastern countries.</a:t>
            </a:r>
            <a:endParaRPr lang="tr-TR" sz="1800" b="0" i="0" dirty="0">
              <a:effectLst/>
              <a:latin typeface="fkGroteskNeue"/>
            </a:endParaRPr>
          </a:p>
          <a:p>
            <a:pPr marL="152396" indent="0">
              <a:buNone/>
            </a:pPr>
            <a:endParaRPr lang="tr-TR" sz="1800" dirty="0">
              <a:latin typeface="fkGroteskNeue"/>
            </a:endParaRPr>
          </a:p>
          <a:p>
            <a:pPr marL="152396" indent="0">
              <a:buNone/>
            </a:pPr>
            <a:endParaRPr lang="tr-TR" sz="1800" b="0" i="0" dirty="0">
              <a:effectLst/>
              <a:latin typeface="fkGroteskNeue"/>
            </a:endParaRPr>
          </a:p>
          <a:p>
            <a:endParaRPr lang="tr-TR" sz="1800" dirty="0">
              <a:latin typeface="fkGroteskNeue"/>
            </a:endParaRPr>
          </a:p>
          <a:p>
            <a:r>
              <a:rPr lang="en-US" sz="2000" b="0" i="0" dirty="0">
                <a:effectLst/>
                <a:latin typeface="fkGroteskNeue"/>
              </a:rPr>
              <a:t>Modern cities are being transformed by sustainable architecture. Historical buildings in Istanbul have been carefully restored using traditional techniques. New metro lines will be constructed across the city center next year. It is estimated that 60% of urban waste could be recycled if proper systems were implemented</a:t>
            </a:r>
            <a:r>
              <a:rPr lang="tr-TR" sz="2000" dirty="0">
                <a:latin typeface="var(--font-berkeley-mono)"/>
              </a:rPr>
              <a:t>.</a:t>
            </a:r>
            <a:endParaRPr lang="en-US" sz="1800" dirty="0"/>
          </a:p>
        </p:txBody>
      </p:sp>
    </p:spTree>
    <p:extLst>
      <p:ext uri="{BB962C8B-B14F-4D97-AF65-F5344CB8AC3E}">
        <p14:creationId xmlns:p14="http://schemas.microsoft.com/office/powerpoint/2010/main" val="209855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729958-B699-D015-DBCF-0550ED35D188}"/>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CDB8DFD7-95C9-90B1-C65F-46B94086CB97}"/>
              </a:ext>
            </a:extLst>
          </p:cNvPr>
          <p:cNvSpPr>
            <a:spLocks noGrp="1"/>
          </p:cNvSpPr>
          <p:nvPr>
            <p:ph type="body" idx="1"/>
          </p:nvPr>
        </p:nvSpPr>
        <p:spPr/>
        <p:txBody>
          <a:bodyPr/>
          <a:lstStyle/>
          <a:p>
            <a:r>
              <a:rPr lang="en-US" sz="2800" b="0" i="0" dirty="0">
                <a:effectLst/>
                <a:latin typeface="fkGroteskNeue"/>
              </a:rPr>
              <a:t>"1984" was written by George Orwell as a warning against totalitarianism</a:t>
            </a:r>
            <a:r>
              <a:rPr lang="en-US" sz="2800" b="0" i="0" dirty="0">
                <a:effectLst/>
                <a:latin typeface="var(--font-berkeley-mono)"/>
              </a:rPr>
              <a:t>1</a:t>
            </a:r>
            <a:r>
              <a:rPr lang="en-US" sz="2800" b="0" i="0" dirty="0">
                <a:effectLst/>
                <a:latin typeface="fkGroteskNeue"/>
              </a:rPr>
              <a:t>. Many symbolic elements in the novel have been interpreted differently by various scholars. The protagonist's final transformation is considered one of the most powerful scenes in modern literature. It is expected that new editions will be published with critical essays next year</a:t>
            </a:r>
            <a:r>
              <a:rPr lang="tr-TR" sz="2800" b="0" i="0" dirty="0">
                <a:effectLst/>
                <a:latin typeface="fkGroteskNeue"/>
              </a:rPr>
              <a:t>.</a:t>
            </a:r>
            <a:br>
              <a:rPr lang="en-US" sz="2400" dirty="0"/>
            </a:br>
            <a:endParaRPr lang="en-US" sz="2400" dirty="0"/>
          </a:p>
        </p:txBody>
      </p:sp>
    </p:spTree>
    <p:extLst>
      <p:ext uri="{BB962C8B-B14F-4D97-AF65-F5344CB8AC3E}">
        <p14:creationId xmlns:p14="http://schemas.microsoft.com/office/powerpoint/2010/main" val="3776672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66708C-8228-5C3E-B565-3DA6ABE89EE2}"/>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A188AC07-4C34-762F-E1EF-9FD6045CBB6D}"/>
              </a:ext>
            </a:extLst>
          </p:cNvPr>
          <p:cNvSpPr>
            <a:spLocks noGrp="1"/>
          </p:cNvSpPr>
          <p:nvPr>
            <p:ph type="body" idx="1"/>
          </p:nvPr>
        </p:nvSpPr>
        <p:spPr/>
        <p:txBody>
          <a:bodyPr/>
          <a:lstStyle/>
          <a:p>
            <a:pPr algn="l"/>
            <a:r>
              <a:rPr lang="en-US" sz="2400" b="0" i="0" dirty="0" err="1">
                <a:effectLst/>
                <a:latin typeface="fkGroteskNeue"/>
              </a:rPr>
              <a:t>Sadece</a:t>
            </a:r>
            <a:r>
              <a:rPr lang="en-US" sz="2400" b="0" i="0" dirty="0">
                <a:effectLst/>
                <a:latin typeface="fkGroteskNeue"/>
              </a:rPr>
              <a:t> </a:t>
            </a:r>
            <a:r>
              <a:rPr lang="en-US" sz="2400" b="0" i="0" dirty="0" err="1">
                <a:effectLst/>
                <a:latin typeface="fkGroteskNeue"/>
              </a:rPr>
              <a:t>bu</a:t>
            </a:r>
            <a:r>
              <a:rPr lang="en-US" sz="2400" b="0" i="0" dirty="0">
                <a:effectLst/>
                <a:latin typeface="fkGroteskNeue"/>
              </a:rPr>
              <a:t> </a:t>
            </a:r>
            <a:r>
              <a:rPr lang="en-US" sz="2400" b="0" i="0" dirty="0" err="1">
                <a:effectLst/>
                <a:latin typeface="fkGroteskNeue"/>
              </a:rPr>
              <a:t>yıl</a:t>
            </a:r>
            <a:r>
              <a:rPr lang="en-US" sz="2400" b="0" i="0" dirty="0">
                <a:effectLst/>
                <a:latin typeface="fkGroteskNeue"/>
              </a:rPr>
              <a:t> </a:t>
            </a:r>
            <a:r>
              <a:rPr lang="en-US" sz="2400" b="0" i="0" dirty="0" err="1">
                <a:effectLst/>
                <a:latin typeface="fkGroteskNeue"/>
              </a:rPr>
              <a:t>okyanuslara</a:t>
            </a:r>
            <a:r>
              <a:rPr lang="en-US" sz="2400" b="0" i="0" dirty="0">
                <a:effectLst/>
                <a:latin typeface="fkGroteskNeue"/>
              </a:rPr>
              <a:t> 1 </a:t>
            </a:r>
            <a:r>
              <a:rPr lang="en-US" sz="2400" b="0" i="0" dirty="0" err="1">
                <a:effectLst/>
                <a:latin typeface="fkGroteskNeue"/>
              </a:rPr>
              <a:t>milyon</a:t>
            </a:r>
            <a:r>
              <a:rPr lang="en-US" sz="2400" b="0" i="0" dirty="0">
                <a:effectLst/>
                <a:latin typeface="fkGroteskNeue"/>
              </a:rPr>
              <a:t> </a:t>
            </a:r>
            <a:r>
              <a:rPr lang="en-US" sz="2400" b="0" i="0" dirty="0" err="1">
                <a:effectLst/>
                <a:latin typeface="fkGroteskNeue"/>
              </a:rPr>
              <a:t>tonun</a:t>
            </a:r>
            <a:r>
              <a:rPr lang="en-US" sz="2400" b="0" i="0" dirty="0">
                <a:effectLst/>
                <a:latin typeface="fkGroteskNeue"/>
              </a:rPr>
              <a:t> </a:t>
            </a:r>
            <a:r>
              <a:rPr lang="en-US" sz="2400" b="0" i="0" dirty="0" err="1">
                <a:effectLst/>
                <a:latin typeface="fkGroteskNeue"/>
              </a:rPr>
              <a:t>üzerinde</a:t>
            </a:r>
            <a:r>
              <a:rPr lang="en-US" sz="2400" b="0" i="0" dirty="0">
                <a:effectLst/>
                <a:latin typeface="fkGroteskNeue"/>
              </a:rPr>
              <a:t> </a:t>
            </a:r>
            <a:r>
              <a:rPr lang="en-US" sz="2400" b="0" i="0" dirty="0" err="1">
                <a:effectLst/>
                <a:latin typeface="fkGroteskNeue"/>
              </a:rPr>
              <a:t>plastik</a:t>
            </a:r>
            <a:r>
              <a:rPr lang="en-US" sz="2400" b="0" i="0" dirty="0">
                <a:effectLst/>
                <a:latin typeface="fkGroteskNeue"/>
              </a:rPr>
              <a:t> </a:t>
            </a:r>
            <a:r>
              <a:rPr lang="en-US" sz="2400" b="0" i="0" dirty="0" err="1">
                <a:effectLst/>
                <a:latin typeface="fkGroteskNeue"/>
              </a:rPr>
              <a:t>atık</a:t>
            </a:r>
            <a:r>
              <a:rPr lang="en-US" sz="2400" b="0" i="0" dirty="0">
                <a:effectLst/>
                <a:latin typeface="fkGroteskNeue"/>
              </a:rPr>
              <a:t> </a:t>
            </a:r>
            <a:r>
              <a:rPr lang="en-US" sz="2400" b="0" i="0" dirty="0" err="1">
                <a:effectLst/>
                <a:latin typeface="fkGroteskNeue"/>
              </a:rPr>
              <a:t>bırakıldı</a:t>
            </a:r>
            <a:r>
              <a:rPr lang="en-US" sz="2400" b="0" i="0" dirty="0">
                <a:effectLst/>
                <a:latin typeface="fkGroteskNeue"/>
              </a:rPr>
              <a:t>. Nesli </a:t>
            </a:r>
            <a:r>
              <a:rPr lang="en-US" sz="2400" b="0" i="0" dirty="0" err="1">
                <a:effectLst/>
                <a:latin typeface="fkGroteskNeue"/>
              </a:rPr>
              <a:t>tükenmekte</a:t>
            </a:r>
            <a:r>
              <a:rPr lang="en-US" sz="2400" b="0" i="0" dirty="0">
                <a:effectLst/>
                <a:latin typeface="fkGroteskNeue"/>
              </a:rPr>
              <a:t> </a:t>
            </a:r>
            <a:r>
              <a:rPr lang="en-US" sz="2400" b="0" i="0" dirty="0" err="1">
                <a:effectLst/>
                <a:latin typeface="fkGroteskNeue"/>
              </a:rPr>
              <a:t>olan</a:t>
            </a:r>
            <a:r>
              <a:rPr lang="en-US" sz="2400" b="0" i="0" dirty="0">
                <a:effectLst/>
                <a:latin typeface="fkGroteskNeue"/>
              </a:rPr>
              <a:t> </a:t>
            </a:r>
            <a:r>
              <a:rPr lang="en-US" sz="2400" b="0" i="0" dirty="0" err="1">
                <a:effectLst/>
                <a:latin typeface="fkGroteskNeue"/>
              </a:rPr>
              <a:t>türler</a:t>
            </a:r>
            <a:r>
              <a:rPr lang="en-US" sz="2400" b="0" i="0" dirty="0">
                <a:effectLst/>
                <a:latin typeface="fkGroteskNeue"/>
              </a:rPr>
              <a:t> </a:t>
            </a:r>
            <a:r>
              <a:rPr lang="en-US" sz="2400" b="0" i="0" dirty="0" err="1">
                <a:effectLst/>
                <a:latin typeface="fkGroteskNeue"/>
              </a:rPr>
              <a:t>uluslararası</a:t>
            </a:r>
            <a:r>
              <a:rPr lang="en-US" sz="2400" b="0" i="0" dirty="0">
                <a:effectLst/>
                <a:latin typeface="fkGroteskNeue"/>
              </a:rPr>
              <a:t> </a:t>
            </a:r>
            <a:r>
              <a:rPr lang="en-US" sz="2400" b="0" i="0" dirty="0" err="1">
                <a:effectLst/>
                <a:latin typeface="fkGroteskNeue"/>
              </a:rPr>
              <a:t>işbirliğiyle</a:t>
            </a:r>
            <a:r>
              <a:rPr lang="en-US" sz="2400" b="0" i="0" dirty="0">
                <a:effectLst/>
                <a:latin typeface="fkGroteskNeue"/>
              </a:rPr>
              <a:t> </a:t>
            </a:r>
            <a:r>
              <a:rPr lang="en-US" sz="2400" b="0" i="0" dirty="0" err="1">
                <a:effectLst/>
                <a:latin typeface="fkGroteskNeue"/>
              </a:rPr>
              <a:t>korunuyor</a:t>
            </a:r>
            <a:r>
              <a:rPr lang="en-US" sz="2400" b="0" i="0" dirty="0">
                <a:effectLst/>
                <a:latin typeface="fkGroteskNeue"/>
              </a:rPr>
              <a:t>. </a:t>
            </a:r>
            <a:r>
              <a:rPr lang="en-US" sz="2400" b="0" i="0" dirty="0" err="1">
                <a:effectLst/>
                <a:latin typeface="fkGroteskNeue"/>
              </a:rPr>
              <a:t>Önümüzdeki</a:t>
            </a:r>
            <a:r>
              <a:rPr lang="en-US" sz="2400" b="0" i="0" dirty="0">
                <a:effectLst/>
                <a:latin typeface="fkGroteskNeue"/>
              </a:rPr>
              <a:t> ay </a:t>
            </a:r>
            <a:r>
              <a:rPr lang="en-US" sz="2400" b="0" i="0" dirty="0" err="1">
                <a:effectLst/>
                <a:latin typeface="fkGroteskNeue"/>
              </a:rPr>
              <a:t>kıyı</a:t>
            </a:r>
            <a:r>
              <a:rPr lang="en-US" sz="2400" b="0" i="0" dirty="0">
                <a:effectLst/>
                <a:latin typeface="fkGroteskNeue"/>
              </a:rPr>
              <a:t> </a:t>
            </a:r>
            <a:r>
              <a:rPr lang="en-US" sz="2400" b="0" i="0" dirty="0" err="1">
                <a:effectLst/>
                <a:latin typeface="fkGroteskNeue"/>
              </a:rPr>
              <a:t>bölgelerinde</a:t>
            </a:r>
            <a:r>
              <a:rPr lang="en-US" sz="2400" b="0" i="0" dirty="0">
                <a:effectLst/>
                <a:latin typeface="fkGroteskNeue"/>
              </a:rPr>
              <a:t> yeni </a:t>
            </a:r>
            <a:r>
              <a:rPr lang="en-US" sz="2400" b="0" i="0" dirty="0" err="1">
                <a:effectLst/>
                <a:latin typeface="fkGroteskNeue"/>
              </a:rPr>
              <a:t>yenilenebilir</a:t>
            </a:r>
            <a:r>
              <a:rPr lang="en-US" sz="2400" b="0" i="0" dirty="0">
                <a:effectLst/>
                <a:latin typeface="fkGroteskNeue"/>
              </a:rPr>
              <a:t> </a:t>
            </a:r>
            <a:r>
              <a:rPr lang="en-US" sz="2400" b="0" i="0" dirty="0" err="1">
                <a:effectLst/>
                <a:latin typeface="fkGroteskNeue"/>
              </a:rPr>
              <a:t>enerji</a:t>
            </a:r>
            <a:r>
              <a:rPr lang="en-US" sz="2400" b="0" i="0" dirty="0">
                <a:effectLst/>
                <a:latin typeface="fkGroteskNeue"/>
              </a:rPr>
              <a:t> </a:t>
            </a:r>
            <a:r>
              <a:rPr lang="en-US" sz="2400" b="0" i="0" dirty="0" err="1">
                <a:effectLst/>
                <a:latin typeface="fkGroteskNeue"/>
              </a:rPr>
              <a:t>projeleri</a:t>
            </a:r>
            <a:r>
              <a:rPr lang="en-US" sz="2400" b="0" i="0" dirty="0">
                <a:effectLst/>
                <a:latin typeface="fkGroteskNeue"/>
              </a:rPr>
              <a:t> </a:t>
            </a:r>
            <a:r>
              <a:rPr lang="en-US" sz="2400" b="0" i="0" dirty="0" err="1">
                <a:effectLst/>
                <a:latin typeface="fkGroteskNeue"/>
              </a:rPr>
              <a:t>başlatılacak</a:t>
            </a:r>
            <a:r>
              <a:rPr lang="en-US" sz="2400" b="0" i="0" dirty="0">
                <a:effectLst/>
                <a:latin typeface="fkGroteskNeue"/>
              </a:rPr>
              <a:t>. Bu </a:t>
            </a:r>
            <a:r>
              <a:rPr lang="en-US" sz="2400" b="0" i="0" dirty="0" err="1">
                <a:effectLst/>
                <a:latin typeface="fkGroteskNeue"/>
              </a:rPr>
              <a:t>önlemlerin</a:t>
            </a:r>
            <a:r>
              <a:rPr lang="en-US" sz="2400" b="0" i="0" dirty="0">
                <a:effectLst/>
                <a:latin typeface="fkGroteskNeue"/>
              </a:rPr>
              <a:t> </a:t>
            </a:r>
            <a:r>
              <a:rPr lang="en-US" sz="2400" b="0" i="0" dirty="0" err="1">
                <a:effectLst/>
                <a:latin typeface="fkGroteskNeue"/>
              </a:rPr>
              <a:t>tüm</a:t>
            </a:r>
            <a:r>
              <a:rPr lang="en-US" sz="2400" b="0" i="0" dirty="0">
                <a:effectLst/>
                <a:latin typeface="fkGroteskNeue"/>
              </a:rPr>
              <a:t> </a:t>
            </a:r>
            <a:r>
              <a:rPr lang="en-US" sz="2400" b="0" i="0" dirty="0" err="1">
                <a:effectLst/>
                <a:latin typeface="fkGroteskNeue"/>
              </a:rPr>
              <a:t>üye</a:t>
            </a:r>
            <a:r>
              <a:rPr lang="en-US" sz="2400" b="0" i="0" dirty="0">
                <a:effectLst/>
                <a:latin typeface="fkGroteskNeue"/>
              </a:rPr>
              <a:t> </a:t>
            </a:r>
            <a:r>
              <a:rPr lang="en-US" sz="2400" b="0" i="0" dirty="0" err="1">
                <a:effectLst/>
                <a:latin typeface="fkGroteskNeue"/>
              </a:rPr>
              <a:t>ülkeler</a:t>
            </a:r>
            <a:r>
              <a:rPr lang="en-US" sz="2400" b="0" i="0" dirty="0">
                <a:effectLst/>
                <a:latin typeface="fkGroteskNeue"/>
              </a:rPr>
              <a:t> </a:t>
            </a:r>
            <a:r>
              <a:rPr lang="en-US" sz="2400" b="0" i="0" dirty="0" err="1">
                <a:effectLst/>
                <a:latin typeface="fkGroteskNeue"/>
              </a:rPr>
              <a:t>tarafından</a:t>
            </a:r>
            <a:r>
              <a:rPr lang="en-US" sz="2400" b="0" i="0" dirty="0">
                <a:effectLst/>
                <a:latin typeface="fkGroteskNeue"/>
              </a:rPr>
              <a:t> </a:t>
            </a:r>
            <a:r>
              <a:rPr lang="en-US" sz="2400" b="0" i="0" dirty="0" err="1">
                <a:effectLst/>
                <a:latin typeface="fkGroteskNeue"/>
              </a:rPr>
              <a:t>destekleneceği</a:t>
            </a:r>
            <a:r>
              <a:rPr lang="en-US" sz="2400" b="0" i="0" dirty="0">
                <a:effectLst/>
                <a:latin typeface="fkGroteskNeue"/>
              </a:rPr>
              <a:t> </a:t>
            </a:r>
            <a:r>
              <a:rPr lang="en-US" sz="2400" b="0" i="0" dirty="0" err="1">
                <a:effectLst/>
                <a:latin typeface="fkGroteskNeue"/>
              </a:rPr>
              <a:t>umuluyor</a:t>
            </a:r>
            <a:r>
              <a:rPr lang="en-US" sz="2400" b="0" i="0" dirty="0">
                <a:effectLst/>
                <a:latin typeface="fkGroteskNeue"/>
              </a:rPr>
              <a:t>.</a:t>
            </a:r>
            <a:endParaRPr lang="tr-TR" sz="2400" b="0" i="0" dirty="0">
              <a:effectLst/>
              <a:latin typeface="fkGroteskNeue"/>
            </a:endParaRPr>
          </a:p>
          <a:p>
            <a:pPr marL="152396" indent="0" algn="l">
              <a:buNone/>
            </a:pPr>
            <a:endParaRPr lang="en-US" sz="2400" b="0" i="0" dirty="0">
              <a:effectLst/>
              <a:latin typeface="fkGroteskNeue"/>
            </a:endParaRPr>
          </a:p>
          <a:p>
            <a:pPr algn="l"/>
            <a:r>
              <a:rPr lang="en-US" sz="2400" b="0" i="0" dirty="0" err="1">
                <a:effectLst/>
                <a:latin typeface="fkGroteskNeue"/>
              </a:rPr>
              <a:t>Yapay</a:t>
            </a:r>
            <a:r>
              <a:rPr lang="en-US" sz="2400" b="0" i="0" dirty="0">
                <a:effectLst/>
                <a:latin typeface="fkGroteskNeue"/>
              </a:rPr>
              <a:t> </a:t>
            </a:r>
            <a:r>
              <a:rPr lang="en-US" sz="2400" b="0" i="0" dirty="0" err="1">
                <a:effectLst/>
                <a:latin typeface="fkGroteskNeue"/>
              </a:rPr>
              <a:t>zeka</a:t>
            </a:r>
            <a:r>
              <a:rPr lang="en-US" sz="2400" b="0" i="0" dirty="0">
                <a:effectLst/>
                <a:latin typeface="fkGroteskNeue"/>
              </a:rPr>
              <a:t> </a:t>
            </a:r>
            <a:r>
              <a:rPr lang="en-US" sz="2400" b="0" i="0" dirty="0" err="1">
                <a:effectLst/>
                <a:latin typeface="fkGroteskNeue"/>
              </a:rPr>
              <a:t>sistemleri</a:t>
            </a:r>
            <a:r>
              <a:rPr lang="en-US" sz="2400" b="0" i="0" dirty="0">
                <a:effectLst/>
                <a:latin typeface="fkGroteskNeue"/>
              </a:rPr>
              <a:t> </a:t>
            </a:r>
            <a:r>
              <a:rPr lang="en-US" sz="2400" b="0" i="0" dirty="0" err="1">
                <a:effectLst/>
                <a:latin typeface="fkGroteskNeue"/>
              </a:rPr>
              <a:t>tüm</a:t>
            </a:r>
            <a:r>
              <a:rPr lang="en-US" sz="2400" b="0" i="0" dirty="0">
                <a:effectLst/>
                <a:latin typeface="fkGroteskNeue"/>
              </a:rPr>
              <a:t> </a:t>
            </a:r>
            <a:r>
              <a:rPr lang="en-US" sz="2400" b="0" i="0" dirty="0" err="1">
                <a:effectLst/>
                <a:latin typeface="fkGroteskNeue"/>
              </a:rPr>
              <a:t>dünyada</a:t>
            </a:r>
            <a:r>
              <a:rPr lang="en-US" sz="2400" b="0" i="0" dirty="0">
                <a:effectLst/>
                <a:latin typeface="fkGroteskNeue"/>
              </a:rPr>
              <a:t> </a:t>
            </a:r>
            <a:r>
              <a:rPr lang="en-US" sz="2400" b="0" i="0" dirty="0" err="1">
                <a:effectLst/>
                <a:latin typeface="fkGroteskNeue"/>
              </a:rPr>
              <a:t>sağlık</a:t>
            </a:r>
            <a:r>
              <a:rPr lang="en-US" sz="2400" b="0" i="0" dirty="0">
                <a:effectLst/>
                <a:latin typeface="fkGroteskNeue"/>
              </a:rPr>
              <a:t> </a:t>
            </a:r>
            <a:r>
              <a:rPr lang="en-US" sz="2400" b="0" i="0" dirty="0" err="1">
                <a:effectLst/>
                <a:latin typeface="fkGroteskNeue"/>
              </a:rPr>
              <a:t>hizmetlerine</a:t>
            </a:r>
            <a:r>
              <a:rPr lang="en-US" sz="2400" b="0" i="0" dirty="0">
                <a:effectLst/>
                <a:latin typeface="fkGroteskNeue"/>
              </a:rPr>
              <a:t> </a:t>
            </a:r>
            <a:r>
              <a:rPr lang="en-US" sz="2400" b="0" i="0" dirty="0" err="1">
                <a:effectLst/>
                <a:latin typeface="fkGroteskNeue"/>
              </a:rPr>
              <a:t>entegre</a:t>
            </a:r>
            <a:r>
              <a:rPr lang="en-US" sz="2400" b="0" i="0" dirty="0">
                <a:effectLst/>
                <a:latin typeface="fkGroteskNeue"/>
              </a:rPr>
              <a:t> ediliyor</a:t>
            </a:r>
            <a:r>
              <a:rPr lang="en-US" sz="2400" b="0" i="0" dirty="0">
                <a:effectLst/>
                <a:latin typeface="var(--font-berkeley-mono)"/>
              </a:rPr>
              <a:t>2</a:t>
            </a:r>
            <a:r>
              <a:rPr lang="en-US" sz="2400" b="0" i="0" dirty="0">
                <a:effectLst/>
                <a:latin typeface="fkGroteskNeue"/>
              </a:rPr>
              <a:t>. İlk </a:t>
            </a:r>
            <a:r>
              <a:rPr lang="en-US" sz="2400" b="0" i="0" dirty="0" err="1">
                <a:effectLst/>
                <a:latin typeface="fkGroteskNeue"/>
              </a:rPr>
              <a:t>akıllı</a:t>
            </a:r>
            <a:r>
              <a:rPr lang="en-US" sz="2400" b="0" i="0" dirty="0">
                <a:effectLst/>
                <a:latin typeface="fkGroteskNeue"/>
              </a:rPr>
              <a:t> </a:t>
            </a:r>
            <a:r>
              <a:rPr lang="en-US" sz="2400" b="0" i="0" dirty="0" err="1">
                <a:effectLst/>
                <a:latin typeface="fkGroteskNeue"/>
              </a:rPr>
              <a:t>telefon</a:t>
            </a:r>
            <a:r>
              <a:rPr lang="en-US" sz="2400" b="0" i="0" dirty="0">
                <a:effectLst/>
                <a:latin typeface="fkGroteskNeue"/>
              </a:rPr>
              <a:t> 1990'larda </a:t>
            </a:r>
            <a:r>
              <a:rPr lang="en-US" sz="2400" b="0" i="0" dirty="0" err="1">
                <a:effectLst/>
                <a:latin typeface="fkGroteskNeue"/>
              </a:rPr>
              <a:t>geliştirildi</a:t>
            </a:r>
            <a:r>
              <a:rPr lang="en-US" sz="2400" b="0" i="0" dirty="0">
                <a:effectLst/>
                <a:latin typeface="fkGroteskNeue"/>
              </a:rPr>
              <a:t> </a:t>
            </a:r>
            <a:r>
              <a:rPr lang="en-US" sz="2400" b="0" i="0" dirty="0" err="1">
                <a:effectLst/>
                <a:latin typeface="fkGroteskNeue"/>
              </a:rPr>
              <a:t>ancak</a:t>
            </a:r>
            <a:r>
              <a:rPr lang="en-US" sz="2400" b="0" i="0" dirty="0">
                <a:effectLst/>
                <a:latin typeface="fkGroteskNeue"/>
              </a:rPr>
              <a:t> modern </a:t>
            </a:r>
            <a:r>
              <a:rPr lang="en-US" sz="2400" b="0" i="0" dirty="0" err="1">
                <a:effectLst/>
                <a:latin typeface="fkGroteskNeue"/>
              </a:rPr>
              <a:t>cihazlar</a:t>
            </a:r>
            <a:r>
              <a:rPr lang="en-US" sz="2400" b="0" i="0" dirty="0">
                <a:effectLst/>
                <a:latin typeface="fkGroteskNeue"/>
              </a:rPr>
              <a:t> </a:t>
            </a:r>
            <a:r>
              <a:rPr lang="en-US" sz="2400" b="0" i="0" dirty="0" err="1">
                <a:effectLst/>
                <a:latin typeface="fkGroteskNeue"/>
              </a:rPr>
              <a:t>tanınmayacak</a:t>
            </a:r>
            <a:r>
              <a:rPr lang="en-US" sz="2400" b="0" i="0" dirty="0">
                <a:effectLst/>
                <a:latin typeface="fkGroteskNeue"/>
              </a:rPr>
              <a:t> </a:t>
            </a:r>
            <a:r>
              <a:rPr lang="en-US" sz="2400" b="0" i="0" dirty="0" err="1">
                <a:effectLst/>
                <a:latin typeface="fkGroteskNeue"/>
              </a:rPr>
              <a:t>kadar</a:t>
            </a:r>
            <a:r>
              <a:rPr lang="en-US" sz="2400" b="0" i="0" dirty="0">
                <a:effectLst/>
                <a:latin typeface="fkGroteskNeue"/>
              </a:rPr>
              <a:t> </a:t>
            </a:r>
            <a:r>
              <a:rPr lang="en-US" sz="2400" b="0" i="0" dirty="0" err="1">
                <a:effectLst/>
                <a:latin typeface="fkGroteskNeue"/>
              </a:rPr>
              <a:t>iyileştirildi</a:t>
            </a:r>
            <a:r>
              <a:rPr lang="en-US" sz="2400" b="0" i="0" dirty="0">
                <a:effectLst/>
                <a:latin typeface="fkGroteskNeue"/>
              </a:rPr>
              <a:t>. </a:t>
            </a:r>
            <a:r>
              <a:rPr lang="en-US" sz="2400" b="0" i="0" dirty="0" err="1">
                <a:effectLst/>
                <a:latin typeface="fkGroteskNeue"/>
              </a:rPr>
              <a:t>Devrim</a:t>
            </a:r>
            <a:r>
              <a:rPr lang="en-US" sz="2400" b="0" i="0" dirty="0">
                <a:effectLst/>
                <a:latin typeface="fkGroteskNeue"/>
              </a:rPr>
              <a:t> </a:t>
            </a:r>
            <a:r>
              <a:rPr lang="en-US" sz="2400" b="0" i="0" dirty="0" err="1">
                <a:effectLst/>
                <a:latin typeface="fkGroteskNeue"/>
              </a:rPr>
              <a:t>niteliğinde</a:t>
            </a:r>
            <a:r>
              <a:rPr lang="en-US" sz="2400" b="0" i="0" dirty="0">
                <a:effectLst/>
                <a:latin typeface="fkGroteskNeue"/>
              </a:rPr>
              <a:t> </a:t>
            </a:r>
            <a:r>
              <a:rPr lang="en-US" sz="2400" b="0" i="0" dirty="0" err="1">
                <a:effectLst/>
                <a:latin typeface="fkGroteskNeue"/>
              </a:rPr>
              <a:t>pil</a:t>
            </a:r>
            <a:r>
              <a:rPr lang="en-US" sz="2400" b="0" i="0" dirty="0">
                <a:effectLst/>
                <a:latin typeface="fkGroteskNeue"/>
              </a:rPr>
              <a:t> </a:t>
            </a:r>
            <a:r>
              <a:rPr lang="en-US" sz="2400" b="0" i="0" dirty="0" err="1">
                <a:effectLst/>
                <a:latin typeface="fkGroteskNeue"/>
              </a:rPr>
              <a:t>teknolojisinin</a:t>
            </a:r>
            <a:r>
              <a:rPr lang="en-US" sz="2400" b="0" i="0" dirty="0">
                <a:effectLst/>
                <a:latin typeface="fkGroteskNeue"/>
              </a:rPr>
              <a:t> </a:t>
            </a:r>
            <a:r>
              <a:rPr lang="en-US" sz="2400" b="0" i="0" dirty="0" err="1">
                <a:effectLst/>
                <a:latin typeface="fkGroteskNeue"/>
              </a:rPr>
              <a:t>önümüzdeki</a:t>
            </a:r>
            <a:r>
              <a:rPr lang="en-US" sz="2400" b="0" i="0" dirty="0">
                <a:effectLst/>
                <a:latin typeface="fkGroteskNeue"/>
              </a:rPr>
              <a:t> </a:t>
            </a:r>
            <a:r>
              <a:rPr lang="en-US" sz="2400" b="0" i="0" dirty="0" err="1">
                <a:effectLst/>
                <a:latin typeface="fkGroteskNeue"/>
              </a:rPr>
              <a:t>teknoloji</a:t>
            </a:r>
            <a:r>
              <a:rPr lang="en-US" sz="2400" b="0" i="0" dirty="0">
                <a:effectLst/>
                <a:latin typeface="fkGroteskNeue"/>
              </a:rPr>
              <a:t> </a:t>
            </a:r>
            <a:r>
              <a:rPr lang="en-US" sz="2400" b="0" i="0" dirty="0" err="1">
                <a:effectLst/>
                <a:latin typeface="fkGroteskNeue"/>
              </a:rPr>
              <a:t>zirvesinde</a:t>
            </a:r>
            <a:r>
              <a:rPr lang="en-US" sz="2400" b="0" i="0" dirty="0">
                <a:effectLst/>
                <a:latin typeface="fkGroteskNeue"/>
              </a:rPr>
              <a:t> </a:t>
            </a:r>
            <a:r>
              <a:rPr lang="en-US" sz="2400" b="0" i="0" dirty="0" err="1">
                <a:effectLst/>
                <a:latin typeface="fkGroteskNeue"/>
              </a:rPr>
              <a:t>tanıtılması</a:t>
            </a:r>
            <a:r>
              <a:rPr lang="en-US" sz="2400" b="0" i="0" dirty="0">
                <a:effectLst/>
                <a:latin typeface="fkGroteskNeue"/>
              </a:rPr>
              <a:t> </a:t>
            </a:r>
            <a:r>
              <a:rPr lang="en-US" sz="2400" b="0" i="0" dirty="0" err="1">
                <a:effectLst/>
                <a:latin typeface="fkGroteskNeue"/>
              </a:rPr>
              <a:t>bekleniyor</a:t>
            </a:r>
            <a:r>
              <a:rPr lang="en-US" sz="2400" b="0" i="0" dirty="0">
                <a:effectLst/>
                <a:latin typeface="fkGroteskNeue"/>
              </a:rPr>
              <a:t>. </a:t>
            </a:r>
            <a:r>
              <a:rPr lang="en-US" sz="2400" b="0" i="0" dirty="0" err="1">
                <a:effectLst/>
                <a:latin typeface="fkGroteskNeue"/>
              </a:rPr>
              <a:t>Tüm</a:t>
            </a:r>
            <a:r>
              <a:rPr lang="en-US" sz="2400" b="0" i="0" dirty="0">
                <a:effectLst/>
                <a:latin typeface="fkGroteskNeue"/>
              </a:rPr>
              <a:t> </a:t>
            </a:r>
            <a:r>
              <a:rPr lang="en-US" sz="2400" b="0" i="0" dirty="0" err="1">
                <a:effectLst/>
                <a:latin typeface="fkGroteskNeue"/>
              </a:rPr>
              <a:t>kullanıcı</a:t>
            </a:r>
            <a:r>
              <a:rPr lang="en-US" sz="2400" b="0" i="0" dirty="0">
                <a:effectLst/>
                <a:latin typeface="fkGroteskNeue"/>
              </a:rPr>
              <a:t> </a:t>
            </a:r>
            <a:r>
              <a:rPr lang="en-US" sz="2400" b="0" i="0" dirty="0" err="1">
                <a:effectLst/>
                <a:latin typeface="fkGroteskNeue"/>
              </a:rPr>
              <a:t>verileri</a:t>
            </a:r>
            <a:r>
              <a:rPr lang="en-US" sz="2400" b="0" i="0" dirty="0">
                <a:effectLst/>
                <a:latin typeface="fkGroteskNeue"/>
              </a:rPr>
              <a:t> yeni </a:t>
            </a:r>
            <a:r>
              <a:rPr lang="en-US" sz="2400" b="0" i="0" dirty="0" err="1">
                <a:effectLst/>
                <a:latin typeface="fkGroteskNeue"/>
              </a:rPr>
              <a:t>güvenlik</a:t>
            </a:r>
            <a:r>
              <a:rPr lang="en-US" sz="2400" b="0" i="0" dirty="0">
                <a:effectLst/>
                <a:latin typeface="fkGroteskNeue"/>
              </a:rPr>
              <a:t> </a:t>
            </a:r>
            <a:r>
              <a:rPr lang="en-US" sz="2400" b="0" i="0" dirty="0" err="1">
                <a:effectLst/>
                <a:latin typeface="fkGroteskNeue"/>
              </a:rPr>
              <a:t>protokollerine</a:t>
            </a:r>
            <a:r>
              <a:rPr lang="en-US" sz="2400" b="0" i="0" dirty="0">
                <a:effectLst/>
                <a:latin typeface="fkGroteskNeue"/>
              </a:rPr>
              <a:t> </a:t>
            </a:r>
            <a:r>
              <a:rPr lang="en-US" sz="2400" b="0" i="0" dirty="0" err="1">
                <a:effectLst/>
                <a:latin typeface="fkGroteskNeue"/>
              </a:rPr>
              <a:t>göre</a:t>
            </a:r>
            <a:r>
              <a:rPr lang="en-US" sz="2400" b="0" i="0" dirty="0">
                <a:effectLst/>
                <a:latin typeface="fkGroteskNeue"/>
              </a:rPr>
              <a:t> </a:t>
            </a:r>
            <a:r>
              <a:rPr lang="en-US" sz="2400" b="0" i="0" dirty="0" err="1">
                <a:effectLst/>
                <a:latin typeface="fkGroteskNeue"/>
              </a:rPr>
              <a:t>şifrelenmek</a:t>
            </a:r>
            <a:r>
              <a:rPr lang="en-US" sz="2400" b="0" i="0" dirty="0">
                <a:effectLst/>
                <a:latin typeface="fkGroteskNeue"/>
              </a:rPr>
              <a:t> </a:t>
            </a:r>
            <a:r>
              <a:rPr lang="en-US" sz="2400" b="0" i="0" dirty="0" err="1">
                <a:effectLst/>
                <a:latin typeface="fkGroteskNeue"/>
              </a:rPr>
              <a:t>zorunda</a:t>
            </a:r>
            <a:r>
              <a:rPr lang="en-US" sz="2400" b="0" i="0" dirty="0">
                <a:effectLst/>
                <a:latin typeface="fkGroteskNeue"/>
              </a:rPr>
              <a:t>.</a:t>
            </a:r>
          </a:p>
          <a:p>
            <a:pPr marL="152396" indent="0">
              <a:buNone/>
            </a:pPr>
            <a:br>
              <a:rPr lang="en-US" sz="2400" dirty="0"/>
            </a:br>
            <a:br>
              <a:rPr lang="en-US" sz="2000" dirty="0"/>
            </a:br>
            <a:endParaRPr lang="en-US" sz="2000" dirty="0"/>
          </a:p>
        </p:txBody>
      </p:sp>
    </p:spTree>
    <p:extLst>
      <p:ext uri="{BB962C8B-B14F-4D97-AF65-F5344CB8AC3E}">
        <p14:creationId xmlns:p14="http://schemas.microsoft.com/office/powerpoint/2010/main" val="4253144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0F22F5-8FE7-AB39-7D00-AB64CC572EC6}"/>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1146B8D0-FB1F-55EC-1DE8-2696BF101EA4}"/>
              </a:ext>
            </a:extLst>
          </p:cNvPr>
          <p:cNvSpPr>
            <a:spLocks noGrp="1"/>
          </p:cNvSpPr>
          <p:nvPr>
            <p:ph type="body" idx="1"/>
          </p:nvPr>
        </p:nvSpPr>
        <p:spPr/>
        <p:txBody>
          <a:bodyPr/>
          <a:lstStyle/>
          <a:p>
            <a:pPr algn="l">
              <a:buFont typeface="Arial" panose="020B0604020202020204" pitchFamily="34" charset="0"/>
              <a:buChar char="•"/>
            </a:pPr>
            <a:r>
              <a:rPr lang="en-US" sz="3600" b="0" i="0" dirty="0">
                <a:effectLst/>
                <a:latin typeface="fkGroteskNeue"/>
              </a:rPr>
              <a:t>Present Simple: The letter is written.</a:t>
            </a:r>
          </a:p>
          <a:p>
            <a:pPr algn="l">
              <a:buFont typeface="Arial" panose="020B0604020202020204" pitchFamily="34" charset="0"/>
              <a:buChar char="•"/>
            </a:pPr>
            <a:r>
              <a:rPr lang="en-US" sz="3600" b="0" i="0" dirty="0">
                <a:effectLst/>
                <a:latin typeface="fkGroteskNeue"/>
              </a:rPr>
              <a:t>Past Simple: The letter was written.</a:t>
            </a:r>
          </a:p>
          <a:p>
            <a:pPr algn="l">
              <a:buFont typeface="Arial" panose="020B0604020202020204" pitchFamily="34" charset="0"/>
              <a:buChar char="•"/>
            </a:pPr>
            <a:r>
              <a:rPr lang="en-US" sz="3600" b="0" i="0" dirty="0">
                <a:effectLst/>
                <a:latin typeface="fkGroteskNeue"/>
              </a:rPr>
              <a:t>Present Perfect: The letter has been written.</a:t>
            </a:r>
          </a:p>
          <a:p>
            <a:pPr algn="l">
              <a:buFont typeface="Arial" panose="020B0604020202020204" pitchFamily="34" charset="0"/>
              <a:buChar char="•"/>
            </a:pPr>
            <a:r>
              <a:rPr lang="en-US" sz="3600" b="0" i="0" dirty="0">
                <a:effectLst/>
                <a:latin typeface="fkGroteskNeue"/>
              </a:rPr>
              <a:t>Future: The letter will be written.</a:t>
            </a:r>
          </a:p>
          <a:p>
            <a:pPr marL="152396" indent="0">
              <a:buNone/>
            </a:pPr>
            <a:endParaRPr lang="en-US" dirty="0"/>
          </a:p>
        </p:txBody>
      </p:sp>
    </p:spTree>
    <p:extLst>
      <p:ext uri="{BB962C8B-B14F-4D97-AF65-F5344CB8AC3E}">
        <p14:creationId xmlns:p14="http://schemas.microsoft.com/office/powerpoint/2010/main" val="456778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3E834F-5190-B8A2-6BC6-50F3ABE03C6E}"/>
              </a:ext>
            </a:extLst>
          </p:cNvPr>
          <p:cNvSpPr>
            <a:spLocks noGrp="1"/>
          </p:cNvSpPr>
          <p:nvPr>
            <p:ph type="title"/>
          </p:nvPr>
        </p:nvSpPr>
        <p:spPr>
          <a:xfrm>
            <a:off x="81390" y="314497"/>
            <a:ext cx="11241033" cy="903739"/>
          </a:xfrm>
        </p:spPr>
        <p:txBody>
          <a:bodyPr/>
          <a:lstStyle/>
          <a:p>
            <a:pPr marL="228600" indent="0">
              <a:lnSpc>
                <a:spcPct val="107000"/>
              </a:lnSpc>
              <a:spcAft>
                <a:spcPts val="800"/>
              </a:spcAft>
              <a:tabLst>
                <a:tab pos="457200" algn="l"/>
              </a:tabLst>
            </a:pPr>
            <a:r>
              <a:rPr lang="en-US" sz="3200" b="1" dirty="0">
                <a:effectLst/>
                <a:latin typeface="Aptos" panose="020B0004020202020204" pitchFamily="34" charset="0"/>
                <a:ea typeface="Aptos" panose="020B0004020202020204" pitchFamily="34" charset="0"/>
                <a:cs typeface="Arial" panose="020B0604020202020204" pitchFamily="34" charset="0"/>
              </a:rPr>
              <a:t>Part 1: Sentence Transformation</a:t>
            </a:r>
            <a:br>
              <a:rPr lang="en-US" sz="3200" dirty="0">
                <a:effectLst/>
                <a:latin typeface="Aptos" panose="020B0004020202020204" pitchFamily="34" charset="0"/>
                <a:ea typeface="Aptos" panose="020B0004020202020204" pitchFamily="34" charset="0"/>
                <a:cs typeface="Arial" panose="020B0604020202020204" pitchFamily="34" charset="0"/>
              </a:rPr>
            </a:br>
            <a:r>
              <a:rPr lang="en-US" sz="3200" dirty="0">
                <a:effectLst/>
                <a:latin typeface="Aptos" panose="020B0004020202020204" pitchFamily="34" charset="0"/>
                <a:ea typeface="Aptos" panose="020B0004020202020204" pitchFamily="34" charset="0"/>
                <a:cs typeface="Arial" panose="020B0604020202020204" pitchFamily="34" charset="0"/>
              </a:rPr>
              <a:t> Change the following sentences from Active to Passive Voice.</a:t>
            </a:r>
            <a:br>
              <a:rPr lang="en-US" sz="3200" dirty="0">
                <a:effectLst/>
                <a:latin typeface="Aptos" panose="020B0004020202020204" pitchFamily="34" charset="0"/>
                <a:ea typeface="Aptos" panose="020B0004020202020204" pitchFamily="34" charset="0"/>
                <a:cs typeface="Arial" panose="020B0604020202020204" pitchFamily="34" charset="0"/>
              </a:rPr>
            </a:br>
            <a:endParaRPr lang="en-US" dirty="0"/>
          </a:p>
        </p:txBody>
      </p:sp>
      <p:sp>
        <p:nvSpPr>
          <p:cNvPr id="3" name="Metin Yer Tutucusu 2">
            <a:extLst>
              <a:ext uri="{FF2B5EF4-FFF2-40B4-BE49-F238E27FC236}">
                <a16:creationId xmlns:a16="http://schemas.microsoft.com/office/drawing/2014/main" id="{F20A8760-60EC-00D7-2873-12D137EB6F9E}"/>
              </a:ext>
            </a:extLst>
          </p:cNvPr>
          <p:cNvSpPr>
            <a:spLocks noGrp="1"/>
          </p:cNvSpPr>
          <p:nvPr>
            <p:ph type="body" idx="1"/>
          </p:nvPr>
        </p:nvSpPr>
        <p:spPr/>
        <p:txBody>
          <a:bodyPr/>
          <a:lstStyle/>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cat chased the mouse. (Past Simple)</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They are building a new hospital in the city. (Present Continuous)</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Someone will clean the room tomorrow. (Future Simple)</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chef has prepared a delicious meal. (Present Perfect)</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People speak English all over the world. (Present Simple)</a:t>
            </a:r>
          </a:p>
          <a:p>
            <a:pPr marL="152396" indent="0">
              <a:buNone/>
            </a:pPr>
            <a:endParaRPr lang="en-US" dirty="0"/>
          </a:p>
        </p:txBody>
      </p:sp>
    </p:spTree>
    <p:extLst>
      <p:ext uri="{BB962C8B-B14F-4D97-AF65-F5344CB8AC3E}">
        <p14:creationId xmlns:p14="http://schemas.microsoft.com/office/powerpoint/2010/main" val="388589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155A69-17C7-6F62-85CF-9CA3BB6F79D6}"/>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C3CA7EB5-FDAE-98F5-DE18-B3BA72BB4311}"/>
              </a:ext>
            </a:extLst>
          </p:cNvPr>
          <p:cNvSpPr>
            <a:spLocks noGrp="1"/>
          </p:cNvSpPr>
          <p:nvPr>
            <p:ph type="body" idx="1"/>
          </p:nvPr>
        </p:nvSpPr>
        <p:spPr/>
        <p:txBody>
          <a:bodyPr/>
          <a:lstStyle/>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My friend gave me a book as a gift. (Past Simple)</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workers were painting the walls when I arrived. (Past Continuous)</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students will finish the project by Friday. (Future Simple)</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company has launched a new product. (Present Perfect)</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They grow coffee in Brazil. (Present Simple)</a:t>
            </a:r>
          </a:p>
          <a:p>
            <a:endParaRPr lang="en-US" dirty="0"/>
          </a:p>
        </p:txBody>
      </p:sp>
    </p:spTree>
    <p:extLst>
      <p:ext uri="{BB962C8B-B14F-4D97-AF65-F5344CB8AC3E}">
        <p14:creationId xmlns:p14="http://schemas.microsoft.com/office/powerpoint/2010/main" val="285560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F15AEA-4176-78BD-1BA2-A86374C082CF}"/>
              </a:ext>
            </a:extLst>
          </p:cNvPr>
          <p:cNvSpPr>
            <a:spLocks noGrp="1"/>
          </p:cNvSpPr>
          <p:nvPr>
            <p:ph type="title"/>
          </p:nvPr>
        </p:nvSpPr>
        <p:spPr>
          <a:xfrm>
            <a:off x="950967" y="593367"/>
            <a:ext cx="10039762" cy="742374"/>
          </a:xfrm>
        </p:spPr>
        <p:txBody>
          <a:bodyPr/>
          <a:lstStyle/>
          <a:p>
            <a:pPr>
              <a:lnSpc>
                <a:spcPct val="107000"/>
              </a:lnSpc>
              <a:spcAft>
                <a:spcPts val="800"/>
              </a:spcAft>
            </a:pPr>
            <a:r>
              <a:rPr lang="en-US" sz="1800" b="1" dirty="0">
                <a:effectLst/>
                <a:latin typeface="Aptos" panose="020B0004020202020204" pitchFamily="34" charset="0"/>
                <a:ea typeface="Aptos" panose="020B0004020202020204" pitchFamily="34" charset="0"/>
                <a:cs typeface="Arial" panose="020B0604020202020204" pitchFamily="34" charset="0"/>
              </a:rPr>
              <a:t>Part 2: Fill in the Blanks</a:t>
            </a:r>
            <a:br>
              <a:rPr lang="en-US" sz="1800" dirty="0">
                <a:effectLst/>
                <a:latin typeface="Aptos" panose="020B0004020202020204" pitchFamily="34" charset="0"/>
                <a:ea typeface="Aptos" panose="020B0004020202020204" pitchFamily="34" charset="0"/>
                <a:cs typeface="Arial" panose="020B0604020202020204" pitchFamily="34" charset="0"/>
              </a:rPr>
            </a:br>
            <a:r>
              <a:rPr lang="en-US" sz="1800" b="1" dirty="0">
                <a:effectLst/>
                <a:latin typeface="Aptos" panose="020B0004020202020204" pitchFamily="34" charset="0"/>
                <a:ea typeface="Aptos" panose="020B0004020202020204" pitchFamily="34" charset="0"/>
                <a:cs typeface="Arial" panose="020B0604020202020204" pitchFamily="34" charset="0"/>
              </a:rPr>
              <a:t>Instructions:</a:t>
            </a:r>
            <a:r>
              <a:rPr lang="en-US" sz="1800" dirty="0">
                <a:effectLst/>
                <a:latin typeface="Aptos" panose="020B0004020202020204" pitchFamily="34" charset="0"/>
                <a:ea typeface="Aptos" panose="020B0004020202020204" pitchFamily="34" charset="0"/>
                <a:cs typeface="Arial" panose="020B0604020202020204" pitchFamily="34" charset="0"/>
              </a:rPr>
              <a:t> Fill in the blanks with the correct Passive Voice form of the verb in parentheses.</a:t>
            </a:r>
            <a:br>
              <a:rPr lang="en-US" sz="1800" dirty="0">
                <a:effectLst/>
                <a:latin typeface="Aptos" panose="020B0004020202020204" pitchFamily="34" charset="0"/>
                <a:ea typeface="Aptos" panose="020B0004020202020204" pitchFamily="34" charset="0"/>
                <a:cs typeface="Arial" panose="020B0604020202020204" pitchFamily="34" charset="0"/>
              </a:rPr>
            </a:br>
            <a:endParaRPr lang="en-US" dirty="0"/>
          </a:p>
        </p:txBody>
      </p:sp>
      <p:sp>
        <p:nvSpPr>
          <p:cNvPr id="3" name="Metin Yer Tutucusu 2">
            <a:extLst>
              <a:ext uri="{FF2B5EF4-FFF2-40B4-BE49-F238E27FC236}">
                <a16:creationId xmlns:a16="http://schemas.microsoft.com/office/drawing/2014/main" id="{0783C601-BC40-83D8-0D34-350BC9330C5E}"/>
              </a:ext>
            </a:extLst>
          </p:cNvPr>
          <p:cNvSpPr>
            <a:spLocks noGrp="1"/>
          </p:cNvSpPr>
          <p:nvPr>
            <p:ph type="body" idx="1"/>
          </p:nvPr>
        </p:nvSpPr>
        <p:spPr/>
        <p:txBody>
          <a:bodyPr/>
          <a:lstStyle/>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letter ___________________ (write) yesterday. (Past Simple)</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This room ___________________ (clean) every day. (Present Simple)</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cake ___________________ (eat) already. (Present Perfect)</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movie ___________________ (watch) by millions of people. (Past Simple)</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new bridge ___________________ (open) next week. (Future Simple)</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tickets ___________________ (buy) online. (Present Simple)</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My car ___________________ (steal) last night. (Past Simple)</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documents ___________________ (prepare) by the team. (Present Perfect)</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walls ___________________ (paint) now. (Present Continuous)</a:t>
            </a:r>
          </a:p>
          <a:p>
            <a:pPr marL="342900" lvl="0" indent="-342900" algn="just">
              <a:lnSpc>
                <a:spcPct val="107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results ___________________ (announce) soon. (Future Simple)</a:t>
            </a:r>
          </a:p>
          <a:p>
            <a:pPr marL="152396" indent="0">
              <a:buNone/>
            </a:pPr>
            <a:endParaRPr lang="en-US" dirty="0"/>
          </a:p>
        </p:txBody>
      </p:sp>
    </p:spTree>
    <p:extLst>
      <p:ext uri="{BB962C8B-B14F-4D97-AF65-F5344CB8AC3E}">
        <p14:creationId xmlns:p14="http://schemas.microsoft.com/office/powerpoint/2010/main" val="2446079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38F19F-2BCD-966D-4413-2EEE74E851C1}"/>
              </a:ext>
            </a:extLst>
          </p:cNvPr>
          <p:cNvSpPr>
            <a:spLocks noGrp="1"/>
          </p:cNvSpPr>
          <p:nvPr>
            <p:ph type="title"/>
          </p:nvPr>
        </p:nvSpPr>
        <p:spPr>
          <a:xfrm>
            <a:off x="950967" y="593367"/>
            <a:ext cx="9887362" cy="96915"/>
          </a:xfrm>
        </p:spPr>
        <p:txBody>
          <a:bodyPr/>
          <a:lstStyle/>
          <a:p>
            <a:pPr>
              <a:lnSpc>
                <a:spcPct val="200000"/>
              </a:lnSpc>
              <a:spcAft>
                <a:spcPts val="800"/>
              </a:spcAft>
            </a:pPr>
            <a:r>
              <a:rPr lang="en-US" sz="1800" b="1" dirty="0">
                <a:effectLst/>
                <a:latin typeface="Aptos" panose="020B0004020202020204" pitchFamily="34" charset="0"/>
                <a:ea typeface="Aptos" panose="020B0004020202020204" pitchFamily="34" charset="0"/>
                <a:cs typeface="Arial" panose="020B0604020202020204" pitchFamily="34" charset="0"/>
              </a:rPr>
              <a:t>Part </a:t>
            </a:r>
            <a:r>
              <a:rPr lang="tr-TR" sz="1800" b="1" dirty="0">
                <a:effectLst/>
                <a:latin typeface="Aptos" panose="020B0004020202020204" pitchFamily="34" charset="0"/>
                <a:ea typeface="Aptos" panose="020B0004020202020204" pitchFamily="34" charset="0"/>
                <a:cs typeface="Arial" panose="020B0604020202020204" pitchFamily="34" charset="0"/>
              </a:rPr>
              <a:t>3</a:t>
            </a:r>
            <a:r>
              <a:rPr lang="en-US" sz="1800" b="1" dirty="0">
                <a:effectLst/>
                <a:latin typeface="Aptos" panose="020B0004020202020204" pitchFamily="34" charset="0"/>
                <a:ea typeface="Aptos" panose="020B0004020202020204" pitchFamily="34" charset="0"/>
                <a:cs typeface="Arial" panose="020B0604020202020204" pitchFamily="34" charset="0"/>
              </a:rPr>
              <a:t>: Error Correction</a:t>
            </a:r>
            <a:br>
              <a:rPr lang="en-US" sz="1800" dirty="0">
                <a:effectLst/>
                <a:latin typeface="Aptos" panose="020B0004020202020204" pitchFamily="34" charset="0"/>
                <a:ea typeface="Aptos" panose="020B0004020202020204" pitchFamily="34" charset="0"/>
                <a:cs typeface="Arial" panose="020B0604020202020204" pitchFamily="34" charset="0"/>
              </a:rPr>
            </a:br>
            <a:r>
              <a:rPr lang="en-US" sz="1800" b="1" dirty="0">
                <a:effectLst/>
                <a:latin typeface="Aptos" panose="020B0004020202020204" pitchFamily="34" charset="0"/>
                <a:ea typeface="Aptos" panose="020B0004020202020204" pitchFamily="34" charset="0"/>
                <a:cs typeface="Arial" panose="020B0604020202020204" pitchFamily="34" charset="0"/>
              </a:rPr>
              <a:t>Instructions:</a:t>
            </a:r>
            <a:r>
              <a:rPr lang="en-US" sz="1800" dirty="0">
                <a:effectLst/>
                <a:latin typeface="Aptos" panose="020B0004020202020204" pitchFamily="34" charset="0"/>
                <a:ea typeface="Aptos" panose="020B0004020202020204" pitchFamily="34" charset="0"/>
                <a:cs typeface="Arial" panose="020B0604020202020204" pitchFamily="34" charset="0"/>
              </a:rPr>
              <a:t> Find and correct the errors in the following sentences.</a:t>
            </a:r>
            <a:br>
              <a:rPr lang="en-US" sz="1800" dirty="0">
                <a:effectLst/>
                <a:latin typeface="Aptos" panose="020B0004020202020204" pitchFamily="34" charset="0"/>
                <a:ea typeface="Aptos" panose="020B0004020202020204" pitchFamily="34" charset="0"/>
                <a:cs typeface="Arial" panose="020B0604020202020204" pitchFamily="34" charset="0"/>
              </a:rPr>
            </a:br>
            <a:endParaRPr lang="en-US" dirty="0"/>
          </a:p>
        </p:txBody>
      </p:sp>
      <p:sp>
        <p:nvSpPr>
          <p:cNvPr id="3" name="Metin Yer Tutucusu 2">
            <a:extLst>
              <a:ext uri="{FF2B5EF4-FFF2-40B4-BE49-F238E27FC236}">
                <a16:creationId xmlns:a16="http://schemas.microsoft.com/office/drawing/2014/main" id="{22B1A2E3-269F-5E7E-5E3D-15EFD59BDB29}"/>
              </a:ext>
            </a:extLst>
          </p:cNvPr>
          <p:cNvSpPr>
            <a:spLocks noGrp="1"/>
          </p:cNvSpPr>
          <p:nvPr>
            <p:ph type="body" idx="1"/>
          </p:nvPr>
        </p:nvSpPr>
        <p:spPr/>
        <p:txBody>
          <a:bodyPr/>
          <a:lstStyle/>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book was write by my favorite author.</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cake is eat by the children.</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letter was sending yesterday.</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movie are watched by many people.</a:t>
            </a:r>
          </a:p>
          <a:p>
            <a:pPr marL="342900" lvl="0" indent="-342900" algn="just">
              <a:lnSpc>
                <a:spcPct val="200000"/>
              </a:lnSpc>
              <a:spcAft>
                <a:spcPts val="800"/>
              </a:spcAft>
              <a:buFont typeface="+mj-lt"/>
              <a:buAutoNum type="arabicPeriod"/>
              <a:tabLst>
                <a:tab pos="457200" algn="l"/>
              </a:tabLst>
            </a:pPr>
            <a:r>
              <a:rPr lang="en-US" sz="1800" dirty="0">
                <a:effectLst/>
                <a:latin typeface="Aptos" panose="020B0004020202020204" pitchFamily="34" charset="0"/>
                <a:ea typeface="Aptos" panose="020B0004020202020204" pitchFamily="34" charset="0"/>
                <a:cs typeface="Arial" panose="020B0604020202020204" pitchFamily="34" charset="0"/>
              </a:rPr>
              <a:t>The house will built next year.</a:t>
            </a:r>
          </a:p>
          <a:p>
            <a:pPr marL="152396" indent="0">
              <a:buNone/>
            </a:pPr>
            <a:endParaRPr lang="en-US" dirty="0"/>
          </a:p>
        </p:txBody>
      </p:sp>
    </p:spTree>
    <p:extLst>
      <p:ext uri="{BB962C8B-B14F-4D97-AF65-F5344CB8AC3E}">
        <p14:creationId xmlns:p14="http://schemas.microsoft.com/office/powerpoint/2010/main" val="2838034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8AD02A-8CA9-04ED-0A76-9D8818E4733A}"/>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072702BF-6E52-6DBA-6C74-E2F364221F48}"/>
              </a:ext>
            </a:extLst>
          </p:cNvPr>
          <p:cNvSpPr>
            <a:spLocks noGrp="1"/>
          </p:cNvSpPr>
          <p:nvPr>
            <p:ph type="body" idx="1"/>
          </p:nvPr>
        </p:nvSpPr>
        <p:spPr/>
        <p:txBody>
          <a:bodyPr/>
          <a:lstStyle/>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song is singed by the artist.</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My car was stole last week.</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project have been complete by the team.</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walls is painted now.</a:t>
            </a:r>
          </a:p>
          <a:p>
            <a:pPr marL="342900" lvl="0" indent="-342900" algn="just">
              <a:lnSpc>
                <a:spcPct val="200000"/>
              </a:lnSpc>
              <a:spcAft>
                <a:spcPts val="800"/>
              </a:spcAft>
              <a:buFont typeface="+mj-lt"/>
              <a:buAutoNum type="arabicPeriod"/>
              <a:tabLst>
                <a:tab pos="457200" algn="l"/>
              </a:tabLst>
            </a:pPr>
            <a:r>
              <a:rPr lang="en-US" sz="1600" dirty="0">
                <a:effectLst/>
                <a:latin typeface="Aptos" panose="020B0004020202020204" pitchFamily="34" charset="0"/>
                <a:ea typeface="Aptos" panose="020B0004020202020204" pitchFamily="34" charset="0"/>
                <a:cs typeface="Arial" panose="020B0604020202020204" pitchFamily="34" charset="0"/>
              </a:rPr>
              <a:t>The results will announces soon.</a:t>
            </a:r>
          </a:p>
          <a:p>
            <a:pPr marL="152396" indent="0">
              <a:buNone/>
            </a:pPr>
            <a:endParaRPr lang="en-US" dirty="0"/>
          </a:p>
        </p:txBody>
      </p:sp>
    </p:spTree>
    <p:extLst>
      <p:ext uri="{BB962C8B-B14F-4D97-AF65-F5344CB8AC3E}">
        <p14:creationId xmlns:p14="http://schemas.microsoft.com/office/powerpoint/2010/main" val="2557815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E4E0FA-C12E-E6F5-541C-64D0EBA9A7F3}"/>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DB414604-1C84-3505-A9E3-F9EC2262BD90}"/>
              </a:ext>
            </a:extLst>
          </p:cNvPr>
          <p:cNvSpPr>
            <a:spLocks noGrp="1"/>
          </p:cNvSpPr>
          <p:nvPr>
            <p:ph type="body" idx="1"/>
          </p:nvPr>
        </p:nvSpPr>
        <p:spPr/>
        <p:txBody>
          <a:bodyPr/>
          <a:lstStyle/>
          <a:p>
            <a:pPr algn="l">
              <a:lnSpc>
                <a:spcPct val="150000"/>
              </a:lnSpc>
            </a:pPr>
            <a:r>
              <a:rPr lang="en-US" sz="2000" b="0" i="0" dirty="0">
                <a:effectLst/>
                <a:latin typeface="fkGroteskNeue"/>
              </a:rPr>
              <a:t>Breakfast is prepared every morning before sunrise in our household. The floors are vacuumed by the robotic cleaner automatically. Fresh bread is delivered to our doorstep by the local bakery. Most chores are completed before 8 AM so that the day can be enjoyed stress-free.</a:t>
            </a:r>
          </a:p>
          <a:p>
            <a:pPr>
              <a:lnSpc>
                <a:spcPct val="150000"/>
              </a:lnSpc>
            </a:pPr>
            <a:r>
              <a:rPr lang="en-US" sz="2000" b="0" i="0" dirty="0" err="1">
                <a:effectLst/>
                <a:latin typeface="fkGroteskNeue"/>
              </a:rPr>
              <a:t>Okyanuslara</a:t>
            </a:r>
            <a:r>
              <a:rPr lang="en-US" sz="2000" b="0" i="0" dirty="0">
                <a:effectLst/>
                <a:latin typeface="fkGroteskNeue"/>
              </a:rPr>
              <a:t> </a:t>
            </a:r>
            <a:r>
              <a:rPr lang="en-US" sz="2000" b="0" i="0" dirty="0" err="1">
                <a:effectLst/>
                <a:latin typeface="fkGroteskNeue"/>
              </a:rPr>
              <a:t>endişe</a:t>
            </a:r>
            <a:r>
              <a:rPr lang="en-US" sz="2000" b="0" i="0" dirty="0">
                <a:effectLst/>
                <a:latin typeface="fkGroteskNeue"/>
              </a:rPr>
              <a:t> </a:t>
            </a:r>
            <a:r>
              <a:rPr lang="en-US" sz="2000" b="0" i="0" dirty="0" err="1">
                <a:effectLst/>
                <a:latin typeface="fkGroteskNeue"/>
              </a:rPr>
              <a:t>verici</a:t>
            </a:r>
            <a:r>
              <a:rPr lang="en-US" sz="2000" b="0" i="0" dirty="0">
                <a:effectLst/>
                <a:latin typeface="fkGroteskNeue"/>
              </a:rPr>
              <a:t> </a:t>
            </a:r>
            <a:r>
              <a:rPr lang="en-US" sz="2000" b="0" i="0" dirty="0" err="1">
                <a:effectLst/>
                <a:latin typeface="fkGroteskNeue"/>
              </a:rPr>
              <a:t>bir</a:t>
            </a:r>
            <a:r>
              <a:rPr lang="en-US" sz="2000" b="0" i="0" dirty="0">
                <a:effectLst/>
                <a:latin typeface="fkGroteskNeue"/>
              </a:rPr>
              <a:t> </a:t>
            </a:r>
            <a:r>
              <a:rPr lang="en-US" sz="2000" b="0" i="0" dirty="0" err="1">
                <a:effectLst/>
                <a:latin typeface="fkGroteskNeue"/>
              </a:rPr>
              <a:t>hızla</a:t>
            </a:r>
            <a:r>
              <a:rPr lang="en-US" sz="2000" b="0" i="0" dirty="0">
                <a:effectLst/>
                <a:latin typeface="fkGroteskNeue"/>
              </a:rPr>
              <a:t> </a:t>
            </a:r>
            <a:r>
              <a:rPr lang="en-US" sz="2000" b="0" i="0" dirty="0" err="1">
                <a:effectLst/>
                <a:latin typeface="fkGroteskNeue"/>
              </a:rPr>
              <a:t>plastik</a:t>
            </a:r>
            <a:r>
              <a:rPr lang="en-US" sz="2000" b="0" i="0" dirty="0">
                <a:effectLst/>
                <a:latin typeface="fkGroteskNeue"/>
              </a:rPr>
              <a:t> </a:t>
            </a:r>
            <a:r>
              <a:rPr lang="en-US" sz="2000" b="0" i="0" dirty="0" err="1">
                <a:effectLst/>
                <a:latin typeface="fkGroteskNeue"/>
              </a:rPr>
              <a:t>atık</a:t>
            </a:r>
            <a:r>
              <a:rPr lang="en-US" sz="2000" b="0" i="0" dirty="0">
                <a:effectLst/>
                <a:latin typeface="fkGroteskNeue"/>
              </a:rPr>
              <a:t> </a:t>
            </a:r>
            <a:r>
              <a:rPr lang="en-US" sz="2000" b="0" i="0" dirty="0" err="1">
                <a:effectLst/>
                <a:latin typeface="fkGroteskNeue"/>
              </a:rPr>
              <a:t>bırakılıyor</a:t>
            </a:r>
            <a:r>
              <a:rPr lang="en-US" sz="2000" b="0" i="0" dirty="0">
                <a:effectLst/>
                <a:latin typeface="fkGroteskNeue"/>
              </a:rPr>
              <a:t>. Deniz </a:t>
            </a:r>
            <a:r>
              <a:rPr lang="en-US" sz="2000" b="0" i="0" dirty="0" err="1">
                <a:effectLst/>
                <a:latin typeface="fkGroteskNeue"/>
              </a:rPr>
              <a:t>canlıları</a:t>
            </a:r>
            <a:r>
              <a:rPr lang="en-US" sz="2000" b="0" i="0" dirty="0">
                <a:effectLst/>
                <a:latin typeface="fkGroteskNeue"/>
              </a:rPr>
              <a:t> </a:t>
            </a:r>
            <a:r>
              <a:rPr lang="en-US" sz="2000" b="0" i="0" dirty="0" err="1">
                <a:effectLst/>
                <a:latin typeface="fkGroteskNeue"/>
              </a:rPr>
              <a:t>bu</a:t>
            </a:r>
            <a:r>
              <a:rPr lang="en-US" sz="2000" b="0" i="0" dirty="0">
                <a:effectLst/>
                <a:latin typeface="fkGroteskNeue"/>
              </a:rPr>
              <a:t> </a:t>
            </a:r>
            <a:r>
              <a:rPr lang="en-US" sz="2000" b="0" i="0" dirty="0" err="1">
                <a:effectLst/>
                <a:latin typeface="fkGroteskNeue"/>
              </a:rPr>
              <a:t>kirlilik</a:t>
            </a:r>
            <a:r>
              <a:rPr lang="en-US" sz="2000" b="0" i="0" dirty="0">
                <a:effectLst/>
                <a:latin typeface="fkGroteskNeue"/>
              </a:rPr>
              <a:t> </a:t>
            </a:r>
            <a:r>
              <a:rPr lang="en-US" sz="2000" b="0" i="0" dirty="0" err="1">
                <a:effectLst/>
                <a:latin typeface="fkGroteskNeue"/>
              </a:rPr>
              <a:t>tarafından</a:t>
            </a:r>
            <a:r>
              <a:rPr lang="en-US" sz="2000" b="0" i="0" dirty="0">
                <a:effectLst/>
                <a:latin typeface="fkGroteskNeue"/>
              </a:rPr>
              <a:t> her </a:t>
            </a:r>
            <a:r>
              <a:rPr lang="en-US" sz="2000" b="0" i="0" dirty="0" err="1">
                <a:effectLst/>
                <a:latin typeface="fkGroteskNeue"/>
              </a:rPr>
              <a:t>gün</a:t>
            </a:r>
            <a:r>
              <a:rPr lang="en-US" sz="2000" b="0" i="0" dirty="0">
                <a:effectLst/>
                <a:latin typeface="fkGroteskNeue"/>
              </a:rPr>
              <a:t> </a:t>
            </a:r>
            <a:r>
              <a:rPr lang="en-US" sz="2000" b="0" i="0" dirty="0" err="1">
                <a:effectLst/>
                <a:latin typeface="fkGroteskNeue"/>
              </a:rPr>
              <a:t>tehdit</a:t>
            </a:r>
            <a:r>
              <a:rPr lang="en-US" sz="2000" b="0" i="0" dirty="0">
                <a:effectLst/>
                <a:latin typeface="fkGroteskNeue"/>
              </a:rPr>
              <a:t> </a:t>
            </a:r>
            <a:r>
              <a:rPr lang="en-US" sz="2000" b="0" i="0" dirty="0" err="1">
                <a:effectLst/>
                <a:latin typeface="fkGroteskNeue"/>
              </a:rPr>
              <a:t>ediliyor</a:t>
            </a:r>
            <a:r>
              <a:rPr lang="en-US" sz="2000" b="0" i="0" dirty="0">
                <a:effectLst/>
                <a:latin typeface="fkGroteskNeue"/>
              </a:rPr>
              <a:t>. Son </a:t>
            </a:r>
            <a:r>
              <a:rPr lang="en-US" sz="2000" b="0" i="0" dirty="0" err="1">
                <a:effectLst/>
                <a:latin typeface="fkGroteskNeue"/>
              </a:rPr>
              <a:t>zamanlarda</a:t>
            </a:r>
            <a:r>
              <a:rPr lang="en-US" sz="2000" b="0" i="0" dirty="0">
                <a:effectLst/>
                <a:latin typeface="fkGroteskNeue"/>
              </a:rPr>
              <a:t> </a:t>
            </a:r>
            <a:r>
              <a:rPr lang="en-US" sz="2000" b="0" i="0" dirty="0" err="1">
                <a:effectLst/>
                <a:latin typeface="fkGroteskNeue"/>
              </a:rPr>
              <a:t>bilim</a:t>
            </a:r>
            <a:r>
              <a:rPr lang="en-US" sz="2000" b="0" i="0" dirty="0">
                <a:effectLst/>
                <a:latin typeface="fkGroteskNeue"/>
              </a:rPr>
              <a:t> </a:t>
            </a:r>
            <a:r>
              <a:rPr lang="en-US" sz="2000" b="0" i="0" dirty="0" err="1">
                <a:effectLst/>
                <a:latin typeface="fkGroteskNeue"/>
              </a:rPr>
              <a:t>insanları</a:t>
            </a:r>
            <a:r>
              <a:rPr lang="en-US" sz="2000" b="0" i="0" dirty="0">
                <a:effectLst/>
                <a:latin typeface="fkGroteskNeue"/>
              </a:rPr>
              <a:t> </a:t>
            </a:r>
            <a:r>
              <a:rPr lang="en-US" sz="2000" b="0" i="0" dirty="0" err="1">
                <a:effectLst/>
                <a:latin typeface="fkGroteskNeue"/>
              </a:rPr>
              <a:t>tarafından</a:t>
            </a:r>
            <a:r>
              <a:rPr lang="en-US" sz="2000" b="0" i="0" dirty="0">
                <a:effectLst/>
                <a:latin typeface="fkGroteskNeue"/>
              </a:rPr>
              <a:t> yeni </a:t>
            </a:r>
            <a:r>
              <a:rPr lang="en-US" sz="2000" b="0" i="0" dirty="0" err="1">
                <a:effectLst/>
                <a:latin typeface="fkGroteskNeue"/>
              </a:rPr>
              <a:t>geri</a:t>
            </a:r>
            <a:r>
              <a:rPr lang="en-US" sz="2000" b="0" i="0" dirty="0">
                <a:effectLst/>
                <a:latin typeface="fkGroteskNeue"/>
              </a:rPr>
              <a:t> </a:t>
            </a:r>
            <a:r>
              <a:rPr lang="en-US" sz="2000" b="0" i="0" dirty="0" err="1">
                <a:effectLst/>
                <a:latin typeface="fkGroteskNeue"/>
              </a:rPr>
              <a:t>dönüşüm</a:t>
            </a:r>
            <a:r>
              <a:rPr lang="en-US" sz="2000" b="0" i="0" dirty="0">
                <a:effectLst/>
                <a:latin typeface="fkGroteskNeue"/>
              </a:rPr>
              <a:t> </a:t>
            </a:r>
            <a:r>
              <a:rPr lang="en-US" sz="2000" b="0" i="0" dirty="0" err="1">
                <a:effectLst/>
                <a:latin typeface="fkGroteskNeue"/>
              </a:rPr>
              <a:t>yöntemleri</a:t>
            </a:r>
            <a:r>
              <a:rPr lang="en-US" sz="2000" b="0" i="0" dirty="0">
                <a:effectLst/>
                <a:latin typeface="fkGroteskNeue"/>
              </a:rPr>
              <a:t> </a:t>
            </a:r>
            <a:r>
              <a:rPr lang="en-US" sz="2000" b="0" i="0" dirty="0" err="1">
                <a:effectLst/>
                <a:latin typeface="fkGroteskNeue"/>
              </a:rPr>
              <a:t>tanıtıldı</a:t>
            </a:r>
            <a:r>
              <a:rPr lang="en-US" sz="2000" b="0" i="0" dirty="0">
                <a:effectLst/>
                <a:latin typeface="fkGroteskNeue"/>
              </a:rPr>
              <a:t>. Bu </a:t>
            </a:r>
            <a:r>
              <a:rPr lang="en-US" sz="2000" b="0" i="0" dirty="0" err="1">
                <a:effectLst/>
                <a:latin typeface="fkGroteskNeue"/>
              </a:rPr>
              <a:t>yeniliklerin</a:t>
            </a:r>
            <a:r>
              <a:rPr lang="en-US" sz="2000" b="0" i="0" dirty="0">
                <a:effectLst/>
                <a:latin typeface="fkGroteskNeue"/>
              </a:rPr>
              <a:t> </a:t>
            </a:r>
            <a:r>
              <a:rPr lang="en-US" sz="2000" b="0" i="0" dirty="0" err="1">
                <a:effectLst/>
                <a:latin typeface="fkGroteskNeue"/>
              </a:rPr>
              <a:t>beş</a:t>
            </a:r>
            <a:r>
              <a:rPr lang="en-US" sz="2000" b="0" i="0" dirty="0">
                <a:effectLst/>
                <a:latin typeface="fkGroteskNeue"/>
              </a:rPr>
              <a:t> </a:t>
            </a:r>
            <a:r>
              <a:rPr lang="en-US" sz="2000" b="0" i="0" dirty="0" err="1">
                <a:effectLst/>
                <a:latin typeface="fkGroteskNeue"/>
              </a:rPr>
              <a:t>yıl</a:t>
            </a:r>
            <a:r>
              <a:rPr lang="en-US" sz="2000" b="0" i="0" dirty="0">
                <a:effectLst/>
                <a:latin typeface="fkGroteskNeue"/>
              </a:rPr>
              <a:t> </a:t>
            </a:r>
            <a:r>
              <a:rPr lang="en-US" sz="2000" b="0" i="0" dirty="0" err="1">
                <a:effectLst/>
                <a:latin typeface="fkGroteskNeue"/>
              </a:rPr>
              <a:t>içinde</a:t>
            </a:r>
            <a:r>
              <a:rPr lang="en-US" sz="2000" b="0" i="0" dirty="0">
                <a:effectLst/>
                <a:latin typeface="fkGroteskNeue"/>
              </a:rPr>
              <a:t> </a:t>
            </a:r>
            <a:r>
              <a:rPr lang="en-US" sz="2000" b="0" i="0" dirty="0" err="1">
                <a:effectLst/>
                <a:latin typeface="fkGroteskNeue"/>
              </a:rPr>
              <a:t>dünya</a:t>
            </a:r>
            <a:r>
              <a:rPr lang="en-US" sz="2000" b="0" i="0" dirty="0">
                <a:effectLst/>
                <a:latin typeface="fkGroteskNeue"/>
              </a:rPr>
              <a:t> </a:t>
            </a:r>
            <a:r>
              <a:rPr lang="en-US" sz="2000" b="0" i="0" dirty="0" err="1">
                <a:effectLst/>
                <a:latin typeface="fkGroteskNeue"/>
              </a:rPr>
              <a:t>çapında</a:t>
            </a:r>
            <a:r>
              <a:rPr lang="en-US" sz="2000" b="0" i="0" dirty="0">
                <a:effectLst/>
                <a:latin typeface="fkGroteskNeue"/>
              </a:rPr>
              <a:t> </a:t>
            </a:r>
            <a:r>
              <a:rPr lang="en-US" sz="2000" b="0" i="0" dirty="0" err="1">
                <a:effectLst/>
                <a:latin typeface="fkGroteskNeue"/>
              </a:rPr>
              <a:t>benimseneceğine</a:t>
            </a:r>
            <a:r>
              <a:rPr lang="en-US" sz="2000" b="0" i="0" dirty="0">
                <a:effectLst/>
                <a:latin typeface="fkGroteskNeue"/>
              </a:rPr>
              <a:t> </a:t>
            </a:r>
            <a:r>
              <a:rPr lang="en-US" sz="2000" b="0" i="0" dirty="0" err="1">
                <a:effectLst/>
                <a:latin typeface="fkGroteskNeue"/>
              </a:rPr>
              <a:t>inanılıyor</a:t>
            </a:r>
            <a:r>
              <a:rPr lang="en-US" sz="2000" b="0" i="0" dirty="0">
                <a:effectLst/>
                <a:latin typeface="fkGroteskNeue"/>
              </a:rPr>
              <a:t>.</a:t>
            </a:r>
            <a:br>
              <a:rPr lang="en-US" sz="2000" dirty="0"/>
            </a:br>
            <a:endParaRPr lang="en-US" sz="2000" dirty="0"/>
          </a:p>
        </p:txBody>
      </p:sp>
    </p:spTree>
    <p:extLst>
      <p:ext uri="{BB962C8B-B14F-4D97-AF65-F5344CB8AC3E}">
        <p14:creationId xmlns:p14="http://schemas.microsoft.com/office/powerpoint/2010/main" val="503808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D37EF8-D1FD-7BD9-D0A7-22F97472986C}"/>
              </a:ext>
            </a:extLst>
          </p:cNvPr>
          <p:cNvSpPr>
            <a:spLocks noGrp="1"/>
          </p:cNvSpPr>
          <p:nvPr>
            <p:ph type="title"/>
          </p:nvPr>
        </p:nvSpPr>
        <p:spPr/>
        <p:txBody>
          <a:bodyPr/>
          <a:lstStyle/>
          <a:p>
            <a:endParaRPr lang="en-US"/>
          </a:p>
        </p:txBody>
      </p:sp>
      <p:sp>
        <p:nvSpPr>
          <p:cNvPr id="3" name="Metin Yer Tutucusu 2">
            <a:extLst>
              <a:ext uri="{FF2B5EF4-FFF2-40B4-BE49-F238E27FC236}">
                <a16:creationId xmlns:a16="http://schemas.microsoft.com/office/drawing/2014/main" id="{231AAEEF-5F9D-2D1C-F912-646E41F656C2}"/>
              </a:ext>
            </a:extLst>
          </p:cNvPr>
          <p:cNvSpPr>
            <a:spLocks noGrp="1"/>
          </p:cNvSpPr>
          <p:nvPr>
            <p:ph type="body" idx="1"/>
          </p:nvPr>
        </p:nvSpPr>
        <p:spPr/>
        <p:txBody>
          <a:bodyPr/>
          <a:lstStyle/>
          <a:p>
            <a:pPr algn="l"/>
            <a:r>
              <a:rPr lang="en-US" sz="2000" b="0" i="0" dirty="0" err="1">
                <a:effectLst/>
                <a:latin typeface="fkGroteskNeue"/>
              </a:rPr>
              <a:t>Akıllı</a:t>
            </a:r>
            <a:r>
              <a:rPr lang="en-US" sz="2000" b="0" i="0" dirty="0">
                <a:effectLst/>
                <a:latin typeface="fkGroteskNeue"/>
              </a:rPr>
              <a:t> </a:t>
            </a:r>
            <a:r>
              <a:rPr lang="en-US" sz="2000" b="0" i="0" dirty="0" err="1">
                <a:effectLst/>
                <a:latin typeface="fkGroteskNeue"/>
              </a:rPr>
              <a:t>telefonlar</a:t>
            </a:r>
            <a:r>
              <a:rPr lang="en-US" sz="2000" b="0" i="0" dirty="0">
                <a:effectLst/>
                <a:latin typeface="fkGroteskNeue"/>
              </a:rPr>
              <a:t> </a:t>
            </a:r>
            <a:r>
              <a:rPr lang="en-US" sz="2000" b="0" i="0" dirty="0" err="1">
                <a:effectLst/>
                <a:latin typeface="fkGroteskNeue"/>
              </a:rPr>
              <a:t>dünya</a:t>
            </a:r>
            <a:r>
              <a:rPr lang="en-US" sz="2000" b="0" i="0" dirty="0">
                <a:effectLst/>
                <a:latin typeface="fkGroteskNeue"/>
              </a:rPr>
              <a:t> </a:t>
            </a:r>
            <a:r>
              <a:rPr lang="en-US" sz="2000" b="0" i="0" dirty="0" err="1">
                <a:effectLst/>
                <a:latin typeface="fkGroteskNeue"/>
              </a:rPr>
              <a:t>nüfusunun</a:t>
            </a:r>
            <a:r>
              <a:rPr lang="en-US" sz="2000" b="0" i="0" dirty="0">
                <a:effectLst/>
                <a:latin typeface="fkGroteskNeue"/>
              </a:rPr>
              <a:t> %85'i </a:t>
            </a:r>
            <a:r>
              <a:rPr lang="en-US" sz="2000" b="0" i="0" dirty="0" err="1">
                <a:effectLst/>
                <a:latin typeface="fkGroteskNeue"/>
              </a:rPr>
              <a:t>tarafından</a:t>
            </a:r>
            <a:r>
              <a:rPr lang="en-US" sz="2000" b="0" i="0" dirty="0">
                <a:effectLst/>
                <a:latin typeface="fkGroteskNeue"/>
              </a:rPr>
              <a:t> </a:t>
            </a:r>
            <a:r>
              <a:rPr lang="en-US" sz="2000" b="0" i="0" dirty="0" err="1">
                <a:effectLst/>
                <a:latin typeface="fkGroteskNeue"/>
              </a:rPr>
              <a:t>kullanılıyor</a:t>
            </a:r>
            <a:r>
              <a:rPr lang="en-US" sz="2000" b="0" i="0" dirty="0">
                <a:effectLst/>
                <a:latin typeface="fkGroteskNeue"/>
              </a:rPr>
              <a:t>. </a:t>
            </a:r>
            <a:r>
              <a:rPr lang="en-US" sz="2000" b="0" i="0" dirty="0" err="1">
                <a:effectLst/>
                <a:latin typeface="fkGroteskNeue"/>
              </a:rPr>
              <a:t>Yazılım</a:t>
            </a:r>
            <a:r>
              <a:rPr lang="en-US" sz="2000" b="0" i="0" dirty="0">
                <a:effectLst/>
                <a:latin typeface="fkGroteskNeue"/>
              </a:rPr>
              <a:t> </a:t>
            </a:r>
            <a:r>
              <a:rPr lang="en-US" sz="2000" b="0" i="0" dirty="0" err="1">
                <a:effectLst/>
                <a:latin typeface="fkGroteskNeue"/>
              </a:rPr>
              <a:t>güncellemeleri</a:t>
            </a:r>
            <a:r>
              <a:rPr lang="en-US" sz="2000" b="0" i="0" dirty="0">
                <a:effectLst/>
                <a:latin typeface="fkGroteskNeue"/>
              </a:rPr>
              <a:t> her ay </a:t>
            </a:r>
            <a:r>
              <a:rPr lang="en-US" sz="2000" b="0" i="0" dirty="0" err="1">
                <a:effectLst/>
                <a:latin typeface="fkGroteskNeue"/>
              </a:rPr>
              <a:t>otomatik</a:t>
            </a:r>
            <a:r>
              <a:rPr lang="en-US" sz="2000" b="0" i="0" dirty="0">
                <a:effectLst/>
                <a:latin typeface="fkGroteskNeue"/>
              </a:rPr>
              <a:t> </a:t>
            </a:r>
            <a:r>
              <a:rPr lang="en-US" sz="2000" b="0" i="0" dirty="0" err="1">
                <a:effectLst/>
                <a:latin typeface="fkGroteskNeue"/>
              </a:rPr>
              <a:t>olarak</a:t>
            </a:r>
            <a:r>
              <a:rPr lang="en-US" sz="2000" b="0" i="0" dirty="0">
                <a:effectLst/>
                <a:latin typeface="fkGroteskNeue"/>
              </a:rPr>
              <a:t> </a:t>
            </a:r>
            <a:r>
              <a:rPr lang="en-US" sz="2000" b="0" i="0" dirty="0" err="1">
                <a:effectLst/>
                <a:latin typeface="fkGroteskNeue"/>
              </a:rPr>
              <a:t>yükleniyor</a:t>
            </a:r>
            <a:r>
              <a:rPr lang="en-US" sz="2000" b="0" i="0" dirty="0">
                <a:effectLst/>
                <a:latin typeface="fkGroteskNeue"/>
              </a:rPr>
              <a:t>. </a:t>
            </a:r>
            <a:r>
              <a:rPr lang="en-US" sz="2000" b="0" i="0" dirty="0" err="1">
                <a:effectLst/>
                <a:latin typeface="fkGroteskNeue"/>
              </a:rPr>
              <a:t>Teknoloji</a:t>
            </a:r>
            <a:r>
              <a:rPr lang="en-US" sz="2000" b="0" i="0" dirty="0">
                <a:effectLst/>
                <a:latin typeface="fkGroteskNeue"/>
              </a:rPr>
              <a:t> </a:t>
            </a:r>
            <a:r>
              <a:rPr lang="en-US" sz="2000" b="0" i="0" dirty="0" err="1">
                <a:effectLst/>
                <a:latin typeface="fkGroteskNeue"/>
              </a:rPr>
              <a:t>şirketleri</a:t>
            </a:r>
            <a:r>
              <a:rPr lang="en-US" sz="2000" b="0" i="0" dirty="0">
                <a:effectLst/>
                <a:latin typeface="fkGroteskNeue"/>
              </a:rPr>
              <a:t> </a:t>
            </a:r>
            <a:r>
              <a:rPr lang="en-US" sz="2000" b="0" i="0" dirty="0" err="1">
                <a:effectLst/>
                <a:latin typeface="fkGroteskNeue"/>
              </a:rPr>
              <a:t>tarafından</a:t>
            </a:r>
            <a:r>
              <a:rPr lang="en-US" sz="2000" b="0" i="0" dirty="0">
                <a:effectLst/>
                <a:latin typeface="fkGroteskNeue"/>
              </a:rPr>
              <a:t> </a:t>
            </a:r>
            <a:r>
              <a:rPr lang="en-US" sz="2000" b="0" i="0" dirty="0" err="1">
                <a:effectLst/>
                <a:latin typeface="fkGroteskNeue"/>
              </a:rPr>
              <a:t>sürekli</a:t>
            </a:r>
            <a:r>
              <a:rPr lang="en-US" sz="2000" b="0" i="0" dirty="0">
                <a:effectLst/>
                <a:latin typeface="fkGroteskNeue"/>
              </a:rPr>
              <a:t> yeni </a:t>
            </a:r>
            <a:r>
              <a:rPr lang="en-US" sz="2000" b="0" i="0" dirty="0" err="1">
                <a:effectLst/>
                <a:latin typeface="fkGroteskNeue"/>
              </a:rPr>
              <a:t>özellikler</a:t>
            </a:r>
            <a:r>
              <a:rPr lang="en-US" sz="2000" b="0" i="0" dirty="0">
                <a:effectLst/>
                <a:latin typeface="fkGroteskNeue"/>
              </a:rPr>
              <a:t> </a:t>
            </a:r>
            <a:r>
              <a:rPr lang="en-US" sz="2000" b="0" i="0" dirty="0" err="1">
                <a:effectLst/>
                <a:latin typeface="fkGroteskNeue"/>
              </a:rPr>
              <a:t>geliştiriliyor</a:t>
            </a:r>
            <a:r>
              <a:rPr lang="en-US" sz="2000" b="0" i="0" dirty="0">
                <a:effectLst/>
                <a:latin typeface="fkGroteskNeue"/>
              </a:rPr>
              <a:t>. 2026 </a:t>
            </a:r>
            <a:r>
              <a:rPr lang="en-US" sz="2000" b="0" i="0" dirty="0" err="1">
                <a:effectLst/>
                <a:latin typeface="fkGroteskNeue"/>
              </a:rPr>
              <a:t>yılına</a:t>
            </a:r>
            <a:r>
              <a:rPr lang="en-US" sz="2000" b="0" i="0" dirty="0">
                <a:effectLst/>
                <a:latin typeface="fkGroteskNeue"/>
              </a:rPr>
              <a:t> </a:t>
            </a:r>
            <a:r>
              <a:rPr lang="en-US" sz="2000" b="0" i="0" dirty="0" err="1">
                <a:effectLst/>
                <a:latin typeface="fkGroteskNeue"/>
              </a:rPr>
              <a:t>kadar</a:t>
            </a:r>
            <a:r>
              <a:rPr lang="en-US" sz="2000" b="0" i="0" dirty="0">
                <a:effectLst/>
                <a:latin typeface="fkGroteskNeue"/>
              </a:rPr>
              <a:t> </a:t>
            </a:r>
            <a:r>
              <a:rPr lang="en-US" sz="2000" b="0" i="0" dirty="0" err="1">
                <a:effectLst/>
                <a:latin typeface="fkGroteskNeue"/>
              </a:rPr>
              <a:t>katlanabilir</a:t>
            </a:r>
            <a:r>
              <a:rPr lang="en-US" sz="2000" b="0" i="0" dirty="0">
                <a:effectLst/>
                <a:latin typeface="fkGroteskNeue"/>
              </a:rPr>
              <a:t> </a:t>
            </a:r>
            <a:r>
              <a:rPr lang="en-US" sz="2000" b="0" i="0" dirty="0" err="1">
                <a:effectLst/>
                <a:latin typeface="fkGroteskNeue"/>
              </a:rPr>
              <a:t>ekranların</a:t>
            </a:r>
            <a:r>
              <a:rPr lang="en-US" sz="2000" b="0" i="0" dirty="0">
                <a:effectLst/>
                <a:latin typeface="fkGroteskNeue"/>
              </a:rPr>
              <a:t> </a:t>
            </a:r>
            <a:r>
              <a:rPr lang="en-US" sz="2000" b="0" i="0" dirty="0" err="1">
                <a:effectLst/>
                <a:latin typeface="fkGroteskNeue"/>
              </a:rPr>
              <a:t>yaygınlaştırılacağı</a:t>
            </a:r>
            <a:r>
              <a:rPr lang="en-US" sz="2000" b="0" i="0" dirty="0">
                <a:effectLst/>
                <a:latin typeface="fkGroteskNeue"/>
              </a:rPr>
              <a:t> </a:t>
            </a:r>
            <a:r>
              <a:rPr lang="en-US" sz="2000" b="0" i="0" dirty="0" err="1">
                <a:effectLst/>
                <a:latin typeface="fkGroteskNeue"/>
              </a:rPr>
              <a:t>tahmin</a:t>
            </a:r>
            <a:r>
              <a:rPr lang="en-US" sz="2000" b="0" i="0" dirty="0">
                <a:effectLst/>
                <a:latin typeface="fkGroteskNeue"/>
              </a:rPr>
              <a:t> </a:t>
            </a:r>
            <a:r>
              <a:rPr lang="en-US" sz="2000" b="0" i="0" dirty="0" err="1">
                <a:effectLst/>
                <a:latin typeface="fkGroteskNeue"/>
              </a:rPr>
              <a:t>ediliyor</a:t>
            </a:r>
            <a:r>
              <a:rPr lang="en-US" sz="2000" b="0" i="0" dirty="0">
                <a:effectLst/>
                <a:latin typeface="fkGroteskNeue"/>
              </a:rPr>
              <a:t>.</a:t>
            </a:r>
            <a:endParaRPr lang="tr-TR" sz="2000" b="0" i="0" dirty="0">
              <a:effectLst/>
              <a:latin typeface="fkGroteskNeue"/>
            </a:endParaRPr>
          </a:p>
          <a:p>
            <a:pPr algn="l"/>
            <a:endParaRPr lang="tr-TR" sz="2000" dirty="0">
              <a:latin typeface="fkGroteskNeue"/>
            </a:endParaRPr>
          </a:p>
          <a:p>
            <a:pPr marL="152396" indent="0" algn="l">
              <a:buNone/>
            </a:pPr>
            <a:endParaRPr lang="en-US" sz="2000" b="0" i="0" dirty="0">
              <a:effectLst/>
              <a:latin typeface="fkGroteskNeue"/>
            </a:endParaRPr>
          </a:p>
          <a:p>
            <a:r>
              <a:rPr lang="en-US" sz="2000" b="0" i="0" dirty="0">
                <a:effectLst/>
                <a:latin typeface="fkGroteskNeue"/>
              </a:rPr>
              <a:t>The Rosetta Stone was discovered in 1799 by French soldiers. Ancient Egyptian hieroglyphs were deciphered through this artifact. Many secrets of the pharaohs have been revealed since then. It is now displayed in the British Museum where it is visited by millions annually.</a:t>
            </a:r>
            <a:endParaRPr lang="en-US" sz="2000" dirty="0"/>
          </a:p>
          <a:p>
            <a:pPr marL="152396" indent="0">
              <a:buNone/>
            </a:pPr>
            <a:endParaRPr lang="en-US" dirty="0"/>
          </a:p>
        </p:txBody>
      </p:sp>
    </p:spTree>
    <p:extLst>
      <p:ext uri="{BB962C8B-B14F-4D97-AF65-F5344CB8AC3E}">
        <p14:creationId xmlns:p14="http://schemas.microsoft.com/office/powerpoint/2010/main" val="1654414050"/>
      </p:ext>
    </p:extLst>
  </p:cSld>
  <p:clrMapOvr>
    <a:masterClrMapping/>
  </p:clrMapOvr>
</p:sld>
</file>

<file path=ppt/theme/theme1.xml><?xml version="1.0" encoding="utf-8"?>
<a:theme xmlns:a="http://schemas.openxmlformats.org/drawingml/2006/main" name="Tema2">
  <a:themeElements>
    <a:clrScheme name="Simple Light">
      <a:dk1>
        <a:srgbClr val="000000"/>
      </a:dk1>
      <a:lt1>
        <a:srgbClr val="F5F2EE"/>
      </a:lt1>
      <a:dk2>
        <a:srgbClr val="000000"/>
      </a:dk2>
      <a:lt2>
        <a:srgbClr val="EEEEEE"/>
      </a:lt2>
      <a:accent1>
        <a:srgbClr val="3F3533"/>
      </a:accent1>
      <a:accent2>
        <a:srgbClr val="3F3533"/>
      </a:accent2>
      <a:accent3>
        <a:srgbClr val="3F3533"/>
      </a:accent3>
      <a:accent4>
        <a:srgbClr val="3F3533"/>
      </a:accent4>
      <a:accent5>
        <a:srgbClr val="3F3533"/>
      </a:accent5>
      <a:accent6>
        <a:srgbClr val="3F353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2" id="{E502DBCC-DA05-430B-9564-B93D02D57224}" vid="{EABBD63C-9692-4F4E-8774-17FD5B8F5AAB}"/>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Tema2</Template>
  <TotalTime>18</TotalTime>
  <Words>1175</Words>
  <Application>Microsoft Office PowerPoint</Application>
  <PresentationFormat>Geniş ekran</PresentationFormat>
  <Paragraphs>75</Paragraphs>
  <Slides>12</Slides>
  <Notes>5</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12</vt:i4>
      </vt:variant>
    </vt:vector>
  </HeadingPairs>
  <TitlesOfParts>
    <vt:vector size="21" baseType="lpstr">
      <vt:lpstr>Aptos</vt:lpstr>
      <vt:lpstr>Arial</vt:lpstr>
      <vt:lpstr>fkGroteskNeue</vt:lpstr>
      <vt:lpstr>Lato</vt:lpstr>
      <vt:lpstr>Merriweather Light</vt:lpstr>
      <vt:lpstr>Montserrat</vt:lpstr>
      <vt:lpstr>var(--font-berkeley-mono)</vt:lpstr>
      <vt:lpstr>Vidaloka</vt:lpstr>
      <vt:lpstr>Tema2</vt:lpstr>
      <vt:lpstr>Passive Voice Exercises</vt:lpstr>
      <vt:lpstr>PowerPoint Sunusu</vt:lpstr>
      <vt:lpstr>Part 1: Sentence Transformation  Change the following sentences from Active to Passive Voice. </vt:lpstr>
      <vt:lpstr>PowerPoint Sunusu</vt:lpstr>
      <vt:lpstr>Part 2: Fill in the Blanks Instructions: Fill in the blanks with the correct Passive Voice form of the verb in parentheses. </vt:lpstr>
      <vt:lpstr>Part 3: Error Correction Instructions: Find and correct the errors in the following sentences.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Beyza Şahin</dc:creator>
  <cp:lastModifiedBy>Beyza Şahin</cp:lastModifiedBy>
  <cp:revision>2</cp:revision>
  <dcterms:created xsi:type="dcterms:W3CDTF">2025-02-26T20:30:03Z</dcterms:created>
  <dcterms:modified xsi:type="dcterms:W3CDTF">2025-02-26T20:48:32Z</dcterms:modified>
</cp:coreProperties>
</file>