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BC7A2D-1A67-1B45-AE9B-DAAB954A0CC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E43AFA66-CA6E-1A4A-A341-BB00CC825BA1}">
      <dgm:prSet/>
      <dgm:spPr/>
      <dgm:t>
        <a:bodyPr/>
        <a:lstStyle/>
        <a:p>
          <a:r>
            <a:rPr lang="tr-TR" dirty="0"/>
            <a:t>Türk Yargısı </a:t>
          </a:r>
        </a:p>
      </dgm:t>
    </dgm:pt>
    <dgm:pt modelId="{195734EE-7642-CB41-9CE4-5B691B56792E}" type="parTrans" cxnId="{D3C10723-18C5-1241-9B96-8B00F208CF92}">
      <dgm:prSet/>
      <dgm:spPr/>
      <dgm:t>
        <a:bodyPr/>
        <a:lstStyle/>
        <a:p>
          <a:endParaRPr lang="tr-TR"/>
        </a:p>
      </dgm:t>
    </dgm:pt>
    <dgm:pt modelId="{B8E4442B-DDB6-5444-938C-A57BAA91BA01}" type="sibTrans" cxnId="{D3C10723-18C5-1241-9B96-8B00F208CF92}">
      <dgm:prSet/>
      <dgm:spPr/>
      <dgm:t>
        <a:bodyPr/>
        <a:lstStyle/>
        <a:p>
          <a:endParaRPr lang="tr-TR"/>
        </a:p>
      </dgm:t>
    </dgm:pt>
    <dgm:pt modelId="{E43EEAA3-F0C4-3146-A6EC-E1CD5319DD36}">
      <dgm:prSet/>
      <dgm:spPr/>
      <dgm:t>
        <a:bodyPr/>
        <a:lstStyle/>
        <a:p>
          <a:r>
            <a:rPr lang="tr-TR" dirty="0"/>
            <a:t>Anayasa Yargısı</a:t>
          </a:r>
        </a:p>
      </dgm:t>
    </dgm:pt>
    <dgm:pt modelId="{F355473E-565D-9149-86FF-6B65FDD6853D}" type="parTrans" cxnId="{F616F929-A953-B54D-95E4-493CC8A67CFD}">
      <dgm:prSet/>
      <dgm:spPr/>
      <dgm:t>
        <a:bodyPr/>
        <a:lstStyle/>
        <a:p>
          <a:endParaRPr lang="tr-TR"/>
        </a:p>
      </dgm:t>
    </dgm:pt>
    <dgm:pt modelId="{1BD17743-FC6E-AC41-B828-32BDEE46223F}" type="sibTrans" cxnId="{F616F929-A953-B54D-95E4-493CC8A67CFD}">
      <dgm:prSet/>
      <dgm:spPr/>
      <dgm:t>
        <a:bodyPr/>
        <a:lstStyle/>
        <a:p>
          <a:endParaRPr lang="tr-TR"/>
        </a:p>
      </dgm:t>
    </dgm:pt>
    <dgm:pt modelId="{F1B91769-E9BB-EE45-B1F3-541C82FB111E}">
      <dgm:prSet/>
      <dgm:spPr/>
      <dgm:t>
        <a:bodyPr/>
        <a:lstStyle/>
        <a:p>
          <a:r>
            <a:rPr lang="tr-TR" dirty="0"/>
            <a:t>İdari Yargı</a:t>
          </a:r>
        </a:p>
      </dgm:t>
    </dgm:pt>
    <dgm:pt modelId="{EFA42D1E-000C-F949-8283-78B827DB7EDA}" type="parTrans" cxnId="{5B6E707E-E50D-AE46-82EB-1468799188C7}">
      <dgm:prSet/>
      <dgm:spPr/>
      <dgm:t>
        <a:bodyPr/>
        <a:lstStyle/>
        <a:p>
          <a:endParaRPr lang="tr-TR"/>
        </a:p>
      </dgm:t>
    </dgm:pt>
    <dgm:pt modelId="{3611A58B-F88D-BF43-9B97-18BF6E065236}" type="sibTrans" cxnId="{5B6E707E-E50D-AE46-82EB-1468799188C7}">
      <dgm:prSet/>
      <dgm:spPr/>
      <dgm:t>
        <a:bodyPr/>
        <a:lstStyle/>
        <a:p>
          <a:endParaRPr lang="tr-TR"/>
        </a:p>
      </dgm:t>
    </dgm:pt>
    <dgm:pt modelId="{B5CD7CFE-707A-8146-B8A7-D1EE2A7E4C8D}">
      <dgm:prSet/>
      <dgm:spPr/>
      <dgm:t>
        <a:bodyPr/>
        <a:lstStyle/>
        <a:p>
          <a:r>
            <a:rPr lang="tr-TR" dirty="0"/>
            <a:t>Adli Yargı</a:t>
          </a:r>
        </a:p>
      </dgm:t>
    </dgm:pt>
    <dgm:pt modelId="{DEEB4A1D-8BD2-B846-A0E6-2F68EAB8D100}" type="parTrans" cxnId="{32D186EB-B1C8-B749-9BD9-AA95376CF55D}">
      <dgm:prSet/>
      <dgm:spPr/>
      <dgm:t>
        <a:bodyPr/>
        <a:lstStyle/>
        <a:p>
          <a:endParaRPr lang="tr-TR"/>
        </a:p>
      </dgm:t>
    </dgm:pt>
    <dgm:pt modelId="{FD40FC13-4C09-AE41-9F2A-3EFB8162EB4B}" type="sibTrans" cxnId="{32D186EB-B1C8-B749-9BD9-AA95376CF55D}">
      <dgm:prSet/>
      <dgm:spPr/>
      <dgm:t>
        <a:bodyPr/>
        <a:lstStyle/>
        <a:p>
          <a:endParaRPr lang="tr-TR"/>
        </a:p>
      </dgm:t>
    </dgm:pt>
    <dgm:pt modelId="{853ACE4B-1547-F741-B7D3-B098E606E3B9}">
      <dgm:prSet/>
      <dgm:spPr/>
      <dgm:t>
        <a:bodyPr/>
        <a:lstStyle/>
        <a:p>
          <a:r>
            <a:rPr lang="tr-TR" dirty="0"/>
            <a:t>Ceza Yargısı</a:t>
          </a:r>
        </a:p>
      </dgm:t>
    </dgm:pt>
    <dgm:pt modelId="{813305CC-A176-2A4A-850A-EBF2CFA11217}" type="parTrans" cxnId="{667D443C-31D3-1345-8B2A-962DF0FC4E45}">
      <dgm:prSet/>
      <dgm:spPr/>
      <dgm:t>
        <a:bodyPr/>
        <a:lstStyle/>
        <a:p>
          <a:endParaRPr lang="tr-TR"/>
        </a:p>
      </dgm:t>
    </dgm:pt>
    <dgm:pt modelId="{8E4E17F7-2A1A-8D4B-B332-F88945C1C965}" type="sibTrans" cxnId="{667D443C-31D3-1345-8B2A-962DF0FC4E45}">
      <dgm:prSet/>
      <dgm:spPr/>
      <dgm:t>
        <a:bodyPr/>
        <a:lstStyle/>
        <a:p>
          <a:endParaRPr lang="tr-TR"/>
        </a:p>
      </dgm:t>
    </dgm:pt>
    <dgm:pt modelId="{F10E2279-A9D8-284E-9622-44D183249FF7}">
      <dgm:prSet/>
      <dgm:spPr/>
      <dgm:t>
        <a:bodyPr/>
        <a:lstStyle/>
        <a:p>
          <a:r>
            <a:rPr lang="tr-TR" dirty="0"/>
            <a:t>Medeni Yargı</a:t>
          </a:r>
        </a:p>
      </dgm:t>
    </dgm:pt>
    <dgm:pt modelId="{5E40C7AC-578E-AA4A-8213-65FE87473E4E}" type="parTrans" cxnId="{48C8EE2B-E8E0-C24D-B82A-628F66DE684D}">
      <dgm:prSet/>
      <dgm:spPr/>
      <dgm:t>
        <a:bodyPr/>
        <a:lstStyle/>
        <a:p>
          <a:endParaRPr lang="tr-TR"/>
        </a:p>
      </dgm:t>
    </dgm:pt>
    <dgm:pt modelId="{26F3F498-2ED0-4648-844C-1FDC4D3C488B}" type="sibTrans" cxnId="{48C8EE2B-E8E0-C24D-B82A-628F66DE684D}">
      <dgm:prSet/>
      <dgm:spPr/>
      <dgm:t>
        <a:bodyPr/>
        <a:lstStyle/>
        <a:p>
          <a:endParaRPr lang="tr-TR"/>
        </a:p>
      </dgm:t>
    </dgm:pt>
    <dgm:pt modelId="{30A4B5BF-C49D-4B4F-8951-09BF9854090D}">
      <dgm:prSet/>
      <dgm:spPr/>
      <dgm:t>
        <a:bodyPr/>
        <a:lstStyle/>
        <a:p>
          <a:r>
            <a:rPr lang="tr-TR"/>
            <a:t>Çekişmeli yargı</a:t>
          </a:r>
        </a:p>
      </dgm:t>
    </dgm:pt>
    <dgm:pt modelId="{381CF965-EFDD-1941-B571-CD7431947DC9}" type="parTrans" cxnId="{269BAFF8-8D9C-9D48-AF26-3FFF87B3CEDC}">
      <dgm:prSet/>
      <dgm:spPr/>
      <dgm:t>
        <a:bodyPr/>
        <a:lstStyle/>
        <a:p>
          <a:endParaRPr lang="tr-TR"/>
        </a:p>
      </dgm:t>
    </dgm:pt>
    <dgm:pt modelId="{8E2F7547-6B80-EB43-8969-BBC05AFC1953}" type="sibTrans" cxnId="{269BAFF8-8D9C-9D48-AF26-3FFF87B3CEDC}">
      <dgm:prSet/>
      <dgm:spPr/>
      <dgm:t>
        <a:bodyPr/>
        <a:lstStyle/>
        <a:p>
          <a:endParaRPr lang="tr-TR"/>
        </a:p>
      </dgm:t>
    </dgm:pt>
    <dgm:pt modelId="{026949B7-1323-644C-8662-CF190D8E6658}">
      <dgm:prSet/>
      <dgm:spPr/>
      <dgm:t>
        <a:bodyPr/>
        <a:lstStyle/>
        <a:p>
          <a:r>
            <a:rPr lang="tr-TR"/>
            <a:t>Çekişmesiz yargı</a:t>
          </a:r>
        </a:p>
      </dgm:t>
    </dgm:pt>
    <dgm:pt modelId="{998C6A86-75A4-A047-BE39-CDDD47CE599B}" type="parTrans" cxnId="{284660E9-5AE8-704C-9204-22E2FE8129A6}">
      <dgm:prSet/>
      <dgm:spPr/>
      <dgm:t>
        <a:bodyPr/>
        <a:lstStyle/>
        <a:p>
          <a:endParaRPr lang="tr-TR"/>
        </a:p>
      </dgm:t>
    </dgm:pt>
    <dgm:pt modelId="{8D35E8D1-874F-8144-BE0B-FF7F7B6349BE}" type="sibTrans" cxnId="{284660E9-5AE8-704C-9204-22E2FE8129A6}">
      <dgm:prSet/>
      <dgm:spPr/>
      <dgm:t>
        <a:bodyPr/>
        <a:lstStyle/>
        <a:p>
          <a:endParaRPr lang="tr-TR"/>
        </a:p>
      </dgm:t>
    </dgm:pt>
    <dgm:pt modelId="{D6C0991C-A74E-6041-8E9C-5172958A2CDB}" type="pres">
      <dgm:prSet presAssocID="{4FBC7A2D-1A67-1B45-AE9B-DAAB954A0CC3}" presName="hierChild1" presStyleCnt="0">
        <dgm:presLayoutVars>
          <dgm:orgChart val="1"/>
          <dgm:chPref val="1"/>
          <dgm:dir/>
          <dgm:animOne val="branch"/>
          <dgm:animLvl val="lvl"/>
          <dgm:resizeHandles/>
        </dgm:presLayoutVars>
      </dgm:prSet>
      <dgm:spPr/>
    </dgm:pt>
    <dgm:pt modelId="{9CCE06D3-8052-1F4C-AECF-E94DCE4F3B46}" type="pres">
      <dgm:prSet presAssocID="{E43AFA66-CA6E-1A4A-A341-BB00CC825BA1}" presName="hierRoot1" presStyleCnt="0">
        <dgm:presLayoutVars>
          <dgm:hierBranch val="init"/>
        </dgm:presLayoutVars>
      </dgm:prSet>
      <dgm:spPr/>
    </dgm:pt>
    <dgm:pt modelId="{3744B63E-F73F-9247-ACC7-94FCD174ABB6}" type="pres">
      <dgm:prSet presAssocID="{E43AFA66-CA6E-1A4A-A341-BB00CC825BA1}" presName="rootComposite1" presStyleCnt="0"/>
      <dgm:spPr/>
    </dgm:pt>
    <dgm:pt modelId="{98F309FD-8F86-0F42-9B48-770AFC69F219}" type="pres">
      <dgm:prSet presAssocID="{E43AFA66-CA6E-1A4A-A341-BB00CC825BA1}" presName="rootText1" presStyleLbl="node0" presStyleIdx="0" presStyleCnt="1">
        <dgm:presLayoutVars>
          <dgm:chPref val="3"/>
        </dgm:presLayoutVars>
      </dgm:prSet>
      <dgm:spPr/>
    </dgm:pt>
    <dgm:pt modelId="{35A19E49-5065-0546-B475-7EC2C4FEE7AC}" type="pres">
      <dgm:prSet presAssocID="{E43AFA66-CA6E-1A4A-A341-BB00CC825BA1}" presName="rootConnector1" presStyleLbl="node1" presStyleIdx="0" presStyleCnt="0"/>
      <dgm:spPr/>
    </dgm:pt>
    <dgm:pt modelId="{D67691FF-248E-DA44-B825-2765849460B0}" type="pres">
      <dgm:prSet presAssocID="{E43AFA66-CA6E-1A4A-A341-BB00CC825BA1}" presName="hierChild2" presStyleCnt="0"/>
      <dgm:spPr/>
    </dgm:pt>
    <dgm:pt modelId="{7BC16412-ADB4-724B-B286-33E939224B8F}" type="pres">
      <dgm:prSet presAssocID="{F355473E-565D-9149-86FF-6B65FDD6853D}" presName="Name37" presStyleLbl="parChTrans1D2" presStyleIdx="0" presStyleCnt="3"/>
      <dgm:spPr/>
    </dgm:pt>
    <dgm:pt modelId="{1AEB82C8-AFCB-384E-83D4-9BEF16C83A5A}" type="pres">
      <dgm:prSet presAssocID="{E43EEAA3-F0C4-3146-A6EC-E1CD5319DD36}" presName="hierRoot2" presStyleCnt="0">
        <dgm:presLayoutVars>
          <dgm:hierBranch val="init"/>
        </dgm:presLayoutVars>
      </dgm:prSet>
      <dgm:spPr/>
    </dgm:pt>
    <dgm:pt modelId="{02F770A8-12E8-EA4F-BB4E-5E0F0C8956DA}" type="pres">
      <dgm:prSet presAssocID="{E43EEAA3-F0C4-3146-A6EC-E1CD5319DD36}" presName="rootComposite" presStyleCnt="0"/>
      <dgm:spPr/>
    </dgm:pt>
    <dgm:pt modelId="{4EC57BC0-F25C-BF48-A6C1-CC731FB4719E}" type="pres">
      <dgm:prSet presAssocID="{E43EEAA3-F0C4-3146-A6EC-E1CD5319DD36}" presName="rootText" presStyleLbl="node2" presStyleIdx="0" presStyleCnt="3">
        <dgm:presLayoutVars>
          <dgm:chPref val="3"/>
        </dgm:presLayoutVars>
      </dgm:prSet>
      <dgm:spPr/>
    </dgm:pt>
    <dgm:pt modelId="{A6884FCC-1F0A-C348-ACE8-AF4827BA95F8}" type="pres">
      <dgm:prSet presAssocID="{E43EEAA3-F0C4-3146-A6EC-E1CD5319DD36}" presName="rootConnector" presStyleLbl="node2" presStyleIdx="0" presStyleCnt="3"/>
      <dgm:spPr/>
    </dgm:pt>
    <dgm:pt modelId="{D248A421-8E82-924B-8E35-968EE2A34ADD}" type="pres">
      <dgm:prSet presAssocID="{E43EEAA3-F0C4-3146-A6EC-E1CD5319DD36}" presName="hierChild4" presStyleCnt="0"/>
      <dgm:spPr/>
    </dgm:pt>
    <dgm:pt modelId="{6F4ADF4A-CA31-074B-8199-F09D63D858B7}" type="pres">
      <dgm:prSet presAssocID="{E43EEAA3-F0C4-3146-A6EC-E1CD5319DD36}" presName="hierChild5" presStyleCnt="0"/>
      <dgm:spPr/>
    </dgm:pt>
    <dgm:pt modelId="{5A5A0CAF-C208-FB4C-B150-DB13BAFAC375}" type="pres">
      <dgm:prSet presAssocID="{EFA42D1E-000C-F949-8283-78B827DB7EDA}" presName="Name37" presStyleLbl="parChTrans1D2" presStyleIdx="1" presStyleCnt="3"/>
      <dgm:spPr/>
    </dgm:pt>
    <dgm:pt modelId="{4922C018-EB0D-A142-B1DE-289754AA636E}" type="pres">
      <dgm:prSet presAssocID="{F1B91769-E9BB-EE45-B1F3-541C82FB111E}" presName="hierRoot2" presStyleCnt="0">
        <dgm:presLayoutVars>
          <dgm:hierBranch val="init"/>
        </dgm:presLayoutVars>
      </dgm:prSet>
      <dgm:spPr/>
    </dgm:pt>
    <dgm:pt modelId="{182B9F5A-29BB-844E-AF66-E3F224F98BB8}" type="pres">
      <dgm:prSet presAssocID="{F1B91769-E9BB-EE45-B1F3-541C82FB111E}" presName="rootComposite" presStyleCnt="0"/>
      <dgm:spPr/>
    </dgm:pt>
    <dgm:pt modelId="{2A2513F4-8DDB-AD49-A8EB-633DCDCEF9AB}" type="pres">
      <dgm:prSet presAssocID="{F1B91769-E9BB-EE45-B1F3-541C82FB111E}" presName="rootText" presStyleLbl="node2" presStyleIdx="1" presStyleCnt="3">
        <dgm:presLayoutVars>
          <dgm:chPref val="3"/>
        </dgm:presLayoutVars>
      </dgm:prSet>
      <dgm:spPr/>
    </dgm:pt>
    <dgm:pt modelId="{25237C88-9EF5-0749-9A02-BA4026588811}" type="pres">
      <dgm:prSet presAssocID="{F1B91769-E9BB-EE45-B1F3-541C82FB111E}" presName="rootConnector" presStyleLbl="node2" presStyleIdx="1" presStyleCnt="3"/>
      <dgm:spPr/>
    </dgm:pt>
    <dgm:pt modelId="{4C840CCB-E495-BD4F-BBCE-14C59E56E3AF}" type="pres">
      <dgm:prSet presAssocID="{F1B91769-E9BB-EE45-B1F3-541C82FB111E}" presName="hierChild4" presStyleCnt="0"/>
      <dgm:spPr/>
    </dgm:pt>
    <dgm:pt modelId="{08F6D7B0-CA15-9244-8D71-516ADAA069E0}" type="pres">
      <dgm:prSet presAssocID="{F1B91769-E9BB-EE45-B1F3-541C82FB111E}" presName="hierChild5" presStyleCnt="0"/>
      <dgm:spPr/>
    </dgm:pt>
    <dgm:pt modelId="{57913D97-8930-5142-A84B-13C9E645F025}" type="pres">
      <dgm:prSet presAssocID="{DEEB4A1D-8BD2-B846-A0E6-2F68EAB8D100}" presName="Name37" presStyleLbl="parChTrans1D2" presStyleIdx="2" presStyleCnt="3"/>
      <dgm:spPr/>
    </dgm:pt>
    <dgm:pt modelId="{6360521F-3300-4146-8719-EF66189E0C9E}" type="pres">
      <dgm:prSet presAssocID="{B5CD7CFE-707A-8146-B8A7-D1EE2A7E4C8D}" presName="hierRoot2" presStyleCnt="0">
        <dgm:presLayoutVars>
          <dgm:hierBranch val="init"/>
        </dgm:presLayoutVars>
      </dgm:prSet>
      <dgm:spPr/>
    </dgm:pt>
    <dgm:pt modelId="{78AC70F2-0396-954F-B408-079D2663A89F}" type="pres">
      <dgm:prSet presAssocID="{B5CD7CFE-707A-8146-B8A7-D1EE2A7E4C8D}" presName="rootComposite" presStyleCnt="0"/>
      <dgm:spPr/>
    </dgm:pt>
    <dgm:pt modelId="{BD42A767-B0A1-504F-AA49-28C0481D09A0}" type="pres">
      <dgm:prSet presAssocID="{B5CD7CFE-707A-8146-B8A7-D1EE2A7E4C8D}" presName="rootText" presStyleLbl="node2" presStyleIdx="2" presStyleCnt="3">
        <dgm:presLayoutVars>
          <dgm:chPref val="3"/>
        </dgm:presLayoutVars>
      </dgm:prSet>
      <dgm:spPr/>
    </dgm:pt>
    <dgm:pt modelId="{501A1E67-DB25-174C-9D05-7D2DD2C116BE}" type="pres">
      <dgm:prSet presAssocID="{B5CD7CFE-707A-8146-B8A7-D1EE2A7E4C8D}" presName="rootConnector" presStyleLbl="node2" presStyleIdx="2" presStyleCnt="3"/>
      <dgm:spPr/>
    </dgm:pt>
    <dgm:pt modelId="{BA2DB7E0-2F4B-F940-A846-C77440E568D0}" type="pres">
      <dgm:prSet presAssocID="{B5CD7CFE-707A-8146-B8A7-D1EE2A7E4C8D}" presName="hierChild4" presStyleCnt="0"/>
      <dgm:spPr/>
    </dgm:pt>
    <dgm:pt modelId="{4B2CBC61-38F0-AB4C-B47A-1D25DBFDC8AC}" type="pres">
      <dgm:prSet presAssocID="{813305CC-A176-2A4A-850A-EBF2CFA11217}" presName="Name37" presStyleLbl="parChTrans1D3" presStyleIdx="0" presStyleCnt="2"/>
      <dgm:spPr/>
    </dgm:pt>
    <dgm:pt modelId="{0B167152-1693-1245-9C2C-A93A36290922}" type="pres">
      <dgm:prSet presAssocID="{853ACE4B-1547-F741-B7D3-B098E606E3B9}" presName="hierRoot2" presStyleCnt="0">
        <dgm:presLayoutVars>
          <dgm:hierBranch val="init"/>
        </dgm:presLayoutVars>
      </dgm:prSet>
      <dgm:spPr/>
    </dgm:pt>
    <dgm:pt modelId="{79F16640-A204-B744-8121-02949ABA4FA2}" type="pres">
      <dgm:prSet presAssocID="{853ACE4B-1547-F741-B7D3-B098E606E3B9}" presName="rootComposite" presStyleCnt="0"/>
      <dgm:spPr/>
    </dgm:pt>
    <dgm:pt modelId="{CEAF4E54-651F-8148-A59C-AE057FE21388}" type="pres">
      <dgm:prSet presAssocID="{853ACE4B-1547-F741-B7D3-B098E606E3B9}" presName="rootText" presStyleLbl="node3" presStyleIdx="0" presStyleCnt="2">
        <dgm:presLayoutVars>
          <dgm:chPref val="3"/>
        </dgm:presLayoutVars>
      </dgm:prSet>
      <dgm:spPr/>
    </dgm:pt>
    <dgm:pt modelId="{852E4992-4FC1-4742-B3E0-A7DAEB893963}" type="pres">
      <dgm:prSet presAssocID="{853ACE4B-1547-F741-B7D3-B098E606E3B9}" presName="rootConnector" presStyleLbl="node3" presStyleIdx="0" presStyleCnt="2"/>
      <dgm:spPr/>
    </dgm:pt>
    <dgm:pt modelId="{EAFD69FB-85F8-D948-BF65-C5678BD907CB}" type="pres">
      <dgm:prSet presAssocID="{853ACE4B-1547-F741-B7D3-B098E606E3B9}" presName="hierChild4" presStyleCnt="0"/>
      <dgm:spPr/>
    </dgm:pt>
    <dgm:pt modelId="{0671AF33-9E3F-AF49-B5A0-27984FEE4401}" type="pres">
      <dgm:prSet presAssocID="{853ACE4B-1547-F741-B7D3-B098E606E3B9}" presName="hierChild5" presStyleCnt="0"/>
      <dgm:spPr/>
    </dgm:pt>
    <dgm:pt modelId="{C6D92477-DC11-CB4E-AA91-30D170B081AC}" type="pres">
      <dgm:prSet presAssocID="{5E40C7AC-578E-AA4A-8213-65FE87473E4E}" presName="Name37" presStyleLbl="parChTrans1D3" presStyleIdx="1" presStyleCnt="2"/>
      <dgm:spPr/>
    </dgm:pt>
    <dgm:pt modelId="{86AD9A15-2E90-8C43-9B60-DBD9B474B023}" type="pres">
      <dgm:prSet presAssocID="{F10E2279-A9D8-284E-9622-44D183249FF7}" presName="hierRoot2" presStyleCnt="0">
        <dgm:presLayoutVars>
          <dgm:hierBranch val="init"/>
        </dgm:presLayoutVars>
      </dgm:prSet>
      <dgm:spPr/>
    </dgm:pt>
    <dgm:pt modelId="{20850874-5992-B94A-AE6F-1E3F0578D24E}" type="pres">
      <dgm:prSet presAssocID="{F10E2279-A9D8-284E-9622-44D183249FF7}" presName="rootComposite" presStyleCnt="0"/>
      <dgm:spPr/>
    </dgm:pt>
    <dgm:pt modelId="{9D81676A-1CA2-0F4F-ADEC-46144E467BD0}" type="pres">
      <dgm:prSet presAssocID="{F10E2279-A9D8-284E-9622-44D183249FF7}" presName="rootText" presStyleLbl="node3" presStyleIdx="1" presStyleCnt="2">
        <dgm:presLayoutVars>
          <dgm:chPref val="3"/>
        </dgm:presLayoutVars>
      </dgm:prSet>
      <dgm:spPr/>
    </dgm:pt>
    <dgm:pt modelId="{C0DF790D-06C9-F049-83BA-4F5CF2C2017C}" type="pres">
      <dgm:prSet presAssocID="{F10E2279-A9D8-284E-9622-44D183249FF7}" presName="rootConnector" presStyleLbl="node3" presStyleIdx="1" presStyleCnt="2"/>
      <dgm:spPr/>
    </dgm:pt>
    <dgm:pt modelId="{11AF48A8-5180-1546-93D9-7BB1DE1EA7A5}" type="pres">
      <dgm:prSet presAssocID="{F10E2279-A9D8-284E-9622-44D183249FF7}" presName="hierChild4" presStyleCnt="0"/>
      <dgm:spPr/>
    </dgm:pt>
    <dgm:pt modelId="{2ABE3CFB-650E-CE45-AC77-651EEBBB6AA5}" type="pres">
      <dgm:prSet presAssocID="{381CF965-EFDD-1941-B571-CD7431947DC9}" presName="Name37" presStyleLbl="parChTrans1D4" presStyleIdx="0" presStyleCnt="2"/>
      <dgm:spPr/>
    </dgm:pt>
    <dgm:pt modelId="{AA0AA5AA-FD47-364E-80FC-E5C1D34C3B73}" type="pres">
      <dgm:prSet presAssocID="{30A4B5BF-C49D-4B4F-8951-09BF9854090D}" presName="hierRoot2" presStyleCnt="0">
        <dgm:presLayoutVars>
          <dgm:hierBranch val="init"/>
        </dgm:presLayoutVars>
      </dgm:prSet>
      <dgm:spPr/>
    </dgm:pt>
    <dgm:pt modelId="{8453088B-8B51-324B-A150-6B3BA8B527B7}" type="pres">
      <dgm:prSet presAssocID="{30A4B5BF-C49D-4B4F-8951-09BF9854090D}" presName="rootComposite" presStyleCnt="0"/>
      <dgm:spPr/>
    </dgm:pt>
    <dgm:pt modelId="{59702890-AACD-1C45-A9E6-DB5C213EA733}" type="pres">
      <dgm:prSet presAssocID="{30A4B5BF-C49D-4B4F-8951-09BF9854090D}" presName="rootText" presStyleLbl="node4" presStyleIdx="0" presStyleCnt="2">
        <dgm:presLayoutVars>
          <dgm:chPref val="3"/>
        </dgm:presLayoutVars>
      </dgm:prSet>
      <dgm:spPr/>
    </dgm:pt>
    <dgm:pt modelId="{226D5C10-D12C-0444-B515-060AF3AFCD76}" type="pres">
      <dgm:prSet presAssocID="{30A4B5BF-C49D-4B4F-8951-09BF9854090D}" presName="rootConnector" presStyleLbl="node4" presStyleIdx="0" presStyleCnt="2"/>
      <dgm:spPr/>
    </dgm:pt>
    <dgm:pt modelId="{C88851EC-4B1A-3C49-8317-741FB01AD998}" type="pres">
      <dgm:prSet presAssocID="{30A4B5BF-C49D-4B4F-8951-09BF9854090D}" presName="hierChild4" presStyleCnt="0"/>
      <dgm:spPr/>
    </dgm:pt>
    <dgm:pt modelId="{D55DB4B4-A024-9346-9B76-872479F913D6}" type="pres">
      <dgm:prSet presAssocID="{30A4B5BF-C49D-4B4F-8951-09BF9854090D}" presName="hierChild5" presStyleCnt="0"/>
      <dgm:spPr/>
    </dgm:pt>
    <dgm:pt modelId="{29C1CF64-9FEF-B748-9B91-4D670A685A7C}" type="pres">
      <dgm:prSet presAssocID="{998C6A86-75A4-A047-BE39-CDDD47CE599B}" presName="Name37" presStyleLbl="parChTrans1D4" presStyleIdx="1" presStyleCnt="2"/>
      <dgm:spPr/>
    </dgm:pt>
    <dgm:pt modelId="{74DFC824-0F9D-E646-8441-8C412A0A7CAF}" type="pres">
      <dgm:prSet presAssocID="{026949B7-1323-644C-8662-CF190D8E6658}" presName="hierRoot2" presStyleCnt="0">
        <dgm:presLayoutVars>
          <dgm:hierBranch val="init"/>
        </dgm:presLayoutVars>
      </dgm:prSet>
      <dgm:spPr/>
    </dgm:pt>
    <dgm:pt modelId="{402450F1-9026-7843-9A83-5018D0C93C42}" type="pres">
      <dgm:prSet presAssocID="{026949B7-1323-644C-8662-CF190D8E6658}" presName="rootComposite" presStyleCnt="0"/>
      <dgm:spPr/>
    </dgm:pt>
    <dgm:pt modelId="{E9AA8392-AABC-974C-ACBB-F267A6110691}" type="pres">
      <dgm:prSet presAssocID="{026949B7-1323-644C-8662-CF190D8E6658}" presName="rootText" presStyleLbl="node4" presStyleIdx="1" presStyleCnt="2">
        <dgm:presLayoutVars>
          <dgm:chPref val="3"/>
        </dgm:presLayoutVars>
      </dgm:prSet>
      <dgm:spPr/>
    </dgm:pt>
    <dgm:pt modelId="{40F0EED9-DAD1-964C-B84F-75E08ED36E23}" type="pres">
      <dgm:prSet presAssocID="{026949B7-1323-644C-8662-CF190D8E6658}" presName="rootConnector" presStyleLbl="node4" presStyleIdx="1" presStyleCnt="2"/>
      <dgm:spPr/>
    </dgm:pt>
    <dgm:pt modelId="{472351E5-89D7-DA4D-A0C6-593305DABDEB}" type="pres">
      <dgm:prSet presAssocID="{026949B7-1323-644C-8662-CF190D8E6658}" presName="hierChild4" presStyleCnt="0"/>
      <dgm:spPr/>
    </dgm:pt>
    <dgm:pt modelId="{A44CF819-0943-2946-9A75-95482C69E096}" type="pres">
      <dgm:prSet presAssocID="{026949B7-1323-644C-8662-CF190D8E6658}" presName="hierChild5" presStyleCnt="0"/>
      <dgm:spPr/>
    </dgm:pt>
    <dgm:pt modelId="{C29979B1-2E0D-604F-9ED7-24880B6972F1}" type="pres">
      <dgm:prSet presAssocID="{F10E2279-A9D8-284E-9622-44D183249FF7}" presName="hierChild5" presStyleCnt="0"/>
      <dgm:spPr/>
    </dgm:pt>
    <dgm:pt modelId="{BFB34C00-7882-6C4B-B1C2-D2DD0CFE6B3F}" type="pres">
      <dgm:prSet presAssocID="{B5CD7CFE-707A-8146-B8A7-D1EE2A7E4C8D}" presName="hierChild5" presStyleCnt="0"/>
      <dgm:spPr/>
    </dgm:pt>
    <dgm:pt modelId="{F9F69073-EC96-0842-84D3-1252ABD615CF}" type="pres">
      <dgm:prSet presAssocID="{E43AFA66-CA6E-1A4A-A341-BB00CC825BA1}" presName="hierChild3" presStyleCnt="0"/>
      <dgm:spPr/>
    </dgm:pt>
  </dgm:ptLst>
  <dgm:cxnLst>
    <dgm:cxn modelId="{6AA4E30F-B461-AF46-89FF-4D33CF0CC429}" type="presOf" srcId="{E43AFA66-CA6E-1A4A-A341-BB00CC825BA1}" destId="{98F309FD-8F86-0F42-9B48-770AFC69F219}" srcOrd="0" destOrd="0" presId="urn:microsoft.com/office/officeart/2005/8/layout/orgChart1"/>
    <dgm:cxn modelId="{C014C919-F7C1-CB4D-A9A4-095CEC4EE0BE}" type="presOf" srcId="{30A4B5BF-C49D-4B4F-8951-09BF9854090D}" destId="{59702890-AACD-1C45-A9E6-DB5C213EA733}" srcOrd="0" destOrd="0" presId="urn:microsoft.com/office/officeart/2005/8/layout/orgChart1"/>
    <dgm:cxn modelId="{D3C10723-18C5-1241-9B96-8B00F208CF92}" srcId="{4FBC7A2D-1A67-1B45-AE9B-DAAB954A0CC3}" destId="{E43AFA66-CA6E-1A4A-A341-BB00CC825BA1}" srcOrd="0" destOrd="0" parTransId="{195734EE-7642-CB41-9CE4-5B691B56792E}" sibTransId="{B8E4442B-DDB6-5444-938C-A57BAA91BA01}"/>
    <dgm:cxn modelId="{0EDF9B29-77E8-024D-B7E6-3B2A5CAB5D24}" type="presOf" srcId="{381CF965-EFDD-1941-B571-CD7431947DC9}" destId="{2ABE3CFB-650E-CE45-AC77-651EEBBB6AA5}" srcOrd="0" destOrd="0" presId="urn:microsoft.com/office/officeart/2005/8/layout/orgChart1"/>
    <dgm:cxn modelId="{F616F929-A953-B54D-95E4-493CC8A67CFD}" srcId="{E43AFA66-CA6E-1A4A-A341-BB00CC825BA1}" destId="{E43EEAA3-F0C4-3146-A6EC-E1CD5319DD36}" srcOrd="0" destOrd="0" parTransId="{F355473E-565D-9149-86FF-6B65FDD6853D}" sibTransId="{1BD17743-FC6E-AC41-B828-32BDEE46223F}"/>
    <dgm:cxn modelId="{48C8EE2B-E8E0-C24D-B82A-628F66DE684D}" srcId="{B5CD7CFE-707A-8146-B8A7-D1EE2A7E4C8D}" destId="{F10E2279-A9D8-284E-9622-44D183249FF7}" srcOrd="1" destOrd="0" parTransId="{5E40C7AC-578E-AA4A-8213-65FE87473E4E}" sibTransId="{26F3F498-2ED0-4648-844C-1FDC4D3C488B}"/>
    <dgm:cxn modelId="{43A4352E-9DD6-304B-89D4-0AF21897A5B0}" type="presOf" srcId="{853ACE4B-1547-F741-B7D3-B098E606E3B9}" destId="{CEAF4E54-651F-8148-A59C-AE057FE21388}" srcOrd="0" destOrd="0" presId="urn:microsoft.com/office/officeart/2005/8/layout/orgChart1"/>
    <dgm:cxn modelId="{C71D3632-1AEB-BA49-B712-4F9806438DBE}" type="presOf" srcId="{30A4B5BF-C49D-4B4F-8951-09BF9854090D}" destId="{226D5C10-D12C-0444-B515-060AF3AFCD76}" srcOrd="1" destOrd="0" presId="urn:microsoft.com/office/officeart/2005/8/layout/orgChart1"/>
    <dgm:cxn modelId="{667D443C-31D3-1345-8B2A-962DF0FC4E45}" srcId="{B5CD7CFE-707A-8146-B8A7-D1EE2A7E4C8D}" destId="{853ACE4B-1547-F741-B7D3-B098E606E3B9}" srcOrd="0" destOrd="0" parTransId="{813305CC-A176-2A4A-850A-EBF2CFA11217}" sibTransId="{8E4E17F7-2A1A-8D4B-B332-F88945C1C965}"/>
    <dgm:cxn modelId="{25BD9047-FDB5-784B-9BBF-42772F976590}" type="presOf" srcId="{4FBC7A2D-1A67-1B45-AE9B-DAAB954A0CC3}" destId="{D6C0991C-A74E-6041-8E9C-5172958A2CDB}" srcOrd="0" destOrd="0" presId="urn:microsoft.com/office/officeart/2005/8/layout/orgChart1"/>
    <dgm:cxn modelId="{5BFB9361-E753-5444-93DF-18B188519720}" type="presOf" srcId="{EFA42D1E-000C-F949-8283-78B827DB7EDA}" destId="{5A5A0CAF-C208-FB4C-B150-DB13BAFAC375}" srcOrd="0" destOrd="0" presId="urn:microsoft.com/office/officeart/2005/8/layout/orgChart1"/>
    <dgm:cxn modelId="{5712AE68-364C-5446-9696-83EF4AF8B4B5}" type="presOf" srcId="{B5CD7CFE-707A-8146-B8A7-D1EE2A7E4C8D}" destId="{501A1E67-DB25-174C-9D05-7D2DD2C116BE}" srcOrd="1" destOrd="0" presId="urn:microsoft.com/office/officeart/2005/8/layout/orgChart1"/>
    <dgm:cxn modelId="{0734E473-8FB3-E34A-8AF3-EEDC9C3693F4}" type="presOf" srcId="{B5CD7CFE-707A-8146-B8A7-D1EE2A7E4C8D}" destId="{BD42A767-B0A1-504F-AA49-28C0481D09A0}" srcOrd="0" destOrd="0" presId="urn:microsoft.com/office/officeart/2005/8/layout/orgChart1"/>
    <dgm:cxn modelId="{95D1CD75-BFF6-184A-9A15-E56D5FF3E1ED}" type="presOf" srcId="{813305CC-A176-2A4A-850A-EBF2CFA11217}" destId="{4B2CBC61-38F0-AB4C-B47A-1D25DBFDC8AC}" srcOrd="0" destOrd="0" presId="urn:microsoft.com/office/officeart/2005/8/layout/orgChart1"/>
    <dgm:cxn modelId="{5B6E707E-E50D-AE46-82EB-1468799188C7}" srcId="{E43AFA66-CA6E-1A4A-A341-BB00CC825BA1}" destId="{F1B91769-E9BB-EE45-B1F3-541C82FB111E}" srcOrd="1" destOrd="0" parTransId="{EFA42D1E-000C-F949-8283-78B827DB7EDA}" sibTransId="{3611A58B-F88D-BF43-9B97-18BF6E065236}"/>
    <dgm:cxn modelId="{F6620D9D-B68A-734C-8B61-2868EBEDB6A1}" type="presOf" srcId="{853ACE4B-1547-F741-B7D3-B098E606E3B9}" destId="{852E4992-4FC1-4742-B3E0-A7DAEB893963}" srcOrd="1" destOrd="0" presId="urn:microsoft.com/office/officeart/2005/8/layout/orgChart1"/>
    <dgm:cxn modelId="{B04E7C9E-88A9-354C-BC5F-D3A20C006B7D}" type="presOf" srcId="{F10E2279-A9D8-284E-9622-44D183249FF7}" destId="{9D81676A-1CA2-0F4F-ADEC-46144E467BD0}" srcOrd="0" destOrd="0" presId="urn:microsoft.com/office/officeart/2005/8/layout/orgChart1"/>
    <dgm:cxn modelId="{220B939F-247D-A74C-8A55-23A273B3CCB2}" type="presOf" srcId="{5E40C7AC-578E-AA4A-8213-65FE87473E4E}" destId="{C6D92477-DC11-CB4E-AA91-30D170B081AC}" srcOrd="0" destOrd="0" presId="urn:microsoft.com/office/officeart/2005/8/layout/orgChart1"/>
    <dgm:cxn modelId="{9478E2A4-FE01-B148-99C4-34D4D72D917B}" type="presOf" srcId="{E43AFA66-CA6E-1A4A-A341-BB00CC825BA1}" destId="{35A19E49-5065-0546-B475-7EC2C4FEE7AC}" srcOrd="1" destOrd="0" presId="urn:microsoft.com/office/officeart/2005/8/layout/orgChart1"/>
    <dgm:cxn modelId="{07865AA8-3DC3-FC40-8208-2B1CD94882BE}" type="presOf" srcId="{026949B7-1323-644C-8662-CF190D8E6658}" destId="{E9AA8392-AABC-974C-ACBB-F267A6110691}" srcOrd="0" destOrd="0" presId="urn:microsoft.com/office/officeart/2005/8/layout/orgChart1"/>
    <dgm:cxn modelId="{E73868AF-2759-5A49-9E6E-14090A0FAB7C}" type="presOf" srcId="{F1B91769-E9BB-EE45-B1F3-541C82FB111E}" destId="{25237C88-9EF5-0749-9A02-BA4026588811}" srcOrd="1" destOrd="0" presId="urn:microsoft.com/office/officeart/2005/8/layout/orgChart1"/>
    <dgm:cxn modelId="{F3E51AB0-7AE1-2A43-BC3E-346E3038CFED}" type="presOf" srcId="{F1B91769-E9BB-EE45-B1F3-541C82FB111E}" destId="{2A2513F4-8DDB-AD49-A8EB-633DCDCEF9AB}" srcOrd="0" destOrd="0" presId="urn:microsoft.com/office/officeart/2005/8/layout/orgChart1"/>
    <dgm:cxn modelId="{A6EDF4BD-2102-2A42-98EA-C8D8A1BB3193}" type="presOf" srcId="{026949B7-1323-644C-8662-CF190D8E6658}" destId="{40F0EED9-DAD1-964C-B84F-75E08ED36E23}" srcOrd="1" destOrd="0" presId="urn:microsoft.com/office/officeart/2005/8/layout/orgChart1"/>
    <dgm:cxn modelId="{4D2AF8DA-98C3-6B4C-A1ED-0584695EF525}" type="presOf" srcId="{DEEB4A1D-8BD2-B846-A0E6-2F68EAB8D100}" destId="{57913D97-8930-5142-A84B-13C9E645F025}" srcOrd="0" destOrd="0" presId="urn:microsoft.com/office/officeart/2005/8/layout/orgChart1"/>
    <dgm:cxn modelId="{DA06F5E0-E6D7-714F-ADB9-A19E7BCDA52B}" type="presOf" srcId="{F10E2279-A9D8-284E-9622-44D183249FF7}" destId="{C0DF790D-06C9-F049-83BA-4F5CF2C2017C}" srcOrd="1" destOrd="0" presId="urn:microsoft.com/office/officeart/2005/8/layout/orgChart1"/>
    <dgm:cxn modelId="{284660E9-5AE8-704C-9204-22E2FE8129A6}" srcId="{F10E2279-A9D8-284E-9622-44D183249FF7}" destId="{026949B7-1323-644C-8662-CF190D8E6658}" srcOrd="1" destOrd="0" parTransId="{998C6A86-75A4-A047-BE39-CDDD47CE599B}" sibTransId="{8D35E8D1-874F-8144-BE0B-FF7F7B6349BE}"/>
    <dgm:cxn modelId="{EFEC7FEA-9003-1F49-8AD3-1A812D2C4DA6}" type="presOf" srcId="{E43EEAA3-F0C4-3146-A6EC-E1CD5319DD36}" destId="{4EC57BC0-F25C-BF48-A6C1-CC731FB4719E}" srcOrd="0" destOrd="0" presId="urn:microsoft.com/office/officeart/2005/8/layout/orgChart1"/>
    <dgm:cxn modelId="{32D186EB-B1C8-B749-9BD9-AA95376CF55D}" srcId="{E43AFA66-CA6E-1A4A-A341-BB00CC825BA1}" destId="{B5CD7CFE-707A-8146-B8A7-D1EE2A7E4C8D}" srcOrd="2" destOrd="0" parTransId="{DEEB4A1D-8BD2-B846-A0E6-2F68EAB8D100}" sibTransId="{FD40FC13-4C09-AE41-9F2A-3EFB8162EB4B}"/>
    <dgm:cxn modelId="{1A3027F0-5542-0D4B-8957-E46ABDE50474}" type="presOf" srcId="{F355473E-565D-9149-86FF-6B65FDD6853D}" destId="{7BC16412-ADB4-724B-B286-33E939224B8F}" srcOrd="0" destOrd="0" presId="urn:microsoft.com/office/officeart/2005/8/layout/orgChart1"/>
    <dgm:cxn modelId="{C99974F3-9A34-054B-A162-53D9E7F5BCA8}" type="presOf" srcId="{998C6A86-75A4-A047-BE39-CDDD47CE599B}" destId="{29C1CF64-9FEF-B748-9B91-4D670A685A7C}" srcOrd="0" destOrd="0" presId="urn:microsoft.com/office/officeart/2005/8/layout/orgChart1"/>
    <dgm:cxn modelId="{EC08A5F8-7F5A-0645-A091-3814AC728388}" type="presOf" srcId="{E43EEAA3-F0C4-3146-A6EC-E1CD5319DD36}" destId="{A6884FCC-1F0A-C348-ACE8-AF4827BA95F8}" srcOrd="1" destOrd="0" presId="urn:microsoft.com/office/officeart/2005/8/layout/orgChart1"/>
    <dgm:cxn modelId="{269BAFF8-8D9C-9D48-AF26-3FFF87B3CEDC}" srcId="{F10E2279-A9D8-284E-9622-44D183249FF7}" destId="{30A4B5BF-C49D-4B4F-8951-09BF9854090D}" srcOrd="0" destOrd="0" parTransId="{381CF965-EFDD-1941-B571-CD7431947DC9}" sibTransId="{8E2F7547-6B80-EB43-8969-BBC05AFC1953}"/>
    <dgm:cxn modelId="{07F2C6B1-CAAA-4443-A2D6-82F831F2C13C}" type="presParOf" srcId="{D6C0991C-A74E-6041-8E9C-5172958A2CDB}" destId="{9CCE06D3-8052-1F4C-AECF-E94DCE4F3B46}" srcOrd="0" destOrd="0" presId="urn:microsoft.com/office/officeart/2005/8/layout/orgChart1"/>
    <dgm:cxn modelId="{C26CCE95-7790-AD4B-B26B-44A326B16739}" type="presParOf" srcId="{9CCE06D3-8052-1F4C-AECF-E94DCE4F3B46}" destId="{3744B63E-F73F-9247-ACC7-94FCD174ABB6}" srcOrd="0" destOrd="0" presId="urn:microsoft.com/office/officeart/2005/8/layout/orgChart1"/>
    <dgm:cxn modelId="{DFE014FA-8245-C944-B8D8-4209057D511A}" type="presParOf" srcId="{3744B63E-F73F-9247-ACC7-94FCD174ABB6}" destId="{98F309FD-8F86-0F42-9B48-770AFC69F219}" srcOrd="0" destOrd="0" presId="urn:microsoft.com/office/officeart/2005/8/layout/orgChart1"/>
    <dgm:cxn modelId="{76464D98-3C64-CA43-B8BE-9D98AC4E4717}" type="presParOf" srcId="{3744B63E-F73F-9247-ACC7-94FCD174ABB6}" destId="{35A19E49-5065-0546-B475-7EC2C4FEE7AC}" srcOrd="1" destOrd="0" presId="urn:microsoft.com/office/officeart/2005/8/layout/orgChart1"/>
    <dgm:cxn modelId="{59DD6FBE-FF82-004A-9D7B-A745789CF716}" type="presParOf" srcId="{9CCE06D3-8052-1F4C-AECF-E94DCE4F3B46}" destId="{D67691FF-248E-DA44-B825-2765849460B0}" srcOrd="1" destOrd="0" presId="urn:microsoft.com/office/officeart/2005/8/layout/orgChart1"/>
    <dgm:cxn modelId="{528DC1E1-C9DB-654F-9CCB-44B2123F8A55}" type="presParOf" srcId="{D67691FF-248E-DA44-B825-2765849460B0}" destId="{7BC16412-ADB4-724B-B286-33E939224B8F}" srcOrd="0" destOrd="0" presId="urn:microsoft.com/office/officeart/2005/8/layout/orgChart1"/>
    <dgm:cxn modelId="{9B2EAB05-778D-D745-9FC8-20FBB7672CF1}" type="presParOf" srcId="{D67691FF-248E-DA44-B825-2765849460B0}" destId="{1AEB82C8-AFCB-384E-83D4-9BEF16C83A5A}" srcOrd="1" destOrd="0" presId="urn:microsoft.com/office/officeart/2005/8/layout/orgChart1"/>
    <dgm:cxn modelId="{B5903F8B-C566-624A-B398-12194B87950D}" type="presParOf" srcId="{1AEB82C8-AFCB-384E-83D4-9BEF16C83A5A}" destId="{02F770A8-12E8-EA4F-BB4E-5E0F0C8956DA}" srcOrd="0" destOrd="0" presId="urn:microsoft.com/office/officeart/2005/8/layout/orgChart1"/>
    <dgm:cxn modelId="{6FE15B07-0897-8741-B228-3A5DAF70ED2E}" type="presParOf" srcId="{02F770A8-12E8-EA4F-BB4E-5E0F0C8956DA}" destId="{4EC57BC0-F25C-BF48-A6C1-CC731FB4719E}" srcOrd="0" destOrd="0" presId="urn:microsoft.com/office/officeart/2005/8/layout/orgChart1"/>
    <dgm:cxn modelId="{29537F01-941E-C34D-B83E-A86139F1450E}" type="presParOf" srcId="{02F770A8-12E8-EA4F-BB4E-5E0F0C8956DA}" destId="{A6884FCC-1F0A-C348-ACE8-AF4827BA95F8}" srcOrd="1" destOrd="0" presId="urn:microsoft.com/office/officeart/2005/8/layout/orgChart1"/>
    <dgm:cxn modelId="{3DE9A344-5EFD-0D47-B69B-26A262103AC1}" type="presParOf" srcId="{1AEB82C8-AFCB-384E-83D4-9BEF16C83A5A}" destId="{D248A421-8E82-924B-8E35-968EE2A34ADD}" srcOrd="1" destOrd="0" presId="urn:microsoft.com/office/officeart/2005/8/layout/orgChart1"/>
    <dgm:cxn modelId="{123B669A-E188-F741-AD98-EF9453BF82F5}" type="presParOf" srcId="{1AEB82C8-AFCB-384E-83D4-9BEF16C83A5A}" destId="{6F4ADF4A-CA31-074B-8199-F09D63D858B7}" srcOrd="2" destOrd="0" presId="urn:microsoft.com/office/officeart/2005/8/layout/orgChart1"/>
    <dgm:cxn modelId="{84971B71-C0E8-1C44-B186-F9BC23D8C9B2}" type="presParOf" srcId="{D67691FF-248E-DA44-B825-2765849460B0}" destId="{5A5A0CAF-C208-FB4C-B150-DB13BAFAC375}" srcOrd="2" destOrd="0" presId="urn:microsoft.com/office/officeart/2005/8/layout/orgChart1"/>
    <dgm:cxn modelId="{E604B19D-70CA-CB47-8277-E17CAF0FD151}" type="presParOf" srcId="{D67691FF-248E-DA44-B825-2765849460B0}" destId="{4922C018-EB0D-A142-B1DE-289754AA636E}" srcOrd="3" destOrd="0" presId="urn:microsoft.com/office/officeart/2005/8/layout/orgChart1"/>
    <dgm:cxn modelId="{146776E2-8859-384B-81EE-1B59E0F5A505}" type="presParOf" srcId="{4922C018-EB0D-A142-B1DE-289754AA636E}" destId="{182B9F5A-29BB-844E-AF66-E3F224F98BB8}" srcOrd="0" destOrd="0" presId="urn:microsoft.com/office/officeart/2005/8/layout/orgChart1"/>
    <dgm:cxn modelId="{FDB21266-299D-614C-832F-8FCB2E77266F}" type="presParOf" srcId="{182B9F5A-29BB-844E-AF66-E3F224F98BB8}" destId="{2A2513F4-8DDB-AD49-A8EB-633DCDCEF9AB}" srcOrd="0" destOrd="0" presId="urn:microsoft.com/office/officeart/2005/8/layout/orgChart1"/>
    <dgm:cxn modelId="{64C8C8C1-30A6-1C48-A328-34807A415026}" type="presParOf" srcId="{182B9F5A-29BB-844E-AF66-E3F224F98BB8}" destId="{25237C88-9EF5-0749-9A02-BA4026588811}" srcOrd="1" destOrd="0" presId="urn:microsoft.com/office/officeart/2005/8/layout/orgChart1"/>
    <dgm:cxn modelId="{D531A4C2-C608-F34B-BA71-9DD6F2CC5E45}" type="presParOf" srcId="{4922C018-EB0D-A142-B1DE-289754AA636E}" destId="{4C840CCB-E495-BD4F-BBCE-14C59E56E3AF}" srcOrd="1" destOrd="0" presId="urn:microsoft.com/office/officeart/2005/8/layout/orgChart1"/>
    <dgm:cxn modelId="{F7E0297A-FA2D-5647-A346-64C5E7C84303}" type="presParOf" srcId="{4922C018-EB0D-A142-B1DE-289754AA636E}" destId="{08F6D7B0-CA15-9244-8D71-516ADAA069E0}" srcOrd="2" destOrd="0" presId="urn:microsoft.com/office/officeart/2005/8/layout/orgChart1"/>
    <dgm:cxn modelId="{96FB1BAF-FEAC-9A4F-A862-ED1761ED3551}" type="presParOf" srcId="{D67691FF-248E-DA44-B825-2765849460B0}" destId="{57913D97-8930-5142-A84B-13C9E645F025}" srcOrd="4" destOrd="0" presId="urn:microsoft.com/office/officeart/2005/8/layout/orgChart1"/>
    <dgm:cxn modelId="{D6585A9C-4638-C446-99B5-54113CF30D9F}" type="presParOf" srcId="{D67691FF-248E-DA44-B825-2765849460B0}" destId="{6360521F-3300-4146-8719-EF66189E0C9E}" srcOrd="5" destOrd="0" presId="urn:microsoft.com/office/officeart/2005/8/layout/orgChart1"/>
    <dgm:cxn modelId="{F0347B03-3FB5-1748-9D37-637C2FCAE913}" type="presParOf" srcId="{6360521F-3300-4146-8719-EF66189E0C9E}" destId="{78AC70F2-0396-954F-B408-079D2663A89F}" srcOrd="0" destOrd="0" presId="urn:microsoft.com/office/officeart/2005/8/layout/orgChart1"/>
    <dgm:cxn modelId="{73A4616D-BD8C-A446-8665-E7F4573A0775}" type="presParOf" srcId="{78AC70F2-0396-954F-B408-079D2663A89F}" destId="{BD42A767-B0A1-504F-AA49-28C0481D09A0}" srcOrd="0" destOrd="0" presId="urn:microsoft.com/office/officeart/2005/8/layout/orgChart1"/>
    <dgm:cxn modelId="{8240E829-9FDB-4247-AD14-29F40F67D710}" type="presParOf" srcId="{78AC70F2-0396-954F-B408-079D2663A89F}" destId="{501A1E67-DB25-174C-9D05-7D2DD2C116BE}" srcOrd="1" destOrd="0" presId="urn:microsoft.com/office/officeart/2005/8/layout/orgChart1"/>
    <dgm:cxn modelId="{F26C5D7E-1935-0C4B-A5D6-61796B25D843}" type="presParOf" srcId="{6360521F-3300-4146-8719-EF66189E0C9E}" destId="{BA2DB7E0-2F4B-F940-A846-C77440E568D0}" srcOrd="1" destOrd="0" presId="urn:microsoft.com/office/officeart/2005/8/layout/orgChart1"/>
    <dgm:cxn modelId="{D9F3E599-AACC-664C-96B6-60AF55C85E08}" type="presParOf" srcId="{BA2DB7E0-2F4B-F940-A846-C77440E568D0}" destId="{4B2CBC61-38F0-AB4C-B47A-1D25DBFDC8AC}" srcOrd="0" destOrd="0" presId="urn:microsoft.com/office/officeart/2005/8/layout/orgChart1"/>
    <dgm:cxn modelId="{05E1744E-3E78-D048-8A98-127F62640218}" type="presParOf" srcId="{BA2DB7E0-2F4B-F940-A846-C77440E568D0}" destId="{0B167152-1693-1245-9C2C-A93A36290922}" srcOrd="1" destOrd="0" presId="urn:microsoft.com/office/officeart/2005/8/layout/orgChart1"/>
    <dgm:cxn modelId="{E079AE89-B5EC-F74D-A80F-34A979DF2843}" type="presParOf" srcId="{0B167152-1693-1245-9C2C-A93A36290922}" destId="{79F16640-A204-B744-8121-02949ABA4FA2}" srcOrd="0" destOrd="0" presId="urn:microsoft.com/office/officeart/2005/8/layout/orgChart1"/>
    <dgm:cxn modelId="{C4132A39-9728-1C46-B1CD-930DEA4066F0}" type="presParOf" srcId="{79F16640-A204-B744-8121-02949ABA4FA2}" destId="{CEAF4E54-651F-8148-A59C-AE057FE21388}" srcOrd="0" destOrd="0" presId="urn:microsoft.com/office/officeart/2005/8/layout/orgChart1"/>
    <dgm:cxn modelId="{22364EF9-C41D-724C-BA33-799D10AEE1AB}" type="presParOf" srcId="{79F16640-A204-B744-8121-02949ABA4FA2}" destId="{852E4992-4FC1-4742-B3E0-A7DAEB893963}" srcOrd="1" destOrd="0" presId="urn:microsoft.com/office/officeart/2005/8/layout/orgChart1"/>
    <dgm:cxn modelId="{5A8F4D4E-5364-5F48-B20A-A07A8FC311D6}" type="presParOf" srcId="{0B167152-1693-1245-9C2C-A93A36290922}" destId="{EAFD69FB-85F8-D948-BF65-C5678BD907CB}" srcOrd="1" destOrd="0" presId="urn:microsoft.com/office/officeart/2005/8/layout/orgChart1"/>
    <dgm:cxn modelId="{B24F0A77-5710-4D44-A486-7FB33414ED20}" type="presParOf" srcId="{0B167152-1693-1245-9C2C-A93A36290922}" destId="{0671AF33-9E3F-AF49-B5A0-27984FEE4401}" srcOrd="2" destOrd="0" presId="urn:microsoft.com/office/officeart/2005/8/layout/orgChart1"/>
    <dgm:cxn modelId="{F8634261-1C7C-714F-A2F8-D8EE0416D278}" type="presParOf" srcId="{BA2DB7E0-2F4B-F940-A846-C77440E568D0}" destId="{C6D92477-DC11-CB4E-AA91-30D170B081AC}" srcOrd="2" destOrd="0" presId="urn:microsoft.com/office/officeart/2005/8/layout/orgChart1"/>
    <dgm:cxn modelId="{5C9B9207-619D-BB47-A616-8E0B8597A05C}" type="presParOf" srcId="{BA2DB7E0-2F4B-F940-A846-C77440E568D0}" destId="{86AD9A15-2E90-8C43-9B60-DBD9B474B023}" srcOrd="3" destOrd="0" presId="urn:microsoft.com/office/officeart/2005/8/layout/orgChart1"/>
    <dgm:cxn modelId="{1610D6E6-58E9-8446-9719-8CACA5910D03}" type="presParOf" srcId="{86AD9A15-2E90-8C43-9B60-DBD9B474B023}" destId="{20850874-5992-B94A-AE6F-1E3F0578D24E}" srcOrd="0" destOrd="0" presId="urn:microsoft.com/office/officeart/2005/8/layout/orgChart1"/>
    <dgm:cxn modelId="{B2D60989-3488-034F-9689-3F7DE502BC1D}" type="presParOf" srcId="{20850874-5992-B94A-AE6F-1E3F0578D24E}" destId="{9D81676A-1CA2-0F4F-ADEC-46144E467BD0}" srcOrd="0" destOrd="0" presId="urn:microsoft.com/office/officeart/2005/8/layout/orgChart1"/>
    <dgm:cxn modelId="{479F42FB-EE94-9042-B62B-48F861753955}" type="presParOf" srcId="{20850874-5992-B94A-AE6F-1E3F0578D24E}" destId="{C0DF790D-06C9-F049-83BA-4F5CF2C2017C}" srcOrd="1" destOrd="0" presId="urn:microsoft.com/office/officeart/2005/8/layout/orgChart1"/>
    <dgm:cxn modelId="{806E4660-CF80-6242-AB15-038F1E1D23F5}" type="presParOf" srcId="{86AD9A15-2E90-8C43-9B60-DBD9B474B023}" destId="{11AF48A8-5180-1546-93D9-7BB1DE1EA7A5}" srcOrd="1" destOrd="0" presId="urn:microsoft.com/office/officeart/2005/8/layout/orgChart1"/>
    <dgm:cxn modelId="{82EA69A1-E2D4-9D46-8B43-21D252798F87}" type="presParOf" srcId="{11AF48A8-5180-1546-93D9-7BB1DE1EA7A5}" destId="{2ABE3CFB-650E-CE45-AC77-651EEBBB6AA5}" srcOrd="0" destOrd="0" presId="urn:microsoft.com/office/officeart/2005/8/layout/orgChart1"/>
    <dgm:cxn modelId="{5741FF93-43B4-FE44-9A26-1C47C03F8BD3}" type="presParOf" srcId="{11AF48A8-5180-1546-93D9-7BB1DE1EA7A5}" destId="{AA0AA5AA-FD47-364E-80FC-E5C1D34C3B73}" srcOrd="1" destOrd="0" presId="urn:microsoft.com/office/officeart/2005/8/layout/orgChart1"/>
    <dgm:cxn modelId="{775BE509-7788-A14F-9AD3-49B2BB46E629}" type="presParOf" srcId="{AA0AA5AA-FD47-364E-80FC-E5C1D34C3B73}" destId="{8453088B-8B51-324B-A150-6B3BA8B527B7}" srcOrd="0" destOrd="0" presId="urn:microsoft.com/office/officeart/2005/8/layout/orgChart1"/>
    <dgm:cxn modelId="{60DE7A76-07EB-3047-B811-ABB785C031C1}" type="presParOf" srcId="{8453088B-8B51-324B-A150-6B3BA8B527B7}" destId="{59702890-AACD-1C45-A9E6-DB5C213EA733}" srcOrd="0" destOrd="0" presId="urn:microsoft.com/office/officeart/2005/8/layout/orgChart1"/>
    <dgm:cxn modelId="{9A9836DD-FC35-BC43-8513-2E2310561038}" type="presParOf" srcId="{8453088B-8B51-324B-A150-6B3BA8B527B7}" destId="{226D5C10-D12C-0444-B515-060AF3AFCD76}" srcOrd="1" destOrd="0" presId="urn:microsoft.com/office/officeart/2005/8/layout/orgChart1"/>
    <dgm:cxn modelId="{4FC97D94-B5A7-864D-B8C3-1153DFAD8E74}" type="presParOf" srcId="{AA0AA5AA-FD47-364E-80FC-E5C1D34C3B73}" destId="{C88851EC-4B1A-3C49-8317-741FB01AD998}" srcOrd="1" destOrd="0" presId="urn:microsoft.com/office/officeart/2005/8/layout/orgChart1"/>
    <dgm:cxn modelId="{084A017E-5C92-2C4B-8379-532567BDE3C8}" type="presParOf" srcId="{AA0AA5AA-FD47-364E-80FC-E5C1D34C3B73}" destId="{D55DB4B4-A024-9346-9B76-872479F913D6}" srcOrd="2" destOrd="0" presId="urn:microsoft.com/office/officeart/2005/8/layout/orgChart1"/>
    <dgm:cxn modelId="{E521DA5A-A254-3840-829E-C6BCFE10E0F5}" type="presParOf" srcId="{11AF48A8-5180-1546-93D9-7BB1DE1EA7A5}" destId="{29C1CF64-9FEF-B748-9B91-4D670A685A7C}" srcOrd="2" destOrd="0" presId="urn:microsoft.com/office/officeart/2005/8/layout/orgChart1"/>
    <dgm:cxn modelId="{436158D0-C007-174E-B450-06CF15FF9D2C}" type="presParOf" srcId="{11AF48A8-5180-1546-93D9-7BB1DE1EA7A5}" destId="{74DFC824-0F9D-E646-8441-8C412A0A7CAF}" srcOrd="3" destOrd="0" presId="urn:microsoft.com/office/officeart/2005/8/layout/orgChart1"/>
    <dgm:cxn modelId="{DF70D4A4-D32D-7242-A95C-FB75D0C30A8D}" type="presParOf" srcId="{74DFC824-0F9D-E646-8441-8C412A0A7CAF}" destId="{402450F1-9026-7843-9A83-5018D0C93C42}" srcOrd="0" destOrd="0" presId="urn:microsoft.com/office/officeart/2005/8/layout/orgChart1"/>
    <dgm:cxn modelId="{DA745F96-8329-2443-AA05-9FCD5192E821}" type="presParOf" srcId="{402450F1-9026-7843-9A83-5018D0C93C42}" destId="{E9AA8392-AABC-974C-ACBB-F267A6110691}" srcOrd="0" destOrd="0" presId="urn:microsoft.com/office/officeart/2005/8/layout/orgChart1"/>
    <dgm:cxn modelId="{76B6C44D-3E7A-C24D-BDDD-832285334B01}" type="presParOf" srcId="{402450F1-9026-7843-9A83-5018D0C93C42}" destId="{40F0EED9-DAD1-964C-B84F-75E08ED36E23}" srcOrd="1" destOrd="0" presId="urn:microsoft.com/office/officeart/2005/8/layout/orgChart1"/>
    <dgm:cxn modelId="{0CC76608-E8C7-574E-A38C-3DBD82CD190F}" type="presParOf" srcId="{74DFC824-0F9D-E646-8441-8C412A0A7CAF}" destId="{472351E5-89D7-DA4D-A0C6-593305DABDEB}" srcOrd="1" destOrd="0" presId="urn:microsoft.com/office/officeart/2005/8/layout/orgChart1"/>
    <dgm:cxn modelId="{7F19256D-437C-9C49-A11B-0D88FB0533FE}" type="presParOf" srcId="{74DFC824-0F9D-E646-8441-8C412A0A7CAF}" destId="{A44CF819-0943-2946-9A75-95482C69E096}" srcOrd="2" destOrd="0" presId="urn:microsoft.com/office/officeart/2005/8/layout/orgChart1"/>
    <dgm:cxn modelId="{948152BC-B82F-E442-BFA8-23732B5BEAFC}" type="presParOf" srcId="{86AD9A15-2E90-8C43-9B60-DBD9B474B023}" destId="{C29979B1-2E0D-604F-9ED7-24880B6972F1}" srcOrd="2" destOrd="0" presId="urn:microsoft.com/office/officeart/2005/8/layout/orgChart1"/>
    <dgm:cxn modelId="{E55CAF17-A370-774A-84EF-BF49D81F722E}" type="presParOf" srcId="{6360521F-3300-4146-8719-EF66189E0C9E}" destId="{BFB34C00-7882-6C4B-B1C2-D2DD0CFE6B3F}" srcOrd="2" destOrd="0" presId="urn:microsoft.com/office/officeart/2005/8/layout/orgChart1"/>
    <dgm:cxn modelId="{958CE58F-C6B5-3545-BF2B-8FAD9DA90AC8}" type="presParOf" srcId="{9CCE06D3-8052-1F4C-AECF-E94DCE4F3B46}" destId="{F9F69073-EC96-0842-84D3-1252ABD615C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C1CF64-9FEF-B748-9B91-4D670A685A7C}">
      <dsp:nvSpPr>
        <dsp:cNvPr id="0" name=""/>
        <dsp:cNvSpPr/>
      </dsp:nvSpPr>
      <dsp:spPr>
        <a:xfrm>
          <a:off x="6542826" y="2500992"/>
          <a:ext cx="195193" cy="1522512"/>
        </a:xfrm>
        <a:custGeom>
          <a:avLst/>
          <a:gdLst/>
          <a:ahLst/>
          <a:cxnLst/>
          <a:rect l="0" t="0" r="0" b="0"/>
          <a:pathLst>
            <a:path>
              <a:moveTo>
                <a:pt x="0" y="0"/>
              </a:moveTo>
              <a:lnTo>
                <a:pt x="0" y="1522512"/>
              </a:lnTo>
              <a:lnTo>
                <a:pt x="195193" y="15225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BE3CFB-650E-CE45-AC77-651EEBBB6AA5}">
      <dsp:nvSpPr>
        <dsp:cNvPr id="0" name=""/>
        <dsp:cNvSpPr/>
      </dsp:nvSpPr>
      <dsp:spPr>
        <a:xfrm>
          <a:off x="6542826" y="2500992"/>
          <a:ext cx="195193" cy="598594"/>
        </a:xfrm>
        <a:custGeom>
          <a:avLst/>
          <a:gdLst/>
          <a:ahLst/>
          <a:cxnLst/>
          <a:rect l="0" t="0" r="0" b="0"/>
          <a:pathLst>
            <a:path>
              <a:moveTo>
                <a:pt x="0" y="0"/>
              </a:moveTo>
              <a:lnTo>
                <a:pt x="0" y="598594"/>
              </a:lnTo>
              <a:lnTo>
                <a:pt x="195193" y="5985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92477-DC11-CB4E-AA91-30D170B081AC}">
      <dsp:nvSpPr>
        <dsp:cNvPr id="0" name=""/>
        <dsp:cNvSpPr/>
      </dsp:nvSpPr>
      <dsp:spPr>
        <a:xfrm>
          <a:off x="6276061" y="1577074"/>
          <a:ext cx="787282" cy="273271"/>
        </a:xfrm>
        <a:custGeom>
          <a:avLst/>
          <a:gdLst/>
          <a:ahLst/>
          <a:cxnLst/>
          <a:rect l="0" t="0" r="0" b="0"/>
          <a:pathLst>
            <a:path>
              <a:moveTo>
                <a:pt x="0" y="0"/>
              </a:moveTo>
              <a:lnTo>
                <a:pt x="0" y="136635"/>
              </a:lnTo>
              <a:lnTo>
                <a:pt x="787282" y="136635"/>
              </a:lnTo>
              <a:lnTo>
                <a:pt x="787282" y="27327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B2CBC61-38F0-AB4C-B47A-1D25DBFDC8AC}">
      <dsp:nvSpPr>
        <dsp:cNvPr id="0" name=""/>
        <dsp:cNvSpPr/>
      </dsp:nvSpPr>
      <dsp:spPr>
        <a:xfrm>
          <a:off x="5488779" y="1577074"/>
          <a:ext cx="787282" cy="273271"/>
        </a:xfrm>
        <a:custGeom>
          <a:avLst/>
          <a:gdLst/>
          <a:ahLst/>
          <a:cxnLst/>
          <a:rect l="0" t="0" r="0" b="0"/>
          <a:pathLst>
            <a:path>
              <a:moveTo>
                <a:pt x="787282" y="0"/>
              </a:moveTo>
              <a:lnTo>
                <a:pt x="787282" y="136635"/>
              </a:lnTo>
              <a:lnTo>
                <a:pt x="0" y="136635"/>
              </a:lnTo>
              <a:lnTo>
                <a:pt x="0" y="27327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913D97-8930-5142-A84B-13C9E645F025}">
      <dsp:nvSpPr>
        <dsp:cNvPr id="0" name=""/>
        <dsp:cNvSpPr/>
      </dsp:nvSpPr>
      <dsp:spPr>
        <a:xfrm>
          <a:off x="4701497" y="653156"/>
          <a:ext cx="1574564" cy="273271"/>
        </a:xfrm>
        <a:custGeom>
          <a:avLst/>
          <a:gdLst/>
          <a:ahLst/>
          <a:cxnLst/>
          <a:rect l="0" t="0" r="0" b="0"/>
          <a:pathLst>
            <a:path>
              <a:moveTo>
                <a:pt x="0" y="0"/>
              </a:moveTo>
              <a:lnTo>
                <a:pt x="0" y="136635"/>
              </a:lnTo>
              <a:lnTo>
                <a:pt x="1574564" y="136635"/>
              </a:lnTo>
              <a:lnTo>
                <a:pt x="1574564" y="27327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A5A0CAF-C208-FB4C-B150-DB13BAFAC375}">
      <dsp:nvSpPr>
        <dsp:cNvPr id="0" name=""/>
        <dsp:cNvSpPr/>
      </dsp:nvSpPr>
      <dsp:spPr>
        <a:xfrm>
          <a:off x="4655777" y="653156"/>
          <a:ext cx="91440" cy="273271"/>
        </a:xfrm>
        <a:custGeom>
          <a:avLst/>
          <a:gdLst/>
          <a:ahLst/>
          <a:cxnLst/>
          <a:rect l="0" t="0" r="0" b="0"/>
          <a:pathLst>
            <a:path>
              <a:moveTo>
                <a:pt x="45720" y="0"/>
              </a:moveTo>
              <a:lnTo>
                <a:pt x="45720" y="27327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C16412-ADB4-724B-B286-33E939224B8F}">
      <dsp:nvSpPr>
        <dsp:cNvPr id="0" name=""/>
        <dsp:cNvSpPr/>
      </dsp:nvSpPr>
      <dsp:spPr>
        <a:xfrm>
          <a:off x="3126933" y="653156"/>
          <a:ext cx="1574564" cy="273271"/>
        </a:xfrm>
        <a:custGeom>
          <a:avLst/>
          <a:gdLst/>
          <a:ahLst/>
          <a:cxnLst/>
          <a:rect l="0" t="0" r="0" b="0"/>
          <a:pathLst>
            <a:path>
              <a:moveTo>
                <a:pt x="1574564" y="0"/>
              </a:moveTo>
              <a:lnTo>
                <a:pt x="1574564" y="136635"/>
              </a:lnTo>
              <a:lnTo>
                <a:pt x="0" y="136635"/>
              </a:lnTo>
              <a:lnTo>
                <a:pt x="0" y="27327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8F309FD-8F86-0F42-9B48-770AFC69F219}">
      <dsp:nvSpPr>
        <dsp:cNvPr id="0" name=""/>
        <dsp:cNvSpPr/>
      </dsp:nvSpPr>
      <dsp:spPr>
        <a:xfrm>
          <a:off x="4050851" y="2510"/>
          <a:ext cx="1301292" cy="6506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Türk Yargısı </a:t>
          </a:r>
        </a:p>
      </dsp:txBody>
      <dsp:txXfrm>
        <a:off x="4050851" y="2510"/>
        <a:ext cx="1301292" cy="650646"/>
      </dsp:txXfrm>
    </dsp:sp>
    <dsp:sp modelId="{4EC57BC0-F25C-BF48-A6C1-CC731FB4719E}">
      <dsp:nvSpPr>
        <dsp:cNvPr id="0" name=""/>
        <dsp:cNvSpPr/>
      </dsp:nvSpPr>
      <dsp:spPr>
        <a:xfrm>
          <a:off x="2476286" y="926428"/>
          <a:ext cx="1301292" cy="6506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Anayasa Yargısı</a:t>
          </a:r>
        </a:p>
      </dsp:txBody>
      <dsp:txXfrm>
        <a:off x="2476286" y="926428"/>
        <a:ext cx="1301292" cy="650646"/>
      </dsp:txXfrm>
    </dsp:sp>
    <dsp:sp modelId="{2A2513F4-8DDB-AD49-A8EB-633DCDCEF9AB}">
      <dsp:nvSpPr>
        <dsp:cNvPr id="0" name=""/>
        <dsp:cNvSpPr/>
      </dsp:nvSpPr>
      <dsp:spPr>
        <a:xfrm>
          <a:off x="4050851" y="926428"/>
          <a:ext cx="1301292" cy="6506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İdari Yargı</a:t>
          </a:r>
        </a:p>
      </dsp:txBody>
      <dsp:txXfrm>
        <a:off x="4050851" y="926428"/>
        <a:ext cx="1301292" cy="650646"/>
      </dsp:txXfrm>
    </dsp:sp>
    <dsp:sp modelId="{BD42A767-B0A1-504F-AA49-28C0481D09A0}">
      <dsp:nvSpPr>
        <dsp:cNvPr id="0" name=""/>
        <dsp:cNvSpPr/>
      </dsp:nvSpPr>
      <dsp:spPr>
        <a:xfrm>
          <a:off x="5625415" y="926428"/>
          <a:ext cx="1301292" cy="6506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Adli Yargı</a:t>
          </a:r>
        </a:p>
      </dsp:txBody>
      <dsp:txXfrm>
        <a:off x="5625415" y="926428"/>
        <a:ext cx="1301292" cy="650646"/>
      </dsp:txXfrm>
    </dsp:sp>
    <dsp:sp modelId="{CEAF4E54-651F-8148-A59C-AE057FE21388}">
      <dsp:nvSpPr>
        <dsp:cNvPr id="0" name=""/>
        <dsp:cNvSpPr/>
      </dsp:nvSpPr>
      <dsp:spPr>
        <a:xfrm>
          <a:off x="4838133" y="1850345"/>
          <a:ext cx="1301292" cy="6506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Ceza Yargısı</a:t>
          </a:r>
        </a:p>
      </dsp:txBody>
      <dsp:txXfrm>
        <a:off x="4838133" y="1850345"/>
        <a:ext cx="1301292" cy="650646"/>
      </dsp:txXfrm>
    </dsp:sp>
    <dsp:sp modelId="{9D81676A-1CA2-0F4F-ADEC-46144E467BD0}">
      <dsp:nvSpPr>
        <dsp:cNvPr id="0" name=""/>
        <dsp:cNvSpPr/>
      </dsp:nvSpPr>
      <dsp:spPr>
        <a:xfrm>
          <a:off x="6412697" y="1850345"/>
          <a:ext cx="1301292" cy="6506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Medeni Yargı</a:t>
          </a:r>
        </a:p>
      </dsp:txBody>
      <dsp:txXfrm>
        <a:off x="6412697" y="1850345"/>
        <a:ext cx="1301292" cy="650646"/>
      </dsp:txXfrm>
    </dsp:sp>
    <dsp:sp modelId="{59702890-AACD-1C45-A9E6-DB5C213EA733}">
      <dsp:nvSpPr>
        <dsp:cNvPr id="0" name=""/>
        <dsp:cNvSpPr/>
      </dsp:nvSpPr>
      <dsp:spPr>
        <a:xfrm>
          <a:off x="6738020" y="2774263"/>
          <a:ext cx="1301292" cy="6506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a:t>Çekişmeli yargı</a:t>
          </a:r>
        </a:p>
      </dsp:txBody>
      <dsp:txXfrm>
        <a:off x="6738020" y="2774263"/>
        <a:ext cx="1301292" cy="650646"/>
      </dsp:txXfrm>
    </dsp:sp>
    <dsp:sp modelId="{E9AA8392-AABC-974C-ACBB-F267A6110691}">
      <dsp:nvSpPr>
        <dsp:cNvPr id="0" name=""/>
        <dsp:cNvSpPr/>
      </dsp:nvSpPr>
      <dsp:spPr>
        <a:xfrm>
          <a:off x="6738020" y="3698181"/>
          <a:ext cx="1301292" cy="6506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a:t>Çekişmesiz yargı</a:t>
          </a:r>
        </a:p>
      </dsp:txBody>
      <dsp:txXfrm>
        <a:off x="6738020" y="3698181"/>
        <a:ext cx="1301292" cy="65064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81D335-DF78-152B-13A5-11AB5D706F8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669D503-87EA-CE16-001C-26706068F4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FCF120F-05C4-C517-F881-E585E31A3AB1}"/>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5" name="Alt Bilgi Yer Tutucusu 4">
            <a:extLst>
              <a:ext uri="{FF2B5EF4-FFF2-40B4-BE49-F238E27FC236}">
                <a16:creationId xmlns:a16="http://schemas.microsoft.com/office/drawing/2014/main" id="{40A3D31A-A7F3-916B-F679-A3F20EDEDBB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B510D06-060E-EDD0-16EF-DB0D3A8469A0}"/>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649788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8C1C8D-AFD1-8F90-2096-7209522F4D2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27704A4-C1AF-CC44-10A3-765A301A28B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4AA6F5D-7B2D-B7AC-6C72-9F0119A36AE5}"/>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5" name="Alt Bilgi Yer Tutucusu 4">
            <a:extLst>
              <a:ext uri="{FF2B5EF4-FFF2-40B4-BE49-F238E27FC236}">
                <a16:creationId xmlns:a16="http://schemas.microsoft.com/office/drawing/2014/main" id="{51C2FC5F-8315-D4F0-E788-7E7019DBFF5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7D58506-1A60-BE41-F919-D5BACB9F97FE}"/>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1111702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8FFF149-79EF-C439-5C11-C58686B851B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1CA6699-2DB6-4ADA-22A5-7BE3C2A542C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F3B6B17-A703-C2AF-A24D-339F8F166555}"/>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5" name="Alt Bilgi Yer Tutucusu 4">
            <a:extLst>
              <a:ext uri="{FF2B5EF4-FFF2-40B4-BE49-F238E27FC236}">
                <a16:creationId xmlns:a16="http://schemas.microsoft.com/office/drawing/2014/main" id="{C16C24AE-9D98-B6BE-3B86-FA6089DCB5C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920DCDA-26F6-EB84-5E44-EC13C675A9D5}"/>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1312898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699498-D574-2BBE-0CDE-06C08DBBC09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825397A-2CC1-6D70-E34E-5EEC2653904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A327E1A-DB89-C39C-C543-C516DEB8D1A9}"/>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5" name="Alt Bilgi Yer Tutucusu 4">
            <a:extLst>
              <a:ext uri="{FF2B5EF4-FFF2-40B4-BE49-F238E27FC236}">
                <a16:creationId xmlns:a16="http://schemas.microsoft.com/office/drawing/2014/main" id="{BC50FF8E-3449-844D-6815-065B4DC762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1BAB1E2-7E7F-E1DB-C7CE-E0412DC45CEC}"/>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4003362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0AB22A-06B8-09F2-644E-7C41856A817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C40F0D3-4228-F452-CD87-4317690328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7AF1B6A-6388-4A69-092F-4FECF2F22128}"/>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5" name="Alt Bilgi Yer Tutucusu 4">
            <a:extLst>
              <a:ext uri="{FF2B5EF4-FFF2-40B4-BE49-F238E27FC236}">
                <a16:creationId xmlns:a16="http://schemas.microsoft.com/office/drawing/2014/main" id="{0CCD6B32-D81F-8107-AF9A-986AB8E4C4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AE02E91-FFDA-3186-7B95-8B32E4F2C2AE}"/>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562737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853C6F-6BF4-0D47-2CE5-94CE65696C0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6A75173-AE6C-4CDB-71E5-169EDF77D59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D3C7F56-3BD6-E195-E39C-7D58097E1F1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87CFE3D-CEEA-D912-F816-44ACB9AFA5A6}"/>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6" name="Alt Bilgi Yer Tutucusu 5">
            <a:extLst>
              <a:ext uri="{FF2B5EF4-FFF2-40B4-BE49-F238E27FC236}">
                <a16:creationId xmlns:a16="http://schemas.microsoft.com/office/drawing/2014/main" id="{38E5BE04-A020-6155-7838-8B66CAB9B58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207552C-DEDF-918D-C754-5019B81DAF69}"/>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4242491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4F6DA7-7324-C7C5-5840-C03BA85107B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F909364-0C5C-E6A3-E9BF-DD4BB27901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E218FCC-52C6-A744-E64B-BB381757647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08C67CB-E056-0767-7819-F03078639D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2123725-DA3D-4E18-FB1C-E8EDD8AAE41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B25A7F8-FF7F-3DAD-CF13-51807503930F}"/>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8" name="Alt Bilgi Yer Tutucusu 7">
            <a:extLst>
              <a:ext uri="{FF2B5EF4-FFF2-40B4-BE49-F238E27FC236}">
                <a16:creationId xmlns:a16="http://schemas.microsoft.com/office/drawing/2014/main" id="{F33537C7-30ED-EAC8-537B-DC23035A732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8966275-4E89-224D-69DB-396C2780FBA7}"/>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2608207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AA3FE4-737F-CE17-19E0-EFEA9E3F93E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ED04256-CA57-1096-9340-C1018AFF6D4D}"/>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4" name="Alt Bilgi Yer Tutucusu 3">
            <a:extLst>
              <a:ext uri="{FF2B5EF4-FFF2-40B4-BE49-F238E27FC236}">
                <a16:creationId xmlns:a16="http://schemas.microsoft.com/office/drawing/2014/main" id="{D8C545B5-373D-6A31-0E12-6C2F3C14B27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519D325-8CC2-EF1C-DF46-C9FF4B6E5177}"/>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2110397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AA78BB2-B9A5-F1B0-DFB2-76EB5496CB6C}"/>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3" name="Alt Bilgi Yer Tutucusu 2">
            <a:extLst>
              <a:ext uri="{FF2B5EF4-FFF2-40B4-BE49-F238E27FC236}">
                <a16:creationId xmlns:a16="http://schemas.microsoft.com/office/drawing/2014/main" id="{841DC46E-6368-A558-F4AF-B7610D381B5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A0A1127-2FEB-F043-0F6E-9B4683413B7F}"/>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1180428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03B315-7DDC-E5F5-60B1-0CF9B4F4BF8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3467657-F76A-619C-44DC-134D7D7534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3A88004-F1D7-653D-5A27-052BC72CE3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B949000-964C-247F-6147-84F10ED3FF54}"/>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6" name="Alt Bilgi Yer Tutucusu 5">
            <a:extLst>
              <a:ext uri="{FF2B5EF4-FFF2-40B4-BE49-F238E27FC236}">
                <a16:creationId xmlns:a16="http://schemas.microsoft.com/office/drawing/2014/main" id="{8F1C6100-0A3D-B838-0D95-6EACB995561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FFE134F-54EA-C3AC-3F09-3EA5BC5B1714}"/>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2228455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00BC60-6E06-FA85-4031-97FC8F59E58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AAF8E60-530E-9EF9-3EF6-3D349CE846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F87A517-BB0D-AE71-86FD-0FDB7325EF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BFB5933-66D7-5344-F58C-DA563F293CB1}"/>
              </a:ext>
            </a:extLst>
          </p:cNvPr>
          <p:cNvSpPr>
            <a:spLocks noGrp="1"/>
          </p:cNvSpPr>
          <p:nvPr>
            <p:ph type="dt" sz="half" idx="10"/>
          </p:nvPr>
        </p:nvSpPr>
        <p:spPr/>
        <p:txBody>
          <a:bodyPr/>
          <a:lstStyle/>
          <a:p>
            <a:fld id="{33D84174-0D7C-D249-8585-BF838C0D2CC6}" type="datetimeFigureOut">
              <a:rPr lang="tr-TR" smtClean="0"/>
              <a:t>16.10.2023</a:t>
            </a:fld>
            <a:endParaRPr lang="tr-TR"/>
          </a:p>
        </p:txBody>
      </p:sp>
      <p:sp>
        <p:nvSpPr>
          <p:cNvPr id="6" name="Alt Bilgi Yer Tutucusu 5">
            <a:extLst>
              <a:ext uri="{FF2B5EF4-FFF2-40B4-BE49-F238E27FC236}">
                <a16:creationId xmlns:a16="http://schemas.microsoft.com/office/drawing/2014/main" id="{2D25319D-B8F0-B35E-E266-D12D4658C16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F998B89-9055-C60E-7CD4-9BCDF6A3C9A4}"/>
              </a:ext>
            </a:extLst>
          </p:cNvPr>
          <p:cNvSpPr>
            <a:spLocks noGrp="1"/>
          </p:cNvSpPr>
          <p:nvPr>
            <p:ph type="sldNum" sz="quarter" idx="12"/>
          </p:nvPr>
        </p:nvSpPr>
        <p:spPr/>
        <p:txBody>
          <a:bodyPr/>
          <a:lstStyle/>
          <a:p>
            <a:fld id="{D809AD05-5F9F-F446-A77F-5DC9425FB086}" type="slidenum">
              <a:rPr lang="tr-TR" smtClean="0"/>
              <a:t>‹#›</a:t>
            </a:fld>
            <a:endParaRPr lang="tr-TR"/>
          </a:p>
        </p:txBody>
      </p:sp>
    </p:spTree>
    <p:extLst>
      <p:ext uri="{BB962C8B-B14F-4D97-AF65-F5344CB8AC3E}">
        <p14:creationId xmlns:p14="http://schemas.microsoft.com/office/powerpoint/2010/main" val="3184124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71AB164-6758-8D30-6EC0-392D842359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9E8344F-0970-E442-E7E5-62CCE03D3E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D345EF3-365F-B367-0D1B-A425EECE85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D84174-0D7C-D249-8585-BF838C0D2CC6}" type="datetimeFigureOut">
              <a:rPr lang="tr-TR" smtClean="0"/>
              <a:t>16.10.2023</a:t>
            </a:fld>
            <a:endParaRPr lang="tr-TR"/>
          </a:p>
        </p:txBody>
      </p:sp>
      <p:sp>
        <p:nvSpPr>
          <p:cNvPr id="5" name="Alt Bilgi Yer Tutucusu 4">
            <a:extLst>
              <a:ext uri="{FF2B5EF4-FFF2-40B4-BE49-F238E27FC236}">
                <a16:creationId xmlns:a16="http://schemas.microsoft.com/office/drawing/2014/main" id="{703CF117-15F2-E1CE-CB45-27E1652DF1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33D0515-14F3-15CF-D757-FFD4AD7A34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9AD05-5F9F-F446-A77F-5DC9425FB086}" type="slidenum">
              <a:rPr lang="tr-TR" smtClean="0"/>
              <a:t>‹#›</a:t>
            </a:fld>
            <a:endParaRPr lang="tr-TR"/>
          </a:p>
        </p:txBody>
      </p:sp>
    </p:spTree>
    <p:extLst>
      <p:ext uri="{BB962C8B-B14F-4D97-AF65-F5344CB8AC3E}">
        <p14:creationId xmlns:p14="http://schemas.microsoft.com/office/powerpoint/2010/main" val="1392938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207B86-0318-F141-C691-E33D58E14787}"/>
              </a:ext>
            </a:extLst>
          </p:cNvPr>
          <p:cNvSpPr>
            <a:spLocks noGrp="1"/>
          </p:cNvSpPr>
          <p:nvPr>
            <p:ph type="ctrTitle"/>
          </p:nvPr>
        </p:nvSpPr>
        <p:spPr/>
        <p:txBody>
          <a:bodyPr/>
          <a:lstStyle/>
          <a:p>
            <a:r>
              <a:rPr lang="tr-TR" dirty="0"/>
              <a:t>MEDENİ USUL HUKUKU</a:t>
            </a:r>
          </a:p>
        </p:txBody>
      </p:sp>
      <p:sp>
        <p:nvSpPr>
          <p:cNvPr id="3" name="Alt Başlık 2">
            <a:extLst>
              <a:ext uri="{FF2B5EF4-FFF2-40B4-BE49-F238E27FC236}">
                <a16:creationId xmlns:a16="http://schemas.microsoft.com/office/drawing/2014/main" id="{2BBD7FE9-D2AA-B54C-411F-766C77B2ADF5}"/>
              </a:ext>
            </a:extLst>
          </p:cNvPr>
          <p:cNvSpPr>
            <a:spLocks noGrp="1"/>
          </p:cNvSpPr>
          <p:nvPr>
            <p:ph type="subTitle" idx="1"/>
          </p:nvPr>
        </p:nvSpPr>
        <p:spPr/>
        <p:txBody>
          <a:bodyPr/>
          <a:lstStyle/>
          <a:p>
            <a:endParaRPr lang="tr-TR" dirty="0"/>
          </a:p>
          <a:p>
            <a:r>
              <a:rPr lang="tr-TR" dirty="0"/>
              <a:t>1.HAFTA</a:t>
            </a:r>
          </a:p>
          <a:p>
            <a:r>
              <a:rPr lang="tr-TR" dirty="0" err="1"/>
              <a:t>Öğ</a:t>
            </a:r>
            <a:r>
              <a:rPr lang="tr-TR" dirty="0"/>
              <a:t>. Gör. Benay KESKİN İŞOĞLU</a:t>
            </a:r>
          </a:p>
        </p:txBody>
      </p:sp>
    </p:spTree>
    <p:extLst>
      <p:ext uri="{BB962C8B-B14F-4D97-AF65-F5344CB8AC3E}">
        <p14:creationId xmlns:p14="http://schemas.microsoft.com/office/powerpoint/2010/main" val="4004372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EE3C4A-84F1-1AD1-5AC5-37743B055836}"/>
              </a:ext>
            </a:extLst>
          </p:cNvPr>
          <p:cNvSpPr>
            <a:spLocks noGrp="1"/>
          </p:cNvSpPr>
          <p:nvPr>
            <p:ph type="title"/>
          </p:nvPr>
        </p:nvSpPr>
        <p:spPr/>
        <p:txBody>
          <a:bodyPr/>
          <a:lstStyle/>
          <a:p>
            <a:r>
              <a:rPr lang="tr-TR" dirty="0"/>
              <a:t>Medeni Usul Hukuku Kavramı</a:t>
            </a:r>
          </a:p>
        </p:txBody>
      </p:sp>
      <p:sp>
        <p:nvSpPr>
          <p:cNvPr id="3" name="İçerik Yer Tutucusu 2">
            <a:extLst>
              <a:ext uri="{FF2B5EF4-FFF2-40B4-BE49-F238E27FC236}">
                <a16:creationId xmlns:a16="http://schemas.microsoft.com/office/drawing/2014/main" id="{48AB1F42-4555-94C1-6A02-878FB1CB90AD}"/>
              </a:ext>
            </a:extLst>
          </p:cNvPr>
          <p:cNvSpPr>
            <a:spLocks noGrp="1"/>
          </p:cNvSpPr>
          <p:nvPr>
            <p:ph idx="1"/>
          </p:nvPr>
        </p:nvSpPr>
        <p:spPr/>
        <p:txBody>
          <a:bodyPr/>
          <a:lstStyle/>
          <a:p>
            <a:r>
              <a:rPr lang="tr-TR" dirty="0"/>
              <a:t>Medeni usul hukuku kanuna ve belirli kurallara dayanan özel hakların bir mahkeme kararıyla korunması ve temini yoluyla hukuki barışa hizmet etmektedir.</a:t>
            </a:r>
          </a:p>
          <a:p>
            <a:r>
              <a:rPr lang="tr-TR" dirty="0"/>
              <a:t>Özel hukuka hizmet eden bir hukuk dalıdır. Medeni usul hukuku özel hukukun korunmasına hizmet eder; fakat kamu hukuku karakteri ağır bastığından medeni hukuktan ayrılır.</a:t>
            </a:r>
          </a:p>
          <a:p>
            <a:r>
              <a:rPr lang="tr-TR" dirty="0"/>
              <a:t>Medeni usul hukuku şekli bir hukuk dalıdır.</a:t>
            </a:r>
          </a:p>
        </p:txBody>
      </p:sp>
    </p:spTree>
    <p:extLst>
      <p:ext uri="{BB962C8B-B14F-4D97-AF65-F5344CB8AC3E}">
        <p14:creationId xmlns:p14="http://schemas.microsoft.com/office/powerpoint/2010/main" val="3132105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9416F1-C10C-24DB-F010-869B325B18A1}"/>
              </a:ext>
            </a:extLst>
          </p:cNvPr>
          <p:cNvSpPr>
            <a:spLocks noGrp="1"/>
          </p:cNvSpPr>
          <p:nvPr>
            <p:ph type="title"/>
          </p:nvPr>
        </p:nvSpPr>
        <p:spPr/>
        <p:txBody>
          <a:bodyPr/>
          <a:lstStyle/>
          <a:p>
            <a:r>
              <a:rPr lang="tr-TR" dirty="0"/>
              <a:t>Medeni Usul Hukukunun Yer ve Zaman İtibariyle Uygulanması</a:t>
            </a:r>
          </a:p>
        </p:txBody>
      </p:sp>
      <p:sp>
        <p:nvSpPr>
          <p:cNvPr id="3" name="İçerik Yer Tutucusu 2">
            <a:extLst>
              <a:ext uri="{FF2B5EF4-FFF2-40B4-BE49-F238E27FC236}">
                <a16:creationId xmlns:a16="http://schemas.microsoft.com/office/drawing/2014/main" id="{3F84B547-18EA-76CE-3E7B-5E1EB8177461}"/>
              </a:ext>
            </a:extLst>
          </p:cNvPr>
          <p:cNvSpPr>
            <a:spLocks noGrp="1"/>
          </p:cNvSpPr>
          <p:nvPr>
            <p:ph idx="1"/>
          </p:nvPr>
        </p:nvSpPr>
        <p:spPr/>
        <p:txBody>
          <a:bodyPr>
            <a:normAutofit fontScale="85000" lnSpcReduction="10000"/>
          </a:bodyPr>
          <a:lstStyle/>
          <a:p>
            <a:r>
              <a:rPr lang="tr-TR" dirty="0"/>
              <a:t>Yer İtibariyle Uygulanması</a:t>
            </a:r>
          </a:p>
          <a:p>
            <a:r>
              <a:rPr lang="tr-TR" dirty="0"/>
              <a:t>Türk mahkemelerinin yargı yetkisi Türkiye Cumhuriyeti’nin coğrafi sınırları ile sınırlıdır. Bu sınırlar içinde Türk mahkemeleri dışında yabancı bir mahkemenin yargı yetkisi yoktur. Çünkü bir devletin kendi toprakları üzerinde hâkimiyet hakkı vardır ve bu hâkimiyet hakkının bir yansıması da yargılama hakkıdır. </a:t>
            </a:r>
          </a:p>
          <a:p>
            <a:r>
              <a:rPr lang="tr-TR" dirty="0"/>
              <a:t>Usul kurallarının uygulanmasında esasen geçerli olan ilke hakimin hukuku (</a:t>
            </a:r>
            <a:r>
              <a:rPr lang="tr-TR" dirty="0" err="1"/>
              <a:t>lex</a:t>
            </a:r>
            <a:r>
              <a:rPr lang="tr-TR" dirty="0"/>
              <a:t> </a:t>
            </a:r>
            <a:r>
              <a:rPr lang="tr-TR" dirty="0" err="1"/>
              <a:t>fori</a:t>
            </a:r>
            <a:r>
              <a:rPr lang="tr-TR" dirty="0"/>
              <a:t>) ilkesidir. Buna göre, hakimin maddi hukuk bakımından uyuşmazlığa yabancı hukuk kurallarını uygulayacak olsa bile, uyuşmazlığın çözüm yöntemi bakımından yargılamada kendi usul hukuku kurallarını uygulayacaktır. </a:t>
            </a:r>
          </a:p>
          <a:p>
            <a:r>
              <a:rPr lang="tr-TR" dirty="0"/>
              <a:t>İspat kuralları bakımından; Hak nerede ve hangi ülkeni maddi kuralına göre doğmuşsa bu konuda gösterilecek delillerin de işlemin yapıldığı yer kanununa tabi olması gerekir.</a:t>
            </a:r>
          </a:p>
        </p:txBody>
      </p:sp>
    </p:spTree>
    <p:extLst>
      <p:ext uri="{BB962C8B-B14F-4D97-AF65-F5344CB8AC3E}">
        <p14:creationId xmlns:p14="http://schemas.microsoft.com/office/powerpoint/2010/main" val="1705326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27C6F1-3D70-C7E8-8BE9-89D0F53479C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0DD8954-F02B-6EF7-34A1-6B57EAD18B6D}"/>
              </a:ext>
            </a:extLst>
          </p:cNvPr>
          <p:cNvSpPr>
            <a:spLocks noGrp="1"/>
          </p:cNvSpPr>
          <p:nvPr>
            <p:ph idx="1"/>
          </p:nvPr>
        </p:nvSpPr>
        <p:spPr/>
        <p:txBody>
          <a:bodyPr>
            <a:normAutofit fontScale="92500" lnSpcReduction="20000"/>
          </a:bodyPr>
          <a:lstStyle/>
          <a:p>
            <a:r>
              <a:rPr lang="tr-TR" dirty="0"/>
              <a:t>Zaman İtibariyle Uygulanma</a:t>
            </a:r>
          </a:p>
          <a:p>
            <a:r>
              <a:rPr lang="tr-TR" dirty="0"/>
              <a:t>Medeni Muhakeme Hukukuna ilişkin yeni bir düzenleme yapılması halinde, kanunların uygulanması ile ilgili olarak esas kural, bir kanun istisna getirmediği takdirde, yürürlüğe girdikten sonraki ihtilaflara derhal uygulanmasıdır. </a:t>
            </a:r>
          </a:p>
          <a:p>
            <a:r>
              <a:rPr lang="tr-TR" dirty="0"/>
              <a:t>HMK m.448’e göre bu Kanun hükümleri, tamamlanmış işlemleri etkilememek kaydıyla </a:t>
            </a:r>
            <a:r>
              <a:rPr lang="tr-TR" b="1" dirty="0"/>
              <a:t>derhâl </a:t>
            </a:r>
            <a:r>
              <a:rPr lang="tr-TR" dirty="0"/>
              <a:t>uygulanır.</a:t>
            </a:r>
          </a:p>
          <a:p>
            <a:r>
              <a:rPr lang="tr-TR" dirty="0"/>
              <a:t>Bir dava yeni bir usul hükmünün yürürlüğe girmesinden sonra açılırsa bu davaya yeni usul kuralları uygulanacaktır.</a:t>
            </a:r>
          </a:p>
          <a:p>
            <a:r>
              <a:rPr lang="tr-TR" dirty="0"/>
              <a:t>Derhal </a:t>
            </a:r>
            <a:r>
              <a:rPr lang="tr-TR" dirty="0" err="1"/>
              <a:t>uygulanırlık</a:t>
            </a:r>
            <a:r>
              <a:rPr lang="tr-TR" dirty="0"/>
              <a:t> kuralı ile birlikte dikkate alınması gereken diğer husus da yeni usul kuralı yürürlüğe girdiğinde ilgili usul işleminin tamamlanıp tamamlanmadığıdır. Tamamlanmış usul işlemleri yeni yürürlüğe giren kuraldan etkilenmez. </a:t>
            </a:r>
          </a:p>
        </p:txBody>
      </p:sp>
    </p:spTree>
    <p:extLst>
      <p:ext uri="{BB962C8B-B14F-4D97-AF65-F5344CB8AC3E}">
        <p14:creationId xmlns:p14="http://schemas.microsoft.com/office/powerpoint/2010/main" val="2407745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35F410-2B3F-5F4F-A80E-5D4D5507B02D}"/>
              </a:ext>
            </a:extLst>
          </p:cNvPr>
          <p:cNvSpPr>
            <a:spLocks noGrp="1"/>
          </p:cNvSpPr>
          <p:nvPr>
            <p:ph type="title"/>
          </p:nvPr>
        </p:nvSpPr>
        <p:spPr/>
        <p:txBody>
          <a:bodyPr/>
          <a:lstStyle/>
          <a:p>
            <a:r>
              <a:rPr lang="tr-TR" dirty="0"/>
              <a:t>Medeni Usul Hukukunun Kaynakları</a:t>
            </a:r>
          </a:p>
        </p:txBody>
      </p:sp>
      <p:sp>
        <p:nvSpPr>
          <p:cNvPr id="3" name="İçerik Yer Tutucusu 2">
            <a:extLst>
              <a:ext uri="{FF2B5EF4-FFF2-40B4-BE49-F238E27FC236}">
                <a16:creationId xmlns:a16="http://schemas.microsoft.com/office/drawing/2014/main" id="{4A2DAF3A-C510-B47A-5EF5-B7679DB9E8D8}"/>
              </a:ext>
            </a:extLst>
          </p:cNvPr>
          <p:cNvSpPr>
            <a:spLocks noGrp="1"/>
          </p:cNvSpPr>
          <p:nvPr>
            <p:ph idx="1"/>
          </p:nvPr>
        </p:nvSpPr>
        <p:spPr/>
        <p:txBody>
          <a:bodyPr>
            <a:normAutofit fontScale="92500" lnSpcReduction="20000"/>
          </a:bodyPr>
          <a:lstStyle/>
          <a:p>
            <a:r>
              <a:rPr lang="tr-TR" dirty="0"/>
              <a:t>Medeni Muhakeme Hukukunun temel kaynağı, 01.10.2011 tarihinde yürürlüğe giren 6100 s. Hukuk Muhakemeleri Kanunu (HMK)’dur. 6100 sayılı HMK; </a:t>
            </a:r>
            <a:r>
              <a:rPr lang="tr-TR" dirty="0" err="1"/>
              <a:t>Nöşatel</a:t>
            </a:r>
            <a:r>
              <a:rPr lang="tr-TR" dirty="0"/>
              <a:t> Medeni Usul Kanunu’ndan iktibas edilmiş olan 1086 sayılı Hukuk Usulü Muhakemeleri Kanunu’nu yürürlük tarihi itibariyle ilga etmiştir. </a:t>
            </a:r>
          </a:p>
          <a:p>
            <a:r>
              <a:rPr lang="tr-TR" dirty="0"/>
              <a:t>5235 sayılı Adli Yargı İlk Derece Mahkemeleri ile Bölge Adliye Mahkemelerinin Kuruluş, Görev ve Yetkileri Hakkında Kanun, </a:t>
            </a:r>
          </a:p>
          <a:p>
            <a:r>
              <a:rPr lang="tr-TR" dirty="0"/>
              <a:t>5070 sayılı Elektronik İmza Kanunu,</a:t>
            </a:r>
          </a:p>
          <a:p>
            <a:r>
              <a:rPr lang="tr-TR" dirty="0"/>
              <a:t> 4787 sayılı Aile Mahkemelerinin Kuruluş, Görev ve Yargılama Usullerine Dair Kanun, </a:t>
            </a:r>
          </a:p>
          <a:p>
            <a:r>
              <a:rPr lang="tr-TR" dirty="0"/>
              <a:t>2797 sayılı Yargıtay Kanunu da önemli kaynaklarındandır. </a:t>
            </a:r>
          </a:p>
          <a:p>
            <a:r>
              <a:rPr lang="tr-TR" dirty="0"/>
              <a:t>Medeni usul hukukunun diğer kaynakları Yargıtay içtihatları ile doktrindir. </a:t>
            </a:r>
          </a:p>
        </p:txBody>
      </p:sp>
    </p:spTree>
    <p:extLst>
      <p:ext uri="{BB962C8B-B14F-4D97-AF65-F5344CB8AC3E}">
        <p14:creationId xmlns:p14="http://schemas.microsoft.com/office/powerpoint/2010/main" val="2266813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5CADE1-F503-86AA-D48F-0A8F817C78B5}"/>
              </a:ext>
            </a:extLst>
          </p:cNvPr>
          <p:cNvSpPr>
            <a:spLocks noGrp="1"/>
          </p:cNvSpPr>
          <p:nvPr>
            <p:ph type="title"/>
          </p:nvPr>
        </p:nvSpPr>
        <p:spPr/>
        <p:txBody>
          <a:bodyPr/>
          <a:lstStyle/>
          <a:p>
            <a:r>
              <a:rPr lang="tr-TR" dirty="0"/>
              <a:t>Medeni Usul Hukuku Kurallarının Yorumu</a:t>
            </a:r>
          </a:p>
        </p:txBody>
      </p:sp>
      <p:sp>
        <p:nvSpPr>
          <p:cNvPr id="3" name="İçerik Yer Tutucusu 2">
            <a:extLst>
              <a:ext uri="{FF2B5EF4-FFF2-40B4-BE49-F238E27FC236}">
                <a16:creationId xmlns:a16="http://schemas.microsoft.com/office/drawing/2014/main" id="{799B5F34-C5E3-4D65-1F8F-706F680FE264}"/>
              </a:ext>
            </a:extLst>
          </p:cNvPr>
          <p:cNvSpPr>
            <a:spLocks noGrp="1"/>
          </p:cNvSpPr>
          <p:nvPr>
            <p:ph idx="1"/>
          </p:nvPr>
        </p:nvSpPr>
        <p:spPr/>
        <p:txBody>
          <a:bodyPr/>
          <a:lstStyle/>
          <a:p>
            <a:r>
              <a:rPr lang="tr-TR" dirty="0"/>
              <a:t>Usul hükümlerinin yorumunda genel yorum kuralları uygulanacaktır. </a:t>
            </a:r>
          </a:p>
          <a:p>
            <a:r>
              <a:rPr lang="tr-TR" dirty="0"/>
              <a:t>Taraflara eşit davranılması, hakkaniyet, güvenin korunması, usul ekonomisi, etkin hukuki koruma, masraf ve iş gücünden tasarruf yorum konusunda korunması gereken prensiplerdir. </a:t>
            </a:r>
          </a:p>
        </p:txBody>
      </p:sp>
    </p:spTree>
    <p:extLst>
      <p:ext uri="{BB962C8B-B14F-4D97-AF65-F5344CB8AC3E}">
        <p14:creationId xmlns:p14="http://schemas.microsoft.com/office/powerpoint/2010/main" val="1041051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8DD43A-95A6-9E5D-250D-8ED7839BE2EF}"/>
              </a:ext>
            </a:extLst>
          </p:cNvPr>
          <p:cNvSpPr>
            <a:spLocks noGrp="1"/>
          </p:cNvSpPr>
          <p:nvPr>
            <p:ph type="title"/>
          </p:nvPr>
        </p:nvSpPr>
        <p:spPr/>
        <p:txBody>
          <a:bodyPr/>
          <a:lstStyle/>
          <a:p>
            <a:r>
              <a:rPr lang="tr-TR" dirty="0"/>
              <a:t>YARGI </a:t>
            </a:r>
          </a:p>
        </p:txBody>
      </p:sp>
      <p:sp>
        <p:nvSpPr>
          <p:cNvPr id="3" name="İçerik Yer Tutucusu 2">
            <a:extLst>
              <a:ext uri="{FF2B5EF4-FFF2-40B4-BE49-F238E27FC236}">
                <a16:creationId xmlns:a16="http://schemas.microsoft.com/office/drawing/2014/main" id="{60306722-D7B1-6B6F-BA74-DE096D36F441}"/>
              </a:ext>
            </a:extLst>
          </p:cNvPr>
          <p:cNvSpPr>
            <a:spLocks noGrp="1"/>
          </p:cNvSpPr>
          <p:nvPr>
            <p:ph idx="1"/>
          </p:nvPr>
        </p:nvSpPr>
        <p:spPr/>
        <p:txBody>
          <a:bodyPr>
            <a:normAutofit lnSpcReduction="10000"/>
          </a:bodyPr>
          <a:lstStyle/>
          <a:p>
            <a:r>
              <a:rPr lang="tr-TR" dirty="0"/>
              <a:t>Yargı Kavramı</a:t>
            </a:r>
          </a:p>
          <a:p>
            <a:r>
              <a:rPr lang="tr-TR" dirty="0"/>
              <a:t>Yargı genel anlamda devletin hukuk düzeninin devam etmesi ve kişilerin sübjektif haklarının korunması amacını güden faaliyetidir. Bu faaliyet devlet için hem bir hak hem de bir yükümlülüktür. </a:t>
            </a:r>
          </a:p>
          <a:p>
            <a:r>
              <a:rPr lang="tr-TR" dirty="0"/>
              <a:t>Şekli anlamda yargı, mahkemelerin yaptıkları ve kanunla verilen tüm işleri kapsar. </a:t>
            </a:r>
          </a:p>
          <a:p>
            <a:r>
              <a:rPr lang="tr-TR" dirty="0"/>
              <a:t>Maddi anlamda yargı tarafsız bir mahkeme ve hakim tarafından yargılama faaliyeti sonunda haklı olan taraf lehine verilen karardır. </a:t>
            </a:r>
          </a:p>
          <a:p>
            <a:r>
              <a:rPr lang="tr-TR" dirty="0"/>
              <a:t>Yargı yetkisi, Türk Milleti adına bağımsız ve tarafsız mahkemeler tarafından kullanılır.  </a:t>
            </a:r>
          </a:p>
        </p:txBody>
      </p:sp>
    </p:spTree>
    <p:extLst>
      <p:ext uri="{BB962C8B-B14F-4D97-AF65-F5344CB8AC3E}">
        <p14:creationId xmlns:p14="http://schemas.microsoft.com/office/powerpoint/2010/main" val="3531938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36C020-32E9-D1EC-42B4-B1692A277304}"/>
              </a:ext>
            </a:extLst>
          </p:cNvPr>
          <p:cNvSpPr>
            <a:spLocks noGrp="1"/>
          </p:cNvSpPr>
          <p:nvPr>
            <p:ph type="title"/>
          </p:nvPr>
        </p:nvSpPr>
        <p:spPr/>
        <p:txBody>
          <a:bodyPr/>
          <a:lstStyle/>
          <a:p>
            <a:pPr algn="ctr"/>
            <a:r>
              <a:rPr lang="tr-TR" dirty="0"/>
              <a:t>Yargı Çeşitleri</a:t>
            </a:r>
          </a:p>
        </p:txBody>
      </p:sp>
      <p:graphicFrame>
        <p:nvGraphicFramePr>
          <p:cNvPr id="4" name="İçerik Yer Tutucusu 3">
            <a:extLst>
              <a:ext uri="{FF2B5EF4-FFF2-40B4-BE49-F238E27FC236}">
                <a16:creationId xmlns:a16="http://schemas.microsoft.com/office/drawing/2014/main" id="{2784FB27-3B43-1FE5-BF48-FB696C31B185}"/>
              </a:ext>
            </a:extLst>
          </p:cNvPr>
          <p:cNvGraphicFramePr>
            <a:graphicFrameLocks noGrp="1"/>
          </p:cNvGraphicFramePr>
          <p:nvPr>
            <p:ph idx="1"/>
            <p:extLst>
              <p:ext uri="{D42A27DB-BD31-4B8C-83A1-F6EECF244321}">
                <p14:modId xmlns:p14="http://schemas.microsoft.com/office/powerpoint/2010/main" val="34039114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8536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183B5C-CCE0-40F0-6160-95C00EE53CFC}"/>
              </a:ext>
            </a:extLst>
          </p:cNvPr>
          <p:cNvSpPr>
            <a:spLocks noGrp="1"/>
          </p:cNvSpPr>
          <p:nvPr>
            <p:ph type="title"/>
          </p:nvPr>
        </p:nvSpPr>
        <p:spPr/>
        <p:txBody>
          <a:bodyPr/>
          <a:lstStyle/>
          <a:p>
            <a:r>
              <a:rPr lang="tr-TR" dirty="0"/>
              <a:t>Anayasa Yargısı</a:t>
            </a:r>
          </a:p>
        </p:txBody>
      </p:sp>
      <p:sp>
        <p:nvSpPr>
          <p:cNvPr id="3" name="İçerik Yer Tutucusu 2">
            <a:extLst>
              <a:ext uri="{FF2B5EF4-FFF2-40B4-BE49-F238E27FC236}">
                <a16:creationId xmlns:a16="http://schemas.microsoft.com/office/drawing/2014/main" id="{73631D30-52DB-17F2-1DE7-1A6D99D66179}"/>
              </a:ext>
            </a:extLst>
          </p:cNvPr>
          <p:cNvSpPr>
            <a:spLocks noGrp="1"/>
          </p:cNvSpPr>
          <p:nvPr>
            <p:ph idx="1"/>
          </p:nvPr>
        </p:nvSpPr>
        <p:spPr/>
        <p:txBody>
          <a:bodyPr>
            <a:normAutofit/>
          </a:bodyPr>
          <a:lstStyle/>
          <a:p>
            <a:r>
              <a:rPr lang="tr-TR" dirty="0"/>
              <a:t>Anayasa yargısında yetkili ve görevli mahkeme, Anayasa Mahkemesi’dir. </a:t>
            </a:r>
          </a:p>
          <a:p>
            <a:r>
              <a:rPr lang="tr-TR" dirty="0"/>
              <a:t>Anayasa Mahkemesi; kanun, kanun hükmünde kararname ve meclis iç tüzüklerinin Anayasa’ya uygunluk denetimi ve Yüce Divan sıfatıyla da bazı şahıslar hakkında yargılama yapar. </a:t>
            </a:r>
          </a:p>
          <a:p>
            <a:r>
              <a:rPr lang="tr-TR" dirty="0"/>
              <a:t>Anayasa Mahkemesi yargılama faaliyeti yaparken 6216 sayılı Anayasa Mahkemesinin Kuruluşu ve Yargılama Usulleri Hakkındaki Kanun’da düzenlenen özel yargılama usulünü uygular. </a:t>
            </a:r>
          </a:p>
        </p:txBody>
      </p:sp>
    </p:spTree>
    <p:extLst>
      <p:ext uri="{BB962C8B-B14F-4D97-AF65-F5344CB8AC3E}">
        <p14:creationId xmlns:p14="http://schemas.microsoft.com/office/powerpoint/2010/main" val="3967990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848E38-46CB-CBBA-3B1C-4F3CD2FEF368}"/>
              </a:ext>
            </a:extLst>
          </p:cNvPr>
          <p:cNvSpPr>
            <a:spLocks noGrp="1"/>
          </p:cNvSpPr>
          <p:nvPr>
            <p:ph type="title"/>
          </p:nvPr>
        </p:nvSpPr>
        <p:spPr/>
        <p:txBody>
          <a:bodyPr/>
          <a:lstStyle/>
          <a:p>
            <a:r>
              <a:rPr lang="tr-TR" dirty="0"/>
              <a:t>İdari Yargı</a:t>
            </a:r>
          </a:p>
        </p:txBody>
      </p:sp>
      <p:sp>
        <p:nvSpPr>
          <p:cNvPr id="3" name="İçerik Yer Tutucusu 2">
            <a:extLst>
              <a:ext uri="{FF2B5EF4-FFF2-40B4-BE49-F238E27FC236}">
                <a16:creationId xmlns:a16="http://schemas.microsoft.com/office/drawing/2014/main" id="{454B0118-BE46-6E66-41B8-0CD68F8491F3}"/>
              </a:ext>
            </a:extLst>
          </p:cNvPr>
          <p:cNvSpPr>
            <a:spLocks noGrp="1"/>
          </p:cNvSpPr>
          <p:nvPr>
            <p:ph idx="1"/>
          </p:nvPr>
        </p:nvSpPr>
        <p:spPr/>
        <p:txBody>
          <a:bodyPr/>
          <a:lstStyle/>
          <a:p>
            <a:r>
              <a:rPr lang="tr-TR" dirty="0"/>
              <a:t>İdari yargının konusu idarenin işlem ve eylemleridir. </a:t>
            </a:r>
          </a:p>
          <a:p>
            <a:r>
              <a:rPr lang="tr-TR" dirty="0"/>
              <a:t>İdari yargının konusu, idari makamların idare hukuku alanındaki faaliyetlerinden doğan idari uyuşmazlıklar ve davalardır. </a:t>
            </a:r>
          </a:p>
          <a:p>
            <a:r>
              <a:rPr lang="tr-TR" dirty="0"/>
              <a:t>Bir hukuki işlem veya eylem, idare tarafından yapılmış olmasına rağmen kamu hukuku alanında etkili değilse, tam terine özel hukuk alanına giriyorsa veya bu konuda özel hükümler mevcutsa, bu gibi uyuşmazlıkların çözüm yeri adli yargıdır. </a:t>
            </a:r>
          </a:p>
        </p:txBody>
      </p:sp>
    </p:spTree>
    <p:extLst>
      <p:ext uri="{BB962C8B-B14F-4D97-AF65-F5344CB8AC3E}">
        <p14:creationId xmlns:p14="http://schemas.microsoft.com/office/powerpoint/2010/main" val="3444606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C61A79-6136-46E9-CDA4-BC3AEC79E73E}"/>
              </a:ext>
            </a:extLst>
          </p:cNvPr>
          <p:cNvSpPr>
            <a:spLocks noGrp="1"/>
          </p:cNvSpPr>
          <p:nvPr>
            <p:ph type="title"/>
          </p:nvPr>
        </p:nvSpPr>
        <p:spPr/>
        <p:txBody>
          <a:bodyPr/>
          <a:lstStyle/>
          <a:p>
            <a:r>
              <a:rPr lang="tr-TR" dirty="0"/>
              <a:t>Medeni Yargı (Adli Yargı)</a:t>
            </a:r>
          </a:p>
        </p:txBody>
      </p:sp>
      <p:sp>
        <p:nvSpPr>
          <p:cNvPr id="3" name="İçerik Yer Tutucusu 2">
            <a:extLst>
              <a:ext uri="{FF2B5EF4-FFF2-40B4-BE49-F238E27FC236}">
                <a16:creationId xmlns:a16="http://schemas.microsoft.com/office/drawing/2014/main" id="{53B747FD-4AE8-AC92-8687-8EF2E6EE90AC}"/>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2273230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Başlık 1">
            <a:extLst>
              <a:ext uri="{FF2B5EF4-FFF2-40B4-BE49-F238E27FC236}">
                <a16:creationId xmlns:a16="http://schemas.microsoft.com/office/drawing/2014/main" id="{24C6F509-391D-5C5F-8663-6040D7ACD078}"/>
              </a:ext>
            </a:extLst>
          </p:cNvPr>
          <p:cNvSpPr>
            <a:spLocks noGrp="1"/>
          </p:cNvSpPr>
          <p:nvPr>
            <p:ph type="title"/>
          </p:nvPr>
        </p:nvSpPr>
        <p:spPr>
          <a:xfrm>
            <a:off x="838200" y="365125"/>
            <a:ext cx="10515600" cy="1325563"/>
          </a:xfrm>
        </p:spPr>
        <p:txBody>
          <a:bodyPr>
            <a:normAutofit/>
          </a:bodyPr>
          <a:lstStyle/>
          <a:p>
            <a:r>
              <a:rPr lang="tr-TR" dirty="0"/>
              <a:t>Medeni Usul Hukukuna İlişkin Genel Bilgiler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AFC597CC-F771-5EB1-F039-0B7D3ED0AE6A}"/>
              </a:ext>
            </a:extLst>
          </p:cNvPr>
          <p:cNvSpPr>
            <a:spLocks noGrp="1"/>
          </p:cNvSpPr>
          <p:nvPr>
            <p:ph idx="1"/>
          </p:nvPr>
        </p:nvSpPr>
        <p:spPr>
          <a:xfrm>
            <a:off x="838200" y="1825625"/>
            <a:ext cx="10515600" cy="4351338"/>
          </a:xfrm>
        </p:spPr>
        <p:txBody>
          <a:bodyPr>
            <a:normAutofit/>
          </a:bodyPr>
          <a:lstStyle/>
          <a:p>
            <a:r>
              <a:rPr lang="tr-TR" b="1" dirty="0"/>
              <a:t>Uyuşmazlığın Ortaya Çıkışı ve Çözüm Yolları</a:t>
            </a:r>
          </a:p>
          <a:p>
            <a:r>
              <a:rPr lang="tr-TR" dirty="0"/>
              <a:t>Medeni usul hukukunun uygulama alanı bulması için hukuk düzenince korunan bir hakkın ihlal edilmesi ya da ihlal tehlikesinin bulunması ve bunun sonucunda bir uyuşmazlığın ortaya çıkması gerekir. </a:t>
            </a:r>
          </a:p>
          <a:p>
            <a:r>
              <a:rPr lang="tr-TR" dirty="0"/>
              <a:t>Medeni Usul Hukuku, uyuşmazlık çözüm yöntemlerini ve bu konuda en klasik çözüm yöntemi olan mahkemelerin işleyişi ile mahkeme ve taraflar arasındaki ilişkiyi düzenleyen hukuk dalıdır.</a:t>
            </a:r>
          </a:p>
        </p:txBody>
      </p:sp>
    </p:spTree>
    <p:extLst>
      <p:ext uri="{BB962C8B-B14F-4D97-AF65-F5344CB8AC3E}">
        <p14:creationId xmlns:p14="http://schemas.microsoft.com/office/powerpoint/2010/main" val="13567476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D7C112-8FDF-5EAB-CC6A-565A56D6F0A5}"/>
              </a:ext>
            </a:extLst>
          </p:cNvPr>
          <p:cNvSpPr>
            <a:spLocks noGrp="1"/>
          </p:cNvSpPr>
          <p:nvPr>
            <p:ph type="title"/>
          </p:nvPr>
        </p:nvSpPr>
        <p:spPr/>
        <p:txBody>
          <a:bodyPr/>
          <a:lstStyle/>
          <a:p>
            <a:r>
              <a:rPr lang="tr-TR" dirty="0"/>
              <a:t>Çekişmeli ve Çekişmesiz Yargı</a:t>
            </a:r>
          </a:p>
        </p:txBody>
      </p:sp>
      <p:sp>
        <p:nvSpPr>
          <p:cNvPr id="3" name="İçerik Yer Tutucusu 2">
            <a:extLst>
              <a:ext uri="{FF2B5EF4-FFF2-40B4-BE49-F238E27FC236}">
                <a16:creationId xmlns:a16="http://schemas.microsoft.com/office/drawing/2014/main" id="{B06C26B0-2004-0CC0-F8A0-D897D1035EE1}"/>
              </a:ext>
            </a:extLst>
          </p:cNvPr>
          <p:cNvSpPr>
            <a:spLocks noGrp="1"/>
          </p:cNvSpPr>
          <p:nvPr>
            <p:ph idx="1"/>
          </p:nvPr>
        </p:nvSpPr>
        <p:spPr/>
        <p:txBody>
          <a:bodyPr/>
          <a:lstStyle/>
          <a:p>
            <a:r>
              <a:rPr lang="tr-TR" b="1" dirty="0"/>
              <a:t>Çekişmeli yargı</a:t>
            </a:r>
            <a:r>
              <a:rPr lang="tr-TR" dirty="0"/>
              <a:t>, </a:t>
            </a:r>
          </a:p>
          <a:p>
            <a:r>
              <a:rPr lang="tr-TR" dirty="0"/>
              <a:t>Çekişmeli yargılamada tarafların uyuşmazlık içinde olmaları ve sübjektif hakkı ihlal edilen ya da ihlal tehlikesine maruz kalanın hukuki koruma istemesi ve dolayısıyla davacı taraf ve kendisine karşı hukuki koruma talep edilen bir davalı taraf söz konusu olmaktadır. Çekişmeli yargılamada iki taraf esası üzerine yargılama cereyan edecektir. Bir davada sadece davacı ve davalı şeklinde iki taraf vardır. Davacı tarafta ve davalı tarafta birden fazla şahıs yer alabilir. Fakat bu iki taraf sistemini değiştirmez. </a:t>
            </a:r>
          </a:p>
        </p:txBody>
      </p:sp>
    </p:spTree>
    <p:extLst>
      <p:ext uri="{BB962C8B-B14F-4D97-AF65-F5344CB8AC3E}">
        <p14:creationId xmlns:p14="http://schemas.microsoft.com/office/powerpoint/2010/main" val="2995790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0D4F27-8928-42B1-1001-8A774525CE8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5EFC7C0-3FAF-56F3-901F-922937A34A3E}"/>
              </a:ext>
            </a:extLst>
          </p:cNvPr>
          <p:cNvSpPr>
            <a:spLocks noGrp="1"/>
          </p:cNvSpPr>
          <p:nvPr>
            <p:ph idx="1"/>
          </p:nvPr>
        </p:nvSpPr>
        <p:spPr/>
        <p:txBody>
          <a:bodyPr/>
          <a:lstStyle/>
          <a:p>
            <a:r>
              <a:rPr lang="tr-TR" b="1" dirty="0"/>
              <a:t>Çekişmesiz yargı</a:t>
            </a:r>
            <a:r>
              <a:rPr lang="tr-TR" dirty="0"/>
              <a:t>, </a:t>
            </a:r>
          </a:p>
          <a:p>
            <a:r>
              <a:rPr lang="tr-TR" dirty="0"/>
              <a:t>Çekişmesiz yargılamada ise, birden fazla ilgili olsa dahi, üzerinde tartışılan bir ihtilaf ve karşılıklı menfaatleri çatışan iki taraf bulunmamakla birlikte bu konunun önemi sebebiyle bir idari karar veya işlemle halledilmesi yerine hâkimin hükmüne ihtiyaç duyulan bir hal söz konusudur. İsminden de anlaşılacağı üzere bu halde taraflar arasında gerçekte bir ihtilaf mevcut değildir. Sübjektif bir hak da ihlal edilmiş değildir. Bu durumda verilecek olan karara bütün ilgililerin ihtiyacı vardır. Dolayısıyla bütün ilgililer, kendileri ile ilgili, ortak meseleleri olan konuda bir karar verilmesini talep etmektedirler.</a:t>
            </a:r>
          </a:p>
        </p:txBody>
      </p:sp>
    </p:spTree>
    <p:extLst>
      <p:ext uri="{BB962C8B-B14F-4D97-AF65-F5344CB8AC3E}">
        <p14:creationId xmlns:p14="http://schemas.microsoft.com/office/powerpoint/2010/main" val="19261013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218904-81CF-EE3B-347B-7AD1DBD3019B}"/>
              </a:ext>
            </a:extLst>
          </p:cNvPr>
          <p:cNvSpPr>
            <a:spLocks noGrp="1"/>
          </p:cNvSpPr>
          <p:nvPr>
            <p:ph type="title"/>
          </p:nvPr>
        </p:nvSpPr>
        <p:spPr/>
        <p:txBody>
          <a:bodyPr/>
          <a:lstStyle/>
          <a:p>
            <a:r>
              <a:rPr lang="tr-TR" dirty="0"/>
              <a:t>ÇEKİŞMELİ YARGI-ÇEKİŞMESİZ YARGI</a:t>
            </a:r>
          </a:p>
        </p:txBody>
      </p:sp>
      <p:sp>
        <p:nvSpPr>
          <p:cNvPr id="3" name="İçerik Yer Tutucusu 2">
            <a:extLst>
              <a:ext uri="{FF2B5EF4-FFF2-40B4-BE49-F238E27FC236}">
                <a16:creationId xmlns:a16="http://schemas.microsoft.com/office/drawing/2014/main" id="{97E968F9-DE58-3211-4EAF-C7BD14D7040F}"/>
              </a:ext>
            </a:extLst>
          </p:cNvPr>
          <p:cNvSpPr>
            <a:spLocks noGrp="1"/>
          </p:cNvSpPr>
          <p:nvPr>
            <p:ph idx="1"/>
          </p:nvPr>
        </p:nvSpPr>
        <p:spPr/>
        <p:txBody>
          <a:bodyPr/>
          <a:lstStyle/>
          <a:p>
            <a:r>
              <a:rPr lang="tr-TR" dirty="0"/>
              <a:t>Bu iki yargıyı birbirinden ayırt etmek için bazı kıstaslar uygulanmaktadır.</a:t>
            </a:r>
          </a:p>
          <a:p>
            <a:pPr lvl="1"/>
            <a:r>
              <a:rPr lang="tr-TR" dirty="0"/>
              <a:t>Çekişmesiz yargıda bir uyuşmazlık söz konusu değildir. Karşı taraf yoktur ancak mahkemenin kararına ihtiyaç duyulmaktadır.</a:t>
            </a:r>
          </a:p>
          <a:p>
            <a:pPr lvl="1"/>
            <a:r>
              <a:rPr lang="tr-TR" dirty="0"/>
              <a:t>Çekişmesiz yargıda sübjektif hak yoktur. Çekişmeli yargıda davacının sübjektif hakkı vardır ve bunu hüküm altına aldırmaya çalışmaktadır.</a:t>
            </a:r>
          </a:p>
          <a:p>
            <a:pPr lvl="1"/>
            <a:r>
              <a:rPr lang="tr-TR" dirty="0"/>
              <a:t>Çekişmesiz yargı işlerinde hakim </a:t>
            </a:r>
            <a:r>
              <a:rPr lang="tr-TR" dirty="0" err="1"/>
              <a:t>re’sen</a:t>
            </a:r>
            <a:r>
              <a:rPr lang="tr-TR"/>
              <a:t> harekete geçer.</a:t>
            </a:r>
            <a:endParaRPr lang="tr-TR" dirty="0"/>
          </a:p>
        </p:txBody>
      </p:sp>
    </p:spTree>
    <p:extLst>
      <p:ext uri="{BB962C8B-B14F-4D97-AF65-F5344CB8AC3E}">
        <p14:creationId xmlns:p14="http://schemas.microsoft.com/office/powerpoint/2010/main" val="2490499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67C91D-7993-0ACE-4AA5-C715BBD6580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DC9E14D-3C5F-1804-7363-598186B3E2A2}"/>
              </a:ext>
            </a:extLst>
          </p:cNvPr>
          <p:cNvSpPr>
            <a:spLocks noGrp="1"/>
          </p:cNvSpPr>
          <p:nvPr>
            <p:ph idx="1"/>
          </p:nvPr>
        </p:nvSpPr>
        <p:spPr/>
        <p:txBody>
          <a:bodyPr>
            <a:normAutofit fontScale="92500" lnSpcReduction="10000"/>
          </a:bodyPr>
          <a:lstStyle/>
          <a:p>
            <a:r>
              <a:rPr lang="tr-TR" b="1" dirty="0"/>
              <a:t>Uyuşmazlık Çözüm Yöntemleri</a:t>
            </a:r>
          </a:p>
          <a:p>
            <a:r>
              <a:rPr lang="tr-TR" dirty="0"/>
              <a:t>Uyuşmazlık çözüm yöntemleri içinde tarafların çözümde ve kararda en serbest oldukları uyuşmazlık çözüm yönteminden, en az serbest oldukları çözüm yöntemine göre bir sıralama yapılacak olursa;</a:t>
            </a:r>
          </a:p>
          <a:p>
            <a:pPr lvl="1"/>
            <a:r>
              <a:rPr lang="tr-TR" dirty="0"/>
              <a:t>Tarafların uyuşmazlığı doğrudan görüşerek çözmeleri</a:t>
            </a:r>
          </a:p>
          <a:p>
            <a:pPr lvl="1"/>
            <a:r>
              <a:rPr lang="tr-TR" dirty="0"/>
              <a:t>Tarafların kendileri karar vermekle birlikte, uyuşmazlığı bir arabulucu yardımıyla çözmeleri;</a:t>
            </a:r>
          </a:p>
          <a:p>
            <a:pPr lvl="1"/>
            <a:r>
              <a:rPr lang="tr-TR" dirty="0"/>
              <a:t>Tarafların karar verecek olan makamı ve yöntemi seçme imkanlarının olduğu, ancak kararı bu makama bıraktıkları tahkim,</a:t>
            </a:r>
          </a:p>
          <a:p>
            <a:pPr lvl="1"/>
            <a:r>
              <a:rPr lang="tr-TR" dirty="0"/>
              <a:t>Tarafların karar verecek makamı ve yöntemi seçme imkanlarının olmadığı, sadece uyuşmazlık için başvuru yolunun açık olduğu mahkeme, </a:t>
            </a:r>
          </a:p>
          <a:p>
            <a:pPr lvl="1"/>
            <a:r>
              <a:rPr lang="tr-TR" dirty="0"/>
              <a:t>Tarafların bu yöntemleri veya daha farklı yöntemleri birlikte kullandıkları farklı çözüm yolları da vardır.</a:t>
            </a:r>
          </a:p>
        </p:txBody>
      </p:sp>
    </p:spTree>
    <p:extLst>
      <p:ext uri="{BB962C8B-B14F-4D97-AF65-F5344CB8AC3E}">
        <p14:creationId xmlns:p14="http://schemas.microsoft.com/office/powerpoint/2010/main" val="2486880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D0343C-2776-A80A-CAEB-7503B550327B}"/>
              </a:ext>
            </a:extLst>
          </p:cNvPr>
          <p:cNvSpPr>
            <a:spLocks noGrp="1"/>
          </p:cNvSpPr>
          <p:nvPr>
            <p:ph type="title"/>
          </p:nvPr>
        </p:nvSpPr>
        <p:spPr/>
        <p:txBody>
          <a:bodyPr/>
          <a:lstStyle/>
          <a:p>
            <a:r>
              <a:rPr lang="tr-TR" b="1" dirty="0"/>
              <a:t>Hak Arama Özgürlüğü-Hukuki Korunma Talebi-Adalete Erişim</a:t>
            </a:r>
          </a:p>
        </p:txBody>
      </p:sp>
      <p:sp>
        <p:nvSpPr>
          <p:cNvPr id="3" name="İçerik Yer Tutucusu 2">
            <a:extLst>
              <a:ext uri="{FF2B5EF4-FFF2-40B4-BE49-F238E27FC236}">
                <a16:creationId xmlns:a16="http://schemas.microsoft.com/office/drawing/2014/main" id="{BE889919-9C1B-74FC-9CE4-D51C5AB2167D}"/>
              </a:ext>
            </a:extLst>
          </p:cNvPr>
          <p:cNvSpPr>
            <a:spLocks noGrp="1"/>
          </p:cNvSpPr>
          <p:nvPr>
            <p:ph idx="1"/>
          </p:nvPr>
        </p:nvSpPr>
        <p:spPr/>
        <p:txBody>
          <a:bodyPr>
            <a:normAutofit fontScale="92500" lnSpcReduction="10000"/>
          </a:bodyPr>
          <a:lstStyle/>
          <a:p>
            <a:r>
              <a:rPr lang="tr-TR" dirty="0"/>
              <a:t>Devletin hak dağıtma ve hak dağıtımına ilişkin kuralları üzerine alması sebebiyle hakkı ihlal edilenler veya ihlal edilmesi ihtimali bulunanlar, kanunların çizdiği sınırlar ve verdiği yetkiler çerçevesinde, bu konuda yetkili kıldığı kişi ya da mercilerden yardım talep etmelidir. Devletin de gerek dava gerek takip yoluyla veya diğer yollarla kendisine yöneltilen talepleri karşılaması ve bağımsız mahkemeler önünde yargılama yapılarak karar verilmesini ve bu kararların da hukuk devleti çerçevesinde uygulanmasını sağlaması gerekir.</a:t>
            </a:r>
          </a:p>
          <a:p>
            <a:r>
              <a:rPr lang="tr-TR" dirty="0"/>
              <a:t>AY md.36’da da herkesin meşru vasıta ve yollardan yararlanarak, yargı mercileri önünde davacı ve davalı olarak yer alarak, iddia ve savunma ile adil yargılanma hakkına sahip olduğu belirtilmiş, mahkemelerin görev ve yetkisi içindeki davaya bakmaktan kaçınamayacağı vurgulanmıştır. </a:t>
            </a:r>
          </a:p>
        </p:txBody>
      </p:sp>
    </p:spTree>
    <p:extLst>
      <p:ext uri="{BB962C8B-B14F-4D97-AF65-F5344CB8AC3E}">
        <p14:creationId xmlns:p14="http://schemas.microsoft.com/office/powerpoint/2010/main" val="2387889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ED2ACC-5E39-3BC8-6E14-1E882C29625B}"/>
              </a:ext>
            </a:extLst>
          </p:cNvPr>
          <p:cNvSpPr>
            <a:spLocks noGrp="1"/>
          </p:cNvSpPr>
          <p:nvPr>
            <p:ph type="title"/>
          </p:nvPr>
        </p:nvSpPr>
        <p:spPr/>
        <p:txBody>
          <a:bodyPr/>
          <a:lstStyle/>
          <a:p>
            <a:r>
              <a:rPr lang="tr-TR" dirty="0"/>
              <a:t>Hukuki Koruma</a:t>
            </a:r>
          </a:p>
        </p:txBody>
      </p:sp>
      <p:sp>
        <p:nvSpPr>
          <p:cNvPr id="3" name="İçerik Yer Tutucusu 2">
            <a:extLst>
              <a:ext uri="{FF2B5EF4-FFF2-40B4-BE49-F238E27FC236}">
                <a16:creationId xmlns:a16="http://schemas.microsoft.com/office/drawing/2014/main" id="{EC5C3728-D926-2813-9BF4-29C3F3BC18F4}"/>
              </a:ext>
            </a:extLst>
          </p:cNvPr>
          <p:cNvSpPr>
            <a:spLocks noGrp="1"/>
          </p:cNvSpPr>
          <p:nvPr>
            <p:ph idx="1"/>
          </p:nvPr>
        </p:nvSpPr>
        <p:spPr/>
        <p:txBody>
          <a:bodyPr/>
          <a:lstStyle/>
          <a:p>
            <a:r>
              <a:rPr lang="tr-TR" dirty="0"/>
              <a:t>Hukuki koruma ile asıl ulaşılmak istenen, kalıcı olan nihai hukuki korumadır. Bununla birlikte asıl hukuki koruma sağlanıncaya kadar geçici olarak hakkın yerine getirilmesi ihtiyacı ortaya çıkabilir. Bu durum etkin hukuki korumanın bir gereğidir.</a:t>
            </a:r>
          </a:p>
          <a:p>
            <a:r>
              <a:rPr lang="tr-TR" dirty="0"/>
              <a:t>Nihai hukuki koruma içerisinde en önemli bölümü değişik türleri ile dava oluşturmaktadır. Bunun dışında ihtiyati tedbir, ihtiyati haciz gibi geçici hukuki korumalar da söz konusudur.</a:t>
            </a:r>
          </a:p>
          <a:p>
            <a:pPr marL="0" indent="0">
              <a:buNone/>
            </a:pPr>
            <a:endParaRPr lang="tr-TR" dirty="0"/>
          </a:p>
        </p:txBody>
      </p:sp>
    </p:spTree>
    <p:extLst>
      <p:ext uri="{BB962C8B-B14F-4D97-AF65-F5344CB8AC3E}">
        <p14:creationId xmlns:p14="http://schemas.microsoft.com/office/powerpoint/2010/main" val="2832251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B35A39-46AC-B5B0-385D-3296FEFCBB6D}"/>
              </a:ext>
            </a:extLst>
          </p:cNvPr>
          <p:cNvSpPr>
            <a:spLocks noGrp="1"/>
          </p:cNvSpPr>
          <p:nvPr>
            <p:ph type="title"/>
          </p:nvPr>
        </p:nvSpPr>
        <p:spPr/>
        <p:txBody>
          <a:bodyPr/>
          <a:lstStyle/>
          <a:p>
            <a:r>
              <a:rPr lang="tr-TR" dirty="0"/>
              <a:t>Adalete Erişim</a:t>
            </a:r>
          </a:p>
        </p:txBody>
      </p:sp>
      <p:sp>
        <p:nvSpPr>
          <p:cNvPr id="3" name="İçerik Yer Tutucusu 2">
            <a:extLst>
              <a:ext uri="{FF2B5EF4-FFF2-40B4-BE49-F238E27FC236}">
                <a16:creationId xmlns:a16="http://schemas.microsoft.com/office/drawing/2014/main" id="{66F239E2-0DA9-22CA-5218-86DA043328D5}"/>
              </a:ext>
            </a:extLst>
          </p:cNvPr>
          <p:cNvSpPr>
            <a:spLocks noGrp="1"/>
          </p:cNvSpPr>
          <p:nvPr>
            <p:ph idx="1"/>
          </p:nvPr>
        </p:nvSpPr>
        <p:spPr/>
        <p:txBody>
          <a:bodyPr>
            <a:normAutofit fontScale="92500" lnSpcReduction="20000"/>
          </a:bodyPr>
          <a:lstStyle/>
          <a:p>
            <a:r>
              <a:rPr lang="tr-TR" dirty="0"/>
              <a:t>Uyuşmazlıklar hakkında mümkün olduğunca büyümeden ve dava konusu yapılmadan çözülecek tedbirler alınmalıdır.</a:t>
            </a:r>
          </a:p>
          <a:p>
            <a:r>
              <a:rPr lang="tr-TR" dirty="0"/>
              <a:t>Adalet mekanizması belirgin ve ihtiyaçlara cevap verebilir olmalıdır.</a:t>
            </a:r>
          </a:p>
          <a:p>
            <a:r>
              <a:rPr lang="tr-TR" dirty="0"/>
              <a:t>Adalet mekanizması gerek yargı içi gerek yargı dışı kişiler için anlaşılabilir, basit ve kolay olmalıdır.</a:t>
            </a:r>
          </a:p>
          <a:p>
            <a:r>
              <a:rPr lang="tr-TR" dirty="0"/>
              <a:t>Adalet mekanizması ucuz ve süratli işlemelidir.</a:t>
            </a:r>
          </a:p>
          <a:p>
            <a:r>
              <a:rPr lang="tr-TR" dirty="0"/>
              <a:t>Adalet mekanizmasını sosyal ve mali yönden zayıf kişiler de rahatlıkla kullanabilmelidir.</a:t>
            </a:r>
          </a:p>
          <a:p>
            <a:r>
              <a:rPr lang="tr-TR" dirty="0"/>
              <a:t>Adalet mekanizması içinde yer alan kişilerin bu görevi yerine getirecek kişisel, mesleki donanıma sahip olması gerekmektedir.</a:t>
            </a:r>
          </a:p>
          <a:p>
            <a:r>
              <a:rPr lang="tr-TR" dirty="0"/>
              <a:t>Adalet mekanizmasının tıkandığı noktaların tespiti ve bunların düzeltilmesi için gerekli sistem oluşturulmalıdır.</a:t>
            </a:r>
          </a:p>
          <a:p>
            <a:endParaRPr lang="tr-TR" dirty="0"/>
          </a:p>
        </p:txBody>
      </p:sp>
    </p:spTree>
    <p:extLst>
      <p:ext uri="{BB962C8B-B14F-4D97-AF65-F5344CB8AC3E}">
        <p14:creationId xmlns:p14="http://schemas.microsoft.com/office/powerpoint/2010/main" val="1746506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19F607-26C6-A3CF-D3B6-13CFD6CD7C5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94011D3-8003-D2BE-068E-B3C5985EE264}"/>
              </a:ext>
            </a:extLst>
          </p:cNvPr>
          <p:cNvSpPr>
            <a:spLocks noGrp="1"/>
          </p:cNvSpPr>
          <p:nvPr>
            <p:ph idx="1"/>
          </p:nvPr>
        </p:nvSpPr>
        <p:spPr/>
        <p:txBody>
          <a:bodyPr/>
          <a:lstStyle/>
          <a:p>
            <a:r>
              <a:rPr lang="tr-TR" dirty="0"/>
              <a:t>Hak arama özgürlüğü soyut objektif hakkı; hukuki koruma talebi bu hakkın somut olarak karşılanmasını; adalete erişim ise hakkın etkin kullanılmasını sağlayan mekanizmayı ifade eder.</a:t>
            </a:r>
          </a:p>
        </p:txBody>
      </p:sp>
    </p:spTree>
    <p:extLst>
      <p:ext uri="{BB962C8B-B14F-4D97-AF65-F5344CB8AC3E}">
        <p14:creationId xmlns:p14="http://schemas.microsoft.com/office/powerpoint/2010/main" val="501828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D08FA6-BCA5-35CE-A75C-CC3EA176724B}"/>
              </a:ext>
            </a:extLst>
          </p:cNvPr>
          <p:cNvSpPr>
            <a:spLocks noGrp="1"/>
          </p:cNvSpPr>
          <p:nvPr>
            <p:ph type="title"/>
          </p:nvPr>
        </p:nvSpPr>
        <p:spPr/>
        <p:txBody>
          <a:bodyPr/>
          <a:lstStyle/>
          <a:p>
            <a:r>
              <a:rPr lang="tr-TR" dirty="0"/>
              <a:t>Medeni Usul Hukukunun Anlamı</a:t>
            </a:r>
          </a:p>
        </p:txBody>
      </p:sp>
      <p:sp>
        <p:nvSpPr>
          <p:cNvPr id="3" name="İçerik Yer Tutucusu 2">
            <a:extLst>
              <a:ext uri="{FF2B5EF4-FFF2-40B4-BE49-F238E27FC236}">
                <a16:creationId xmlns:a16="http://schemas.microsoft.com/office/drawing/2014/main" id="{158EFFB8-322B-D7BB-7AD7-0DB4976B5477}"/>
              </a:ext>
            </a:extLst>
          </p:cNvPr>
          <p:cNvSpPr>
            <a:spLocks noGrp="1"/>
          </p:cNvSpPr>
          <p:nvPr>
            <p:ph idx="1"/>
          </p:nvPr>
        </p:nvSpPr>
        <p:spPr/>
        <p:txBody>
          <a:bodyPr/>
          <a:lstStyle/>
          <a:p>
            <a:r>
              <a:rPr lang="tr-TR" dirty="0"/>
              <a:t>Medeni usul hukuku uyuşmazlık çözüm yöntemlerini ve bu konuda en klasik çözüm yöntemi olan mahkemelerin işleyişi ile mahkeme ve taraflar arasındaki ilişki düzenleyen hukuk dalıdır.</a:t>
            </a:r>
          </a:p>
          <a:p>
            <a:r>
              <a:rPr lang="tr-TR" dirty="0"/>
              <a:t>Uyuşmazlıkların kanunla belirlenmiş olan şekil ve usullere uygun olarak çözülmesi öncelikle taraflara eşit davranılmasını mümkün kılmakta ve adil bir yargılama sonunda gerçeğin tespit edilmesini kolaylaştırmaktadır.  Bunun yanında önceden belirlenmiş kurallara uygun olarak uyuşmazlığın çözümü toplumun yargıya inancını da kuvvetlendirmekte keyfiliğin önüne geçmektedir. </a:t>
            </a:r>
          </a:p>
        </p:txBody>
      </p:sp>
    </p:spTree>
    <p:extLst>
      <p:ext uri="{BB962C8B-B14F-4D97-AF65-F5344CB8AC3E}">
        <p14:creationId xmlns:p14="http://schemas.microsoft.com/office/powerpoint/2010/main" val="3167193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18D67E-8305-4AE4-3177-B31EDF1C7491}"/>
              </a:ext>
            </a:extLst>
          </p:cNvPr>
          <p:cNvSpPr>
            <a:spLocks noGrp="1"/>
          </p:cNvSpPr>
          <p:nvPr>
            <p:ph type="title"/>
          </p:nvPr>
        </p:nvSpPr>
        <p:spPr/>
        <p:txBody>
          <a:bodyPr/>
          <a:lstStyle/>
          <a:p>
            <a:r>
              <a:rPr lang="tr-TR" dirty="0"/>
              <a:t>Medeni Usul Hukukunun Amacı</a:t>
            </a:r>
          </a:p>
        </p:txBody>
      </p:sp>
      <p:sp>
        <p:nvSpPr>
          <p:cNvPr id="3" name="İçerik Yer Tutucusu 2">
            <a:extLst>
              <a:ext uri="{FF2B5EF4-FFF2-40B4-BE49-F238E27FC236}">
                <a16:creationId xmlns:a16="http://schemas.microsoft.com/office/drawing/2014/main" id="{7632462D-8B93-D3A1-7447-922BD7897986}"/>
              </a:ext>
            </a:extLst>
          </p:cNvPr>
          <p:cNvSpPr>
            <a:spLocks noGrp="1"/>
          </p:cNvSpPr>
          <p:nvPr>
            <p:ph idx="1"/>
          </p:nvPr>
        </p:nvSpPr>
        <p:spPr/>
        <p:txBody>
          <a:bodyPr/>
          <a:lstStyle/>
          <a:p>
            <a:r>
              <a:rPr lang="tr-TR" dirty="0"/>
              <a:t>Medeni usul hukuku sübjektif hakların gerçekleşmesini sağlar. İstisnai durumlarda medeni usul hukuku sübjektif hakkın değil objektif hukukun belirlenmesini amaçlar.</a:t>
            </a:r>
          </a:p>
          <a:p>
            <a:r>
              <a:rPr lang="tr-TR" dirty="0"/>
              <a:t>Medeni usul hukukunun diğer amacı hukuki barışın korunmasıdır.</a:t>
            </a:r>
          </a:p>
          <a:p>
            <a:r>
              <a:rPr lang="tr-TR" dirty="0"/>
              <a:t>Tüm yargılama hukuklarının amacı maddi gerçeğin tespitidir.</a:t>
            </a:r>
          </a:p>
        </p:txBody>
      </p:sp>
    </p:spTree>
    <p:extLst>
      <p:ext uri="{BB962C8B-B14F-4D97-AF65-F5344CB8AC3E}">
        <p14:creationId xmlns:p14="http://schemas.microsoft.com/office/powerpoint/2010/main" val="21478853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3247</TotalTime>
  <Words>1488</Words>
  <Application>Microsoft Macintosh PowerPoint</Application>
  <PresentationFormat>Geniş ekran</PresentationFormat>
  <Paragraphs>95</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Calibri Light</vt:lpstr>
      <vt:lpstr>Office Teması</vt:lpstr>
      <vt:lpstr>MEDENİ USUL HUKUKU</vt:lpstr>
      <vt:lpstr>Medeni Usul Hukukuna İlişkin Genel Bilgiler</vt:lpstr>
      <vt:lpstr>PowerPoint Sunusu</vt:lpstr>
      <vt:lpstr>Hak Arama Özgürlüğü-Hukuki Korunma Talebi-Adalete Erişim</vt:lpstr>
      <vt:lpstr>Hukuki Koruma</vt:lpstr>
      <vt:lpstr>Adalete Erişim</vt:lpstr>
      <vt:lpstr>PowerPoint Sunusu</vt:lpstr>
      <vt:lpstr>Medeni Usul Hukukunun Anlamı</vt:lpstr>
      <vt:lpstr>Medeni Usul Hukukunun Amacı</vt:lpstr>
      <vt:lpstr>Medeni Usul Hukuku Kavramı</vt:lpstr>
      <vt:lpstr>Medeni Usul Hukukunun Yer ve Zaman İtibariyle Uygulanması</vt:lpstr>
      <vt:lpstr>PowerPoint Sunusu</vt:lpstr>
      <vt:lpstr>Medeni Usul Hukukunun Kaynakları</vt:lpstr>
      <vt:lpstr>Medeni Usul Hukuku Kurallarının Yorumu</vt:lpstr>
      <vt:lpstr>YARGI </vt:lpstr>
      <vt:lpstr>Yargı Çeşitleri</vt:lpstr>
      <vt:lpstr>Anayasa Yargısı</vt:lpstr>
      <vt:lpstr>İdari Yargı</vt:lpstr>
      <vt:lpstr>Medeni Yargı (Adli Yargı)</vt:lpstr>
      <vt:lpstr>Çekişmeli ve Çekişmesiz Yargı</vt:lpstr>
      <vt:lpstr>PowerPoint Sunusu</vt:lpstr>
      <vt:lpstr>ÇEKİŞMELİ YARGI-ÇEKİŞMESİZ YARGI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dc:title>
  <dc:creator>Av. Dr. Polat İŞOĞLU</dc:creator>
  <cp:lastModifiedBy>Av. Dr. Polat İŞOĞLU</cp:lastModifiedBy>
  <cp:revision>26</cp:revision>
  <dcterms:created xsi:type="dcterms:W3CDTF">2023-10-08T17:15:41Z</dcterms:created>
  <dcterms:modified xsi:type="dcterms:W3CDTF">2023-10-16T10:19:07Z</dcterms:modified>
</cp:coreProperties>
</file>