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72" r:id="rId5"/>
    <p:sldId id="273" r:id="rId6"/>
    <p:sldId id="258" r:id="rId7"/>
    <p:sldId id="259" r:id="rId8"/>
    <p:sldId id="274" r:id="rId9"/>
    <p:sldId id="275" r:id="rId10"/>
    <p:sldId id="260" r:id="rId11"/>
    <p:sldId id="261" r:id="rId12"/>
    <p:sldId id="276" r:id="rId13"/>
    <p:sldId id="277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931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032" y="0"/>
            <a:ext cx="16251936" cy="9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27DB43B-7989-5E6A-EFAA-1ED9DDBDBB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54" r="3584" b="-1"/>
          <a:stretch>
            <a:fillRect/>
          </a:stretch>
        </p:blipFill>
        <p:spPr>
          <a:xfrm>
            <a:off x="20" y="1709"/>
            <a:ext cx="16255980" cy="914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49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032" y="0"/>
            <a:ext cx="16251936" cy="9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7E38874-852F-837B-6852-F6599A70B1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316"/>
          <a:stretch>
            <a:fillRect/>
          </a:stretch>
        </p:blipFill>
        <p:spPr>
          <a:xfrm>
            <a:off x="20" y="1709"/>
            <a:ext cx="16255980" cy="914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06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032" y="0"/>
            <a:ext cx="16251936" cy="9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CC7B875-E81D-CD4C-732C-E13B7C53A1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650" b="1"/>
          <a:stretch>
            <a:fillRect/>
          </a:stretch>
        </p:blipFill>
        <p:spPr>
          <a:xfrm>
            <a:off x="20" y="1709"/>
            <a:ext cx="16255980" cy="914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26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032" y="0"/>
            <a:ext cx="16251936" cy="9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E900388-5CAE-4C72-8085-4C47773ED8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04"/>
          <a:stretch>
            <a:fillRect/>
          </a:stretch>
        </p:blipFill>
        <p:spPr>
          <a:xfrm>
            <a:off x="20" y="1709"/>
            <a:ext cx="16255980" cy="914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5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032" y="0"/>
            <a:ext cx="16251936" cy="9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2F8EAFD-1D6C-BD99-F2C2-4E680692DE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981" b="-1"/>
          <a:stretch>
            <a:fillRect/>
          </a:stretch>
        </p:blipFill>
        <p:spPr>
          <a:xfrm>
            <a:off x="20" y="1709"/>
            <a:ext cx="16255980" cy="914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9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032" y="0"/>
            <a:ext cx="16251936" cy="9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904A048-2150-0325-2F52-C52FC2C8B3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60"/>
          <a:stretch>
            <a:fillRect/>
          </a:stretch>
        </p:blipFill>
        <p:spPr>
          <a:xfrm>
            <a:off x="20" y="1709"/>
            <a:ext cx="16255980" cy="914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18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032" y="0"/>
            <a:ext cx="16251936" cy="9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0FAC9D9-CA06-28DA-7D04-1F8F990974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317" b="1"/>
          <a:stretch>
            <a:fillRect/>
          </a:stretch>
        </p:blipFill>
        <p:spPr>
          <a:xfrm>
            <a:off x="20" y="1709"/>
            <a:ext cx="16255980" cy="914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645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Özel</PresentationFormat>
  <Paragraphs>0</Paragraphs>
  <Slides>22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ADEM</dc:creator>
  <cp:lastModifiedBy>Gönül Parçam Bilgin</cp:lastModifiedBy>
  <cp:revision>2</cp:revision>
  <dcterms:created xsi:type="dcterms:W3CDTF">2006-08-16T00:00:00Z</dcterms:created>
  <dcterms:modified xsi:type="dcterms:W3CDTF">2026-05-03T20:17:14Z</dcterms:modified>
</cp:coreProperties>
</file>