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EXERCISE 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5618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i="1" dirty="0" smtClean="0"/>
              <a:t>BBC NEWS</a:t>
            </a:r>
            <a:endParaRPr lang="tr-TR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tr-TR" i="1" dirty="0" smtClean="0">
                <a:solidFill>
                  <a:srgbClr val="202224"/>
                </a:solidFill>
                <a:latin typeface="BBC Reith Serif"/>
              </a:rPr>
              <a:t> </a:t>
            </a:r>
            <a:r>
              <a:rPr lang="tr-TR" i="1" smtClean="0">
                <a:solidFill>
                  <a:srgbClr val="202224"/>
                </a:solidFill>
                <a:latin typeface="BBC Reith Serif"/>
              </a:rPr>
              <a:t>	</a:t>
            </a:r>
            <a:r>
              <a:rPr lang="tr-TR" smtClean="0"/>
              <a:t>https</a:t>
            </a:r>
            <a:r>
              <a:rPr lang="tr-TR" dirty="0"/>
              <a:t>://www.bbc.com/news/articles/cp8l00l4rejo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53071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4</Words>
  <Application>Microsoft Office PowerPoint</Application>
  <PresentationFormat>Ekran Gösterisi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3" baseType="lpstr">
      <vt:lpstr>Office Theme</vt:lpstr>
      <vt:lpstr>EXERCISE </vt:lpstr>
      <vt:lpstr>BBC NEWS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3</dc:title>
  <dc:creator>Semiha GURSOY</dc:creator>
  <cp:lastModifiedBy>Betul ALTAS</cp:lastModifiedBy>
  <cp:revision>6</cp:revision>
  <dcterms:created xsi:type="dcterms:W3CDTF">2006-08-16T00:00:00Z</dcterms:created>
  <dcterms:modified xsi:type="dcterms:W3CDTF">2025-03-14T10:01:46Z</dcterms:modified>
</cp:coreProperties>
</file>