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60" r:id="rId3"/>
    <p:sldId id="262" r:id="rId4"/>
    <p:sldId id="263" r:id="rId5"/>
    <p:sldId id="261" r:id="rId6"/>
    <p:sldId id="264" r:id="rId7"/>
    <p:sldId id="265" r:id="rId8"/>
    <p:sldId id="258" r:id="rId9"/>
    <p:sldId id="266" r:id="rId10"/>
    <p:sldId id="330" r:id="rId11"/>
    <p:sldId id="331" r:id="rId12"/>
    <p:sldId id="267" r:id="rId13"/>
    <p:sldId id="329" r:id="rId14"/>
    <p:sldId id="268" r:id="rId15"/>
    <p:sldId id="270" r:id="rId16"/>
    <p:sldId id="272" r:id="rId17"/>
    <p:sldId id="273" r:id="rId18"/>
    <p:sldId id="279" r:id="rId19"/>
    <p:sldId id="280" r:id="rId20"/>
    <p:sldId id="282" r:id="rId21"/>
    <p:sldId id="332" r:id="rId22"/>
    <p:sldId id="286" r:id="rId23"/>
    <p:sldId id="287" r:id="rId24"/>
    <p:sldId id="288" r:id="rId25"/>
    <p:sldId id="289" r:id="rId26"/>
    <p:sldId id="301" r:id="rId27"/>
    <p:sldId id="302" r:id="rId28"/>
    <p:sldId id="303" r:id="rId29"/>
    <p:sldId id="304" r:id="rId30"/>
    <p:sldId id="305" r:id="rId31"/>
    <p:sldId id="309" r:id="rId32"/>
    <p:sldId id="310" r:id="rId33"/>
    <p:sldId id="311" r:id="rId34"/>
    <p:sldId id="312"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AF0958-6B01-4CAD-9B7D-CD2EAD28888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tr-TR"/>
        </a:p>
      </dgm:t>
    </dgm:pt>
    <dgm:pt modelId="{21F2BE99-4F43-438F-A20E-972B530360E7}">
      <dgm:prSet phldrT="[Metin]"/>
      <dgm:spPr/>
      <dgm:t>
        <a:bodyPr/>
        <a:lstStyle/>
        <a:p>
          <a:r>
            <a:rPr lang="tr-TR" dirty="0"/>
            <a:t>ADALET PSİKOLOJİSİ</a:t>
          </a:r>
        </a:p>
      </dgm:t>
    </dgm:pt>
    <dgm:pt modelId="{22ABDC6B-8FC4-4694-9278-3EF6DB3AF547}" type="parTrans" cxnId="{AC224A71-8C8E-4F2B-B49D-55ABBD355EF9}">
      <dgm:prSet/>
      <dgm:spPr/>
      <dgm:t>
        <a:bodyPr/>
        <a:lstStyle/>
        <a:p>
          <a:endParaRPr lang="tr-TR"/>
        </a:p>
      </dgm:t>
    </dgm:pt>
    <dgm:pt modelId="{8A6FC45B-9FE4-4256-9709-5339013B92C5}" type="sibTrans" cxnId="{AC224A71-8C8E-4F2B-B49D-55ABBD355EF9}">
      <dgm:prSet/>
      <dgm:spPr/>
      <dgm:t>
        <a:bodyPr/>
        <a:lstStyle/>
        <a:p>
          <a:endParaRPr lang="tr-TR"/>
        </a:p>
      </dgm:t>
    </dgm:pt>
    <dgm:pt modelId="{F27387CE-CB9B-43D2-B3E4-DD7C07F74CFD}">
      <dgm:prSet phldrT="[Metin]"/>
      <dgm:spPr/>
      <dgm:t>
        <a:bodyPr/>
        <a:lstStyle/>
        <a:p>
          <a:r>
            <a:rPr lang="tr-TR" dirty="0"/>
            <a:t>ADLİ BİYOLOJİ</a:t>
          </a:r>
        </a:p>
      </dgm:t>
    </dgm:pt>
    <dgm:pt modelId="{90D44714-2686-45BB-87ED-D5357BB3ADDF}" type="parTrans" cxnId="{6D0684C5-257A-4778-9A32-906EF2C20B99}">
      <dgm:prSet/>
      <dgm:spPr/>
      <dgm:t>
        <a:bodyPr/>
        <a:lstStyle/>
        <a:p>
          <a:endParaRPr lang="tr-TR"/>
        </a:p>
      </dgm:t>
    </dgm:pt>
    <dgm:pt modelId="{E3E625B0-17D8-440A-908B-556FD2801A4B}" type="sibTrans" cxnId="{6D0684C5-257A-4778-9A32-906EF2C20B99}">
      <dgm:prSet/>
      <dgm:spPr/>
      <dgm:t>
        <a:bodyPr/>
        <a:lstStyle/>
        <a:p>
          <a:endParaRPr lang="tr-TR"/>
        </a:p>
      </dgm:t>
    </dgm:pt>
    <dgm:pt modelId="{20977689-B884-4EC1-B29B-631867C33818}">
      <dgm:prSet phldrT="[Metin]"/>
      <dgm:spPr/>
      <dgm:t>
        <a:bodyPr/>
        <a:lstStyle/>
        <a:p>
          <a:r>
            <a:rPr lang="tr-TR" dirty="0"/>
            <a:t>ADLİ TOKSİKOLOJİ</a:t>
          </a:r>
        </a:p>
      </dgm:t>
    </dgm:pt>
    <dgm:pt modelId="{90705C51-241D-40EF-A5F1-046236F8BD86}" type="parTrans" cxnId="{C4C2866D-5F9B-4012-AA82-235DBC994CEF}">
      <dgm:prSet/>
      <dgm:spPr/>
      <dgm:t>
        <a:bodyPr/>
        <a:lstStyle/>
        <a:p>
          <a:endParaRPr lang="tr-TR"/>
        </a:p>
      </dgm:t>
    </dgm:pt>
    <dgm:pt modelId="{DDA20B9C-075B-4ACC-B87B-4541F02173C2}" type="sibTrans" cxnId="{C4C2866D-5F9B-4012-AA82-235DBC994CEF}">
      <dgm:prSet/>
      <dgm:spPr/>
      <dgm:t>
        <a:bodyPr/>
        <a:lstStyle/>
        <a:p>
          <a:endParaRPr lang="tr-TR"/>
        </a:p>
      </dgm:t>
    </dgm:pt>
    <dgm:pt modelId="{06C71C4E-EC55-4430-94E6-3DB30EB78806}">
      <dgm:prSet phldrT="[Metin]"/>
      <dgm:spPr/>
      <dgm:t>
        <a:bodyPr/>
        <a:lstStyle/>
        <a:p>
          <a:r>
            <a:rPr lang="tr-TR" dirty="0"/>
            <a:t>ADLİ PALİNOLOJİ</a:t>
          </a:r>
        </a:p>
      </dgm:t>
    </dgm:pt>
    <dgm:pt modelId="{5EEA3039-C785-4AF6-AE4C-90EA73708C91}" type="parTrans" cxnId="{268EE776-4CAD-4E84-8BDB-0104F88CFE04}">
      <dgm:prSet/>
      <dgm:spPr/>
      <dgm:t>
        <a:bodyPr/>
        <a:lstStyle/>
        <a:p>
          <a:endParaRPr lang="tr-TR"/>
        </a:p>
      </dgm:t>
    </dgm:pt>
    <dgm:pt modelId="{9036ABF9-7C22-43E7-8ECF-E5ABAC6F44DD}" type="sibTrans" cxnId="{268EE776-4CAD-4E84-8BDB-0104F88CFE04}">
      <dgm:prSet/>
      <dgm:spPr/>
      <dgm:t>
        <a:bodyPr/>
        <a:lstStyle/>
        <a:p>
          <a:endParaRPr lang="tr-TR"/>
        </a:p>
      </dgm:t>
    </dgm:pt>
    <dgm:pt modelId="{19D346A2-E36B-41BA-9ECC-23BBFA700C1D}">
      <dgm:prSet phldrT="[Metin]"/>
      <dgm:spPr/>
      <dgm:t>
        <a:bodyPr/>
        <a:lstStyle/>
        <a:p>
          <a:r>
            <a:rPr lang="tr-TR" dirty="0"/>
            <a:t>ÖLÜM BİLİMİ</a:t>
          </a:r>
        </a:p>
      </dgm:t>
    </dgm:pt>
    <dgm:pt modelId="{3AE9CE8F-BBC9-4E3E-9F7D-F16228872F0D}" type="parTrans" cxnId="{30E15713-4C1F-41DB-806F-A56C647F298D}">
      <dgm:prSet/>
      <dgm:spPr/>
      <dgm:t>
        <a:bodyPr/>
        <a:lstStyle/>
        <a:p>
          <a:endParaRPr lang="tr-TR"/>
        </a:p>
      </dgm:t>
    </dgm:pt>
    <dgm:pt modelId="{6E941DAF-3BE8-45B5-8314-DBC01631B99C}" type="sibTrans" cxnId="{30E15713-4C1F-41DB-806F-A56C647F298D}">
      <dgm:prSet/>
      <dgm:spPr/>
      <dgm:t>
        <a:bodyPr/>
        <a:lstStyle/>
        <a:p>
          <a:endParaRPr lang="tr-TR"/>
        </a:p>
      </dgm:t>
    </dgm:pt>
    <dgm:pt modelId="{BCBA55D5-18DF-4EFF-9314-A01743E04293}">
      <dgm:prSet/>
      <dgm:spPr/>
      <dgm:t>
        <a:bodyPr/>
        <a:lstStyle/>
        <a:p>
          <a:r>
            <a:rPr lang="tr-TR" dirty="0"/>
            <a:t>ADLİ PATALOJİ</a:t>
          </a:r>
        </a:p>
      </dgm:t>
    </dgm:pt>
    <dgm:pt modelId="{E4BEDD53-D098-4D69-8C2F-C9A0F63BB055}" type="parTrans" cxnId="{C425C905-1BF1-48AA-9679-89FEB7B1AEFE}">
      <dgm:prSet/>
      <dgm:spPr/>
      <dgm:t>
        <a:bodyPr/>
        <a:lstStyle/>
        <a:p>
          <a:endParaRPr lang="tr-TR"/>
        </a:p>
      </dgm:t>
    </dgm:pt>
    <dgm:pt modelId="{E161FDDC-5437-4437-85F4-46CA874A55EE}" type="sibTrans" cxnId="{C425C905-1BF1-48AA-9679-89FEB7B1AEFE}">
      <dgm:prSet/>
      <dgm:spPr/>
      <dgm:t>
        <a:bodyPr/>
        <a:lstStyle/>
        <a:p>
          <a:endParaRPr lang="tr-TR"/>
        </a:p>
      </dgm:t>
    </dgm:pt>
    <dgm:pt modelId="{40E0EF74-AD99-45C8-B8E4-9F6205C1328A}">
      <dgm:prSet/>
      <dgm:spPr/>
      <dgm:t>
        <a:bodyPr/>
        <a:lstStyle/>
        <a:p>
          <a:r>
            <a:rPr lang="tr-TR" dirty="0"/>
            <a:t>KRİMİNALİSTİK</a:t>
          </a:r>
        </a:p>
      </dgm:t>
    </dgm:pt>
    <dgm:pt modelId="{B42BE376-73CE-4109-B328-9510F8639A02}" type="parTrans" cxnId="{CBDB7580-6CF9-4F92-9783-EA3BC27278CF}">
      <dgm:prSet/>
      <dgm:spPr/>
      <dgm:t>
        <a:bodyPr/>
        <a:lstStyle/>
        <a:p>
          <a:endParaRPr lang="tr-TR"/>
        </a:p>
      </dgm:t>
    </dgm:pt>
    <dgm:pt modelId="{4771E522-C65D-4C8F-8EB7-5EB80B967238}" type="sibTrans" cxnId="{CBDB7580-6CF9-4F92-9783-EA3BC27278CF}">
      <dgm:prSet/>
      <dgm:spPr/>
      <dgm:t>
        <a:bodyPr/>
        <a:lstStyle/>
        <a:p>
          <a:endParaRPr lang="tr-TR"/>
        </a:p>
      </dgm:t>
    </dgm:pt>
    <dgm:pt modelId="{D0D7651A-3207-41A6-8855-C659D05FA1EC}">
      <dgm:prSet/>
      <dgm:spPr/>
      <dgm:t>
        <a:bodyPr/>
        <a:lstStyle/>
        <a:p>
          <a:r>
            <a:rPr lang="tr-TR" dirty="0"/>
            <a:t>BALİSTİK</a:t>
          </a:r>
        </a:p>
      </dgm:t>
    </dgm:pt>
    <dgm:pt modelId="{E05BB5D9-8E76-43BA-A77D-3AC4B585EFDD}" type="parTrans" cxnId="{57B3C03C-F4A2-48C3-A533-819FEA76B608}">
      <dgm:prSet/>
      <dgm:spPr/>
      <dgm:t>
        <a:bodyPr/>
        <a:lstStyle/>
        <a:p>
          <a:endParaRPr lang="tr-TR"/>
        </a:p>
      </dgm:t>
    </dgm:pt>
    <dgm:pt modelId="{CA383AB3-F118-4D7D-94DD-4F15BBC60A80}" type="sibTrans" cxnId="{57B3C03C-F4A2-48C3-A533-819FEA76B608}">
      <dgm:prSet/>
      <dgm:spPr/>
      <dgm:t>
        <a:bodyPr/>
        <a:lstStyle/>
        <a:p>
          <a:endParaRPr lang="tr-TR"/>
        </a:p>
      </dgm:t>
    </dgm:pt>
    <dgm:pt modelId="{C6C61FDE-20CE-469B-B0F8-9785E1CF60E0}">
      <dgm:prSet/>
      <dgm:spPr/>
      <dgm:t>
        <a:bodyPr/>
        <a:lstStyle/>
        <a:p>
          <a:r>
            <a:rPr lang="tr-TR" dirty="0"/>
            <a:t>ADLİ GRAFOLOJİ</a:t>
          </a:r>
        </a:p>
      </dgm:t>
    </dgm:pt>
    <dgm:pt modelId="{E965FA67-6E45-43EC-8DC7-68404A2A3331}" type="parTrans" cxnId="{CA5A0BEC-2668-4FFC-BFDC-BFB47EB1830C}">
      <dgm:prSet/>
      <dgm:spPr/>
      <dgm:t>
        <a:bodyPr/>
        <a:lstStyle/>
        <a:p>
          <a:endParaRPr lang="tr-TR"/>
        </a:p>
      </dgm:t>
    </dgm:pt>
    <dgm:pt modelId="{7675817D-54B4-448A-A459-0FF03410210D}" type="sibTrans" cxnId="{CA5A0BEC-2668-4FFC-BFDC-BFB47EB1830C}">
      <dgm:prSet/>
      <dgm:spPr/>
      <dgm:t>
        <a:bodyPr/>
        <a:lstStyle/>
        <a:p>
          <a:endParaRPr lang="tr-TR"/>
        </a:p>
      </dgm:t>
    </dgm:pt>
    <dgm:pt modelId="{AD4428FB-DA77-450B-B44A-7230AB56BA78}">
      <dgm:prSet/>
      <dgm:spPr/>
      <dgm:t>
        <a:bodyPr/>
        <a:lstStyle/>
        <a:p>
          <a:r>
            <a:rPr lang="tr-TR" dirty="0"/>
            <a:t>SES GÖRÜNTÜ ANALİZİ</a:t>
          </a:r>
        </a:p>
      </dgm:t>
    </dgm:pt>
    <dgm:pt modelId="{DAF3859C-1268-42A6-B0B0-A39ED2A66E1F}" type="parTrans" cxnId="{B5B56EC1-C818-4E79-9170-8F1850F18D55}">
      <dgm:prSet/>
      <dgm:spPr/>
      <dgm:t>
        <a:bodyPr/>
        <a:lstStyle/>
        <a:p>
          <a:endParaRPr lang="tr-TR"/>
        </a:p>
      </dgm:t>
    </dgm:pt>
    <dgm:pt modelId="{1AF3718F-D8DD-4826-9546-9BEA24F88130}" type="sibTrans" cxnId="{B5B56EC1-C818-4E79-9170-8F1850F18D55}">
      <dgm:prSet/>
      <dgm:spPr/>
      <dgm:t>
        <a:bodyPr/>
        <a:lstStyle/>
        <a:p>
          <a:endParaRPr lang="tr-TR"/>
        </a:p>
      </dgm:t>
    </dgm:pt>
    <dgm:pt modelId="{B0E9E7DF-A187-4DC4-BD37-82BF4BCC93EB}">
      <dgm:prSet/>
      <dgm:spPr/>
      <dgm:t>
        <a:bodyPr/>
        <a:lstStyle/>
        <a:p>
          <a:r>
            <a:rPr lang="tr-TR" dirty="0"/>
            <a:t>ADLİ TRAVMATOLOJİ</a:t>
          </a:r>
        </a:p>
      </dgm:t>
    </dgm:pt>
    <dgm:pt modelId="{96A7B3F3-51C7-4659-9151-E5C4C7055F60}" type="parTrans" cxnId="{39EAD9F6-3858-454F-94CA-C95DB2EC96DA}">
      <dgm:prSet/>
      <dgm:spPr/>
      <dgm:t>
        <a:bodyPr/>
        <a:lstStyle/>
        <a:p>
          <a:endParaRPr lang="tr-TR"/>
        </a:p>
      </dgm:t>
    </dgm:pt>
    <dgm:pt modelId="{CEC1C5EA-D846-4BC5-847B-0D90459E4EA5}" type="sibTrans" cxnId="{39EAD9F6-3858-454F-94CA-C95DB2EC96DA}">
      <dgm:prSet/>
      <dgm:spPr/>
      <dgm:t>
        <a:bodyPr/>
        <a:lstStyle/>
        <a:p>
          <a:endParaRPr lang="tr-TR"/>
        </a:p>
      </dgm:t>
    </dgm:pt>
    <dgm:pt modelId="{462117B3-8051-44E8-9F20-A9CE3311E4E8}">
      <dgm:prSet/>
      <dgm:spPr/>
      <dgm:t>
        <a:bodyPr/>
        <a:lstStyle/>
        <a:p>
          <a:r>
            <a:rPr lang="tr-TR" dirty="0"/>
            <a:t>FASİYAL REKONSTRÜKSİYON</a:t>
          </a:r>
        </a:p>
      </dgm:t>
    </dgm:pt>
    <dgm:pt modelId="{68EBB0D7-C7C7-4ECA-9F11-18173B3BFBFB}" type="parTrans" cxnId="{0B34A3D9-8D4D-45ED-B339-474B86D724E1}">
      <dgm:prSet/>
      <dgm:spPr/>
      <dgm:t>
        <a:bodyPr/>
        <a:lstStyle/>
        <a:p>
          <a:endParaRPr lang="tr-TR"/>
        </a:p>
      </dgm:t>
    </dgm:pt>
    <dgm:pt modelId="{AEF362C1-DFCA-4B26-8D8A-34AFCDACABDA}" type="sibTrans" cxnId="{0B34A3D9-8D4D-45ED-B339-474B86D724E1}">
      <dgm:prSet/>
      <dgm:spPr/>
      <dgm:t>
        <a:bodyPr/>
        <a:lstStyle/>
        <a:p>
          <a:endParaRPr lang="tr-TR"/>
        </a:p>
      </dgm:t>
    </dgm:pt>
    <dgm:pt modelId="{333A5978-A248-4BE2-95FA-2A11549C056A}">
      <dgm:prSet/>
      <dgm:spPr/>
      <dgm:t>
        <a:bodyPr/>
        <a:lstStyle/>
        <a:p>
          <a:r>
            <a:rPr lang="tr-TR" dirty="0"/>
            <a:t>ADLİ ODENTOLOJİ</a:t>
          </a:r>
        </a:p>
      </dgm:t>
    </dgm:pt>
    <dgm:pt modelId="{CC35D7D9-94E4-4619-AF4B-4037B585B87B}" type="parTrans" cxnId="{82066F07-00FB-489C-8F1C-D2D0D6457813}">
      <dgm:prSet/>
      <dgm:spPr/>
      <dgm:t>
        <a:bodyPr/>
        <a:lstStyle/>
        <a:p>
          <a:endParaRPr lang="tr-TR"/>
        </a:p>
      </dgm:t>
    </dgm:pt>
    <dgm:pt modelId="{985105CC-9747-4326-B74D-3DE1BD97E90D}" type="sibTrans" cxnId="{82066F07-00FB-489C-8F1C-D2D0D6457813}">
      <dgm:prSet/>
      <dgm:spPr/>
      <dgm:t>
        <a:bodyPr/>
        <a:lstStyle/>
        <a:p>
          <a:endParaRPr lang="tr-TR"/>
        </a:p>
      </dgm:t>
    </dgm:pt>
    <dgm:pt modelId="{0C90B645-18CE-4CF0-A066-27ED7C7280C1}" type="pres">
      <dgm:prSet presAssocID="{A5AF0958-6B01-4CAD-9B7D-CD2EAD288882}" presName="composite" presStyleCnt="0">
        <dgm:presLayoutVars>
          <dgm:chMax val="1"/>
          <dgm:dir/>
          <dgm:resizeHandles val="exact"/>
        </dgm:presLayoutVars>
      </dgm:prSet>
      <dgm:spPr/>
    </dgm:pt>
    <dgm:pt modelId="{DC7D847E-CC46-4AB5-B394-79E4874732B2}" type="pres">
      <dgm:prSet presAssocID="{A5AF0958-6B01-4CAD-9B7D-CD2EAD288882}" presName="radial" presStyleCnt="0">
        <dgm:presLayoutVars>
          <dgm:animLvl val="ctr"/>
        </dgm:presLayoutVars>
      </dgm:prSet>
      <dgm:spPr/>
    </dgm:pt>
    <dgm:pt modelId="{EF310C2C-46D6-4E4B-AB8B-17BA7FD58E55}" type="pres">
      <dgm:prSet presAssocID="{21F2BE99-4F43-438F-A20E-972B530360E7}" presName="centerShape" presStyleLbl="vennNode1" presStyleIdx="0" presStyleCnt="13" custScaleX="71545" custScaleY="69019"/>
      <dgm:spPr/>
    </dgm:pt>
    <dgm:pt modelId="{3C28F788-9BAB-4CFF-93F3-CC772474CB3F}" type="pres">
      <dgm:prSet presAssocID="{F27387CE-CB9B-43D2-B3E4-DD7C07F74CFD}" presName="node" presStyleLbl="vennNode1" presStyleIdx="1" presStyleCnt="13">
        <dgm:presLayoutVars>
          <dgm:bulletEnabled val="1"/>
        </dgm:presLayoutVars>
      </dgm:prSet>
      <dgm:spPr/>
    </dgm:pt>
    <dgm:pt modelId="{DF217647-9AA2-4B28-8309-F4FC827F9E05}" type="pres">
      <dgm:prSet presAssocID="{20977689-B884-4EC1-B29B-631867C33818}" presName="node" presStyleLbl="vennNode1" presStyleIdx="2" presStyleCnt="13">
        <dgm:presLayoutVars>
          <dgm:bulletEnabled val="1"/>
        </dgm:presLayoutVars>
      </dgm:prSet>
      <dgm:spPr/>
    </dgm:pt>
    <dgm:pt modelId="{F9F5AB06-3BE6-41D5-A67A-E10B6650F9B3}" type="pres">
      <dgm:prSet presAssocID="{B0E9E7DF-A187-4DC4-BD37-82BF4BCC93EB}" presName="node" presStyleLbl="vennNode1" presStyleIdx="3" presStyleCnt="13">
        <dgm:presLayoutVars>
          <dgm:bulletEnabled val="1"/>
        </dgm:presLayoutVars>
      </dgm:prSet>
      <dgm:spPr/>
    </dgm:pt>
    <dgm:pt modelId="{8F27FC65-8B6C-4E5E-9117-4A4E8CB5F5F0}" type="pres">
      <dgm:prSet presAssocID="{333A5978-A248-4BE2-95FA-2A11549C056A}" presName="node" presStyleLbl="vennNode1" presStyleIdx="4" presStyleCnt="13">
        <dgm:presLayoutVars>
          <dgm:bulletEnabled val="1"/>
        </dgm:presLayoutVars>
      </dgm:prSet>
      <dgm:spPr/>
    </dgm:pt>
    <dgm:pt modelId="{0DFE1544-3C55-455A-9724-1DE6C9B7E5D7}" type="pres">
      <dgm:prSet presAssocID="{BCBA55D5-18DF-4EFF-9314-A01743E04293}" presName="node" presStyleLbl="vennNode1" presStyleIdx="5" presStyleCnt="13">
        <dgm:presLayoutVars>
          <dgm:bulletEnabled val="1"/>
        </dgm:presLayoutVars>
      </dgm:prSet>
      <dgm:spPr/>
    </dgm:pt>
    <dgm:pt modelId="{C81DAEEE-A57C-46C3-A3B7-7E29ACFFB6E9}" type="pres">
      <dgm:prSet presAssocID="{462117B3-8051-44E8-9F20-A9CE3311E4E8}" presName="node" presStyleLbl="vennNode1" presStyleIdx="6" presStyleCnt="13">
        <dgm:presLayoutVars>
          <dgm:bulletEnabled val="1"/>
        </dgm:presLayoutVars>
      </dgm:prSet>
      <dgm:spPr/>
    </dgm:pt>
    <dgm:pt modelId="{4759BE12-539E-4EE5-B9FA-45AC106D4920}" type="pres">
      <dgm:prSet presAssocID="{06C71C4E-EC55-4430-94E6-3DB30EB78806}" presName="node" presStyleLbl="vennNode1" presStyleIdx="7" presStyleCnt="13">
        <dgm:presLayoutVars>
          <dgm:bulletEnabled val="1"/>
        </dgm:presLayoutVars>
      </dgm:prSet>
      <dgm:spPr/>
    </dgm:pt>
    <dgm:pt modelId="{8146E9C6-1A28-4848-8BDE-C6CC0AC44B20}" type="pres">
      <dgm:prSet presAssocID="{19D346A2-E36B-41BA-9ECC-23BBFA700C1D}" presName="node" presStyleLbl="vennNode1" presStyleIdx="8" presStyleCnt="13">
        <dgm:presLayoutVars>
          <dgm:bulletEnabled val="1"/>
        </dgm:presLayoutVars>
      </dgm:prSet>
      <dgm:spPr/>
    </dgm:pt>
    <dgm:pt modelId="{4B9CF7AD-37CC-48F3-BF69-52DB9E15D14B}" type="pres">
      <dgm:prSet presAssocID="{40E0EF74-AD99-45C8-B8E4-9F6205C1328A}" presName="node" presStyleLbl="vennNode1" presStyleIdx="9" presStyleCnt="13">
        <dgm:presLayoutVars>
          <dgm:bulletEnabled val="1"/>
        </dgm:presLayoutVars>
      </dgm:prSet>
      <dgm:spPr/>
    </dgm:pt>
    <dgm:pt modelId="{FCF7A383-15DC-43C6-9B07-BC630859DEAF}" type="pres">
      <dgm:prSet presAssocID="{D0D7651A-3207-41A6-8855-C659D05FA1EC}" presName="node" presStyleLbl="vennNode1" presStyleIdx="10" presStyleCnt="13">
        <dgm:presLayoutVars>
          <dgm:bulletEnabled val="1"/>
        </dgm:presLayoutVars>
      </dgm:prSet>
      <dgm:spPr/>
    </dgm:pt>
    <dgm:pt modelId="{0F91DFEB-2A24-44B1-98E1-D633AE68FD8D}" type="pres">
      <dgm:prSet presAssocID="{C6C61FDE-20CE-469B-B0F8-9785E1CF60E0}" presName="node" presStyleLbl="vennNode1" presStyleIdx="11" presStyleCnt="13">
        <dgm:presLayoutVars>
          <dgm:bulletEnabled val="1"/>
        </dgm:presLayoutVars>
      </dgm:prSet>
      <dgm:spPr/>
    </dgm:pt>
    <dgm:pt modelId="{8988754F-7295-4C4D-A180-0BF3DAD42919}" type="pres">
      <dgm:prSet presAssocID="{AD4428FB-DA77-450B-B44A-7230AB56BA78}" presName="node" presStyleLbl="vennNode1" presStyleIdx="12" presStyleCnt="13">
        <dgm:presLayoutVars>
          <dgm:bulletEnabled val="1"/>
        </dgm:presLayoutVars>
      </dgm:prSet>
      <dgm:spPr/>
    </dgm:pt>
  </dgm:ptLst>
  <dgm:cxnLst>
    <dgm:cxn modelId="{DCBDA502-ADA7-448C-BD25-2586979E201F}" type="presOf" srcId="{06C71C4E-EC55-4430-94E6-3DB30EB78806}" destId="{4759BE12-539E-4EE5-B9FA-45AC106D4920}" srcOrd="0" destOrd="0" presId="urn:microsoft.com/office/officeart/2005/8/layout/radial3"/>
    <dgm:cxn modelId="{C425C905-1BF1-48AA-9679-89FEB7B1AEFE}" srcId="{21F2BE99-4F43-438F-A20E-972B530360E7}" destId="{BCBA55D5-18DF-4EFF-9314-A01743E04293}" srcOrd="4" destOrd="0" parTransId="{E4BEDD53-D098-4D69-8C2F-C9A0F63BB055}" sibTransId="{E161FDDC-5437-4437-85F4-46CA874A55EE}"/>
    <dgm:cxn modelId="{82066F07-00FB-489C-8F1C-D2D0D6457813}" srcId="{21F2BE99-4F43-438F-A20E-972B530360E7}" destId="{333A5978-A248-4BE2-95FA-2A11549C056A}" srcOrd="3" destOrd="0" parTransId="{CC35D7D9-94E4-4619-AF4B-4037B585B87B}" sibTransId="{985105CC-9747-4326-B74D-3DE1BD97E90D}"/>
    <dgm:cxn modelId="{73FD8709-D7D9-4B2F-9B47-980C7B28E9BA}" type="presOf" srcId="{333A5978-A248-4BE2-95FA-2A11549C056A}" destId="{8F27FC65-8B6C-4E5E-9117-4A4E8CB5F5F0}" srcOrd="0" destOrd="0" presId="urn:microsoft.com/office/officeart/2005/8/layout/radial3"/>
    <dgm:cxn modelId="{30E15713-4C1F-41DB-806F-A56C647F298D}" srcId="{21F2BE99-4F43-438F-A20E-972B530360E7}" destId="{19D346A2-E36B-41BA-9ECC-23BBFA700C1D}" srcOrd="7" destOrd="0" parTransId="{3AE9CE8F-BBC9-4E3E-9F7D-F16228872F0D}" sibTransId="{6E941DAF-3BE8-45B5-8314-DBC01631B99C}"/>
    <dgm:cxn modelId="{BC143014-5864-4B7A-B69D-6A2ADA1A69B6}" type="presOf" srcId="{462117B3-8051-44E8-9F20-A9CE3311E4E8}" destId="{C81DAEEE-A57C-46C3-A3B7-7E29ACFFB6E9}" srcOrd="0" destOrd="0" presId="urn:microsoft.com/office/officeart/2005/8/layout/radial3"/>
    <dgm:cxn modelId="{138F4E14-2688-4C38-B83A-03BC511D37B5}" type="presOf" srcId="{AD4428FB-DA77-450B-B44A-7230AB56BA78}" destId="{8988754F-7295-4C4D-A180-0BF3DAD42919}" srcOrd="0" destOrd="0" presId="urn:microsoft.com/office/officeart/2005/8/layout/radial3"/>
    <dgm:cxn modelId="{9B8DCF1A-1A5A-46FF-9B6B-D1FA93E47ADB}" type="presOf" srcId="{A5AF0958-6B01-4CAD-9B7D-CD2EAD288882}" destId="{0C90B645-18CE-4CF0-A066-27ED7C7280C1}" srcOrd="0" destOrd="0" presId="urn:microsoft.com/office/officeart/2005/8/layout/radial3"/>
    <dgm:cxn modelId="{A3A3D322-8855-4932-B05A-3EB98E54444D}" type="presOf" srcId="{19D346A2-E36B-41BA-9ECC-23BBFA700C1D}" destId="{8146E9C6-1A28-4848-8BDE-C6CC0AC44B20}" srcOrd="0" destOrd="0" presId="urn:microsoft.com/office/officeart/2005/8/layout/radial3"/>
    <dgm:cxn modelId="{5571DA2E-DCAE-4CAC-9017-4AA08E9C00D7}" type="presOf" srcId="{40E0EF74-AD99-45C8-B8E4-9F6205C1328A}" destId="{4B9CF7AD-37CC-48F3-BF69-52DB9E15D14B}" srcOrd="0" destOrd="0" presId="urn:microsoft.com/office/officeart/2005/8/layout/radial3"/>
    <dgm:cxn modelId="{57B3C03C-F4A2-48C3-A533-819FEA76B608}" srcId="{21F2BE99-4F43-438F-A20E-972B530360E7}" destId="{D0D7651A-3207-41A6-8855-C659D05FA1EC}" srcOrd="9" destOrd="0" parTransId="{E05BB5D9-8E76-43BA-A77D-3AC4B585EFDD}" sibTransId="{CA383AB3-F118-4D7D-94DD-4F15BBC60A80}"/>
    <dgm:cxn modelId="{C4C2866D-5F9B-4012-AA82-235DBC994CEF}" srcId="{21F2BE99-4F43-438F-A20E-972B530360E7}" destId="{20977689-B884-4EC1-B29B-631867C33818}" srcOrd="1" destOrd="0" parTransId="{90705C51-241D-40EF-A5F1-046236F8BD86}" sibTransId="{DDA20B9C-075B-4ACC-B87B-4541F02173C2}"/>
    <dgm:cxn modelId="{0276436F-9D46-4C9A-ADF9-D707BFE5DC0B}" type="presOf" srcId="{F27387CE-CB9B-43D2-B3E4-DD7C07F74CFD}" destId="{3C28F788-9BAB-4CFF-93F3-CC772474CB3F}" srcOrd="0" destOrd="0" presId="urn:microsoft.com/office/officeart/2005/8/layout/radial3"/>
    <dgm:cxn modelId="{AC224A71-8C8E-4F2B-B49D-55ABBD355EF9}" srcId="{A5AF0958-6B01-4CAD-9B7D-CD2EAD288882}" destId="{21F2BE99-4F43-438F-A20E-972B530360E7}" srcOrd="0" destOrd="0" parTransId="{22ABDC6B-8FC4-4694-9278-3EF6DB3AF547}" sibTransId="{8A6FC45B-9FE4-4256-9709-5339013B92C5}"/>
    <dgm:cxn modelId="{268EE776-4CAD-4E84-8BDB-0104F88CFE04}" srcId="{21F2BE99-4F43-438F-A20E-972B530360E7}" destId="{06C71C4E-EC55-4430-94E6-3DB30EB78806}" srcOrd="6" destOrd="0" parTransId="{5EEA3039-C785-4AF6-AE4C-90EA73708C91}" sibTransId="{9036ABF9-7C22-43E7-8ECF-E5ABAC6F44DD}"/>
    <dgm:cxn modelId="{517DB677-17F6-4619-A6BF-E0773A8678A0}" type="presOf" srcId="{C6C61FDE-20CE-469B-B0F8-9785E1CF60E0}" destId="{0F91DFEB-2A24-44B1-98E1-D633AE68FD8D}" srcOrd="0" destOrd="0" presId="urn:microsoft.com/office/officeart/2005/8/layout/radial3"/>
    <dgm:cxn modelId="{CBDB7580-6CF9-4F92-9783-EA3BC27278CF}" srcId="{21F2BE99-4F43-438F-A20E-972B530360E7}" destId="{40E0EF74-AD99-45C8-B8E4-9F6205C1328A}" srcOrd="8" destOrd="0" parTransId="{B42BE376-73CE-4109-B328-9510F8639A02}" sibTransId="{4771E522-C65D-4C8F-8EB7-5EB80B967238}"/>
    <dgm:cxn modelId="{B5B56EC1-C818-4E79-9170-8F1850F18D55}" srcId="{21F2BE99-4F43-438F-A20E-972B530360E7}" destId="{AD4428FB-DA77-450B-B44A-7230AB56BA78}" srcOrd="11" destOrd="0" parTransId="{DAF3859C-1268-42A6-B0B0-A39ED2A66E1F}" sibTransId="{1AF3718F-D8DD-4826-9546-9BEA24F88130}"/>
    <dgm:cxn modelId="{5FE0F7C2-D62F-4E18-A471-8A2AC607B999}" type="presOf" srcId="{20977689-B884-4EC1-B29B-631867C33818}" destId="{DF217647-9AA2-4B28-8309-F4FC827F9E05}" srcOrd="0" destOrd="0" presId="urn:microsoft.com/office/officeart/2005/8/layout/radial3"/>
    <dgm:cxn modelId="{6D0684C5-257A-4778-9A32-906EF2C20B99}" srcId="{21F2BE99-4F43-438F-A20E-972B530360E7}" destId="{F27387CE-CB9B-43D2-B3E4-DD7C07F74CFD}" srcOrd="0" destOrd="0" parTransId="{90D44714-2686-45BB-87ED-D5357BB3ADDF}" sibTransId="{E3E625B0-17D8-440A-908B-556FD2801A4B}"/>
    <dgm:cxn modelId="{0B34A3D9-8D4D-45ED-B339-474B86D724E1}" srcId="{21F2BE99-4F43-438F-A20E-972B530360E7}" destId="{462117B3-8051-44E8-9F20-A9CE3311E4E8}" srcOrd="5" destOrd="0" parTransId="{68EBB0D7-C7C7-4ECA-9F11-18173B3BFBFB}" sibTransId="{AEF362C1-DFCA-4B26-8D8A-34AFCDACABDA}"/>
    <dgm:cxn modelId="{96225EDA-070C-47EB-8771-F438EED03E31}" type="presOf" srcId="{D0D7651A-3207-41A6-8855-C659D05FA1EC}" destId="{FCF7A383-15DC-43C6-9B07-BC630859DEAF}" srcOrd="0" destOrd="0" presId="urn:microsoft.com/office/officeart/2005/8/layout/radial3"/>
    <dgm:cxn modelId="{7D1B79DF-3C05-463A-9975-F912CA603827}" type="presOf" srcId="{21F2BE99-4F43-438F-A20E-972B530360E7}" destId="{EF310C2C-46D6-4E4B-AB8B-17BA7FD58E55}" srcOrd="0" destOrd="0" presId="urn:microsoft.com/office/officeart/2005/8/layout/radial3"/>
    <dgm:cxn modelId="{CA5A0BEC-2668-4FFC-BFDC-BFB47EB1830C}" srcId="{21F2BE99-4F43-438F-A20E-972B530360E7}" destId="{C6C61FDE-20CE-469B-B0F8-9785E1CF60E0}" srcOrd="10" destOrd="0" parTransId="{E965FA67-6E45-43EC-8DC7-68404A2A3331}" sibTransId="{7675817D-54B4-448A-A459-0FF03410210D}"/>
    <dgm:cxn modelId="{39EAD9F6-3858-454F-94CA-C95DB2EC96DA}" srcId="{21F2BE99-4F43-438F-A20E-972B530360E7}" destId="{B0E9E7DF-A187-4DC4-BD37-82BF4BCC93EB}" srcOrd="2" destOrd="0" parTransId="{96A7B3F3-51C7-4659-9151-E5C4C7055F60}" sibTransId="{CEC1C5EA-D846-4BC5-847B-0D90459E4EA5}"/>
    <dgm:cxn modelId="{F8FE32F7-B248-45A9-918A-613A6312EA24}" type="presOf" srcId="{B0E9E7DF-A187-4DC4-BD37-82BF4BCC93EB}" destId="{F9F5AB06-3BE6-41D5-A67A-E10B6650F9B3}" srcOrd="0" destOrd="0" presId="urn:microsoft.com/office/officeart/2005/8/layout/radial3"/>
    <dgm:cxn modelId="{9E3A3DFC-FBC7-462C-897A-EDE9277FF067}" type="presOf" srcId="{BCBA55D5-18DF-4EFF-9314-A01743E04293}" destId="{0DFE1544-3C55-455A-9724-1DE6C9B7E5D7}" srcOrd="0" destOrd="0" presId="urn:microsoft.com/office/officeart/2005/8/layout/radial3"/>
    <dgm:cxn modelId="{9FCF3B58-016C-44F1-8F19-17174D3F17E3}" type="presParOf" srcId="{0C90B645-18CE-4CF0-A066-27ED7C7280C1}" destId="{DC7D847E-CC46-4AB5-B394-79E4874732B2}" srcOrd="0" destOrd="0" presId="urn:microsoft.com/office/officeart/2005/8/layout/radial3"/>
    <dgm:cxn modelId="{BED9E36D-F330-4599-A9AA-6D746199FFE9}" type="presParOf" srcId="{DC7D847E-CC46-4AB5-B394-79E4874732B2}" destId="{EF310C2C-46D6-4E4B-AB8B-17BA7FD58E55}" srcOrd="0" destOrd="0" presId="urn:microsoft.com/office/officeart/2005/8/layout/radial3"/>
    <dgm:cxn modelId="{7E997B09-EAE3-424E-B3FF-F9B47E98B0D2}" type="presParOf" srcId="{DC7D847E-CC46-4AB5-B394-79E4874732B2}" destId="{3C28F788-9BAB-4CFF-93F3-CC772474CB3F}" srcOrd="1" destOrd="0" presId="urn:microsoft.com/office/officeart/2005/8/layout/radial3"/>
    <dgm:cxn modelId="{92B733E8-EBF2-4A62-AE92-AED34E8BA843}" type="presParOf" srcId="{DC7D847E-CC46-4AB5-B394-79E4874732B2}" destId="{DF217647-9AA2-4B28-8309-F4FC827F9E05}" srcOrd="2" destOrd="0" presId="urn:microsoft.com/office/officeart/2005/8/layout/radial3"/>
    <dgm:cxn modelId="{061527B4-7C0B-4E26-86A1-A679FA07C560}" type="presParOf" srcId="{DC7D847E-CC46-4AB5-B394-79E4874732B2}" destId="{F9F5AB06-3BE6-41D5-A67A-E10B6650F9B3}" srcOrd="3" destOrd="0" presId="urn:microsoft.com/office/officeart/2005/8/layout/radial3"/>
    <dgm:cxn modelId="{F3222752-889C-4CAA-8F83-D10EE331302F}" type="presParOf" srcId="{DC7D847E-CC46-4AB5-B394-79E4874732B2}" destId="{8F27FC65-8B6C-4E5E-9117-4A4E8CB5F5F0}" srcOrd="4" destOrd="0" presId="urn:microsoft.com/office/officeart/2005/8/layout/radial3"/>
    <dgm:cxn modelId="{8AC14598-7E31-460C-9D93-1FAE55C31596}" type="presParOf" srcId="{DC7D847E-CC46-4AB5-B394-79E4874732B2}" destId="{0DFE1544-3C55-455A-9724-1DE6C9B7E5D7}" srcOrd="5" destOrd="0" presId="urn:microsoft.com/office/officeart/2005/8/layout/radial3"/>
    <dgm:cxn modelId="{7633AC77-C480-435F-A871-04A6F6A24868}" type="presParOf" srcId="{DC7D847E-CC46-4AB5-B394-79E4874732B2}" destId="{C81DAEEE-A57C-46C3-A3B7-7E29ACFFB6E9}" srcOrd="6" destOrd="0" presId="urn:microsoft.com/office/officeart/2005/8/layout/radial3"/>
    <dgm:cxn modelId="{C1B4D4F3-E72A-4BDD-B0DF-1EEAB094DF2F}" type="presParOf" srcId="{DC7D847E-CC46-4AB5-B394-79E4874732B2}" destId="{4759BE12-539E-4EE5-B9FA-45AC106D4920}" srcOrd="7" destOrd="0" presId="urn:microsoft.com/office/officeart/2005/8/layout/radial3"/>
    <dgm:cxn modelId="{AD123658-6097-419D-9C86-DC0ECC241452}" type="presParOf" srcId="{DC7D847E-CC46-4AB5-B394-79E4874732B2}" destId="{8146E9C6-1A28-4848-8BDE-C6CC0AC44B20}" srcOrd="8" destOrd="0" presId="urn:microsoft.com/office/officeart/2005/8/layout/radial3"/>
    <dgm:cxn modelId="{06083966-30C8-4F95-84EF-37C96901F170}" type="presParOf" srcId="{DC7D847E-CC46-4AB5-B394-79E4874732B2}" destId="{4B9CF7AD-37CC-48F3-BF69-52DB9E15D14B}" srcOrd="9" destOrd="0" presId="urn:microsoft.com/office/officeart/2005/8/layout/radial3"/>
    <dgm:cxn modelId="{B8C69638-0176-4990-A5B8-5076D0B7BC53}" type="presParOf" srcId="{DC7D847E-CC46-4AB5-B394-79E4874732B2}" destId="{FCF7A383-15DC-43C6-9B07-BC630859DEAF}" srcOrd="10" destOrd="0" presId="urn:microsoft.com/office/officeart/2005/8/layout/radial3"/>
    <dgm:cxn modelId="{CDCD0783-5023-46CC-B6F2-A2F194D1B9DD}" type="presParOf" srcId="{DC7D847E-CC46-4AB5-B394-79E4874732B2}" destId="{0F91DFEB-2A24-44B1-98E1-D633AE68FD8D}" srcOrd="11" destOrd="0" presId="urn:microsoft.com/office/officeart/2005/8/layout/radial3"/>
    <dgm:cxn modelId="{692B8ED1-4D33-478A-B3CA-6BCCFE0ACFBE}" type="presParOf" srcId="{DC7D847E-CC46-4AB5-B394-79E4874732B2}" destId="{8988754F-7295-4C4D-A180-0BF3DAD42919}" srcOrd="12"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0C2C-46D6-4E4B-AB8B-17BA7FD58E55}">
      <dsp:nvSpPr>
        <dsp:cNvPr id="0" name=""/>
        <dsp:cNvSpPr/>
      </dsp:nvSpPr>
      <dsp:spPr>
        <a:xfrm>
          <a:off x="4341681" y="1872998"/>
          <a:ext cx="1973820" cy="19041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tr-TR" sz="2200" kern="1200" dirty="0"/>
            <a:t>ADALET PSİKOLOJİSİ</a:t>
          </a:r>
        </a:p>
      </dsp:txBody>
      <dsp:txXfrm>
        <a:off x="4630740" y="2151852"/>
        <a:ext cx="1395702" cy="1346424"/>
      </dsp:txXfrm>
    </dsp:sp>
    <dsp:sp modelId="{3C28F788-9BAB-4CFF-93F3-CC772474CB3F}">
      <dsp:nvSpPr>
        <dsp:cNvPr id="0" name=""/>
        <dsp:cNvSpPr/>
      </dsp:nvSpPr>
      <dsp:spPr>
        <a:xfrm>
          <a:off x="4638878" y="1985"/>
          <a:ext cx="1379426" cy="13794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kern="1200" dirty="0"/>
            <a:t>ADLİ BİYOLOJİ</a:t>
          </a:r>
        </a:p>
      </dsp:txBody>
      <dsp:txXfrm>
        <a:off x="4840890" y="203997"/>
        <a:ext cx="975402" cy="975402"/>
      </dsp:txXfrm>
    </dsp:sp>
    <dsp:sp modelId="{DF217647-9AA2-4B28-8309-F4FC827F9E05}">
      <dsp:nvSpPr>
        <dsp:cNvPr id="0" name=""/>
        <dsp:cNvSpPr/>
      </dsp:nvSpPr>
      <dsp:spPr>
        <a:xfrm>
          <a:off x="5705561" y="287802"/>
          <a:ext cx="1379426" cy="13794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kern="1200" dirty="0"/>
            <a:t>ADLİ TOKSİKOLOJİ</a:t>
          </a:r>
        </a:p>
      </dsp:txBody>
      <dsp:txXfrm>
        <a:off x="5907573" y="489814"/>
        <a:ext cx="975402" cy="975402"/>
      </dsp:txXfrm>
    </dsp:sp>
    <dsp:sp modelId="{F9F5AB06-3BE6-41D5-A67A-E10B6650F9B3}">
      <dsp:nvSpPr>
        <dsp:cNvPr id="0" name=""/>
        <dsp:cNvSpPr/>
      </dsp:nvSpPr>
      <dsp:spPr>
        <a:xfrm>
          <a:off x="6486428" y="1068668"/>
          <a:ext cx="1379426" cy="13794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kern="1200" dirty="0"/>
            <a:t>ADLİ TRAVMATOLOJİ</a:t>
          </a:r>
        </a:p>
      </dsp:txBody>
      <dsp:txXfrm>
        <a:off x="6688440" y="1270680"/>
        <a:ext cx="975402" cy="975402"/>
      </dsp:txXfrm>
    </dsp:sp>
    <dsp:sp modelId="{8F27FC65-8B6C-4E5E-9117-4A4E8CB5F5F0}">
      <dsp:nvSpPr>
        <dsp:cNvPr id="0" name=""/>
        <dsp:cNvSpPr/>
      </dsp:nvSpPr>
      <dsp:spPr>
        <a:xfrm>
          <a:off x="6772245" y="2135351"/>
          <a:ext cx="1379426" cy="13794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kern="1200" dirty="0"/>
            <a:t>ADLİ ODENTOLOJİ</a:t>
          </a:r>
        </a:p>
      </dsp:txBody>
      <dsp:txXfrm>
        <a:off x="6974257" y="2337363"/>
        <a:ext cx="975402" cy="975402"/>
      </dsp:txXfrm>
    </dsp:sp>
    <dsp:sp modelId="{0DFE1544-3C55-455A-9724-1DE6C9B7E5D7}">
      <dsp:nvSpPr>
        <dsp:cNvPr id="0" name=""/>
        <dsp:cNvSpPr/>
      </dsp:nvSpPr>
      <dsp:spPr>
        <a:xfrm>
          <a:off x="6486428" y="3202034"/>
          <a:ext cx="1379426" cy="13794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kern="1200" dirty="0"/>
            <a:t>ADLİ PATALOJİ</a:t>
          </a:r>
        </a:p>
      </dsp:txBody>
      <dsp:txXfrm>
        <a:off x="6688440" y="3404046"/>
        <a:ext cx="975402" cy="975402"/>
      </dsp:txXfrm>
    </dsp:sp>
    <dsp:sp modelId="{C81DAEEE-A57C-46C3-A3B7-7E29ACFFB6E9}">
      <dsp:nvSpPr>
        <dsp:cNvPr id="0" name=""/>
        <dsp:cNvSpPr/>
      </dsp:nvSpPr>
      <dsp:spPr>
        <a:xfrm>
          <a:off x="5705561" y="3982900"/>
          <a:ext cx="1379426" cy="13794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kern="1200" dirty="0"/>
            <a:t>FASİYAL REKONSTRÜKSİYON</a:t>
          </a:r>
        </a:p>
      </dsp:txBody>
      <dsp:txXfrm>
        <a:off x="5907573" y="4184912"/>
        <a:ext cx="975402" cy="975402"/>
      </dsp:txXfrm>
    </dsp:sp>
    <dsp:sp modelId="{4759BE12-539E-4EE5-B9FA-45AC106D4920}">
      <dsp:nvSpPr>
        <dsp:cNvPr id="0" name=""/>
        <dsp:cNvSpPr/>
      </dsp:nvSpPr>
      <dsp:spPr>
        <a:xfrm>
          <a:off x="4638878" y="4268717"/>
          <a:ext cx="1379426" cy="13794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kern="1200" dirty="0"/>
            <a:t>ADLİ PALİNOLOJİ</a:t>
          </a:r>
        </a:p>
      </dsp:txBody>
      <dsp:txXfrm>
        <a:off x="4840890" y="4470729"/>
        <a:ext cx="975402" cy="975402"/>
      </dsp:txXfrm>
    </dsp:sp>
    <dsp:sp modelId="{8146E9C6-1A28-4848-8BDE-C6CC0AC44B20}">
      <dsp:nvSpPr>
        <dsp:cNvPr id="0" name=""/>
        <dsp:cNvSpPr/>
      </dsp:nvSpPr>
      <dsp:spPr>
        <a:xfrm>
          <a:off x="3572195" y="3982900"/>
          <a:ext cx="1379426" cy="13794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kern="1200" dirty="0"/>
            <a:t>ÖLÜM BİLİMİ</a:t>
          </a:r>
        </a:p>
      </dsp:txBody>
      <dsp:txXfrm>
        <a:off x="3774207" y="4184912"/>
        <a:ext cx="975402" cy="975402"/>
      </dsp:txXfrm>
    </dsp:sp>
    <dsp:sp modelId="{4B9CF7AD-37CC-48F3-BF69-52DB9E15D14B}">
      <dsp:nvSpPr>
        <dsp:cNvPr id="0" name=""/>
        <dsp:cNvSpPr/>
      </dsp:nvSpPr>
      <dsp:spPr>
        <a:xfrm>
          <a:off x="2791329" y="3202034"/>
          <a:ext cx="1379426" cy="13794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kern="1200" dirty="0"/>
            <a:t>KRİMİNALİSTİK</a:t>
          </a:r>
        </a:p>
      </dsp:txBody>
      <dsp:txXfrm>
        <a:off x="2993341" y="3404046"/>
        <a:ext cx="975402" cy="975402"/>
      </dsp:txXfrm>
    </dsp:sp>
    <dsp:sp modelId="{FCF7A383-15DC-43C6-9B07-BC630859DEAF}">
      <dsp:nvSpPr>
        <dsp:cNvPr id="0" name=""/>
        <dsp:cNvSpPr/>
      </dsp:nvSpPr>
      <dsp:spPr>
        <a:xfrm>
          <a:off x="2505512" y="2135351"/>
          <a:ext cx="1379426" cy="13794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kern="1200" dirty="0"/>
            <a:t>BALİSTİK</a:t>
          </a:r>
        </a:p>
      </dsp:txBody>
      <dsp:txXfrm>
        <a:off x="2707524" y="2337363"/>
        <a:ext cx="975402" cy="975402"/>
      </dsp:txXfrm>
    </dsp:sp>
    <dsp:sp modelId="{0F91DFEB-2A24-44B1-98E1-D633AE68FD8D}">
      <dsp:nvSpPr>
        <dsp:cNvPr id="0" name=""/>
        <dsp:cNvSpPr/>
      </dsp:nvSpPr>
      <dsp:spPr>
        <a:xfrm>
          <a:off x="2791329" y="1068668"/>
          <a:ext cx="1379426" cy="13794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kern="1200" dirty="0"/>
            <a:t>ADLİ GRAFOLOJİ</a:t>
          </a:r>
        </a:p>
      </dsp:txBody>
      <dsp:txXfrm>
        <a:off x="2993341" y="1270680"/>
        <a:ext cx="975402" cy="975402"/>
      </dsp:txXfrm>
    </dsp:sp>
    <dsp:sp modelId="{8988754F-7295-4C4D-A180-0BF3DAD42919}">
      <dsp:nvSpPr>
        <dsp:cNvPr id="0" name=""/>
        <dsp:cNvSpPr/>
      </dsp:nvSpPr>
      <dsp:spPr>
        <a:xfrm>
          <a:off x="3572195" y="287802"/>
          <a:ext cx="1379426" cy="13794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kern="1200" dirty="0"/>
            <a:t>SES GÖRÜNTÜ ANALİZİ</a:t>
          </a:r>
        </a:p>
      </dsp:txBody>
      <dsp:txXfrm>
        <a:off x="3774207" y="489814"/>
        <a:ext cx="975402" cy="97540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0B984C-C637-41E2-BC18-05CAE6C492A7}" type="datetimeFigureOut">
              <a:rPr lang="tr-TR" smtClean="0"/>
              <a:t>20.02.2025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A1E801-DDAA-4FC7-AA99-AFBEFDFD3784}" type="slidenum">
              <a:rPr lang="tr-TR" smtClean="0"/>
              <a:t>‹#›</a:t>
            </a:fld>
            <a:endParaRPr lang="tr-TR"/>
          </a:p>
        </p:txBody>
      </p:sp>
    </p:spTree>
    <p:extLst>
      <p:ext uri="{BB962C8B-B14F-4D97-AF65-F5344CB8AC3E}">
        <p14:creationId xmlns:p14="http://schemas.microsoft.com/office/powerpoint/2010/main" val="837265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20.02.2025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20.02.2025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20.02.2025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20.02.2025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20.02.2025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20.02.2025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20.02.2025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20.02.2025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20.02.2025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20.02.2025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20.02.2025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20.02.2025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cC9yX6jRxTI#t=24"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75645" y="3922197"/>
            <a:ext cx="7772400" cy="1470025"/>
          </a:xfrm>
        </p:spPr>
        <p:txBody>
          <a:bodyPr/>
          <a:lstStyle/>
          <a:p>
            <a:r>
              <a:rPr lang="tr-TR" dirty="0"/>
              <a:t>ADALET PSİKOLOJİSİ</a:t>
            </a:r>
          </a:p>
        </p:txBody>
      </p:sp>
      <p:sp>
        <p:nvSpPr>
          <p:cNvPr id="3" name="Alt Başlık 2"/>
          <p:cNvSpPr>
            <a:spLocks noGrp="1"/>
          </p:cNvSpPr>
          <p:nvPr>
            <p:ph type="subTitle" idx="1"/>
          </p:nvPr>
        </p:nvSpPr>
        <p:spPr>
          <a:xfrm>
            <a:off x="1439207" y="5445224"/>
            <a:ext cx="6400800" cy="766936"/>
          </a:xfrm>
        </p:spPr>
        <p:txBody>
          <a:bodyPr>
            <a:normAutofit fontScale="70000" lnSpcReduction="20000"/>
          </a:bodyPr>
          <a:lstStyle/>
          <a:p>
            <a:r>
              <a:rPr lang="tr-TR">
                <a:solidFill>
                  <a:schemeClr val="tx1"/>
                </a:solidFill>
              </a:rPr>
              <a:t>2024-2025 </a:t>
            </a:r>
            <a:r>
              <a:rPr lang="tr-TR" dirty="0">
                <a:solidFill>
                  <a:schemeClr val="tx1"/>
                </a:solidFill>
              </a:rPr>
              <a:t>YILI GÜZ DÖNEMİ </a:t>
            </a:r>
          </a:p>
          <a:p>
            <a:r>
              <a:rPr lang="tr-TR" dirty="0">
                <a:solidFill>
                  <a:schemeClr val="tx1"/>
                </a:solidFill>
              </a:rPr>
              <a:t>1. Ders </a:t>
            </a:r>
          </a:p>
          <a:p>
            <a:endParaRPr lang="tr-TR" dirty="0"/>
          </a:p>
        </p:txBody>
      </p:sp>
      <p:pic>
        <p:nvPicPr>
          <p:cNvPr id="1026" name="Picture 2" descr="ADALE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122" y="188640"/>
            <a:ext cx="609600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99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manya osmanlÄ± ittifakÄ± ile ilgili gÃ¶rsel sonucu">
            <a:extLst>
              <a:ext uri="{FF2B5EF4-FFF2-40B4-BE49-F238E27FC236}">
                <a16:creationId xmlns:a16="http://schemas.microsoft.com/office/drawing/2014/main" id="{683AC327-13A2-4B26-A9EF-ED56DFBC3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6944" cy="5909219"/>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418ACA24-DF19-47ED-B500-78C585A5D821}"/>
              </a:ext>
            </a:extLst>
          </p:cNvPr>
          <p:cNvSpPr txBox="1"/>
          <p:nvPr/>
        </p:nvSpPr>
        <p:spPr>
          <a:xfrm>
            <a:off x="683568" y="6093296"/>
            <a:ext cx="7920880" cy="369332"/>
          </a:xfrm>
          <a:prstGeom prst="rect">
            <a:avLst/>
          </a:prstGeom>
          <a:noFill/>
        </p:spPr>
        <p:txBody>
          <a:bodyPr wrap="square" rtlCol="0">
            <a:spAutoFit/>
          </a:bodyPr>
          <a:lstStyle/>
          <a:p>
            <a:r>
              <a:rPr lang="tr-TR" dirty="0"/>
              <a:t>                                Türk – Alman ittifakını gösteren bir kartpostal</a:t>
            </a:r>
          </a:p>
        </p:txBody>
      </p:sp>
    </p:spTree>
    <p:extLst>
      <p:ext uri="{BB962C8B-B14F-4D97-AF65-F5344CB8AC3E}">
        <p14:creationId xmlns:p14="http://schemas.microsoft.com/office/powerpoint/2010/main" val="364517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980728"/>
            <a:ext cx="8712968" cy="4893647"/>
          </a:xfrm>
          <a:prstGeom prst="rect">
            <a:avLst/>
          </a:prstGeom>
        </p:spPr>
        <p:txBody>
          <a:bodyPr wrap="square">
            <a:spAutoFit/>
          </a:bodyPr>
          <a:lstStyle/>
          <a:p>
            <a:pPr algn="just"/>
            <a:r>
              <a:rPr lang="tr-TR" dirty="0"/>
              <a:t>	</a:t>
            </a:r>
            <a:r>
              <a:rPr lang="tr-TR" sz="2400" dirty="0"/>
              <a:t>31 Aralık 1917. Berlin'de bir otelde yılbaşı kutlamaları yapılacak, Osmanlı İmparatorluk heyeti var orada. Aralarından genç bir subay bu öyküyü anlatıyor ve:</a:t>
            </a:r>
          </a:p>
          <a:p>
            <a:pPr algn="just"/>
            <a:endParaRPr lang="tr-TR" sz="2400" dirty="0"/>
          </a:p>
          <a:p>
            <a:pPr algn="just"/>
            <a:endParaRPr lang="tr-TR" sz="2400" dirty="0"/>
          </a:p>
          <a:p>
            <a:r>
              <a:rPr lang="tr-TR" sz="2400" i="1" dirty="0">
                <a:solidFill>
                  <a:schemeClr val="tx2"/>
                </a:solidFill>
              </a:rPr>
              <a:t>«Haydi, </a:t>
            </a:r>
            <a:r>
              <a:rPr lang="tr-TR" sz="2400" i="1" dirty="0" err="1">
                <a:solidFill>
                  <a:schemeClr val="tx2"/>
                </a:solidFill>
              </a:rPr>
              <a:t>Potsdam</a:t>
            </a:r>
            <a:r>
              <a:rPr lang="tr-TR" sz="2400" i="1" dirty="0">
                <a:solidFill>
                  <a:schemeClr val="tx2"/>
                </a:solidFill>
              </a:rPr>
              <a:t> çok yakın! Gidip adaletin simgesi olan o değirmen ve sarayı yan yana görelim.»</a:t>
            </a:r>
            <a:br>
              <a:rPr lang="tr-TR" sz="2400" dirty="0"/>
            </a:br>
            <a:r>
              <a:rPr lang="tr-TR" sz="2400" dirty="0"/>
              <a:t>	</a:t>
            </a:r>
          </a:p>
          <a:p>
            <a:pPr algn="just"/>
            <a:r>
              <a:rPr lang="tr-TR" sz="2400" dirty="0"/>
              <a:t>	</a:t>
            </a:r>
          </a:p>
          <a:p>
            <a:pPr algn="just"/>
            <a:endParaRPr lang="tr-TR" sz="2400" dirty="0"/>
          </a:p>
          <a:p>
            <a:pPr algn="just"/>
            <a:r>
              <a:rPr lang="tr-TR" sz="2400" dirty="0"/>
              <a:t>	…Kimse gelmiyor ve o öyküyü anlatan genç subay tek başına kalkıp gidiyor. Herkes yılbaşı kutlarken o gidip adaletin simgesini izliyor uzun uzun…</a:t>
            </a:r>
          </a:p>
        </p:txBody>
      </p:sp>
    </p:spTree>
    <p:extLst>
      <p:ext uri="{BB962C8B-B14F-4D97-AF65-F5344CB8AC3E}">
        <p14:creationId xmlns:p14="http://schemas.microsoft.com/office/powerpoint/2010/main" val="1966563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9629"/>
            <a:ext cx="9144000" cy="5878742"/>
          </a:xfrm>
          <a:prstGeom prst="rect">
            <a:avLst/>
          </a:prstGeom>
        </p:spPr>
      </p:pic>
    </p:spTree>
    <p:extLst>
      <p:ext uri="{BB962C8B-B14F-4D97-AF65-F5344CB8AC3E}">
        <p14:creationId xmlns:p14="http://schemas.microsoft.com/office/powerpoint/2010/main" val="1143963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kara hukuk girişindeki atatür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03782"/>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0" y="5657671"/>
            <a:ext cx="9144000" cy="1200329"/>
          </a:xfrm>
          <a:prstGeom prst="rect">
            <a:avLst/>
          </a:prstGeom>
        </p:spPr>
        <p:txBody>
          <a:bodyPr wrap="square">
            <a:spAutoFit/>
          </a:bodyPr>
          <a:lstStyle/>
          <a:p>
            <a:pPr algn="just"/>
            <a:r>
              <a:rPr lang="tr-TR" dirty="0">
                <a:solidFill>
                  <a:schemeClr val="tx2"/>
                </a:solidFill>
              </a:rPr>
              <a:t>Cumhuriyetin yaptırımı olacak bu büyük kurumun açılışında duyduğum mutluluğu hiçbir girişimde duymadım ve bunu açığa vurmakla ve belirtmekle </a:t>
            </a:r>
            <a:r>
              <a:rPr lang="tr-TR" dirty="0" err="1">
                <a:solidFill>
                  <a:schemeClr val="tx2"/>
                </a:solidFill>
              </a:rPr>
              <a:t>hoşnutum</a:t>
            </a:r>
            <a:r>
              <a:rPr lang="tr-TR" dirty="0">
                <a:solidFill>
                  <a:schemeClr val="tx2"/>
                </a:solidFill>
              </a:rPr>
              <a:t>.</a:t>
            </a:r>
          </a:p>
          <a:p>
            <a:endParaRPr lang="tr-TR" dirty="0">
              <a:solidFill>
                <a:schemeClr val="tx2"/>
              </a:solidFill>
            </a:endParaRPr>
          </a:p>
          <a:p>
            <a:pPr algn="r"/>
            <a:r>
              <a:rPr lang="tr-TR" dirty="0">
                <a:solidFill>
                  <a:schemeClr val="tx2"/>
                </a:solidFill>
              </a:rPr>
              <a:t>Ankara Hukuk Mektebi Açılışı, 5 Kasım 1925</a:t>
            </a:r>
          </a:p>
        </p:txBody>
      </p:sp>
    </p:spTree>
    <p:extLst>
      <p:ext uri="{BB962C8B-B14F-4D97-AF65-F5344CB8AC3E}">
        <p14:creationId xmlns:p14="http://schemas.microsoft.com/office/powerpoint/2010/main" val="227256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11" y="663486"/>
            <a:ext cx="8581349" cy="236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51" y="3481574"/>
            <a:ext cx="8755245" cy="2194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5892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2490" y="4005064"/>
            <a:ext cx="6390456" cy="923330"/>
          </a:xfrm>
          <a:prstGeom prst="rect">
            <a:avLst/>
          </a:prstGeom>
        </p:spPr>
        <p:txBody>
          <a:bodyPr wrap="square">
            <a:spAutoFit/>
          </a:bodyPr>
          <a:lstStyle/>
          <a:p>
            <a:br>
              <a:rPr lang="tr-TR" dirty="0"/>
            </a:br>
            <a:br>
              <a:rPr lang="tr-TR" dirty="0"/>
            </a:br>
            <a:endParaRPr lang="tr-TR" dirty="0"/>
          </a:p>
        </p:txBody>
      </p:sp>
      <p:pic>
        <p:nvPicPr>
          <p:cNvPr id="3074" name="Picture 2" descr="winston churchill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395536" y="980728"/>
            <a:ext cx="4752528" cy="3785652"/>
          </a:xfrm>
          <a:prstGeom prst="rect">
            <a:avLst/>
          </a:prstGeom>
          <a:noFill/>
        </p:spPr>
        <p:txBody>
          <a:bodyPr wrap="square" rtlCol="0">
            <a:spAutoFit/>
          </a:bodyPr>
          <a:lstStyle/>
          <a:p>
            <a:r>
              <a:rPr lang="tr-TR" sz="2000" dirty="0"/>
              <a:t>Ben doktoruma ne ücret ödüyorsam, avukatıma bunun iki katını öderim. Çünkü; doktoruma ne anlatırsam anlatayım, doktor bana bir reçete yazar ve gider. Ağrıyı, sızıyı, acıyı ben tek başıma çekerim. </a:t>
            </a:r>
          </a:p>
          <a:p>
            <a:endParaRPr lang="tr-TR" sz="2000" dirty="0"/>
          </a:p>
          <a:p>
            <a:r>
              <a:rPr lang="tr-TR" sz="2000" dirty="0"/>
              <a:t>Oysa avukatıma ne anlatırsam anlatayım ben onun yanından rahatlamış bir şekilde çıkarken, tüm anlattığım dert, tasa ve kasvet, artık onun derdi haline gelir. </a:t>
            </a:r>
          </a:p>
          <a:p>
            <a:endParaRPr lang="tr-TR" sz="2000" dirty="0"/>
          </a:p>
          <a:p>
            <a:r>
              <a:rPr lang="tr-TR" sz="2000" dirty="0"/>
              <a:t>Winston Churchill</a:t>
            </a:r>
          </a:p>
        </p:txBody>
      </p:sp>
    </p:spTree>
    <p:extLst>
      <p:ext uri="{BB962C8B-B14F-4D97-AF65-F5344CB8AC3E}">
        <p14:creationId xmlns:p14="http://schemas.microsoft.com/office/powerpoint/2010/main" val="1379298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3" y="908720"/>
            <a:ext cx="8935416" cy="5152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7060"/>
            <a:ext cx="4644007" cy="461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185" y="5887865"/>
            <a:ext cx="6312087" cy="461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623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32856"/>
            <a:ext cx="8496944" cy="1458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429000"/>
            <a:ext cx="34671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205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54" y="1628800"/>
            <a:ext cx="8759426" cy="4094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75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404664"/>
            <a:ext cx="8820447" cy="2735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168181"/>
            <a:ext cx="8352928" cy="3595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2174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914400" y="7035877"/>
            <a:ext cx="8229600" cy="1143000"/>
          </a:xfrm>
        </p:spPr>
        <p:txBody>
          <a:bodyPr>
            <a:normAutofit fontScale="90000"/>
          </a:bodyPr>
          <a:lstStyle/>
          <a:p>
            <a:br>
              <a:rPr lang="tr-TR" b="1" dirty="0"/>
            </a:br>
            <a:endParaRPr lang="tr-TR" dirty="0"/>
          </a:p>
        </p:txBody>
      </p:sp>
      <p:pic>
        <p:nvPicPr>
          <p:cNvPr id="1026" name="Picture 2" descr="roma hukuk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582960" y="620688"/>
            <a:ext cx="8892480" cy="523220"/>
          </a:xfrm>
          <a:prstGeom prst="rect">
            <a:avLst/>
          </a:prstGeom>
          <a:noFill/>
        </p:spPr>
        <p:txBody>
          <a:bodyPr wrap="square" rtlCol="0">
            <a:spAutoFit/>
          </a:bodyPr>
          <a:lstStyle/>
          <a:p>
            <a:r>
              <a:rPr lang="tr-TR" sz="2800" b="1" i="1" dirty="0" err="1">
                <a:solidFill>
                  <a:schemeClr val="bg1"/>
                </a:solidFill>
                <a:latin typeface="Castellar" panose="020A0402060406010301" pitchFamily="18" charset="0"/>
              </a:rPr>
              <a:t>justitia</a:t>
            </a:r>
            <a:r>
              <a:rPr lang="tr-TR" sz="2800" b="1" i="1" dirty="0">
                <a:solidFill>
                  <a:schemeClr val="bg1"/>
                </a:solidFill>
                <a:latin typeface="Castellar" panose="020A0402060406010301" pitchFamily="18" charset="0"/>
              </a:rPr>
              <a:t> </a:t>
            </a:r>
            <a:r>
              <a:rPr lang="tr-TR" sz="2800" b="1" i="1" dirty="0" err="1">
                <a:solidFill>
                  <a:schemeClr val="bg1"/>
                </a:solidFill>
                <a:latin typeface="Castellar" panose="020A0402060406010301" pitchFamily="18" charset="0"/>
              </a:rPr>
              <a:t>est</a:t>
            </a:r>
            <a:r>
              <a:rPr lang="tr-TR" sz="2800" b="1" i="1" dirty="0">
                <a:solidFill>
                  <a:schemeClr val="bg1"/>
                </a:solidFill>
                <a:latin typeface="Castellar" panose="020A0402060406010301" pitchFamily="18" charset="0"/>
              </a:rPr>
              <a:t> </a:t>
            </a:r>
            <a:r>
              <a:rPr lang="tr-TR" sz="2800" b="1" i="1" dirty="0" err="1">
                <a:solidFill>
                  <a:schemeClr val="bg1"/>
                </a:solidFill>
                <a:latin typeface="Castellar" panose="020A0402060406010301" pitchFamily="18" charset="0"/>
              </a:rPr>
              <a:t>fundamentum</a:t>
            </a:r>
            <a:r>
              <a:rPr lang="tr-TR" sz="2800" b="1" i="1" dirty="0">
                <a:solidFill>
                  <a:schemeClr val="bg1"/>
                </a:solidFill>
                <a:latin typeface="Castellar" panose="020A0402060406010301" pitchFamily="18" charset="0"/>
              </a:rPr>
              <a:t> </a:t>
            </a:r>
            <a:r>
              <a:rPr lang="tr-TR" sz="2800" b="1" i="1" dirty="0" err="1">
                <a:solidFill>
                  <a:schemeClr val="bg1"/>
                </a:solidFill>
                <a:latin typeface="Castellar" panose="020A0402060406010301" pitchFamily="18" charset="0"/>
              </a:rPr>
              <a:t>regnorum</a:t>
            </a:r>
            <a:endParaRPr lang="tr-TR" sz="2800" dirty="0">
              <a:solidFill>
                <a:schemeClr val="bg1"/>
              </a:solidFill>
              <a:latin typeface="Castellar" panose="020A0402060406010301" pitchFamily="18" charset="0"/>
            </a:endParaRPr>
          </a:p>
        </p:txBody>
      </p:sp>
    </p:spTree>
    <p:extLst>
      <p:ext uri="{BB962C8B-B14F-4D97-AF65-F5344CB8AC3E}">
        <p14:creationId xmlns:p14="http://schemas.microsoft.com/office/powerpoint/2010/main" val="3001165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8" y="2204864"/>
            <a:ext cx="9077373"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48" y="476672"/>
            <a:ext cx="8805095" cy="127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431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EC7362-317E-E5D7-65EB-DD9744ABADBE}"/>
              </a:ext>
            </a:extLst>
          </p:cNvPr>
          <p:cNvSpPr>
            <a:spLocks noGrp="1"/>
          </p:cNvSpPr>
          <p:nvPr>
            <p:ph idx="1"/>
          </p:nvPr>
        </p:nvSpPr>
        <p:spPr>
          <a:xfrm>
            <a:off x="457200" y="620688"/>
            <a:ext cx="8229600" cy="5505475"/>
          </a:xfrm>
        </p:spPr>
        <p:txBody>
          <a:bodyPr/>
          <a:lstStyle/>
          <a:p>
            <a:pPr marL="0" indent="0" algn="ctr">
              <a:buNone/>
            </a:pPr>
            <a:r>
              <a:rPr lang="tr-TR" b="1" dirty="0"/>
              <a:t>Adalet psikolojisi,</a:t>
            </a:r>
            <a:r>
              <a:rPr lang="tr-TR" dirty="0"/>
              <a:t> adli süreçte yer alan suçlu, mağdur ve usul hukuku süjelerinin psikolojisi ve psikopatolojik durumu ile tüm hukuk kurumlarının psikolojik irdelemesi ve yargılama sürecinde ortaya çıkabilecek hataların giderilmesini güden çalışma alanıdır.</a:t>
            </a:r>
          </a:p>
          <a:p>
            <a:pPr algn="ctr"/>
            <a:endParaRPr lang="tr-TR" dirty="0"/>
          </a:p>
          <a:p>
            <a:pPr marL="0" indent="0" algn="ctr">
              <a:buNone/>
            </a:pPr>
            <a:r>
              <a:rPr lang="tr-TR" dirty="0"/>
              <a:t>Psikoloji bilimindeki verilerin hukuk alanında kullanılması olarak da tanımlanabilir.</a:t>
            </a:r>
          </a:p>
          <a:p>
            <a:endParaRPr lang="tr-TR" dirty="0"/>
          </a:p>
        </p:txBody>
      </p:sp>
    </p:spTree>
    <p:extLst>
      <p:ext uri="{BB962C8B-B14F-4D97-AF65-F5344CB8AC3E}">
        <p14:creationId xmlns:p14="http://schemas.microsoft.com/office/powerpoint/2010/main" val="3637910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1" y="1196752"/>
            <a:ext cx="8995320" cy="399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6418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238728" cy="1191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58" y="1412776"/>
            <a:ext cx="8238728" cy="4063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1485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676456" cy="3187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098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3" y="1268760"/>
            <a:ext cx="9109298" cy="3728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8336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680"/>
            <a:ext cx="7896597" cy="134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 y="2638275"/>
            <a:ext cx="7878341" cy="2870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4645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335119" cy="304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74" y="3717032"/>
            <a:ext cx="8172227" cy="2605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8730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58930962"/>
              </p:ext>
            </p:extLst>
          </p:nvPr>
        </p:nvGraphicFramePr>
        <p:xfrm>
          <a:off x="0" y="-4"/>
          <a:ext cx="9144000" cy="68580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85800">
                <a:tc gridSpan="2">
                  <a:txBody>
                    <a:bodyPr/>
                    <a:lstStyle/>
                    <a:p>
                      <a:pPr algn="ctr"/>
                      <a:r>
                        <a:rPr lang="tr-TR" dirty="0"/>
                        <a:t>ÇAĞDAŞ PSİKOLOJİDE ÇALIŞMA ALANLARI</a:t>
                      </a:r>
                    </a:p>
                  </a:txBody>
                  <a:tcPr/>
                </a:tc>
                <a:tc hMerge="1">
                  <a:txBody>
                    <a:bodyPr/>
                    <a:lstStyle/>
                    <a:p>
                      <a:endParaRPr lang="tr-TR" dirty="0"/>
                    </a:p>
                  </a:txBody>
                  <a:tcPr/>
                </a:tc>
                <a:extLst>
                  <a:ext uri="{0D108BD9-81ED-4DB2-BD59-A6C34878D82A}">
                    <a16:rowId xmlns:a16="http://schemas.microsoft.com/office/drawing/2014/main" val="10000"/>
                  </a:ext>
                </a:extLst>
              </a:tr>
              <a:tr h="685800">
                <a:tc>
                  <a:txBody>
                    <a:bodyPr/>
                    <a:lstStyle/>
                    <a:p>
                      <a:pPr algn="ctr"/>
                      <a:r>
                        <a:rPr lang="tr-TR" sz="2800" dirty="0">
                          <a:solidFill>
                            <a:srgbClr val="FF0000"/>
                          </a:solidFill>
                        </a:rPr>
                        <a:t>DENEYSEL ALANLAR</a:t>
                      </a:r>
                    </a:p>
                  </a:txBody>
                  <a:tcPr/>
                </a:tc>
                <a:tc>
                  <a:txBody>
                    <a:bodyPr/>
                    <a:lstStyle/>
                    <a:p>
                      <a:pPr algn="ctr"/>
                      <a:r>
                        <a:rPr lang="tr-TR" sz="2800" dirty="0">
                          <a:solidFill>
                            <a:srgbClr val="FF0000"/>
                          </a:solidFill>
                        </a:rPr>
                        <a:t>UYGULAMA ALANLARI</a:t>
                      </a:r>
                    </a:p>
                  </a:txBody>
                  <a:tcPr/>
                </a:tc>
                <a:extLst>
                  <a:ext uri="{0D108BD9-81ED-4DB2-BD59-A6C34878D82A}">
                    <a16:rowId xmlns:a16="http://schemas.microsoft.com/office/drawing/2014/main" val="10001"/>
                  </a:ext>
                </a:extLst>
              </a:tr>
              <a:tr h="685800">
                <a:tc>
                  <a:txBody>
                    <a:bodyPr/>
                    <a:lstStyle/>
                    <a:p>
                      <a:pPr algn="ctr"/>
                      <a:r>
                        <a:rPr lang="tr-TR" dirty="0"/>
                        <a:t>GENEL PSİKOLOJİ</a:t>
                      </a:r>
                    </a:p>
                  </a:txBody>
                  <a:tcPr/>
                </a:tc>
                <a:tc>
                  <a:txBody>
                    <a:bodyPr/>
                    <a:lstStyle/>
                    <a:p>
                      <a:pPr algn="ctr"/>
                      <a:r>
                        <a:rPr lang="tr-TR" dirty="0"/>
                        <a:t>EĞİTİM PSİKOLOJİSİ</a:t>
                      </a:r>
                    </a:p>
                  </a:txBody>
                  <a:tcPr/>
                </a:tc>
                <a:extLst>
                  <a:ext uri="{0D108BD9-81ED-4DB2-BD59-A6C34878D82A}">
                    <a16:rowId xmlns:a16="http://schemas.microsoft.com/office/drawing/2014/main" val="10002"/>
                  </a:ext>
                </a:extLst>
              </a:tr>
              <a:tr h="685800">
                <a:tc>
                  <a:txBody>
                    <a:bodyPr/>
                    <a:lstStyle/>
                    <a:p>
                      <a:pPr algn="ctr"/>
                      <a:r>
                        <a:rPr lang="tr-TR" dirty="0"/>
                        <a:t>GENETİK PSİKOLOJİ</a:t>
                      </a:r>
                    </a:p>
                  </a:txBody>
                  <a:tcPr/>
                </a:tc>
                <a:tc>
                  <a:txBody>
                    <a:bodyPr/>
                    <a:lstStyle/>
                    <a:p>
                      <a:pPr algn="ctr"/>
                      <a:r>
                        <a:rPr lang="tr-TR" dirty="0"/>
                        <a:t>KLİNİK PSİKOLOJİ</a:t>
                      </a:r>
                    </a:p>
                  </a:txBody>
                  <a:tcPr/>
                </a:tc>
                <a:extLst>
                  <a:ext uri="{0D108BD9-81ED-4DB2-BD59-A6C34878D82A}">
                    <a16:rowId xmlns:a16="http://schemas.microsoft.com/office/drawing/2014/main" val="10003"/>
                  </a:ext>
                </a:extLst>
              </a:tr>
              <a:tr h="685800">
                <a:tc>
                  <a:txBody>
                    <a:bodyPr/>
                    <a:lstStyle/>
                    <a:p>
                      <a:pPr algn="ctr"/>
                      <a:r>
                        <a:rPr lang="tr-TR" dirty="0"/>
                        <a:t>DENEYSEL PSİKOLOJİ</a:t>
                      </a:r>
                    </a:p>
                  </a:txBody>
                  <a:tcPr/>
                </a:tc>
                <a:tc>
                  <a:txBody>
                    <a:bodyPr/>
                    <a:lstStyle/>
                    <a:p>
                      <a:pPr algn="ctr"/>
                      <a:r>
                        <a:rPr lang="tr-TR" dirty="0"/>
                        <a:t>ENDÜSTRİ PSİKOLOJİSİ</a:t>
                      </a:r>
                    </a:p>
                  </a:txBody>
                  <a:tcPr/>
                </a:tc>
                <a:extLst>
                  <a:ext uri="{0D108BD9-81ED-4DB2-BD59-A6C34878D82A}">
                    <a16:rowId xmlns:a16="http://schemas.microsoft.com/office/drawing/2014/main" val="10004"/>
                  </a:ext>
                </a:extLst>
              </a:tr>
              <a:tr h="685800">
                <a:tc>
                  <a:txBody>
                    <a:bodyPr/>
                    <a:lstStyle/>
                    <a:p>
                      <a:pPr algn="ctr"/>
                      <a:r>
                        <a:rPr lang="tr-TR" dirty="0"/>
                        <a:t>SOSYAL PSİKOLOJİ</a:t>
                      </a:r>
                    </a:p>
                  </a:txBody>
                  <a:tcPr/>
                </a:tc>
                <a:tc>
                  <a:txBody>
                    <a:bodyPr/>
                    <a:lstStyle/>
                    <a:p>
                      <a:pPr algn="ctr"/>
                      <a:r>
                        <a:rPr lang="tr-TR" dirty="0"/>
                        <a:t>ADALET PSİKOLOJİSİ</a:t>
                      </a:r>
                    </a:p>
                  </a:txBody>
                  <a:tcPr/>
                </a:tc>
                <a:extLst>
                  <a:ext uri="{0D108BD9-81ED-4DB2-BD59-A6C34878D82A}">
                    <a16:rowId xmlns:a16="http://schemas.microsoft.com/office/drawing/2014/main" val="10005"/>
                  </a:ext>
                </a:extLst>
              </a:tr>
              <a:tr h="685800">
                <a:tc>
                  <a:txBody>
                    <a:bodyPr/>
                    <a:lstStyle/>
                    <a:p>
                      <a:pPr algn="ctr"/>
                      <a:r>
                        <a:rPr lang="tr-TR" dirty="0"/>
                        <a:t>ÇOCUKLUK PSİKOLOJİSİ</a:t>
                      </a:r>
                    </a:p>
                  </a:txBody>
                  <a:tcPr/>
                </a:tc>
                <a:tc>
                  <a:txBody>
                    <a:bodyPr/>
                    <a:lstStyle/>
                    <a:p>
                      <a:endParaRPr lang="tr-TR" dirty="0"/>
                    </a:p>
                  </a:txBody>
                  <a:tcPr/>
                </a:tc>
                <a:extLst>
                  <a:ext uri="{0D108BD9-81ED-4DB2-BD59-A6C34878D82A}">
                    <a16:rowId xmlns:a16="http://schemas.microsoft.com/office/drawing/2014/main" val="10006"/>
                  </a:ext>
                </a:extLst>
              </a:tr>
              <a:tr h="685800">
                <a:tc>
                  <a:txBody>
                    <a:bodyPr/>
                    <a:lstStyle/>
                    <a:p>
                      <a:pPr algn="ctr"/>
                      <a:r>
                        <a:rPr lang="tr-TR" dirty="0"/>
                        <a:t>GENÇLİK PSİKOLOJİSİ</a:t>
                      </a:r>
                    </a:p>
                  </a:txBody>
                  <a:tcPr/>
                </a:tc>
                <a:tc>
                  <a:txBody>
                    <a:bodyPr/>
                    <a:lstStyle/>
                    <a:p>
                      <a:endParaRPr lang="tr-TR" dirty="0"/>
                    </a:p>
                  </a:txBody>
                  <a:tcPr/>
                </a:tc>
                <a:extLst>
                  <a:ext uri="{0D108BD9-81ED-4DB2-BD59-A6C34878D82A}">
                    <a16:rowId xmlns:a16="http://schemas.microsoft.com/office/drawing/2014/main" val="10007"/>
                  </a:ext>
                </a:extLst>
              </a:tr>
              <a:tr h="685800">
                <a:tc>
                  <a:txBody>
                    <a:bodyPr/>
                    <a:lstStyle/>
                    <a:p>
                      <a:pPr algn="ctr"/>
                      <a:r>
                        <a:rPr lang="tr-TR" dirty="0"/>
                        <a:t>FİZYOLOJİK PSİKOLOJİ</a:t>
                      </a:r>
                    </a:p>
                  </a:txBody>
                  <a:tcPr/>
                </a:tc>
                <a:tc>
                  <a:txBody>
                    <a:bodyPr/>
                    <a:lstStyle/>
                    <a:p>
                      <a:endParaRPr lang="tr-TR" dirty="0"/>
                    </a:p>
                  </a:txBody>
                  <a:tcPr/>
                </a:tc>
                <a:extLst>
                  <a:ext uri="{0D108BD9-81ED-4DB2-BD59-A6C34878D82A}">
                    <a16:rowId xmlns:a16="http://schemas.microsoft.com/office/drawing/2014/main" val="10008"/>
                  </a:ext>
                </a:extLst>
              </a:tr>
              <a:tr h="685800">
                <a:tc>
                  <a:txBody>
                    <a:bodyPr/>
                    <a:lstStyle/>
                    <a:p>
                      <a:pPr algn="ctr"/>
                      <a:r>
                        <a:rPr lang="tr-TR" dirty="0"/>
                        <a:t>KARŞILAŞTIRMALI PSİKOLOJİ</a:t>
                      </a:r>
                    </a:p>
                  </a:txBody>
                  <a:tcPr/>
                </a:tc>
                <a:tc>
                  <a:txBody>
                    <a:bodyPr/>
                    <a:lstStyle/>
                    <a:p>
                      <a:endParaRPr lang="tr-TR"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35355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8785076" cy="1862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69" y="2884164"/>
            <a:ext cx="8492827" cy="1769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90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riedri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86609"/>
            <a:ext cx="8676456" cy="483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224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5" y="1196752"/>
            <a:ext cx="8754069"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247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48680"/>
            <a:ext cx="7284343" cy="4696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941168"/>
            <a:ext cx="5904656"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549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61" y="1124744"/>
            <a:ext cx="8615214" cy="683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247" y="1303778"/>
            <a:ext cx="22193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descr="anthropology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 y="2899029"/>
            <a:ext cx="9144000" cy="393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516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65" y="188640"/>
            <a:ext cx="7646475" cy="403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465" y="4222233"/>
            <a:ext cx="7646475" cy="2666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459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8" y="1556792"/>
            <a:ext cx="9036496" cy="3127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151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993590325"/>
              </p:ext>
            </p:extLst>
          </p:nvPr>
        </p:nvGraphicFramePr>
        <p:xfrm>
          <a:off x="-684584" y="836712"/>
          <a:ext cx="10657184" cy="5650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Başlık 2">
            <a:extLst>
              <a:ext uri="{FF2B5EF4-FFF2-40B4-BE49-F238E27FC236}">
                <a16:creationId xmlns:a16="http://schemas.microsoft.com/office/drawing/2014/main" id="{B7E00863-64A1-5FEC-0972-49216EFE12CB}"/>
              </a:ext>
            </a:extLst>
          </p:cNvPr>
          <p:cNvSpPr>
            <a:spLocks noGrp="1"/>
          </p:cNvSpPr>
          <p:nvPr>
            <p:ph type="title"/>
          </p:nvPr>
        </p:nvSpPr>
        <p:spPr>
          <a:xfrm>
            <a:off x="683568" y="28832"/>
            <a:ext cx="8229600" cy="807880"/>
          </a:xfrm>
        </p:spPr>
        <p:txBody>
          <a:bodyPr>
            <a:noAutofit/>
          </a:bodyPr>
          <a:lstStyle/>
          <a:p>
            <a:r>
              <a:rPr lang="tr-TR" sz="3600" dirty="0"/>
              <a:t>Adalet psikolojisinde alt çalışma alanları</a:t>
            </a:r>
          </a:p>
        </p:txBody>
      </p:sp>
    </p:spTree>
    <p:extLst>
      <p:ext uri="{BB962C8B-B14F-4D97-AF65-F5344CB8AC3E}">
        <p14:creationId xmlns:p14="http://schemas.microsoft.com/office/powerpoint/2010/main" val="4251498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671691" cy="3632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adli toksikoloj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92915"/>
            <a:ext cx="9144000" cy="2949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165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 y="188640"/>
            <a:ext cx="8914357" cy="299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adli palinoloj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7" y="3183053"/>
            <a:ext cx="8869064" cy="367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87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8" y="836712"/>
            <a:ext cx="9083137" cy="5091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823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8489801" cy="5382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833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51520" y="260648"/>
            <a:ext cx="8424936" cy="6281848"/>
          </a:xfrm>
          <a:prstGeom prst="rect">
            <a:avLst/>
          </a:prstGeom>
          <a:noFill/>
        </p:spPr>
        <p:txBody>
          <a:bodyPr wrap="square" rtlCol="0">
            <a:spAutoFit/>
          </a:bodyPr>
          <a:lstStyle/>
          <a:p>
            <a:pPr algn="just">
              <a:lnSpc>
                <a:spcPct val="150000"/>
              </a:lnSpc>
            </a:pPr>
            <a:r>
              <a:rPr lang="tr-TR" dirty="0"/>
              <a:t>	II. </a:t>
            </a:r>
            <a:r>
              <a:rPr lang="tr-TR" dirty="0" err="1"/>
              <a:t>Frederick</a:t>
            </a:r>
            <a:r>
              <a:rPr lang="tr-TR" dirty="0"/>
              <a:t> oldukça ilginç bir insanmış. Hatta öyle ilginçmiş ki daha tahta gelmeden önce babası I. </a:t>
            </a:r>
            <a:r>
              <a:rPr lang="tr-TR" dirty="0" err="1"/>
              <a:t>Frederick’in</a:t>
            </a:r>
            <a:r>
              <a:rPr lang="tr-TR" dirty="0"/>
              <a:t> tepkisini fazlasıyla çekmeyi başarmış. Çünkü II. </a:t>
            </a:r>
            <a:r>
              <a:rPr lang="tr-TR" dirty="0" err="1"/>
              <a:t>Frederick</a:t>
            </a:r>
            <a:r>
              <a:rPr lang="tr-TR" dirty="0"/>
              <a:t>, şimdiye kadarki kralların aksine sporla ilgilenmeyen, avdan ve askerlikten hoşlanmayan bir insanmış. Üstüne bir de yakın arkadaşı olan Bach’tan flüt dersleri alması sarayda alay konusu olmasına ve babasının bir gün sinirlenip II. </a:t>
            </a:r>
            <a:r>
              <a:rPr lang="tr-TR" dirty="0" err="1"/>
              <a:t>Frederick’in</a:t>
            </a:r>
            <a:r>
              <a:rPr lang="tr-TR" dirty="0"/>
              <a:t> üzerine yürüyüp öfkeyle kılıcını çekmesine sebep olmuş.</a:t>
            </a:r>
          </a:p>
          <a:p>
            <a:pPr algn="just">
              <a:lnSpc>
                <a:spcPct val="150000"/>
              </a:lnSpc>
            </a:pPr>
            <a:endParaRPr lang="tr-TR" dirty="0"/>
          </a:p>
          <a:p>
            <a:pPr algn="just">
              <a:lnSpc>
                <a:spcPct val="150000"/>
              </a:lnSpc>
            </a:pPr>
            <a:r>
              <a:rPr lang="tr-TR" dirty="0"/>
              <a:t>	1740 yılında babasının ölümü üzerine Alman tahtına oturan II. </a:t>
            </a:r>
            <a:r>
              <a:rPr lang="tr-TR" dirty="0" err="1"/>
              <a:t>Friedrich</a:t>
            </a:r>
            <a:r>
              <a:rPr lang="tr-TR" dirty="0"/>
              <a:t>' in ilk icraatlarından biri ülkede işkenceyi yasaklamak olmuş. Düşünce özgürlüğünün önemini dile getiren 28 yaşındaki kral, basın üzerindeki sansürü de kaldırmış. Almanya'yı Almanya yapan "Büyük </a:t>
            </a:r>
            <a:r>
              <a:rPr lang="tr-TR" dirty="0" err="1"/>
              <a:t>Friedrich</a:t>
            </a:r>
            <a:r>
              <a:rPr lang="tr-TR" dirty="0"/>
              <a:t>" olarak tarihe geçecek olan Avrupa'nın bu en aydın kralı, hastalığa yol açtığına inanılan patatesi yemeyen halkının bu inancını kırarak, onlara patates yemeyi öğretmiş. Bu nedenle, günümüzde de II. </a:t>
            </a:r>
            <a:r>
              <a:rPr lang="tr-TR" dirty="0" err="1"/>
              <a:t>Friedrich</a:t>
            </a:r>
            <a:r>
              <a:rPr lang="tr-TR" dirty="0"/>
              <a:t>' in mezarını ziyaret eden Almanlar, çiçek demeti yerine, yanlarında getirdikleri patatesleri kralın mezarına bırakırlar.</a:t>
            </a:r>
          </a:p>
        </p:txBody>
      </p:sp>
    </p:spTree>
    <p:extLst>
      <p:ext uri="{BB962C8B-B14F-4D97-AF65-F5344CB8AC3E}">
        <p14:creationId xmlns:p14="http://schemas.microsoft.com/office/powerpoint/2010/main" val="3762511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16632"/>
            <a:ext cx="35052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0665"/>
            <a:ext cx="8883352" cy="1399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97" y="2343913"/>
            <a:ext cx="221876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adli patoloji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5" y="2343913"/>
            <a:ext cx="5909377" cy="447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819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22" y="404664"/>
            <a:ext cx="8677063"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facial reconstructi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61048"/>
            <a:ext cx="4486454" cy="29969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acial reconstructi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455" y="3861048"/>
            <a:ext cx="4674236" cy="29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759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8585820" cy="2464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547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55" y="620688"/>
            <a:ext cx="8695159" cy="3823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08" y="4647288"/>
            <a:ext cx="8325768" cy="76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703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462" y="404664"/>
            <a:ext cx="7970252" cy="266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356992"/>
            <a:ext cx="6377732" cy="3132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7550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70592"/>
            <a:ext cx="8172400" cy="451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78" y="1170592"/>
            <a:ext cx="21717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300" y="5361844"/>
            <a:ext cx="21717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4273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42597"/>
            <a:ext cx="8264980" cy="2201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balistik bilim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0" y="3300333"/>
            <a:ext cx="9128179" cy="357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818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8604448" cy="2244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adli grafoloj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96953"/>
            <a:ext cx="9144000" cy="38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6345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8640"/>
            <a:ext cx="7727057" cy="2543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ses ve görüntü analiz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4904"/>
            <a:ext cx="9144000" cy="428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07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02" y="620688"/>
            <a:ext cx="8290442"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598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504" y="908720"/>
            <a:ext cx="8892480" cy="4247317"/>
          </a:xfrm>
          <a:prstGeom prst="rect">
            <a:avLst/>
          </a:prstGeom>
        </p:spPr>
        <p:txBody>
          <a:bodyPr wrap="square">
            <a:spAutoFit/>
          </a:bodyPr>
          <a:lstStyle/>
          <a:p>
            <a:pPr algn="just" fontAlgn="base"/>
            <a:r>
              <a:rPr lang="tr-TR" dirty="0"/>
              <a:t>	Kral </a:t>
            </a:r>
            <a:r>
              <a:rPr lang="tr-TR" dirty="0" err="1"/>
              <a:t>Frederic</a:t>
            </a:r>
            <a:r>
              <a:rPr lang="tr-TR" dirty="0"/>
              <a:t>  bir tepede gördüğü muhteşem manzaralı bir alanı saray yapmak için kendisine ister. Fakat orada bir değirmen vardır. Eski bir değirmen. Kralın askerleri hemen değirmenciye bu durumu bildirirler. Değirmenci :</a:t>
            </a:r>
          </a:p>
          <a:p>
            <a:pPr algn="just" fontAlgn="base"/>
            <a:r>
              <a:rPr lang="tr-TR" dirty="0"/>
              <a:t>– Satılık değildir. der</a:t>
            </a:r>
          </a:p>
          <a:p>
            <a:pPr algn="just" fontAlgn="base"/>
            <a:r>
              <a:rPr lang="tr-TR" dirty="0"/>
              <a:t>Satmamakta ısrarlıdır. Değirmenci benim satılık malım yok der inatçı ve aksidir. Askerleri kovalar. Kral yanına çağırtır.</a:t>
            </a:r>
          </a:p>
          <a:p>
            <a:pPr algn="just" fontAlgn="base"/>
            <a:r>
              <a:rPr lang="tr-TR" dirty="0"/>
              <a:t>Kral </a:t>
            </a:r>
            <a:r>
              <a:rPr lang="tr-TR" dirty="0" err="1"/>
              <a:t>Frederic</a:t>
            </a:r>
            <a:r>
              <a:rPr lang="tr-TR" dirty="0"/>
              <a:t> :</a:t>
            </a:r>
          </a:p>
          <a:p>
            <a:pPr algn="just" fontAlgn="base"/>
            <a:r>
              <a:rPr lang="tr-TR" dirty="0"/>
              <a:t>– Galiba askerlerim doğru aktaramamışlar. Ben bulunduğunuz alana saray yaptırmak istiyorum. Kaç paradır değeri?</a:t>
            </a:r>
          </a:p>
          <a:p>
            <a:pPr algn="just" fontAlgn="base"/>
            <a:r>
              <a:rPr lang="tr-TR" dirty="0"/>
              <a:t>Değirmenci:</a:t>
            </a:r>
          </a:p>
          <a:p>
            <a:pPr algn="just" fontAlgn="base"/>
            <a:r>
              <a:rPr lang="tr-TR" dirty="0"/>
              <a:t>– Ben değirmenimi satmıyorum. Burası bana babamdan hatıra. babama da dedemden hatıra. Bahçesinde ikisinin de mezarı var. ben de öldüğümde oğluma bırakacağım.</a:t>
            </a:r>
          </a:p>
          <a:p>
            <a:pPr algn="just" fontAlgn="base"/>
            <a:r>
              <a:rPr lang="tr-TR" dirty="0"/>
              <a:t>	Etraftaki askerler tedirgin bir şekilde değirmencinin kafayı yediğini düşünür. Korku dolu salonun içinde korkusuz tek kişi değirmenci olsa gerek. Kralı bu tavrıyla daha da sinirlendirmiştir.</a:t>
            </a:r>
          </a:p>
        </p:txBody>
      </p:sp>
    </p:spTree>
    <p:extLst>
      <p:ext uri="{BB962C8B-B14F-4D97-AF65-F5344CB8AC3E}">
        <p14:creationId xmlns:p14="http://schemas.microsoft.com/office/powerpoint/2010/main" val="2397884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88640"/>
            <a:ext cx="8496944" cy="5909310"/>
          </a:xfrm>
          <a:prstGeom prst="rect">
            <a:avLst/>
          </a:prstGeom>
        </p:spPr>
        <p:txBody>
          <a:bodyPr wrap="square">
            <a:spAutoFit/>
          </a:bodyPr>
          <a:lstStyle/>
          <a:p>
            <a:pPr fontAlgn="base"/>
            <a:r>
              <a:rPr lang="tr-TR" sz="2400" dirty="0"/>
              <a:t>Kral </a:t>
            </a:r>
            <a:r>
              <a:rPr lang="tr-TR" sz="2400" dirty="0" err="1"/>
              <a:t>Frederic</a:t>
            </a:r>
            <a:r>
              <a:rPr lang="tr-TR" sz="2400" dirty="0"/>
              <a:t>:</a:t>
            </a:r>
          </a:p>
          <a:p>
            <a:pPr fontAlgn="base"/>
            <a:r>
              <a:rPr lang="tr-TR" sz="2400" dirty="0"/>
              <a:t>– Delirdin mi sen. sana vereceğim parayla onun gibi yüzlerce değirmen yaptırırsın!</a:t>
            </a:r>
          </a:p>
          <a:p>
            <a:pPr fontAlgn="base"/>
            <a:r>
              <a:rPr lang="tr-TR" sz="2400" dirty="0"/>
              <a:t>Değirmenci:</a:t>
            </a:r>
          </a:p>
          <a:p>
            <a:pPr fontAlgn="base"/>
            <a:r>
              <a:rPr lang="tr-TR" sz="2400" dirty="0"/>
              <a:t>– Siz de ülkenin her yerine yüzlerce saray yaptırabilirsiniz.</a:t>
            </a:r>
          </a:p>
          <a:p>
            <a:pPr fontAlgn="base"/>
            <a:r>
              <a:rPr lang="tr-TR" sz="2400" dirty="0"/>
              <a:t>Kral </a:t>
            </a:r>
            <a:r>
              <a:rPr lang="tr-TR" sz="2400" dirty="0" err="1"/>
              <a:t>Frederic</a:t>
            </a:r>
            <a:r>
              <a:rPr lang="tr-TR" sz="2400" dirty="0"/>
              <a:t> :</a:t>
            </a:r>
          </a:p>
          <a:p>
            <a:pPr fontAlgn="base"/>
            <a:r>
              <a:rPr lang="tr-TR" sz="2400" dirty="0"/>
              <a:t>– Be adam senin karşında koskoca kral var.! Bana karşı mı geliyorsun. Öyleyse zorla alırım!</a:t>
            </a:r>
          </a:p>
          <a:p>
            <a:pPr fontAlgn="base"/>
            <a:r>
              <a:rPr lang="tr-TR" sz="2400" dirty="0"/>
              <a:t>Değirmenci:</a:t>
            </a:r>
          </a:p>
          <a:p>
            <a:pPr fontAlgn="base"/>
            <a:r>
              <a:rPr lang="tr-TR" sz="2400" dirty="0"/>
              <a:t>-Hayır Alamazsınız!</a:t>
            </a:r>
          </a:p>
          <a:p>
            <a:pPr fontAlgn="base"/>
            <a:r>
              <a:rPr lang="tr-TR" sz="2400" dirty="0"/>
              <a:t>Kral aldığı cevapla şaşkınlığını koruyamaz. Ne olduğunu anlamaya çalışırken Değirmenci devam eder:</a:t>
            </a:r>
          </a:p>
          <a:p>
            <a:pPr fontAlgn="base"/>
            <a:endParaRPr lang="tr-TR" dirty="0"/>
          </a:p>
          <a:p>
            <a:pPr fontAlgn="base"/>
            <a:endParaRPr lang="tr-TR" dirty="0"/>
          </a:p>
          <a:p>
            <a:pPr fontAlgn="base"/>
            <a:endParaRPr lang="tr-TR" dirty="0"/>
          </a:p>
          <a:p>
            <a:pPr fontAlgn="base"/>
            <a:r>
              <a:rPr lang="tr-TR" sz="3600" dirty="0">
                <a:solidFill>
                  <a:schemeClr val="tx2"/>
                </a:solidFill>
              </a:rPr>
              <a:t>“Alamazsınız Çünkü Berlin’de Hakimler Var!”</a:t>
            </a:r>
          </a:p>
        </p:txBody>
      </p:sp>
    </p:spTree>
    <p:extLst>
      <p:ext uri="{BB962C8B-B14F-4D97-AF65-F5344CB8AC3E}">
        <p14:creationId xmlns:p14="http://schemas.microsoft.com/office/powerpoint/2010/main" val="3672874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ral frederic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35" y="417984"/>
            <a:ext cx="8379110" cy="460851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73654" y="5229200"/>
            <a:ext cx="8379110" cy="1754326"/>
          </a:xfrm>
          <a:prstGeom prst="rect">
            <a:avLst/>
          </a:prstGeom>
          <a:noFill/>
        </p:spPr>
        <p:txBody>
          <a:bodyPr wrap="square" rtlCol="0">
            <a:spAutoFit/>
          </a:bodyPr>
          <a:lstStyle/>
          <a:p>
            <a:pPr fontAlgn="base"/>
            <a:r>
              <a:rPr lang="tr-TR" dirty="0"/>
              <a:t>Değirmencinin bu sözü Kralın çok hoşuna gider. Adalete hakimlere olan güveni anlar bu sözde. öyle ki Kral da olsa adalet var bu ülkede diye düşünüldüğünü görmek onu mutlu eder.</a:t>
            </a:r>
          </a:p>
          <a:p>
            <a:pPr fontAlgn="base"/>
            <a:endParaRPr lang="tr-TR" dirty="0"/>
          </a:p>
          <a:p>
            <a:pPr fontAlgn="base"/>
            <a:r>
              <a:rPr lang="tr-TR" dirty="0"/>
              <a:t>Sonuç olarak Değirmen yerinde kalmış hemen yanına </a:t>
            </a:r>
            <a:r>
              <a:rPr lang="tr-TR" dirty="0">
                <a:hlinkClick r:id="rId3"/>
              </a:rPr>
              <a:t>sarayı </a:t>
            </a:r>
            <a:r>
              <a:rPr lang="tr-TR" dirty="0"/>
              <a:t>yaptırmıştır.</a:t>
            </a:r>
          </a:p>
          <a:p>
            <a:endParaRPr lang="tr-TR" dirty="0"/>
          </a:p>
        </p:txBody>
      </p:sp>
    </p:spTree>
    <p:extLst>
      <p:ext uri="{BB962C8B-B14F-4D97-AF65-F5344CB8AC3E}">
        <p14:creationId xmlns:p14="http://schemas.microsoft.com/office/powerpoint/2010/main" val="448205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6024" y="4869160"/>
            <a:ext cx="8676456" cy="1754326"/>
          </a:xfrm>
          <a:prstGeom prst="rect">
            <a:avLst/>
          </a:prstGeom>
        </p:spPr>
        <p:txBody>
          <a:bodyPr wrap="square">
            <a:spAutoFit/>
          </a:bodyPr>
          <a:lstStyle/>
          <a:p>
            <a:r>
              <a:rPr lang="tr-TR" dirty="0"/>
              <a:t>	</a:t>
            </a:r>
            <a:r>
              <a:rPr lang="tr-TR" dirty="0" err="1"/>
              <a:t>Potsdam'da</a:t>
            </a:r>
            <a:r>
              <a:rPr lang="tr-TR" dirty="0"/>
              <a:t> </a:t>
            </a:r>
            <a:r>
              <a:rPr lang="tr-TR" dirty="0" err="1"/>
              <a:t>Sansosi</a:t>
            </a:r>
            <a:r>
              <a:rPr lang="tr-TR" dirty="0"/>
              <a:t> Sarayı. Saray ve değirmen yan yana. Adalet, bir kral ile bir değirmenciyi komşu yapmayı başarmıştır Almanya’da…</a:t>
            </a:r>
            <a:br>
              <a:rPr lang="tr-TR" dirty="0"/>
            </a:br>
            <a:r>
              <a:rPr lang="tr-TR" dirty="0"/>
              <a:t>Sabahları II. </a:t>
            </a:r>
            <a:r>
              <a:rPr lang="tr-TR" dirty="0" err="1"/>
              <a:t>Frederick</a:t>
            </a:r>
            <a:r>
              <a:rPr lang="tr-TR" dirty="0"/>
              <a:t> arka bahçeye çıktığında değirmenci sesleniyor;</a:t>
            </a:r>
            <a:br>
              <a:rPr lang="tr-TR" dirty="0"/>
            </a:br>
            <a:r>
              <a:rPr lang="tr-TR" dirty="0"/>
              <a:t>- Kralım , ekmek yaptım göndereyim mi?</a:t>
            </a:r>
            <a:br>
              <a:rPr lang="tr-TR" dirty="0"/>
            </a:br>
            <a:r>
              <a:rPr lang="tr-TR" dirty="0"/>
              <a:t>II. </a:t>
            </a:r>
            <a:r>
              <a:rPr lang="tr-TR" dirty="0" err="1"/>
              <a:t>Frederick</a:t>
            </a:r>
            <a:r>
              <a:rPr lang="tr-TR" dirty="0"/>
              <a:t> diyor ki;</a:t>
            </a:r>
            <a:br>
              <a:rPr lang="tr-TR" dirty="0"/>
            </a:br>
            <a:r>
              <a:rPr lang="tr-TR" dirty="0"/>
              <a:t>- Adalet her sabah bana, sıcak bir ekmek kokusuyla gelirdi.</a:t>
            </a:r>
          </a:p>
        </p:txBody>
      </p:sp>
      <p:pic>
        <p:nvPicPr>
          <p:cNvPr id="6" name="Picture 4" desc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24" y="116632"/>
            <a:ext cx="8676456"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24312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TotalTime>
  <Words>792</Words>
  <Application>Microsoft Office PowerPoint</Application>
  <PresentationFormat>Ekran Gösterisi (4:3)</PresentationFormat>
  <Paragraphs>82</Paragraphs>
  <Slides>48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48</vt:i4>
      </vt:variant>
    </vt:vector>
  </HeadingPairs>
  <TitlesOfParts>
    <vt:vector size="52" baseType="lpstr">
      <vt:lpstr>Arial</vt:lpstr>
      <vt:lpstr>Calibri</vt:lpstr>
      <vt:lpstr>Castellar</vt:lpstr>
      <vt:lpstr>Ofis Teması</vt:lpstr>
      <vt:lpstr>ADALET PSİKOLOJİSİ</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Adalet psikolojisinde alt çalışma alanları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ADALET PSİKOLOJİSİ</dc:title>
  <dc:creator>Hasan Basri OZKAN</dc:creator>
  <cp:lastModifiedBy>Püren Doganay</cp:lastModifiedBy>
  <cp:revision>52</cp:revision>
  <dcterms:created xsi:type="dcterms:W3CDTF">2017-09-27T07:14:23Z</dcterms:created>
  <dcterms:modified xsi:type="dcterms:W3CDTF">2025-02-20T13:09:01Z</dcterms:modified>
</cp:coreProperties>
</file>