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75645" y="3922197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39207" y="5445224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2024- 2025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>
                <a:solidFill>
                  <a:schemeClr val="tx1"/>
                </a:solidFill>
              </a:rPr>
              <a:t>9</a:t>
            </a:r>
            <a:r>
              <a:rPr lang="tr-TR" smtClean="0">
                <a:solidFill>
                  <a:schemeClr val="tx1"/>
                </a:solidFill>
              </a:rPr>
              <a:t>. </a:t>
            </a:r>
            <a:r>
              <a:rPr lang="tr-TR" dirty="0" smtClean="0">
                <a:solidFill>
                  <a:schemeClr val="tx1"/>
                </a:solidFill>
              </a:rPr>
              <a:t>Ders</a:t>
            </a:r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3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32914"/>
            <a:ext cx="9036497" cy="298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42476"/>
            <a:ext cx="6872095" cy="69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69104"/>
            <a:ext cx="2648152" cy="34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332914"/>
            <a:ext cx="3456385" cy="34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" y="3237940"/>
            <a:ext cx="9073661" cy="14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36" y="4233607"/>
            <a:ext cx="5133987" cy="34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078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6" y="1700808"/>
            <a:ext cx="9093524" cy="279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773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8472" cy="73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" y="1268760"/>
            <a:ext cx="9124143" cy="32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561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1" y="1196752"/>
            <a:ext cx="9077610" cy="375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570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244505" cy="7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31" y="2708920"/>
            <a:ext cx="8984169" cy="153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168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77024" cy="44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69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372"/>
            <a:ext cx="9143999" cy="224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03" y="2298974"/>
            <a:ext cx="8224333" cy="453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9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9395"/>
            <a:ext cx="9144000" cy="452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94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6" y="188640"/>
            <a:ext cx="9073605" cy="292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74" y="3128806"/>
            <a:ext cx="8889308" cy="112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63" y="4653136"/>
            <a:ext cx="8889308" cy="81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863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" y="1772816"/>
            <a:ext cx="9139135" cy="305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13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2289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0" y="1780240"/>
            <a:ext cx="9072535" cy="113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" y="3678926"/>
            <a:ext cx="9070282" cy="223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44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7" y="260648"/>
            <a:ext cx="9132493" cy="569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928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44000" cy="224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562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5887"/>
            <a:ext cx="9195127" cy="340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72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494"/>
            <a:ext cx="9036496" cy="215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11" y="2818137"/>
            <a:ext cx="8769674" cy="82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8" y="3888227"/>
            <a:ext cx="9047282" cy="118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590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037343"/>
            <a:ext cx="9095223" cy="428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781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" y="332656"/>
            <a:ext cx="9102493" cy="266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02422"/>
            <a:ext cx="5746889" cy="329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204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7" y="146332"/>
            <a:ext cx="8997168" cy="30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72068" cy="297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096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31198" cy="4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" y="1412776"/>
            <a:ext cx="914872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037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7" y="908720"/>
            <a:ext cx="9066884" cy="390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291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8508"/>
            <a:ext cx="9144000" cy="151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4" y="1963321"/>
            <a:ext cx="9051216" cy="282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449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47667" cy="244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81"/>
            <a:ext cx="1520868" cy="58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apishanede intiha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6720305" cy="353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14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167"/>
            <a:ext cx="9021001" cy="407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44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671114" cy="20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93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2" y="260648"/>
            <a:ext cx="8951529" cy="244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2" y="3789040"/>
            <a:ext cx="8796399" cy="180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99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47" y="192363"/>
            <a:ext cx="5916563" cy="568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3428"/>
            <a:ext cx="9144000" cy="33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054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980728"/>
            <a:ext cx="9116291" cy="303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5436096" cy="37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8784976" cy="244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33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38" y="332656"/>
            <a:ext cx="8948968" cy="22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44" y="2814874"/>
            <a:ext cx="8773614" cy="191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8771951" cy="184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85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7073"/>
            <a:ext cx="9144000" cy="262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82171"/>
            <a:ext cx="8982549" cy="3366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97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" y="1412776"/>
            <a:ext cx="9141181" cy="34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3932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</Words>
  <Application>Microsoft Office PowerPoint</Application>
  <PresentationFormat>Ekran Gösterisi (4:3)</PresentationFormat>
  <Paragraphs>3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4" baseType="lpstr">
      <vt:lpstr>Arial</vt:lpstr>
      <vt:lpstr>Calibri</vt:lpstr>
      <vt:lpstr>Ofis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OZKAN</dc:creator>
  <cp:lastModifiedBy>Lenovo</cp:lastModifiedBy>
  <cp:revision>24</cp:revision>
  <dcterms:created xsi:type="dcterms:W3CDTF">2017-09-27T07:15:58Z</dcterms:created>
  <dcterms:modified xsi:type="dcterms:W3CDTF">2024-11-02T11:31:48Z</dcterms:modified>
</cp:coreProperties>
</file>