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8"/>
  </p:notesMasterIdLst>
  <p:sldIdLst>
    <p:sldId id="256" r:id="rId2"/>
    <p:sldId id="294" r:id="rId3"/>
    <p:sldId id="295" r:id="rId4"/>
    <p:sldId id="296" r:id="rId5"/>
    <p:sldId id="297" r:id="rId6"/>
    <p:sldId id="298" r:id="rId7"/>
    <p:sldId id="299" r:id="rId8"/>
    <p:sldId id="300" r:id="rId9"/>
    <p:sldId id="301" r:id="rId10"/>
    <p:sldId id="305" r:id="rId11"/>
    <p:sldId id="302" r:id="rId12"/>
    <p:sldId id="303" r:id="rId13"/>
    <p:sldId id="304" r:id="rId14"/>
    <p:sldId id="326" r:id="rId15"/>
    <p:sldId id="327" r:id="rId16"/>
    <p:sldId id="328" r:id="rId17"/>
    <p:sldId id="329" r:id="rId18"/>
    <p:sldId id="330" r:id="rId19"/>
    <p:sldId id="331" r:id="rId20"/>
    <p:sldId id="332" r:id="rId21"/>
    <p:sldId id="334" r:id="rId22"/>
    <p:sldId id="335" r:id="rId23"/>
    <p:sldId id="336" r:id="rId24"/>
    <p:sldId id="337"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9" r:id="rId38"/>
    <p:sldId id="320" r:id="rId39"/>
    <p:sldId id="321" r:id="rId40"/>
    <p:sldId id="324" r:id="rId41"/>
    <p:sldId id="325" r:id="rId42"/>
    <p:sldId id="399" r:id="rId43"/>
    <p:sldId id="345" r:id="rId44"/>
    <p:sldId id="346" r:id="rId45"/>
    <p:sldId id="384" r:id="rId46"/>
    <p:sldId id="347" r:id="rId47"/>
    <p:sldId id="348" r:id="rId48"/>
    <p:sldId id="349" r:id="rId49"/>
    <p:sldId id="351" r:id="rId50"/>
    <p:sldId id="257" r:id="rId51"/>
    <p:sldId id="362" r:id="rId52"/>
    <p:sldId id="363" r:id="rId53"/>
    <p:sldId id="364" r:id="rId54"/>
    <p:sldId id="365" r:id="rId55"/>
    <p:sldId id="366" r:id="rId56"/>
    <p:sldId id="367" r:id="rId57"/>
    <p:sldId id="368" r:id="rId58"/>
    <p:sldId id="369" r:id="rId59"/>
    <p:sldId id="370" r:id="rId60"/>
    <p:sldId id="288" r:id="rId61"/>
    <p:sldId id="371" r:id="rId62"/>
    <p:sldId id="372" r:id="rId63"/>
    <p:sldId id="292" r:id="rId64"/>
    <p:sldId id="373" r:id="rId65"/>
    <p:sldId id="374" r:id="rId66"/>
    <p:sldId id="375" r:id="rId67"/>
    <p:sldId id="376" r:id="rId68"/>
    <p:sldId id="377" r:id="rId69"/>
    <p:sldId id="378" r:id="rId70"/>
    <p:sldId id="379" r:id="rId71"/>
    <p:sldId id="380" r:id="rId72"/>
    <p:sldId id="381" r:id="rId73"/>
    <p:sldId id="382" r:id="rId74"/>
    <p:sldId id="400" r:id="rId75"/>
    <p:sldId id="352" r:id="rId76"/>
    <p:sldId id="266" r:id="rId77"/>
    <p:sldId id="354" r:id="rId78"/>
    <p:sldId id="433" r:id="rId79"/>
    <p:sldId id="434" r:id="rId80"/>
    <p:sldId id="435" r:id="rId81"/>
    <p:sldId id="436" r:id="rId82"/>
    <p:sldId id="437" r:id="rId83"/>
    <p:sldId id="438" r:id="rId84"/>
    <p:sldId id="439" r:id="rId85"/>
    <p:sldId id="440" r:id="rId86"/>
    <p:sldId id="269" r:id="rId87"/>
    <p:sldId id="355" r:id="rId88"/>
    <p:sldId id="474" r:id="rId89"/>
    <p:sldId id="356" r:id="rId90"/>
    <p:sldId id="357" r:id="rId91"/>
    <p:sldId id="473" r:id="rId92"/>
    <p:sldId id="358" r:id="rId93"/>
    <p:sldId id="359" r:id="rId94"/>
    <p:sldId id="274" r:id="rId95"/>
    <p:sldId id="475" r:id="rId96"/>
    <p:sldId id="360" r:id="rId97"/>
    <p:sldId id="477" r:id="rId98"/>
    <p:sldId id="395" r:id="rId99"/>
    <p:sldId id="287" r:id="rId100"/>
    <p:sldId id="476" r:id="rId101"/>
    <p:sldId id="458" r:id="rId102"/>
    <p:sldId id="460" r:id="rId103"/>
    <p:sldId id="289" r:id="rId104"/>
    <p:sldId id="293" r:id="rId105"/>
    <p:sldId id="396" r:id="rId106"/>
    <p:sldId id="397" r:id="rId107"/>
    <p:sldId id="461" r:id="rId108"/>
    <p:sldId id="462" r:id="rId109"/>
    <p:sldId id="463" r:id="rId110"/>
    <p:sldId id="464" r:id="rId111"/>
    <p:sldId id="465" r:id="rId112"/>
    <p:sldId id="466" r:id="rId113"/>
    <p:sldId id="467" r:id="rId114"/>
    <p:sldId id="468" r:id="rId115"/>
    <p:sldId id="398" r:id="rId116"/>
    <p:sldId id="361" r:id="rId117"/>
    <p:sldId id="401" r:id="rId118"/>
    <p:sldId id="386" r:id="rId119"/>
    <p:sldId id="432" r:id="rId120"/>
    <p:sldId id="387" r:id="rId121"/>
    <p:sldId id="388" r:id="rId122"/>
    <p:sldId id="389" r:id="rId123"/>
    <p:sldId id="390" r:id="rId124"/>
    <p:sldId id="391" r:id="rId125"/>
    <p:sldId id="392" r:id="rId126"/>
    <p:sldId id="441" r:id="rId127"/>
    <p:sldId id="442" r:id="rId128"/>
    <p:sldId id="443" r:id="rId129"/>
    <p:sldId id="431" r:id="rId130"/>
    <p:sldId id="393" r:id="rId131"/>
    <p:sldId id="394" r:id="rId132"/>
    <p:sldId id="402" r:id="rId133"/>
    <p:sldId id="259" r:id="rId134"/>
    <p:sldId id="260" r:id="rId135"/>
    <p:sldId id="261" r:id="rId136"/>
    <p:sldId id="262" r:id="rId137"/>
    <p:sldId id="263" r:id="rId138"/>
    <p:sldId id="264" r:id="rId139"/>
    <p:sldId id="265" r:id="rId140"/>
    <p:sldId id="267" r:id="rId141"/>
    <p:sldId id="268" r:id="rId142"/>
    <p:sldId id="285" r:id="rId143"/>
    <p:sldId id="270" r:id="rId144"/>
    <p:sldId id="271" r:id="rId145"/>
    <p:sldId id="272" r:id="rId146"/>
    <p:sldId id="403" r:id="rId147"/>
    <p:sldId id="273" r:id="rId148"/>
    <p:sldId id="275" r:id="rId149"/>
    <p:sldId id="276" r:id="rId150"/>
    <p:sldId id="277" r:id="rId151"/>
    <p:sldId id="278" r:id="rId152"/>
    <p:sldId id="279" r:id="rId153"/>
    <p:sldId id="280" r:id="rId154"/>
    <p:sldId id="281" r:id="rId155"/>
    <p:sldId id="282" r:id="rId156"/>
    <p:sldId id="283" r:id="rId157"/>
    <p:sldId id="284" r:id="rId158"/>
    <p:sldId id="286" r:id="rId159"/>
    <p:sldId id="404" r:id="rId160"/>
    <p:sldId id="406" r:id="rId161"/>
    <p:sldId id="407" r:id="rId162"/>
    <p:sldId id="408" r:id="rId163"/>
    <p:sldId id="409" r:id="rId164"/>
    <p:sldId id="410" r:id="rId165"/>
    <p:sldId id="411" r:id="rId166"/>
    <p:sldId id="412" r:id="rId167"/>
    <p:sldId id="413" r:id="rId168"/>
    <p:sldId id="414" r:id="rId169"/>
    <p:sldId id="415" r:id="rId170"/>
    <p:sldId id="416" r:id="rId171"/>
    <p:sldId id="417" r:id="rId172"/>
    <p:sldId id="418" r:id="rId173"/>
    <p:sldId id="419" r:id="rId174"/>
    <p:sldId id="420" r:id="rId175"/>
    <p:sldId id="421" r:id="rId176"/>
    <p:sldId id="422" r:id="rId177"/>
    <p:sldId id="423" r:id="rId178"/>
    <p:sldId id="424" r:id="rId179"/>
    <p:sldId id="425" r:id="rId180"/>
    <p:sldId id="426" r:id="rId181"/>
    <p:sldId id="427" r:id="rId182"/>
    <p:sldId id="444" r:id="rId183"/>
    <p:sldId id="445" r:id="rId184"/>
    <p:sldId id="446" r:id="rId185"/>
    <p:sldId id="447" r:id="rId186"/>
    <p:sldId id="448" r:id="rId187"/>
    <p:sldId id="449" r:id="rId188"/>
    <p:sldId id="450" r:id="rId189"/>
    <p:sldId id="451" r:id="rId190"/>
    <p:sldId id="454" r:id="rId191"/>
    <p:sldId id="455" r:id="rId192"/>
    <p:sldId id="456" r:id="rId193"/>
    <p:sldId id="469" r:id="rId194"/>
    <p:sldId id="470" r:id="rId195"/>
    <p:sldId id="471" r:id="rId196"/>
    <p:sldId id="472" r:id="rId19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51"/>
  </p:normalViewPr>
  <p:slideViewPr>
    <p:cSldViewPr>
      <p:cViewPr>
        <p:scale>
          <a:sx n="76" d="100"/>
          <a:sy n="76" d="100"/>
        </p:scale>
        <p:origin x="-120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202"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E94032-7507-4CC1-B845-4B66D6785C8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tr-TR"/>
        </a:p>
      </dgm:t>
    </dgm:pt>
    <dgm:pt modelId="{1B16467D-0821-4211-BC37-9AE2E2C2EC60}">
      <dgm:prSet phldrT="[Metin]"/>
      <dgm:spPr/>
      <dgm:t>
        <a:bodyPr/>
        <a:lstStyle/>
        <a:p>
          <a:r>
            <a:rPr lang="tr-TR" dirty="0"/>
            <a:t>Hukukun Kaynakları</a:t>
          </a:r>
        </a:p>
      </dgm:t>
    </dgm:pt>
    <dgm:pt modelId="{6B475422-271B-4EB2-BCAF-7B51ADB49B7E}" type="parTrans" cxnId="{95D12E6F-C869-4842-98CF-BBBFEF4CC130}">
      <dgm:prSet/>
      <dgm:spPr/>
      <dgm:t>
        <a:bodyPr/>
        <a:lstStyle/>
        <a:p>
          <a:endParaRPr lang="tr-TR"/>
        </a:p>
      </dgm:t>
    </dgm:pt>
    <dgm:pt modelId="{EB660056-15BC-4209-9377-6849D010AB89}" type="sibTrans" cxnId="{95D12E6F-C869-4842-98CF-BBBFEF4CC130}">
      <dgm:prSet/>
      <dgm:spPr/>
      <dgm:t>
        <a:bodyPr/>
        <a:lstStyle/>
        <a:p>
          <a:endParaRPr lang="tr-TR"/>
        </a:p>
      </dgm:t>
    </dgm:pt>
    <dgm:pt modelId="{9CA6C5D6-C898-4F79-975F-9609E0B9FBA7}" type="asst">
      <dgm:prSet phldrT="[Metin]"/>
      <dgm:spPr/>
      <dgm:t>
        <a:bodyPr/>
        <a:lstStyle/>
        <a:p>
          <a:r>
            <a:rPr lang="tr-TR" dirty="0"/>
            <a:t>Asli Kaynaklar</a:t>
          </a:r>
        </a:p>
      </dgm:t>
    </dgm:pt>
    <dgm:pt modelId="{D43997BC-EC94-4ABA-BDC2-CB5AA7246E0C}" type="parTrans" cxnId="{22D7A396-597A-4B67-AE5A-46F0DB69A741}">
      <dgm:prSet/>
      <dgm:spPr/>
      <dgm:t>
        <a:bodyPr/>
        <a:lstStyle/>
        <a:p>
          <a:endParaRPr lang="tr-TR"/>
        </a:p>
      </dgm:t>
    </dgm:pt>
    <dgm:pt modelId="{E59D2A22-B6EF-4B27-9F6D-005E5007B545}" type="sibTrans" cxnId="{22D7A396-597A-4B67-AE5A-46F0DB69A741}">
      <dgm:prSet/>
      <dgm:spPr/>
      <dgm:t>
        <a:bodyPr/>
        <a:lstStyle/>
        <a:p>
          <a:endParaRPr lang="tr-TR"/>
        </a:p>
      </dgm:t>
    </dgm:pt>
    <dgm:pt modelId="{B8EA3E2A-8D1F-4898-A6C0-D9279A163ADF}">
      <dgm:prSet phldrT="[Metin]"/>
      <dgm:spPr/>
      <dgm:t>
        <a:bodyPr/>
        <a:lstStyle/>
        <a:p>
          <a:r>
            <a:rPr lang="tr-TR" dirty="0"/>
            <a:t>Yardımcı Kaynaklar</a:t>
          </a:r>
        </a:p>
      </dgm:t>
    </dgm:pt>
    <dgm:pt modelId="{F21B8223-DCCA-44C9-9B9A-44EF8373BD49}" type="parTrans" cxnId="{CECE6A22-AE4C-4E71-B2DD-ED69535093B6}">
      <dgm:prSet/>
      <dgm:spPr/>
      <dgm:t>
        <a:bodyPr/>
        <a:lstStyle/>
        <a:p>
          <a:endParaRPr lang="tr-TR"/>
        </a:p>
      </dgm:t>
    </dgm:pt>
    <dgm:pt modelId="{41516A82-7542-4BC5-BA03-BF0195995E2F}" type="sibTrans" cxnId="{CECE6A22-AE4C-4E71-B2DD-ED69535093B6}">
      <dgm:prSet/>
      <dgm:spPr/>
      <dgm:t>
        <a:bodyPr/>
        <a:lstStyle/>
        <a:p>
          <a:endParaRPr lang="tr-TR"/>
        </a:p>
      </dgm:t>
    </dgm:pt>
    <dgm:pt modelId="{3F449D78-58EC-4326-B86A-CC1F4672C53D}">
      <dgm:prSet/>
      <dgm:spPr/>
      <dgm:t>
        <a:bodyPr/>
        <a:lstStyle/>
        <a:p>
          <a:r>
            <a:rPr lang="tr-TR" dirty="0"/>
            <a:t>Yazılı Kaynaklar</a:t>
          </a:r>
        </a:p>
      </dgm:t>
    </dgm:pt>
    <dgm:pt modelId="{3321DF80-D8A1-45D1-9386-06414944749E}" type="parTrans" cxnId="{1FB5F93F-BB3E-407C-A435-CCCB25B25EB5}">
      <dgm:prSet/>
      <dgm:spPr/>
      <dgm:t>
        <a:bodyPr/>
        <a:lstStyle/>
        <a:p>
          <a:endParaRPr lang="tr-TR"/>
        </a:p>
      </dgm:t>
    </dgm:pt>
    <dgm:pt modelId="{BB0E7A01-B8AB-4344-BB63-47279D43C2D2}" type="sibTrans" cxnId="{1FB5F93F-BB3E-407C-A435-CCCB25B25EB5}">
      <dgm:prSet/>
      <dgm:spPr/>
      <dgm:t>
        <a:bodyPr/>
        <a:lstStyle/>
        <a:p>
          <a:endParaRPr lang="tr-TR"/>
        </a:p>
      </dgm:t>
    </dgm:pt>
    <dgm:pt modelId="{5EA738F2-F1EE-451B-A141-0E5D48B8E70F}">
      <dgm:prSet/>
      <dgm:spPr/>
      <dgm:t>
        <a:bodyPr/>
        <a:lstStyle/>
        <a:p>
          <a:r>
            <a:rPr lang="tr-TR" dirty="0"/>
            <a:t>Mahkeme Kararları (İçtihatlar)</a:t>
          </a:r>
        </a:p>
      </dgm:t>
    </dgm:pt>
    <dgm:pt modelId="{8EFA9413-27FF-4F01-9339-55758F650BE5}" type="parTrans" cxnId="{BE11AB46-0E8E-4937-B067-E9499F97335B}">
      <dgm:prSet/>
      <dgm:spPr/>
      <dgm:t>
        <a:bodyPr/>
        <a:lstStyle/>
        <a:p>
          <a:endParaRPr lang="tr-TR"/>
        </a:p>
      </dgm:t>
    </dgm:pt>
    <dgm:pt modelId="{C6C02FE0-3228-4BD5-A042-345BA12E9BCB}" type="sibTrans" cxnId="{BE11AB46-0E8E-4937-B067-E9499F97335B}">
      <dgm:prSet/>
      <dgm:spPr/>
      <dgm:t>
        <a:bodyPr/>
        <a:lstStyle/>
        <a:p>
          <a:endParaRPr lang="tr-TR"/>
        </a:p>
      </dgm:t>
    </dgm:pt>
    <dgm:pt modelId="{685598C2-DF5D-45CE-A859-7DF969DDB889}">
      <dgm:prSet/>
      <dgm:spPr/>
      <dgm:t>
        <a:bodyPr/>
        <a:lstStyle/>
        <a:p>
          <a:r>
            <a:rPr lang="tr-TR" dirty="0"/>
            <a:t>Yazısız Kaynaklar</a:t>
          </a:r>
        </a:p>
        <a:p>
          <a:r>
            <a:rPr lang="tr-TR" dirty="0"/>
            <a:t>(Örf-Adet Kuralları)</a:t>
          </a:r>
        </a:p>
      </dgm:t>
    </dgm:pt>
    <dgm:pt modelId="{729B78B7-CF9E-44D0-A8ED-0FEDD87C1C99}" type="parTrans" cxnId="{B30A0107-B4A5-43EE-88ED-72DFD82C545C}">
      <dgm:prSet/>
      <dgm:spPr/>
      <dgm:t>
        <a:bodyPr/>
        <a:lstStyle/>
        <a:p>
          <a:endParaRPr lang="tr-TR"/>
        </a:p>
      </dgm:t>
    </dgm:pt>
    <dgm:pt modelId="{211098D5-5014-42B7-A754-EBDD6E379636}" type="sibTrans" cxnId="{B30A0107-B4A5-43EE-88ED-72DFD82C545C}">
      <dgm:prSet/>
      <dgm:spPr/>
      <dgm:t>
        <a:bodyPr/>
        <a:lstStyle/>
        <a:p>
          <a:endParaRPr lang="tr-TR"/>
        </a:p>
      </dgm:t>
    </dgm:pt>
    <dgm:pt modelId="{DD1D3C70-1DB2-4A24-8E0A-D88F50D4FA27}">
      <dgm:prSet/>
      <dgm:spPr/>
      <dgm:t>
        <a:bodyPr/>
        <a:lstStyle/>
        <a:p>
          <a:r>
            <a:rPr lang="tr-TR" dirty="0"/>
            <a:t>Bilimsel Görüşler (Doktrin)</a:t>
          </a:r>
        </a:p>
      </dgm:t>
    </dgm:pt>
    <dgm:pt modelId="{4A0F7C91-B1B6-4050-8266-4C41394DE0EE}" type="parTrans" cxnId="{0D7D3E1C-0F0C-45C3-98B8-5471D58C09C7}">
      <dgm:prSet/>
      <dgm:spPr/>
      <dgm:t>
        <a:bodyPr/>
        <a:lstStyle/>
        <a:p>
          <a:endParaRPr lang="tr-TR"/>
        </a:p>
      </dgm:t>
    </dgm:pt>
    <dgm:pt modelId="{B6AC014D-D631-4C9C-A067-026FBFB7CE06}" type="sibTrans" cxnId="{0D7D3E1C-0F0C-45C3-98B8-5471D58C09C7}">
      <dgm:prSet/>
      <dgm:spPr/>
      <dgm:t>
        <a:bodyPr/>
        <a:lstStyle/>
        <a:p>
          <a:endParaRPr lang="tr-TR"/>
        </a:p>
      </dgm:t>
    </dgm:pt>
    <dgm:pt modelId="{5861B6D5-56CD-4B19-935C-423A7D2A9380}" type="pres">
      <dgm:prSet presAssocID="{FAE94032-7507-4CC1-B845-4B66D6785C8E}" presName="mainComposite" presStyleCnt="0">
        <dgm:presLayoutVars>
          <dgm:chPref val="1"/>
          <dgm:dir/>
          <dgm:animOne val="branch"/>
          <dgm:animLvl val="lvl"/>
          <dgm:resizeHandles val="exact"/>
        </dgm:presLayoutVars>
      </dgm:prSet>
      <dgm:spPr/>
      <dgm:t>
        <a:bodyPr/>
        <a:lstStyle/>
        <a:p>
          <a:endParaRPr lang="tr-TR"/>
        </a:p>
      </dgm:t>
    </dgm:pt>
    <dgm:pt modelId="{AD176D15-77FC-4C47-97B8-575AED070C61}" type="pres">
      <dgm:prSet presAssocID="{FAE94032-7507-4CC1-B845-4B66D6785C8E}" presName="hierFlow" presStyleCnt="0"/>
      <dgm:spPr/>
    </dgm:pt>
    <dgm:pt modelId="{03F280B8-9258-4818-B067-550692C127F5}" type="pres">
      <dgm:prSet presAssocID="{FAE94032-7507-4CC1-B845-4B66D6785C8E}" presName="hierChild1" presStyleCnt="0">
        <dgm:presLayoutVars>
          <dgm:chPref val="1"/>
          <dgm:animOne val="branch"/>
          <dgm:animLvl val="lvl"/>
        </dgm:presLayoutVars>
      </dgm:prSet>
      <dgm:spPr/>
    </dgm:pt>
    <dgm:pt modelId="{911341BC-A251-4A03-852B-4FB8D5F8050D}" type="pres">
      <dgm:prSet presAssocID="{1B16467D-0821-4211-BC37-9AE2E2C2EC60}" presName="Name14" presStyleCnt="0"/>
      <dgm:spPr/>
    </dgm:pt>
    <dgm:pt modelId="{2ECCFBEE-E464-480C-AFE3-90D0C10D6CD4}" type="pres">
      <dgm:prSet presAssocID="{1B16467D-0821-4211-BC37-9AE2E2C2EC60}" presName="level1Shape" presStyleLbl="node0" presStyleIdx="0" presStyleCnt="1">
        <dgm:presLayoutVars>
          <dgm:chPref val="3"/>
        </dgm:presLayoutVars>
      </dgm:prSet>
      <dgm:spPr/>
      <dgm:t>
        <a:bodyPr/>
        <a:lstStyle/>
        <a:p>
          <a:endParaRPr lang="tr-TR"/>
        </a:p>
      </dgm:t>
    </dgm:pt>
    <dgm:pt modelId="{12483D8E-6593-4994-A396-BCCC1F590BCB}" type="pres">
      <dgm:prSet presAssocID="{1B16467D-0821-4211-BC37-9AE2E2C2EC60}" presName="hierChild2" presStyleCnt="0"/>
      <dgm:spPr/>
    </dgm:pt>
    <dgm:pt modelId="{D2D5445F-765E-48F3-A525-D241604561CB}" type="pres">
      <dgm:prSet presAssocID="{D43997BC-EC94-4ABA-BDC2-CB5AA7246E0C}" presName="Name19" presStyleLbl="parChTrans1D2" presStyleIdx="0" presStyleCnt="2"/>
      <dgm:spPr/>
      <dgm:t>
        <a:bodyPr/>
        <a:lstStyle/>
        <a:p>
          <a:endParaRPr lang="tr-TR"/>
        </a:p>
      </dgm:t>
    </dgm:pt>
    <dgm:pt modelId="{47C16357-57A0-49B6-B60B-375E24626C69}" type="pres">
      <dgm:prSet presAssocID="{9CA6C5D6-C898-4F79-975F-9609E0B9FBA7}" presName="Name21" presStyleCnt="0"/>
      <dgm:spPr/>
    </dgm:pt>
    <dgm:pt modelId="{33613FCD-F14A-410B-BB47-4FC7A788A9EE}" type="pres">
      <dgm:prSet presAssocID="{9CA6C5D6-C898-4F79-975F-9609E0B9FBA7}" presName="level2Shape" presStyleLbl="asst1" presStyleIdx="0" presStyleCnt="1"/>
      <dgm:spPr/>
      <dgm:t>
        <a:bodyPr/>
        <a:lstStyle/>
        <a:p>
          <a:endParaRPr lang="tr-TR"/>
        </a:p>
      </dgm:t>
    </dgm:pt>
    <dgm:pt modelId="{337EB293-A587-4E66-8CD9-5B972CEBD7A0}" type="pres">
      <dgm:prSet presAssocID="{9CA6C5D6-C898-4F79-975F-9609E0B9FBA7}" presName="hierChild3" presStyleCnt="0"/>
      <dgm:spPr/>
    </dgm:pt>
    <dgm:pt modelId="{920C5B5D-0EB6-4C63-8287-947B78A648CD}" type="pres">
      <dgm:prSet presAssocID="{3321DF80-D8A1-45D1-9386-06414944749E}" presName="Name19" presStyleLbl="parChTrans1D3" presStyleIdx="0" presStyleCnt="4"/>
      <dgm:spPr/>
      <dgm:t>
        <a:bodyPr/>
        <a:lstStyle/>
        <a:p>
          <a:endParaRPr lang="tr-TR"/>
        </a:p>
      </dgm:t>
    </dgm:pt>
    <dgm:pt modelId="{4FC34CCD-F5ED-44F9-8652-4A0AC382BFD5}" type="pres">
      <dgm:prSet presAssocID="{3F449D78-58EC-4326-B86A-CC1F4672C53D}" presName="Name21" presStyleCnt="0"/>
      <dgm:spPr/>
    </dgm:pt>
    <dgm:pt modelId="{222EEE42-2E87-4B4C-9727-896252502D14}" type="pres">
      <dgm:prSet presAssocID="{3F449D78-58EC-4326-B86A-CC1F4672C53D}" presName="level2Shape" presStyleLbl="node3" presStyleIdx="0" presStyleCnt="4"/>
      <dgm:spPr/>
      <dgm:t>
        <a:bodyPr/>
        <a:lstStyle/>
        <a:p>
          <a:endParaRPr lang="tr-TR"/>
        </a:p>
      </dgm:t>
    </dgm:pt>
    <dgm:pt modelId="{D64CD4A8-67BE-4578-B70D-61CE98D69B39}" type="pres">
      <dgm:prSet presAssocID="{3F449D78-58EC-4326-B86A-CC1F4672C53D}" presName="hierChild3" presStyleCnt="0"/>
      <dgm:spPr/>
    </dgm:pt>
    <dgm:pt modelId="{227C0D48-5377-43A3-B741-12E6529E225B}" type="pres">
      <dgm:prSet presAssocID="{729B78B7-CF9E-44D0-A8ED-0FEDD87C1C99}" presName="Name19" presStyleLbl="parChTrans1D3" presStyleIdx="1" presStyleCnt="4"/>
      <dgm:spPr/>
      <dgm:t>
        <a:bodyPr/>
        <a:lstStyle/>
        <a:p>
          <a:endParaRPr lang="tr-TR"/>
        </a:p>
      </dgm:t>
    </dgm:pt>
    <dgm:pt modelId="{E393DB36-6A24-409F-B26A-E362500BE2A8}" type="pres">
      <dgm:prSet presAssocID="{685598C2-DF5D-45CE-A859-7DF969DDB889}" presName="Name21" presStyleCnt="0"/>
      <dgm:spPr/>
    </dgm:pt>
    <dgm:pt modelId="{3427E8A8-4299-4AFF-8EEF-93841638A4D7}" type="pres">
      <dgm:prSet presAssocID="{685598C2-DF5D-45CE-A859-7DF969DDB889}" presName="level2Shape" presStyleLbl="node3" presStyleIdx="1" presStyleCnt="4"/>
      <dgm:spPr/>
      <dgm:t>
        <a:bodyPr/>
        <a:lstStyle/>
        <a:p>
          <a:endParaRPr lang="tr-TR"/>
        </a:p>
      </dgm:t>
    </dgm:pt>
    <dgm:pt modelId="{FB7FE77F-D8F0-4CA2-80DF-E89A77028E16}" type="pres">
      <dgm:prSet presAssocID="{685598C2-DF5D-45CE-A859-7DF969DDB889}" presName="hierChild3" presStyleCnt="0"/>
      <dgm:spPr/>
    </dgm:pt>
    <dgm:pt modelId="{306A0C1F-0361-4D42-9E03-028E8C4AD5F8}" type="pres">
      <dgm:prSet presAssocID="{F21B8223-DCCA-44C9-9B9A-44EF8373BD49}" presName="Name19" presStyleLbl="parChTrans1D2" presStyleIdx="1" presStyleCnt="2"/>
      <dgm:spPr/>
      <dgm:t>
        <a:bodyPr/>
        <a:lstStyle/>
        <a:p>
          <a:endParaRPr lang="tr-TR"/>
        </a:p>
      </dgm:t>
    </dgm:pt>
    <dgm:pt modelId="{E86B3667-2143-4FDC-98BB-15E10B71039F}" type="pres">
      <dgm:prSet presAssocID="{B8EA3E2A-8D1F-4898-A6C0-D9279A163ADF}" presName="Name21" presStyleCnt="0"/>
      <dgm:spPr/>
    </dgm:pt>
    <dgm:pt modelId="{292A1B60-75E1-441F-BC75-B49DDFA2D870}" type="pres">
      <dgm:prSet presAssocID="{B8EA3E2A-8D1F-4898-A6C0-D9279A163ADF}" presName="level2Shape" presStyleLbl="node2" presStyleIdx="0" presStyleCnt="1"/>
      <dgm:spPr/>
      <dgm:t>
        <a:bodyPr/>
        <a:lstStyle/>
        <a:p>
          <a:endParaRPr lang="tr-TR"/>
        </a:p>
      </dgm:t>
    </dgm:pt>
    <dgm:pt modelId="{81E01AC9-FFC6-4DB3-8C2D-45914D750885}" type="pres">
      <dgm:prSet presAssocID="{B8EA3E2A-8D1F-4898-A6C0-D9279A163ADF}" presName="hierChild3" presStyleCnt="0"/>
      <dgm:spPr/>
    </dgm:pt>
    <dgm:pt modelId="{0D575147-D49E-45C2-9E27-BB40054E04B8}" type="pres">
      <dgm:prSet presAssocID="{8EFA9413-27FF-4F01-9339-55758F650BE5}" presName="Name19" presStyleLbl="parChTrans1D3" presStyleIdx="2" presStyleCnt="4"/>
      <dgm:spPr/>
      <dgm:t>
        <a:bodyPr/>
        <a:lstStyle/>
        <a:p>
          <a:endParaRPr lang="tr-TR"/>
        </a:p>
      </dgm:t>
    </dgm:pt>
    <dgm:pt modelId="{31057188-E935-4B36-8080-4438A33DB388}" type="pres">
      <dgm:prSet presAssocID="{5EA738F2-F1EE-451B-A141-0E5D48B8E70F}" presName="Name21" presStyleCnt="0"/>
      <dgm:spPr/>
    </dgm:pt>
    <dgm:pt modelId="{C8A96CB5-805D-4C8D-9A5E-97072AAD368C}" type="pres">
      <dgm:prSet presAssocID="{5EA738F2-F1EE-451B-A141-0E5D48B8E70F}" presName="level2Shape" presStyleLbl="node3" presStyleIdx="2" presStyleCnt="4"/>
      <dgm:spPr/>
      <dgm:t>
        <a:bodyPr/>
        <a:lstStyle/>
        <a:p>
          <a:endParaRPr lang="tr-TR"/>
        </a:p>
      </dgm:t>
    </dgm:pt>
    <dgm:pt modelId="{A51D596D-7F7F-4829-9A5E-2F6EC539F12E}" type="pres">
      <dgm:prSet presAssocID="{5EA738F2-F1EE-451B-A141-0E5D48B8E70F}" presName="hierChild3" presStyleCnt="0"/>
      <dgm:spPr/>
    </dgm:pt>
    <dgm:pt modelId="{609FA04B-6AD0-4688-BBC4-1E23674808B4}" type="pres">
      <dgm:prSet presAssocID="{4A0F7C91-B1B6-4050-8266-4C41394DE0EE}" presName="Name19" presStyleLbl="parChTrans1D3" presStyleIdx="3" presStyleCnt="4"/>
      <dgm:spPr/>
      <dgm:t>
        <a:bodyPr/>
        <a:lstStyle/>
        <a:p>
          <a:endParaRPr lang="tr-TR"/>
        </a:p>
      </dgm:t>
    </dgm:pt>
    <dgm:pt modelId="{A51E97FB-EBA2-4015-BBE2-AD65C1730752}" type="pres">
      <dgm:prSet presAssocID="{DD1D3C70-1DB2-4A24-8E0A-D88F50D4FA27}" presName="Name21" presStyleCnt="0"/>
      <dgm:spPr/>
    </dgm:pt>
    <dgm:pt modelId="{880121C0-6367-41C9-B301-5924D8836121}" type="pres">
      <dgm:prSet presAssocID="{DD1D3C70-1DB2-4A24-8E0A-D88F50D4FA27}" presName="level2Shape" presStyleLbl="node3" presStyleIdx="3" presStyleCnt="4"/>
      <dgm:spPr/>
      <dgm:t>
        <a:bodyPr/>
        <a:lstStyle/>
        <a:p>
          <a:endParaRPr lang="tr-TR"/>
        </a:p>
      </dgm:t>
    </dgm:pt>
    <dgm:pt modelId="{34B46C62-A505-461E-B506-830B5706CF35}" type="pres">
      <dgm:prSet presAssocID="{DD1D3C70-1DB2-4A24-8E0A-D88F50D4FA27}" presName="hierChild3" presStyleCnt="0"/>
      <dgm:spPr/>
    </dgm:pt>
    <dgm:pt modelId="{7CE507D0-11D8-479D-ABC4-8C7CFD9B5CCF}" type="pres">
      <dgm:prSet presAssocID="{FAE94032-7507-4CC1-B845-4B66D6785C8E}" presName="bgShapesFlow" presStyleCnt="0"/>
      <dgm:spPr/>
    </dgm:pt>
  </dgm:ptLst>
  <dgm:cxnLst>
    <dgm:cxn modelId="{E9A4CFB2-2D84-4935-B49A-0DF1D0B70CDA}" type="presOf" srcId="{685598C2-DF5D-45CE-A859-7DF969DDB889}" destId="{3427E8A8-4299-4AFF-8EEF-93841638A4D7}" srcOrd="0" destOrd="0" presId="urn:microsoft.com/office/officeart/2005/8/layout/hierarchy6"/>
    <dgm:cxn modelId="{869251B7-CBEA-46BA-9635-B906EB144ACF}" type="presOf" srcId="{1B16467D-0821-4211-BC37-9AE2E2C2EC60}" destId="{2ECCFBEE-E464-480C-AFE3-90D0C10D6CD4}" srcOrd="0" destOrd="0" presId="urn:microsoft.com/office/officeart/2005/8/layout/hierarchy6"/>
    <dgm:cxn modelId="{00A78C65-2B67-4362-BC4D-349FE95E16A9}" type="presOf" srcId="{FAE94032-7507-4CC1-B845-4B66D6785C8E}" destId="{5861B6D5-56CD-4B19-935C-423A7D2A9380}" srcOrd="0" destOrd="0" presId="urn:microsoft.com/office/officeart/2005/8/layout/hierarchy6"/>
    <dgm:cxn modelId="{2D442C49-DF9D-46D0-A628-A78A90DDD41E}" type="presOf" srcId="{F21B8223-DCCA-44C9-9B9A-44EF8373BD49}" destId="{306A0C1F-0361-4D42-9E03-028E8C4AD5F8}" srcOrd="0" destOrd="0" presId="urn:microsoft.com/office/officeart/2005/8/layout/hierarchy6"/>
    <dgm:cxn modelId="{DED8B673-C725-4FA6-B15A-C482477B65CA}" type="presOf" srcId="{8EFA9413-27FF-4F01-9339-55758F650BE5}" destId="{0D575147-D49E-45C2-9E27-BB40054E04B8}" srcOrd="0" destOrd="0" presId="urn:microsoft.com/office/officeart/2005/8/layout/hierarchy6"/>
    <dgm:cxn modelId="{BCB1E68C-AA89-4293-979A-5E163DE804E0}" type="presOf" srcId="{D43997BC-EC94-4ABA-BDC2-CB5AA7246E0C}" destId="{D2D5445F-765E-48F3-A525-D241604561CB}" srcOrd="0" destOrd="0" presId="urn:microsoft.com/office/officeart/2005/8/layout/hierarchy6"/>
    <dgm:cxn modelId="{C4D0EEEA-C9B7-4A34-BDA2-D91F4EC293DB}" type="presOf" srcId="{9CA6C5D6-C898-4F79-975F-9609E0B9FBA7}" destId="{33613FCD-F14A-410B-BB47-4FC7A788A9EE}" srcOrd="0" destOrd="0" presId="urn:microsoft.com/office/officeart/2005/8/layout/hierarchy6"/>
    <dgm:cxn modelId="{B30A0107-B4A5-43EE-88ED-72DFD82C545C}" srcId="{9CA6C5D6-C898-4F79-975F-9609E0B9FBA7}" destId="{685598C2-DF5D-45CE-A859-7DF969DDB889}" srcOrd="1" destOrd="0" parTransId="{729B78B7-CF9E-44D0-A8ED-0FEDD87C1C99}" sibTransId="{211098D5-5014-42B7-A754-EBDD6E379636}"/>
    <dgm:cxn modelId="{321DB83D-0678-4DAC-9DD8-3CFB898BDBEC}" type="presOf" srcId="{3F449D78-58EC-4326-B86A-CC1F4672C53D}" destId="{222EEE42-2E87-4B4C-9727-896252502D14}" srcOrd="0" destOrd="0" presId="urn:microsoft.com/office/officeart/2005/8/layout/hierarchy6"/>
    <dgm:cxn modelId="{BE11AB46-0E8E-4937-B067-E9499F97335B}" srcId="{B8EA3E2A-8D1F-4898-A6C0-D9279A163ADF}" destId="{5EA738F2-F1EE-451B-A141-0E5D48B8E70F}" srcOrd="0" destOrd="0" parTransId="{8EFA9413-27FF-4F01-9339-55758F650BE5}" sibTransId="{C6C02FE0-3228-4BD5-A042-345BA12E9BCB}"/>
    <dgm:cxn modelId="{DF14F1FD-7052-472D-9F7B-65090F82D872}" type="presOf" srcId="{4A0F7C91-B1B6-4050-8266-4C41394DE0EE}" destId="{609FA04B-6AD0-4688-BBC4-1E23674808B4}" srcOrd="0" destOrd="0" presId="urn:microsoft.com/office/officeart/2005/8/layout/hierarchy6"/>
    <dgm:cxn modelId="{D329FB22-D248-463C-9BC4-D24302351CB3}" type="presOf" srcId="{3321DF80-D8A1-45D1-9386-06414944749E}" destId="{920C5B5D-0EB6-4C63-8287-947B78A648CD}" srcOrd="0" destOrd="0" presId="urn:microsoft.com/office/officeart/2005/8/layout/hierarchy6"/>
    <dgm:cxn modelId="{CECE6A22-AE4C-4E71-B2DD-ED69535093B6}" srcId="{1B16467D-0821-4211-BC37-9AE2E2C2EC60}" destId="{B8EA3E2A-8D1F-4898-A6C0-D9279A163ADF}" srcOrd="1" destOrd="0" parTransId="{F21B8223-DCCA-44C9-9B9A-44EF8373BD49}" sibTransId="{41516A82-7542-4BC5-BA03-BF0195995E2F}"/>
    <dgm:cxn modelId="{1FB5F93F-BB3E-407C-A435-CCCB25B25EB5}" srcId="{9CA6C5D6-C898-4F79-975F-9609E0B9FBA7}" destId="{3F449D78-58EC-4326-B86A-CC1F4672C53D}" srcOrd="0" destOrd="0" parTransId="{3321DF80-D8A1-45D1-9386-06414944749E}" sibTransId="{BB0E7A01-B8AB-4344-BB63-47279D43C2D2}"/>
    <dgm:cxn modelId="{22D7A396-597A-4B67-AE5A-46F0DB69A741}" srcId="{1B16467D-0821-4211-BC37-9AE2E2C2EC60}" destId="{9CA6C5D6-C898-4F79-975F-9609E0B9FBA7}" srcOrd="0" destOrd="0" parTransId="{D43997BC-EC94-4ABA-BDC2-CB5AA7246E0C}" sibTransId="{E59D2A22-B6EF-4B27-9F6D-005E5007B545}"/>
    <dgm:cxn modelId="{5B5E4416-3F3D-4DC6-811E-2DF39A9A0521}" type="presOf" srcId="{5EA738F2-F1EE-451B-A141-0E5D48B8E70F}" destId="{C8A96CB5-805D-4C8D-9A5E-97072AAD368C}" srcOrd="0" destOrd="0" presId="urn:microsoft.com/office/officeart/2005/8/layout/hierarchy6"/>
    <dgm:cxn modelId="{0D7D3E1C-0F0C-45C3-98B8-5471D58C09C7}" srcId="{B8EA3E2A-8D1F-4898-A6C0-D9279A163ADF}" destId="{DD1D3C70-1DB2-4A24-8E0A-D88F50D4FA27}" srcOrd="1" destOrd="0" parTransId="{4A0F7C91-B1B6-4050-8266-4C41394DE0EE}" sibTransId="{B6AC014D-D631-4C9C-A067-026FBFB7CE06}"/>
    <dgm:cxn modelId="{8BEA3B7A-8E6E-4170-9BA5-3FA6764371E7}" type="presOf" srcId="{DD1D3C70-1DB2-4A24-8E0A-D88F50D4FA27}" destId="{880121C0-6367-41C9-B301-5924D8836121}" srcOrd="0" destOrd="0" presId="urn:microsoft.com/office/officeart/2005/8/layout/hierarchy6"/>
    <dgm:cxn modelId="{0D09E7D5-B1C4-4DC9-A9B6-1B881783FA42}" type="presOf" srcId="{B8EA3E2A-8D1F-4898-A6C0-D9279A163ADF}" destId="{292A1B60-75E1-441F-BC75-B49DDFA2D870}" srcOrd="0" destOrd="0" presId="urn:microsoft.com/office/officeart/2005/8/layout/hierarchy6"/>
    <dgm:cxn modelId="{95D12E6F-C869-4842-98CF-BBBFEF4CC130}" srcId="{FAE94032-7507-4CC1-B845-4B66D6785C8E}" destId="{1B16467D-0821-4211-BC37-9AE2E2C2EC60}" srcOrd="0" destOrd="0" parTransId="{6B475422-271B-4EB2-BCAF-7B51ADB49B7E}" sibTransId="{EB660056-15BC-4209-9377-6849D010AB89}"/>
    <dgm:cxn modelId="{B1BB5855-F76B-4B1F-9662-D98C7C29DECE}" type="presOf" srcId="{729B78B7-CF9E-44D0-A8ED-0FEDD87C1C99}" destId="{227C0D48-5377-43A3-B741-12E6529E225B}" srcOrd="0" destOrd="0" presId="urn:microsoft.com/office/officeart/2005/8/layout/hierarchy6"/>
    <dgm:cxn modelId="{01DB9D13-B2F8-47E5-A390-9552E2A8F2A7}" type="presParOf" srcId="{5861B6D5-56CD-4B19-935C-423A7D2A9380}" destId="{AD176D15-77FC-4C47-97B8-575AED070C61}" srcOrd="0" destOrd="0" presId="urn:microsoft.com/office/officeart/2005/8/layout/hierarchy6"/>
    <dgm:cxn modelId="{13C6C45A-A533-421E-A690-51060A9E859D}" type="presParOf" srcId="{AD176D15-77FC-4C47-97B8-575AED070C61}" destId="{03F280B8-9258-4818-B067-550692C127F5}" srcOrd="0" destOrd="0" presId="urn:microsoft.com/office/officeart/2005/8/layout/hierarchy6"/>
    <dgm:cxn modelId="{2BC7C4B1-AFF4-436C-9191-59004ABDFD66}" type="presParOf" srcId="{03F280B8-9258-4818-B067-550692C127F5}" destId="{911341BC-A251-4A03-852B-4FB8D5F8050D}" srcOrd="0" destOrd="0" presId="urn:microsoft.com/office/officeart/2005/8/layout/hierarchy6"/>
    <dgm:cxn modelId="{B5E600B8-D8BA-4A8A-9BEC-76D8F880421A}" type="presParOf" srcId="{911341BC-A251-4A03-852B-4FB8D5F8050D}" destId="{2ECCFBEE-E464-480C-AFE3-90D0C10D6CD4}" srcOrd="0" destOrd="0" presId="urn:microsoft.com/office/officeart/2005/8/layout/hierarchy6"/>
    <dgm:cxn modelId="{CFB93481-5801-4E79-A67A-B57CF9808505}" type="presParOf" srcId="{911341BC-A251-4A03-852B-4FB8D5F8050D}" destId="{12483D8E-6593-4994-A396-BCCC1F590BCB}" srcOrd="1" destOrd="0" presId="urn:microsoft.com/office/officeart/2005/8/layout/hierarchy6"/>
    <dgm:cxn modelId="{AC357003-47C0-4884-A116-CEAFC64B368C}" type="presParOf" srcId="{12483D8E-6593-4994-A396-BCCC1F590BCB}" destId="{D2D5445F-765E-48F3-A525-D241604561CB}" srcOrd="0" destOrd="0" presId="urn:microsoft.com/office/officeart/2005/8/layout/hierarchy6"/>
    <dgm:cxn modelId="{971732F1-B87D-4D41-A058-0EACFA6CA46B}" type="presParOf" srcId="{12483D8E-6593-4994-A396-BCCC1F590BCB}" destId="{47C16357-57A0-49B6-B60B-375E24626C69}" srcOrd="1" destOrd="0" presId="urn:microsoft.com/office/officeart/2005/8/layout/hierarchy6"/>
    <dgm:cxn modelId="{829737FC-649F-4F90-92F8-D5A04A08B576}" type="presParOf" srcId="{47C16357-57A0-49B6-B60B-375E24626C69}" destId="{33613FCD-F14A-410B-BB47-4FC7A788A9EE}" srcOrd="0" destOrd="0" presId="urn:microsoft.com/office/officeart/2005/8/layout/hierarchy6"/>
    <dgm:cxn modelId="{48B29128-D20C-445F-B2EA-E9703398C528}" type="presParOf" srcId="{47C16357-57A0-49B6-B60B-375E24626C69}" destId="{337EB293-A587-4E66-8CD9-5B972CEBD7A0}" srcOrd="1" destOrd="0" presId="urn:microsoft.com/office/officeart/2005/8/layout/hierarchy6"/>
    <dgm:cxn modelId="{8D59C43B-2FF2-4AE8-A69F-FE0EF053EDA4}" type="presParOf" srcId="{337EB293-A587-4E66-8CD9-5B972CEBD7A0}" destId="{920C5B5D-0EB6-4C63-8287-947B78A648CD}" srcOrd="0" destOrd="0" presId="urn:microsoft.com/office/officeart/2005/8/layout/hierarchy6"/>
    <dgm:cxn modelId="{BBAB2223-BF02-4A38-ADC1-BCE86338D8A2}" type="presParOf" srcId="{337EB293-A587-4E66-8CD9-5B972CEBD7A0}" destId="{4FC34CCD-F5ED-44F9-8652-4A0AC382BFD5}" srcOrd="1" destOrd="0" presId="urn:microsoft.com/office/officeart/2005/8/layout/hierarchy6"/>
    <dgm:cxn modelId="{4F986C2D-B304-40F1-B185-8F7957AD0A23}" type="presParOf" srcId="{4FC34CCD-F5ED-44F9-8652-4A0AC382BFD5}" destId="{222EEE42-2E87-4B4C-9727-896252502D14}" srcOrd="0" destOrd="0" presId="urn:microsoft.com/office/officeart/2005/8/layout/hierarchy6"/>
    <dgm:cxn modelId="{A712D5B8-D0B8-496D-9589-87110ED8BCE8}" type="presParOf" srcId="{4FC34CCD-F5ED-44F9-8652-4A0AC382BFD5}" destId="{D64CD4A8-67BE-4578-B70D-61CE98D69B39}" srcOrd="1" destOrd="0" presId="urn:microsoft.com/office/officeart/2005/8/layout/hierarchy6"/>
    <dgm:cxn modelId="{086BC6F9-3ECA-49AB-97B4-FC1C0957F185}" type="presParOf" srcId="{337EB293-A587-4E66-8CD9-5B972CEBD7A0}" destId="{227C0D48-5377-43A3-B741-12E6529E225B}" srcOrd="2" destOrd="0" presId="urn:microsoft.com/office/officeart/2005/8/layout/hierarchy6"/>
    <dgm:cxn modelId="{3281254B-C6A2-4CF9-AF07-0722852719B7}" type="presParOf" srcId="{337EB293-A587-4E66-8CD9-5B972CEBD7A0}" destId="{E393DB36-6A24-409F-B26A-E362500BE2A8}" srcOrd="3" destOrd="0" presId="urn:microsoft.com/office/officeart/2005/8/layout/hierarchy6"/>
    <dgm:cxn modelId="{C28F89C5-3E79-424A-9454-941E4EFA153D}" type="presParOf" srcId="{E393DB36-6A24-409F-B26A-E362500BE2A8}" destId="{3427E8A8-4299-4AFF-8EEF-93841638A4D7}" srcOrd="0" destOrd="0" presId="urn:microsoft.com/office/officeart/2005/8/layout/hierarchy6"/>
    <dgm:cxn modelId="{E48B29B8-E6DA-4ECE-AEBA-9A1C284D96C9}" type="presParOf" srcId="{E393DB36-6A24-409F-B26A-E362500BE2A8}" destId="{FB7FE77F-D8F0-4CA2-80DF-E89A77028E16}" srcOrd="1" destOrd="0" presId="urn:microsoft.com/office/officeart/2005/8/layout/hierarchy6"/>
    <dgm:cxn modelId="{9487E34D-C330-494B-ABEC-8A209FE0D0D1}" type="presParOf" srcId="{12483D8E-6593-4994-A396-BCCC1F590BCB}" destId="{306A0C1F-0361-4D42-9E03-028E8C4AD5F8}" srcOrd="2" destOrd="0" presId="urn:microsoft.com/office/officeart/2005/8/layout/hierarchy6"/>
    <dgm:cxn modelId="{13C03AF0-BF94-450B-AAC2-33F1D93C65E8}" type="presParOf" srcId="{12483D8E-6593-4994-A396-BCCC1F590BCB}" destId="{E86B3667-2143-4FDC-98BB-15E10B71039F}" srcOrd="3" destOrd="0" presId="urn:microsoft.com/office/officeart/2005/8/layout/hierarchy6"/>
    <dgm:cxn modelId="{FDCE4C70-16CB-4441-8991-CDA3340D33B2}" type="presParOf" srcId="{E86B3667-2143-4FDC-98BB-15E10B71039F}" destId="{292A1B60-75E1-441F-BC75-B49DDFA2D870}" srcOrd="0" destOrd="0" presId="urn:microsoft.com/office/officeart/2005/8/layout/hierarchy6"/>
    <dgm:cxn modelId="{08A212B1-0E57-4F4F-868A-6D9F195D9997}" type="presParOf" srcId="{E86B3667-2143-4FDC-98BB-15E10B71039F}" destId="{81E01AC9-FFC6-4DB3-8C2D-45914D750885}" srcOrd="1" destOrd="0" presId="urn:microsoft.com/office/officeart/2005/8/layout/hierarchy6"/>
    <dgm:cxn modelId="{A7699CA4-02BB-44CA-ACAE-CC91962684BF}" type="presParOf" srcId="{81E01AC9-FFC6-4DB3-8C2D-45914D750885}" destId="{0D575147-D49E-45C2-9E27-BB40054E04B8}" srcOrd="0" destOrd="0" presId="urn:microsoft.com/office/officeart/2005/8/layout/hierarchy6"/>
    <dgm:cxn modelId="{761652B9-0457-4E6A-A338-2443A56927EF}" type="presParOf" srcId="{81E01AC9-FFC6-4DB3-8C2D-45914D750885}" destId="{31057188-E935-4B36-8080-4438A33DB388}" srcOrd="1" destOrd="0" presId="urn:microsoft.com/office/officeart/2005/8/layout/hierarchy6"/>
    <dgm:cxn modelId="{B10DA5F8-158D-4B1D-B207-BAEDF5D5621E}" type="presParOf" srcId="{31057188-E935-4B36-8080-4438A33DB388}" destId="{C8A96CB5-805D-4C8D-9A5E-97072AAD368C}" srcOrd="0" destOrd="0" presId="urn:microsoft.com/office/officeart/2005/8/layout/hierarchy6"/>
    <dgm:cxn modelId="{BF7983EB-A7F9-4FF4-A62F-4A768CF4CBDC}" type="presParOf" srcId="{31057188-E935-4B36-8080-4438A33DB388}" destId="{A51D596D-7F7F-4829-9A5E-2F6EC539F12E}" srcOrd="1" destOrd="0" presId="urn:microsoft.com/office/officeart/2005/8/layout/hierarchy6"/>
    <dgm:cxn modelId="{DAFF1CEF-5DDB-4A93-ADF7-40466B8D0152}" type="presParOf" srcId="{81E01AC9-FFC6-4DB3-8C2D-45914D750885}" destId="{609FA04B-6AD0-4688-BBC4-1E23674808B4}" srcOrd="2" destOrd="0" presId="urn:microsoft.com/office/officeart/2005/8/layout/hierarchy6"/>
    <dgm:cxn modelId="{AD3289FE-8AB1-4727-96F0-4908C6C5DEDB}" type="presParOf" srcId="{81E01AC9-FFC6-4DB3-8C2D-45914D750885}" destId="{A51E97FB-EBA2-4015-BBE2-AD65C1730752}" srcOrd="3" destOrd="0" presId="urn:microsoft.com/office/officeart/2005/8/layout/hierarchy6"/>
    <dgm:cxn modelId="{FC8CFC99-3997-43F1-87BE-A7DC22B7CE15}" type="presParOf" srcId="{A51E97FB-EBA2-4015-BBE2-AD65C1730752}" destId="{880121C0-6367-41C9-B301-5924D8836121}" srcOrd="0" destOrd="0" presId="urn:microsoft.com/office/officeart/2005/8/layout/hierarchy6"/>
    <dgm:cxn modelId="{D5A4A9C9-7EBB-41FB-BDCD-6EDF9DA4C8B0}" type="presParOf" srcId="{A51E97FB-EBA2-4015-BBE2-AD65C1730752}" destId="{34B46C62-A505-461E-B506-830B5706CF35}" srcOrd="1" destOrd="0" presId="urn:microsoft.com/office/officeart/2005/8/layout/hierarchy6"/>
    <dgm:cxn modelId="{F646D696-BBA4-4EF0-B0FC-3BE1B70DE255}" type="presParOf" srcId="{5861B6D5-56CD-4B19-935C-423A7D2A9380}" destId="{7CE507D0-11D8-479D-ABC4-8C7CFD9B5CCF}"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53AA6D-A609-B149-AC82-F49E4CD407C2}" type="doc">
      <dgm:prSet loTypeId="urn:microsoft.com/office/officeart/2005/8/layout/orgChart1" loCatId="hierarchy" qsTypeId="urn:microsoft.com/office/officeart/2005/8/quickstyle/simple1" qsCatId="simple" csTypeId="urn:microsoft.com/office/officeart/2005/8/colors/accent1_2" csCatId="accent1"/>
      <dgm:spPr/>
    </dgm:pt>
    <dgm:pt modelId="{09C816A9-1563-E244-A3EE-D93C6D213F9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0" i="0" u="none" strike="noStrike" cap="none" normalizeH="0" baseline="0">
              <a:ln>
                <a:noFill/>
              </a:ln>
              <a:solidFill>
                <a:schemeClr val="tx1"/>
              </a:solidFill>
              <a:effectLst/>
              <a:latin typeface="Arial" panose="020B0604020202020204" pitchFamily="34" charset="0"/>
            </a:rPr>
            <a:t>HAKLARIN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0" i="0" u="none" strike="noStrike" cap="none" normalizeH="0" baseline="0">
              <a:ln>
                <a:noFill/>
              </a:ln>
              <a:solidFill>
                <a:schemeClr val="tx1"/>
              </a:solidFill>
              <a:effectLst/>
              <a:latin typeface="Arial" panose="020B0604020202020204" pitchFamily="34" charset="0"/>
            </a:rPr>
            <a:t>TÜRLERİ</a:t>
          </a:r>
        </a:p>
      </dgm:t>
    </dgm:pt>
    <dgm:pt modelId="{8A4D0105-6F71-AF46-A55E-9B3259324195}" type="parTrans" cxnId="{DA841D4B-AAB1-1746-84F7-AAD416176E8B}">
      <dgm:prSet/>
      <dgm:spPr/>
    </dgm:pt>
    <dgm:pt modelId="{4B93D03B-C017-0E4A-8A7F-E45311C1FCB7}" type="sibTrans" cxnId="{DA841D4B-AAB1-1746-84F7-AAD416176E8B}">
      <dgm:prSet/>
      <dgm:spPr/>
    </dgm:pt>
    <dgm:pt modelId="{53476E68-0218-6749-B725-DACDE7AF294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0" i="0" u="none" strike="noStrike" cap="none" normalizeH="0" baseline="0">
              <a:ln>
                <a:noFill/>
              </a:ln>
              <a:solidFill>
                <a:schemeClr val="tx1"/>
              </a:solidFill>
              <a:effectLst/>
              <a:latin typeface="Arial" panose="020B0604020202020204" pitchFamily="34" charset="0"/>
            </a:rPr>
            <a:t>Kamu Hakları</a:t>
          </a:r>
        </a:p>
      </dgm:t>
    </dgm:pt>
    <dgm:pt modelId="{4FE698F6-4B51-0047-B565-26D50A81FE80}" type="parTrans" cxnId="{350B7C28-6493-0F44-B752-1C2528972A61}">
      <dgm:prSet/>
      <dgm:spPr/>
    </dgm:pt>
    <dgm:pt modelId="{FCDBCF6A-463E-764B-A1EB-08432A1EAFAA}" type="sibTrans" cxnId="{350B7C28-6493-0F44-B752-1C2528972A61}">
      <dgm:prSet/>
      <dgm:spPr/>
    </dgm:pt>
    <dgm:pt modelId="{77C0029E-922E-7B4D-A578-F450558D22A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0" i="0" u="none" strike="noStrike" cap="none" normalizeH="0" baseline="0">
              <a:ln>
                <a:noFill/>
              </a:ln>
              <a:solidFill>
                <a:schemeClr val="tx1"/>
              </a:solidFill>
              <a:effectLst/>
              <a:latin typeface="Arial" panose="020B0604020202020204" pitchFamily="34" charset="0"/>
            </a:rPr>
            <a:t>1-Kişisel Hak ve Özgürlükler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0" i="0" u="none" strike="noStrike" cap="none" normalizeH="0" baseline="0">
              <a:ln>
                <a:noFill/>
              </a:ln>
              <a:solidFill>
                <a:schemeClr val="tx1"/>
              </a:solidFill>
              <a:effectLst/>
              <a:latin typeface="Arial" panose="020B0604020202020204" pitchFamily="34" charset="0"/>
            </a:rPr>
            <a:t>2-Sosyal ve Ekonomik Haklar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0" i="0" u="none" strike="noStrike" cap="none" normalizeH="0" baseline="0">
              <a:ln>
                <a:noFill/>
              </a:ln>
              <a:solidFill>
                <a:schemeClr val="tx1"/>
              </a:solidFill>
              <a:effectLst/>
              <a:latin typeface="Arial" panose="020B0604020202020204" pitchFamily="34" charset="0"/>
            </a:rPr>
            <a:t>3-Siyasi Haklar</a:t>
          </a:r>
        </a:p>
      </dgm:t>
    </dgm:pt>
    <dgm:pt modelId="{36CDB8B6-9E0F-924F-8BE7-27C18332F131}" type="parTrans" cxnId="{73E1A8CA-B9CF-F042-B77B-46D393DEBDE1}">
      <dgm:prSet/>
      <dgm:spPr/>
    </dgm:pt>
    <dgm:pt modelId="{43E425B3-3C3F-1149-8786-7974F3683343}" type="sibTrans" cxnId="{73E1A8CA-B9CF-F042-B77B-46D393DEBDE1}">
      <dgm:prSet/>
      <dgm:spPr/>
    </dgm:pt>
    <dgm:pt modelId="{DA74202A-10F6-5840-8682-ECCFA0D6267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0" i="0" u="none" strike="noStrike" cap="none" normalizeH="0" baseline="0">
              <a:ln>
                <a:noFill/>
              </a:ln>
              <a:solidFill>
                <a:schemeClr val="tx1"/>
              </a:solidFill>
              <a:effectLst/>
              <a:latin typeface="Arial" panose="020B0604020202020204" pitchFamily="34" charset="0"/>
            </a:rPr>
            <a:t>Özel Haklar</a:t>
          </a:r>
        </a:p>
      </dgm:t>
    </dgm:pt>
    <dgm:pt modelId="{6143441D-5EE2-B643-8870-54CDABF8C2BF}" type="parTrans" cxnId="{27DAA6F1-CE65-D14B-9992-69C00D62C44A}">
      <dgm:prSet/>
      <dgm:spPr/>
    </dgm:pt>
    <dgm:pt modelId="{0826E768-185E-3543-9BE2-E4DCE0D9C571}" type="sibTrans" cxnId="{27DAA6F1-CE65-D14B-9992-69C00D62C44A}">
      <dgm:prSet/>
      <dgm:spPr/>
    </dgm:pt>
    <dgm:pt modelId="{97106A41-DA33-EA40-B027-23DDBAC4296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a:ln>
                <a:noFill/>
              </a:ln>
              <a:solidFill>
                <a:schemeClr val="tx1"/>
              </a:solidFill>
              <a:effectLst/>
              <a:latin typeface="Arial" panose="020B0604020202020204" pitchFamily="34" charset="0"/>
            </a:rPr>
            <a:t>1- İleri Sürülebileceği Çevre Bakımından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a:ln>
                <a:noFill/>
              </a:ln>
              <a:solidFill>
                <a:schemeClr val="tx1"/>
              </a:solidFill>
              <a:effectLst/>
              <a:latin typeface="Arial" panose="020B0604020202020204" pitchFamily="34" charset="0"/>
            </a:rPr>
            <a:t>2- Kullanılmalarının Etkisine Göre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a:ln>
                <a:noFill/>
              </a:ln>
              <a:solidFill>
                <a:schemeClr val="tx1"/>
              </a:solidFill>
              <a:effectLst/>
              <a:latin typeface="Arial" panose="020B0604020202020204" pitchFamily="34" charset="0"/>
            </a:rPr>
            <a:t>3- Şahsen Kullanılmalarının Zorunlu Olup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a:ln>
                <a:noFill/>
              </a:ln>
              <a:solidFill>
                <a:schemeClr val="tx1"/>
              </a:solidFill>
              <a:effectLst/>
              <a:latin typeface="Arial" panose="020B0604020202020204" pitchFamily="34" charset="0"/>
            </a:rPr>
            <a:t>Olmamasına Göre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a:ln>
                <a:noFill/>
              </a:ln>
              <a:solidFill>
                <a:schemeClr val="tx1"/>
              </a:solidFill>
              <a:effectLst/>
              <a:latin typeface="Arial" panose="020B0604020202020204" pitchFamily="34" charset="0"/>
            </a:rPr>
            <a:t>4- Bağımsız Olup Olmamasına Göre</a:t>
          </a:r>
        </a:p>
      </dgm:t>
    </dgm:pt>
    <dgm:pt modelId="{89551AB3-05AC-2546-A7EC-B86C5441A8B1}" type="parTrans" cxnId="{EFFDECB7-830C-DE49-A57A-6EFACF6D8D8D}">
      <dgm:prSet/>
      <dgm:spPr/>
    </dgm:pt>
    <dgm:pt modelId="{E60AD795-B505-594A-A256-E916414F499B}" type="sibTrans" cxnId="{EFFDECB7-830C-DE49-A57A-6EFACF6D8D8D}">
      <dgm:prSet/>
      <dgm:spPr/>
    </dgm:pt>
    <dgm:pt modelId="{0D532B7D-7C86-8A46-9334-18FAFE540A8E}" type="pres">
      <dgm:prSet presAssocID="{D553AA6D-A609-B149-AC82-F49E4CD407C2}" presName="hierChild1" presStyleCnt="0">
        <dgm:presLayoutVars>
          <dgm:orgChart val="1"/>
          <dgm:chPref val="1"/>
          <dgm:dir/>
          <dgm:animOne val="branch"/>
          <dgm:animLvl val="lvl"/>
          <dgm:resizeHandles/>
        </dgm:presLayoutVars>
      </dgm:prSet>
      <dgm:spPr/>
    </dgm:pt>
    <dgm:pt modelId="{D8F65984-ED74-1E4B-9631-2327DF1FF2A5}" type="pres">
      <dgm:prSet presAssocID="{09C816A9-1563-E244-A3EE-D93C6D213F91}" presName="hierRoot1" presStyleCnt="0">
        <dgm:presLayoutVars>
          <dgm:hierBranch/>
        </dgm:presLayoutVars>
      </dgm:prSet>
      <dgm:spPr/>
    </dgm:pt>
    <dgm:pt modelId="{75A2E782-2A77-A243-BD91-102E7172C8A9}" type="pres">
      <dgm:prSet presAssocID="{09C816A9-1563-E244-A3EE-D93C6D213F91}" presName="rootComposite1" presStyleCnt="0"/>
      <dgm:spPr/>
    </dgm:pt>
    <dgm:pt modelId="{642E46BE-893A-3E45-98E2-13C36B1CFF2C}" type="pres">
      <dgm:prSet presAssocID="{09C816A9-1563-E244-A3EE-D93C6D213F91}" presName="rootText1" presStyleLbl="node0" presStyleIdx="0" presStyleCnt="1">
        <dgm:presLayoutVars>
          <dgm:chPref val="3"/>
        </dgm:presLayoutVars>
      </dgm:prSet>
      <dgm:spPr/>
      <dgm:t>
        <a:bodyPr/>
        <a:lstStyle/>
        <a:p>
          <a:endParaRPr lang="tr-TR"/>
        </a:p>
      </dgm:t>
    </dgm:pt>
    <dgm:pt modelId="{C10CE283-E340-3C40-8A93-63486ADC5760}" type="pres">
      <dgm:prSet presAssocID="{09C816A9-1563-E244-A3EE-D93C6D213F91}" presName="rootConnector1" presStyleLbl="node1" presStyleIdx="0" presStyleCnt="0"/>
      <dgm:spPr/>
      <dgm:t>
        <a:bodyPr/>
        <a:lstStyle/>
        <a:p>
          <a:endParaRPr lang="tr-TR"/>
        </a:p>
      </dgm:t>
    </dgm:pt>
    <dgm:pt modelId="{3E795122-6144-5B45-9CA9-D8A07E3F8D3C}" type="pres">
      <dgm:prSet presAssocID="{09C816A9-1563-E244-A3EE-D93C6D213F91}" presName="hierChild2" presStyleCnt="0"/>
      <dgm:spPr/>
    </dgm:pt>
    <dgm:pt modelId="{2E77C02A-46E3-5447-84EB-21439ECE15A5}" type="pres">
      <dgm:prSet presAssocID="{4FE698F6-4B51-0047-B565-26D50A81FE80}" presName="Name35" presStyleLbl="parChTrans1D2" presStyleIdx="0" presStyleCnt="2"/>
      <dgm:spPr/>
    </dgm:pt>
    <dgm:pt modelId="{AEC35A41-C2F3-6841-89FF-EB6628BF73DE}" type="pres">
      <dgm:prSet presAssocID="{53476E68-0218-6749-B725-DACDE7AF2942}" presName="hierRoot2" presStyleCnt="0">
        <dgm:presLayoutVars>
          <dgm:hierBranch/>
        </dgm:presLayoutVars>
      </dgm:prSet>
      <dgm:spPr/>
    </dgm:pt>
    <dgm:pt modelId="{8A201FF3-B914-8248-A766-5BC82E4174FC}" type="pres">
      <dgm:prSet presAssocID="{53476E68-0218-6749-B725-DACDE7AF2942}" presName="rootComposite" presStyleCnt="0"/>
      <dgm:spPr/>
    </dgm:pt>
    <dgm:pt modelId="{B525E5BC-39E5-8544-A159-5E1D9CEB7FD1}" type="pres">
      <dgm:prSet presAssocID="{53476E68-0218-6749-B725-DACDE7AF2942}" presName="rootText" presStyleLbl="node2" presStyleIdx="0" presStyleCnt="2">
        <dgm:presLayoutVars>
          <dgm:chPref val="3"/>
        </dgm:presLayoutVars>
      </dgm:prSet>
      <dgm:spPr/>
      <dgm:t>
        <a:bodyPr/>
        <a:lstStyle/>
        <a:p>
          <a:endParaRPr lang="tr-TR"/>
        </a:p>
      </dgm:t>
    </dgm:pt>
    <dgm:pt modelId="{0D074AF3-684D-F541-8834-64079B2227C7}" type="pres">
      <dgm:prSet presAssocID="{53476E68-0218-6749-B725-DACDE7AF2942}" presName="rootConnector" presStyleLbl="node2" presStyleIdx="0" presStyleCnt="2"/>
      <dgm:spPr/>
      <dgm:t>
        <a:bodyPr/>
        <a:lstStyle/>
        <a:p>
          <a:endParaRPr lang="tr-TR"/>
        </a:p>
      </dgm:t>
    </dgm:pt>
    <dgm:pt modelId="{5B0AE5C2-D0A1-F749-B134-2D1280D1A714}" type="pres">
      <dgm:prSet presAssocID="{53476E68-0218-6749-B725-DACDE7AF2942}" presName="hierChild4" presStyleCnt="0"/>
      <dgm:spPr/>
    </dgm:pt>
    <dgm:pt modelId="{D0DCA8D1-4493-BF4B-A954-DE18B511DC8E}" type="pres">
      <dgm:prSet presAssocID="{36CDB8B6-9E0F-924F-8BE7-27C18332F131}" presName="Name35" presStyleLbl="parChTrans1D3" presStyleIdx="0" presStyleCnt="2"/>
      <dgm:spPr/>
    </dgm:pt>
    <dgm:pt modelId="{D9C500F7-B0FC-5643-A795-178BA071843B}" type="pres">
      <dgm:prSet presAssocID="{77C0029E-922E-7B4D-A578-F450558D22A7}" presName="hierRoot2" presStyleCnt="0">
        <dgm:presLayoutVars>
          <dgm:hierBranch val="r"/>
        </dgm:presLayoutVars>
      </dgm:prSet>
      <dgm:spPr/>
    </dgm:pt>
    <dgm:pt modelId="{3AA3836E-8522-864D-876B-009D6036B1BA}" type="pres">
      <dgm:prSet presAssocID="{77C0029E-922E-7B4D-A578-F450558D22A7}" presName="rootComposite" presStyleCnt="0"/>
      <dgm:spPr/>
    </dgm:pt>
    <dgm:pt modelId="{82F6E8C5-856C-0A4B-B07C-F9A36A39F2AD}" type="pres">
      <dgm:prSet presAssocID="{77C0029E-922E-7B4D-A578-F450558D22A7}" presName="rootText" presStyleLbl="node3" presStyleIdx="0" presStyleCnt="2">
        <dgm:presLayoutVars>
          <dgm:chPref val="3"/>
        </dgm:presLayoutVars>
      </dgm:prSet>
      <dgm:spPr/>
      <dgm:t>
        <a:bodyPr/>
        <a:lstStyle/>
        <a:p>
          <a:endParaRPr lang="tr-TR"/>
        </a:p>
      </dgm:t>
    </dgm:pt>
    <dgm:pt modelId="{ED020742-DD33-6A48-89E0-E2440FFED5AD}" type="pres">
      <dgm:prSet presAssocID="{77C0029E-922E-7B4D-A578-F450558D22A7}" presName="rootConnector" presStyleLbl="node3" presStyleIdx="0" presStyleCnt="2"/>
      <dgm:spPr/>
      <dgm:t>
        <a:bodyPr/>
        <a:lstStyle/>
        <a:p>
          <a:endParaRPr lang="tr-TR"/>
        </a:p>
      </dgm:t>
    </dgm:pt>
    <dgm:pt modelId="{FC639541-112E-F546-8145-CB50A635F1B8}" type="pres">
      <dgm:prSet presAssocID="{77C0029E-922E-7B4D-A578-F450558D22A7}" presName="hierChild4" presStyleCnt="0"/>
      <dgm:spPr/>
    </dgm:pt>
    <dgm:pt modelId="{9EAF1B05-DDAF-4B4D-940F-37E16DAC3FA5}" type="pres">
      <dgm:prSet presAssocID="{77C0029E-922E-7B4D-A578-F450558D22A7}" presName="hierChild5" presStyleCnt="0"/>
      <dgm:spPr/>
    </dgm:pt>
    <dgm:pt modelId="{013C0DE2-3D79-DF4E-A957-F889AC315181}" type="pres">
      <dgm:prSet presAssocID="{53476E68-0218-6749-B725-DACDE7AF2942}" presName="hierChild5" presStyleCnt="0"/>
      <dgm:spPr/>
    </dgm:pt>
    <dgm:pt modelId="{DF3193DB-67E6-6644-ABEE-C77010ED3117}" type="pres">
      <dgm:prSet presAssocID="{6143441D-5EE2-B643-8870-54CDABF8C2BF}" presName="Name35" presStyleLbl="parChTrans1D2" presStyleIdx="1" presStyleCnt="2"/>
      <dgm:spPr/>
    </dgm:pt>
    <dgm:pt modelId="{3C50D56D-FA70-5E44-BD9C-2B8B17D9B052}" type="pres">
      <dgm:prSet presAssocID="{DA74202A-10F6-5840-8682-ECCFA0D62671}" presName="hierRoot2" presStyleCnt="0">
        <dgm:presLayoutVars>
          <dgm:hierBranch/>
        </dgm:presLayoutVars>
      </dgm:prSet>
      <dgm:spPr/>
    </dgm:pt>
    <dgm:pt modelId="{37652236-AAD7-5C47-97D9-4D8D0A4AD525}" type="pres">
      <dgm:prSet presAssocID="{DA74202A-10F6-5840-8682-ECCFA0D62671}" presName="rootComposite" presStyleCnt="0"/>
      <dgm:spPr/>
    </dgm:pt>
    <dgm:pt modelId="{6D5B2F29-9954-4A49-8BCD-9566D51BDEEB}" type="pres">
      <dgm:prSet presAssocID="{DA74202A-10F6-5840-8682-ECCFA0D62671}" presName="rootText" presStyleLbl="node2" presStyleIdx="1" presStyleCnt="2">
        <dgm:presLayoutVars>
          <dgm:chPref val="3"/>
        </dgm:presLayoutVars>
      </dgm:prSet>
      <dgm:spPr/>
      <dgm:t>
        <a:bodyPr/>
        <a:lstStyle/>
        <a:p>
          <a:endParaRPr lang="tr-TR"/>
        </a:p>
      </dgm:t>
    </dgm:pt>
    <dgm:pt modelId="{845BBE06-C713-EE4A-8E53-AACD3E974F33}" type="pres">
      <dgm:prSet presAssocID="{DA74202A-10F6-5840-8682-ECCFA0D62671}" presName="rootConnector" presStyleLbl="node2" presStyleIdx="1" presStyleCnt="2"/>
      <dgm:spPr/>
      <dgm:t>
        <a:bodyPr/>
        <a:lstStyle/>
        <a:p>
          <a:endParaRPr lang="tr-TR"/>
        </a:p>
      </dgm:t>
    </dgm:pt>
    <dgm:pt modelId="{97762992-C526-1049-82AD-708AC945C217}" type="pres">
      <dgm:prSet presAssocID="{DA74202A-10F6-5840-8682-ECCFA0D62671}" presName="hierChild4" presStyleCnt="0"/>
      <dgm:spPr/>
    </dgm:pt>
    <dgm:pt modelId="{19FDADE6-A7D5-8243-B362-FD147706B313}" type="pres">
      <dgm:prSet presAssocID="{89551AB3-05AC-2546-A7EC-B86C5441A8B1}" presName="Name35" presStyleLbl="parChTrans1D3" presStyleIdx="1" presStyleCnt="2"/>
      <dgm:spPr/>
    </dgm:pt>
    <dgm:pt modelId="{4C16FA9E-58E5-2548-8CBA-3DE35FCA2999}" type="pres">
      <dgm:prSet presAssocID="{97106A41-DA33-EA40-B027-23DDBAC42969}" presName="hierRoot2" presStyleCnt="0">
        <dgm:presLayoutVars>
          <dgm:hierBranch val="r"/>
        </dgm:presLayoutVars>
      </dgm:prSet>
      <dgm:spPr/>
    </dgm:pt>
    <dgm:pt modelId="{550E8999-839C-344D-8A10-A38EBC04155C}" type="pres">
      <dgm:prSet presAssocID="{97106A41-DA33-EA40-B027-23DDBAC42969}" presName="rootComposite" presStyleCnt="0"/>
      <dgm:spPr/>
    </dgm:pt>
    <dgm:pt modelId="{E1BB6F57-88EF-5C49-811C-15D200E5F097}" type="pres">
      <dgm:prSet presAssocID="{97106A41-DA33-EA40-B027-23DDBAC42969}" presName="rootText" presStyleLbl="node3" presStyleIdx="1" presStyleCnt="2">
        <dgm:presLayoutVars>
          <dgm:chPref val="3"/>
        </dgm:presLayoutVars>
      </dgm:prSet>
      <dgm:spPr/>
      <dgm:t>
        <a:bodyPr/>
        <a:lstStyle/>
        <a:p>
          <a:endParaRPr lang="tr-TR"/>
        </a:p>
      </dgm:t>
    </dgm:pt>
    <dgm:pt modelId="{526BEA1D-4985-874D-8D13-A34C2842A359}" type="pres">
      <dgm:prSet presAssocID="{97106A41-DA33-EA40-B027-23DDBAC42969}" presName="rootConnector" presStyleLbl="node3" presStyleIdx="1" presStyleCnt="2"/>
      <dgm:spPr/>
      <dgm:t>
        <a:bodyPr/>
        <a:lstStyle/>
        <a:p>
          <a:endParaRPr lang="tr-TR"/>
        </a:p>
      </dgm:t>
    </dgm:pt>
    <dgm:pt modelId="{A08342BB-542F-EB4E-A3EE-D35175A50FE0}" type="pres">
      <dgm:prSet presAssocID="{97106A41-DA33-EA40-B027-23DDBAC42969}" presName="hierChild4" presStyleCnt="0"/>
      <dgm:spPr/>
    </dgm:pt>
    <dgm:pt modelId="{0770537D-1F53-7C40-97BA-6BEC08338E21}" type="pres">
      <dgm:prSet presAssocID="{97106A41-DA33-EA40-B027-23DDBAC42969}" presName="hierChild5" presStyleCnt="0"/>
      <dgm:spPr/>
    </dgm:pt>
    <dgm:pt modelId="{418468EE-3C73-1448-8DA0-12908E882CA5}" type="pres">
      <dgm:prSet presAssocID="{DA74202A-10F6-5840-8682-ECCFA0D62671}" presName="hierChild5" presStyleCnt="0"/>
      <dgm:spPr/>
    </dgm:pt>
    <dgm:pt modelId="{4DBB648A-74BA-454D-84D4-28371887AEBC}" type="pres">
      <dgm:prSet presAssocID="{09C816A9-1563-E244-A3EE-D93C6D213F91}" presName="hierChild3" presStyleCnt="0"/>
      <dgm:spPr/>
    </dgm:pt>
  </dgm:ptLst>
  <dgm:cxnLst>
    <dgm:cxn modelId="{27DAA6F1-CE65-D14B-9992-69C00D62C44A}" srcId="{09C816A9-1563-E244-A3EE-D93C6D213F91}" destId="{DA74202A-10F6-5840-8682-ECCFA0D62671}" srcOrd="1" destOrd="0" parTransId="{6143441D-5EE2-B643-8870-54CDABF8C2BF}" sibTransId="{0826E768-185E-3543-9BE2-E4DCE0D9C571}"/>
    <dgm:cxn modelId="{73E1A8CA-B9CF-F042-B77B-46D393DEBDE1}" srcId="{53476E68-0218-6749-B725-DACDE7AF2942}" destId="{77C0029E-922E-7B4D-A578-F450558D22A7}" srcOrd="0" destOrd="0" parTransId="{36CDB8B6-9E0F-924F-8BE7-27C18332F131}" sibTransId="{43E425B3-3C3F-1149-8786-7974F3683343}"/>
    <dgm:cxn modelId="{8B7D8F76-6792-0042-83FE-C6E7466A2643}" type="presOf" srcId="{DA74202A-10F6-5840-8682-ECCFA0D62671}" destId="{845BBE06-C713-EE4A-8E53-AACD3E974F33}" srcOrd="1" destOrd="0" presId="urn:microsoft.com/office/officeart/2005/8/layout/orgChart1"/>
    <dgm:cxn modelId="{EA924548-0C67-4345-8CA2-F3CF1EE7A5F7}" type="presOf" srcId="{4FE698F6-4B51-0047-B565-26D50A81FE80}" destId="{2E77C02A-46E3-5447-84EB-21439ECE15A5}" srcOrd="0" destOrd="0" presId="urn:microsoft.com/office/officeart/2005/8/layout/orgChart1"/>
    <dgm:cxn modelId="{77D32F6D-D557-CD47-8B34-5DE0D34A017E}" type="presOf" srcId="{09C816A9-1563-E244-A3EE-D93C6D213F91}" destId="{642E46BE-893A-3E45-98E2-13C36B1CFF2C}" srcOrd="0" destOrd="0" presId="urn:microsoft.com/office/officeart/2005/8/layout/orgChart1"/>
    <dgm:cxn modelId="{DA841D4B-AAB1-1746-84F7-AAD416176E8B}" srcId="{D553AA6D-A609-B149-AC82-F49E4CD407C2}" destId="{09C816A9-1563-E244-A3EE-D93C6D213F91}" srcOrd="0" destOrd="0" parTransId="{8A4D0105-6F71-AF46-A55E-9B3259324195}" sibTransId="{4B93D03B-C017-0E4A-8A7F-E45311C1FCB7}"/>
    <dgm:cxn modelId="{F52A0D6E-B6B9-404C-BE08-F93414FD3B9E}" type="presOf" srcId="{77C0029E-922E-7B4D-A578-F450558D22A7}" destId="{ED020742-DD33-6A48-89E0-E2440FFED5AD}" srcOrd="1" destOrd="0" presId="urn:microsoft.com/office/officeart/2005/8/layout/orgChart1"/>
    <dgm:cxn modelId="{A0EDC328-FD35-E443-B1CC-BC2B24BB89CA}" type="presOf" srcId="{36CDB8B6-9E0F-924F-8BE7-27C18332F131}" destId="{D0DCA8D1-4493-BF4B-A954-DE18B511DC8E}" srcOrd="0" destOrd="0" presId="urn:microsoft.com/office/officeart/2005/8/layout/orgChart1"/>
    <dgm:cxn modelId="{7F4B7456-B87A-E34F-B7BD-C82305E9C3A7}" type="presOf" srcId="{09C816A9-1563-E244-A3EE-D93C6D213F91}" destId="{C10CE283-E340-3C40-8A93-63486ADC5760}" srcOrd="1" destOrd="0" presId="urn:microsoft.com/office/officeart/2005/8/layout/orgChart1"/>
    <dgm:cxn modelId="{1164845F-F61E-AA4E-AF48-4E7E3112449D}" type="presOf" srcId="{D553AA6D-A609-B149-AC82-F49E4CD407C2}" destId="{0D532B7D-7C86-8A46-9334-18FAFE540A8E}" srcOrd="0" destOrd="0" presId="urn:microsoft.com/office/officeart/2005/8/layout/orgChart1"/>
    <dgm:cxn modelId="{350B7C28-6493-0F44-B752-1C2528972A61}" srcId="{09C816A9-1563-E244-A3EE-D93C6D213F91}" destId="{53476E68-0218-6749-B725-DACDE7AF2942}" srcOrd="0" destOrd="0" parTransId="{4FE698F6-4B51-0047-B565-26D50A81FE80}" sibTransId="{FCDBCF6A-463E-764B-A1EB-08432A1EAFAA}"/>
    <dgm:cxn modelId="{EFFDECB7-830C-DE49-A57A-6EFACF6D8D8D}" srcId="{DA74202A-10F6-5840-8682-ECCFA0D62671}" destId="{97106A41-DA33-EA40-B027-23DDBAC42969}" srcOrd="0" destOrd="0" parTransId="{89551AB3-05AC-2546-A7EC-B86C5441A8B1}" sibTransId="{E60AD795-B505-594A-A256-E916414F499B}"/>
    <dgm:cxn modelId="{E501379D-3A70-9645-8D2F-5C5D13E9639E}" type="presOf" srcId="{DA74202A-10F6-5840-8682-ECCFA0D62671}" destId="{6D5B2F29-9954-4A49-8BCD-9566D51BDEEB}" srcOrd="0" destOrd="0" presId="urn:microsoft.com/office/officeart/2005/8/layout/orgChart1"/>
    <dgm:cxn modelId="{634B39DD-F021-634D-88D0-696F75073B93}" type="presOf" srcId="{89551AB3-05AC-2546-A7EC-B86C5441A8B1}" destId="{19FDADE6-A7D5-8243-B362-FD147706B313}" srcOrd="0" destOrd="0" presId="urn:microsoft.com/office/officeart/2005/8/layout/orgChart1"/>
    <dgm:cxn modelId="{2380220A-BC9D-3841-B4BE-4C3958CC9ABB}" type="presOf" srcId="{53476E68-0218-6749-B725-DACDE7AF2942}" destId="{0D074AF3-684D-F541-8834-64079B2227C7}" srcOrd="1" destOrd="0" presId="urn:microsoft.com/office/officeart/2005/8/layout/orgChart1"/>
    <dgm:cxn modelId="{F3FAB3A0-0DB9-A648-AAE0-A311BAB863B1}" type="presOf" srcId="{97106A41-DA33-EA40-B027-23DDBAC42969}" destId="{526BEA1D-4985-874D-8D13-A34C2842A359}" srcOrd="1" destOrd="0" presId="urn:microsoft.com/office/officeart/2005/8/layout/orgChart1"/>
    <dgm:cxn modelId="{8830472D-7E60-174B-8470-21220E3B1826}" type="presOf" srcId="{97106A41-DA33-EA40-B027-23DDBAC42969}" destId="{E1BB6F57-88EF-5C49-811C-15D200E5F097}" srcOrd="0" destOrd="0" presId="urn:microsoft.com/office/officeart/2005/8/layout/orgChart1"/>
    <dgm:cxn modelId="{FBF3F66D-5158-5E4E-8DC1-7B8DAE199E3E}" type="presOf" srcId="{77C0029E-922E-7B4D-A578-F450558D22A7}" destId="{82F6E8C5-856C-0A4B-B07C-F9A36A39F2AD}" srcOrd="0" destOrd="0" presId="urn:microsoft.com/office/officeart/2005/8/layout/orgChart1"/>
    <dgm:cxn modelId="{C7BF0C8A-3588-604D-A959-593685D51663}" type="presOf" srcId="{6143441D-5EE2-B643-8870-54CDABF8C2BF}" destId="{DF3193DB-67E6-6644-ABEE-C77010ED3117}" srcOrd="0" destOrd="0" presId="urn:microsoft.com/office/officeart/2005/8/layout/orgChart1"/>
    <dgm:cxn modelId="{B9C3A2F6-FFE2-EB41-85F5-C43DC3CFC3EE}" type="presOf" srcId="{53476E68-0218-6749-B725-DACDE7AF2942}" destId="{B525E5BC-39E5-8544-A159-5E1D9CEB7FD1}" srcOrd="0" destOrd="0" presId="urn:microsoft.com/office/officeart/2005/8/layout/orgChart1"/>
    <dgm:cxn modelId="{BCACEB0C-38E8-9947-8D49-6F51C7E137D3}" type="presParOf" srcId="{0D532B7D-7C86-8A46-9334-18FAFE540A8E}" destId="{D8F65984-ED74-1E4B-9631-2327DF1FF2A5}" srcOrd="0" destOrd="0" presId="urn:microsoft.com/office/officeart/2005/8/layout/orgChart1"/>
    <dgm:cxn modelId="{FC904423-27D9-A64A-B77B-5A8419F45F8F}" type="presParOf" srcId="{D8F65984-ED74-1E4B-9631-2327DF1FF2A5}" destId="{75A2E782-2A77-A243-BD91-102E7172C8A9}" srcOrd="0" destOrd="0" presId="urn:microsoft.com/office/officeart/2005/8/layout/orgChart1"/>
    <dgm:cxn modelId="{3CB6A979-F022-E746-8BD5-7A55BECE9363}" type="presParOf" srcId="{75A2E782-2A77-A243-BD91-102E7172C8A9}" destId="{642E46BE-893A-3E45-98E2-13C36B1CFF2C}" srcOrd="0" destOrd="0" presId="urn:microsoft.com/office/officeart/2005/8/layout/orgChart1"/>
    <dgm:cxn modelId="{2F718C5D-4A69-1141-8AFA-2FB708B921FD}" type="presParOf" srcId="{75A2E782-2A77-A243-BD91-102E7172C8A9}" destId="{C10CE283-E340-3C40-8A93-63486ADC5760}" srcOrd="1" destOrd="0" presId="urn:microsoft.com/office/officeart/2005/8/layout/orgChart1"/>
    <dgm:cxn modelId="{178CDE3F-4262-C348-8EDB-E69AECE9D5D8}" type="presParOf" srcId="{D8F65984-ED74-1E4B-9631-2327DF1FF2A5}" destId="{3E795122-6144-5B45-9CA9-D8A07E3F8D3C}" srcOrd="1" destOrd="0" presId="urn:microsoft.com/office/officeart/2005/8/layout/orgChart1"/>
    <dgm:cxn modelId="{9D1423D5-20E2-564B-A336-254A7A42692C}" type="presParOf" srcId="{3E795122-6144-5B45-9CA9-D8A07E3F8D3C}" destId="{2E77C02A-46E3-5447-84EB-21439ECE15A5}" srcOrd="0" destOrd="0" presId="urn:microsoft.com/office/officeart/2005/8/layout/orgChart1"/>
    <dgm:cxn modelId="{7ECEBD22-5497-0F42-A711-5736F82CFD14}" type="presParOf" srcId="{3E795122-6144-5B45-9CA9-D8A07E3F8D3C}" destId="{AEC35A41-C2F3-6841-89FF-EB6628BF73DE}" srcOrd="1" destOrd="0" presId="urn:microsoft.com/office/officeart/2005/8/layout/orgChart1"/>
    <dgm:cxn modelId="{F45DE937-2189-CA49-AE52-139AB13740FC}" type="presParOf" srcId="{AEC35A41-C2F3-6841-89FF-EB6628BF73DE}" destId="{8A201FF3-B914-8248-A766-5BC82E4174FC}" srcOrd="0" destOrd="0" presId="urn:microsoft.com/office/officeart/2005/8/layout/orgChart1"/>
    <dgm:cxn modelId="{48E2BAA4-54E3-BD4C-9829-C067372463F9}" type="presParOf" srcId="{8A201FF3-B914-8248-A766-5BC82E4174FC}" destId="{B525E5BC-39E5-8544-A159-5E1D9CEB7FD1}" srcOrd="0" destOrd="0" presId="urn:microsoft.com/office/officeart/2005/8/layout/orgChart1"/>
    <dgm:cxn modelId="{8C983504-D19F-6840-A3BE-F47E87DFFC72}" type="presParOf" srcId="{8A201FF3-B914-8248-A766-5BC82E4174FC}" destId="{0D074AF3-684D-F541-8834-64079B2227C7}" srcOrd="1" destOrd="0" presId="urn:microsoft.com/office/officeart/2005/8/layout/orgChart1"/>
    <dgm:cxn modelId="{8756855D-E559-784F-B3AB-4FFBFAE8031D}" type="presParOf" srcId="{AEC35A41-C2F3-6841-89FF-EB6628BF73DE}" destId="{5B0AE5C2-D0A1-F749-B134-2D1280D1A714}" srcOrd="1" destOrd="0" presId="urn:microsoft.com/office/officeart/2005/8/layout/orgChart1"/>
    <dgm:cxn modelId="{419DE65B-2808-3649-91F9-87CF762076C1}" type="presParOf" srcId="{5B0AE5C2-D0A1-F749-B134-2D1280D1A714}" destId="{D0DCA8D1-4493-BF4B-A954-DE18B511DC8E}" srcOrd="0" destOrd="0" presId="urn:microsoft.com/office/officeart/2005/8/layout/orgChart1"/>
    <dgm:cxn modelId="{29804C57-24C9-2743-8B6D-A85EDF2291C4}" type="presParOf" srcId="{5B0AE5C2-D0A1-F749-B134-2D1280D1A714}" destId="{D9C500F7-B0FC-5643-A795-178BA071843B}" srcOrd="1" destOrd="0" presId="urn:microsoft.com/office/officeart/2005/8/layout/orgChart1"/>
    <dgm:cxn modelId="{706D331E-63A8-1B47-BA91-22B340BA1FDB}" type="presParOf" srcId="{D9C500F7-B0FC-5643-A795-178BA071843B}" destId="{3AA3836E-8522-864D-876B-009D6036B1BA}" srcOrd="0" destOrd="0" presId="urn:microsoft.com/office/officeart/2005/8/layout/orgChart1"/>
    <dgm:cxn modelId="{4FA37CF4-488F-C34F-BA77-4D0316D632F8}" type="presParOf" srcId="{3AA3836E-8522-864D-876B-009D6036B1BA}" destId="{82F6E8C5-856C-0A4B-B07C-F9A36A39F2AD}" srcOrd="0" destOrd="0" presId="urn:microsoft.com/office/officeart/2005/8/layout/orgChart1"/>
    <dgm:cxn modelId="{7A31DF10-B9C0-AD47-9906-C2F6F748C119}" type="presParOf" srcId="{3AA3836E-8522-864D-876B-009D6036B1BA}" destId="{ED020742-DD33-6A48-89E0-E2440FFED5AD}" srcOrd="1" destOrd="0" presId="urn:microsoft.com/office/officeart/2005/8/layout/orgChart1"/>
    <dgm:cxn modelId="{84E5C5F9-FD7F-F54E-B7BB-A637EB9C49D3}" type="presParOf" srcId="{D9C500F7-B0FC-5643-A795-178BA071843B}" destId="{FC639541-112E-F546-8145-CB50A635F1B8}" srcOrd="1" destOrd="0" presId="urn:microsoft.com/office/officeart/2005/8/layout/orgChart1"/>
    <dgm:cxn modelId="{028AE9B6-CD8F-3340-80D6-63A967B95EA9}" type="presParOf" srcId="{D9C500F7-B0FC-5643-A795-178BA071843B}" destId="{9EAF1B05-DDAF-4B4D-940F-37E16DAC3FA5}" srcOrd="2" destOrd="0" presId="urn:microsoft.com/office/officeart/2005/8/layout/orgChart1"/>
    <dgm:cxn modelId="{9EE83125-9257-8A42-BEB3-C5A4C6AC5522}" type="presParOf" srcId="{AEC35A41-C2F3-6841-89FF-EB6628BF73DE}" destId="{013C0DE2-3D79-DF4E-A957-F889AC315181}" srcOrd="2" destOrd="0" presId="urn:microsoft.com/office/officeart/2005/8/layout/orgChart1"/>
    <dgm:cxn modelId="{63514CA9-76F9-6F4B-8FFB-E65DD7FE60AF}" type="presParOf" srcId="{3E795122-6144-5B45-9CA9-D8A07E3F8D3C}" destId="{DF3193DB-67E6-6644-ABEE-C77010ED3117}" srcOrd="2" destOrd="0" presId="urn:microsoft.com/office/officeart/2005/8/layout/orgChart1"/>
    <dgm:cxn modelId="{1BD02FCA-A5C7-8840-88CC-46C3D20D9AE6}" type="presParOf" srcId="{3E795122-6144-5B45-9CA9-D8A07E3F8D3C}" destId="{3C50D56D-FA70-5E44-BD9C-2B8B17D9B052}" srcOrd="3" destOrd="0" presId="urn:microsoft.com/office/officeart/2005/8/layout/orgChart1"/>
    <dgm:cxn modelId="{5A7B3B65-BB22-084A-BDCC-B745BD5EC473}" type="presParOf" srcId="{3C50D56D-FA70-5E44-BD9C-2B8B17D9B052}" destId="{37652236-AAD7-5C47-97D9-4D8D0A4AD525}" srcOrd="0" destOrd="0" presId="urn:microsoft.com/office/officeart/2005/8/layout/orgChart1"/>
    <dgm:cxn modelId="{545997C9-0EFC-044F-B2BD-CFCC6A378092}" type="presParOf" srcId="{37652236-AAD7-5C47-97D9-4D8D0A4AD525}" destId="{6D5B2F29-9954-4A49-8BCD-9566D51BDEEB}" srcOrd="0" destOrd="0" presId="urn:microsoft.com/office/officeart/2005/8/layout/orgChart1"/>
    <dgm:cxn modelId="{8E2BCC51-36E0-5646-A2AE-75A737AB4141}" type="presParOf" srcId="{37652236-AAD7-5C47-97D9-4D8D0A4AD525}" destId="{845BBE06-C713-EE4A-8E53-AACD3E974F33}" srcOrd="1" destOrd="0" presId="urn:microsoft.com/office/officeart/2005/8/layout/orgChart1"/>
    <dgm:cxn modelId="{52388899-2596-894E-9E06-D395167AD7E1}" type="presParOf" srcId="{3C50D56D-FA70-5E44-BD9C-2B8B17D9B052}" destId="{97762992-C526-1049-82AD-708AC945C217}" srcOrd="1" destOrd="0" presId="urn:microsoft.com/office/officeart/2005/8/layout/orgChart1"/>
    <dgm:cxn modelId="{6C244439-A25E-7246-9BA0-74B04B3F74F0}" type="presParOf" srcId="{97762992-C526-1049-82AD-708AC945C217}" destId="{19FDADE6-A7D5-8243-B362-FD147706B313}" srcOrd="0" destOrd="0" presId="urn:microsoft.com/office/officeart/2005/8/layout/orgChart1"/>
    <dgm:cxn modelId="{029921A3-5EEC-3047-9EA8-13CBDB51E66F}" type="presParOf" srcId="{97762992-C526-1049-82AD-708AC945C217}" destId="{4C16FA9E-58E5-2548-8CBA-3DE35FCA2999}" srcOrd="1" destOrd="0" presId="urn:microsoft.com/office/officeart/2005/8/layout/orgChart1"/>
    <dgm:cxn modelId="{821E89D4-1B8F-684C-AF41-290280E53B02}" type="presParOf" srcId="{4C16FA9E-58E5-2548-8CBA-3DE35FCA2999}" destId="{550E8999-839C-344D-8A10-A38EBC04155C}" srcOrd="0" destOrd="0" presId="urn:microsoft.com/office/officeart/2005/8/layout/orgChart1"/>
    <dgm:cxn modelId="{413A7EE1-E3A8-9247-9372-C7CC1F7E7E0E}" type="presParOf" srcId="{550E8999-839C-344D-8A10-A38EBC04155C}" destId="{E1BB6F57-88EF-5C49-811C-15D200E5F097}" srcOrd="0" destOrd="0" presId="urn:microsoft.com/office/officeart/2005/8/layout/orgChart1"/>
    <dgm:cxn modelId="{D8387763-8A70-BF4E-8498-9D2864873C8C}" type="presParOf" srcId="{550E8999-839C-344D-8A10-A38EBC04155C}" destId="{526BEA1D-4985-874D-8D13-A34C2842A359}" srcOrd="1" destOrd="0" presId="urn:microsoft.com/office/officeart/2005/8/layout/orgChart1"/>
    <dgm:cxn modelId="{6B20B49D-36F4-EC45-B118-1BE685865A31}" type="presParOf" srcId="{4C16FA9E-58E5-2548-8CBA-3DE35FCA2999}" destId="{A08342BB-542F-EB4E-A3EE-D35175A50FE0}" srcOrd="1" destOrd="0" presId="urn:microsoft.com/office/officeart/2005/8/layout/orgChart1"/>
    <dgm:cxn modelId="{4C6DBB54-4970-514B-8882-EF7D9EBAD5DB}" type="presParOf" srcId="{4C16FA9E-58E5-2548-8CBA-3DE35FCA2999}" destId="{0770537D-1F53-7C40-97BA-6BEC08338E21}" srcOrd="2" destOrd="0" presId="urn:microsoft.com/office/officeart/2005/8/layout/orgChart1"/>
    <dgm:cxn modelId="{1737E227-D1F1-5E4A-A93C-B7DCBEDBDE83}" type="presParOf" srcId="{3C50D56D-FA70-5E44-BD9C-2B8B17D9B052}" destId="{418468EE-3C73-1448-8DA0-12908E882CA5}" srcOrd="2" destOrd="0" presId="urn:microsoft.com/office/officeart/2005/8/layout/orgChart1"/>
    <dgm:cxn modelId="{CCFCB07E-D3F4-6043-8ED7-6D0182A22EB4}" type="presParOf" srcId="{D8F65984-ED74-1E4B-9631-2327DF1FF2A5}" destId="{4DBB648A-74BA-454D-84D4-28371887AEB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E12A60-E453-47FD-B6B0-118D53AEFC6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E166F11-B4BF-4851-B2B9-730D3AF854F0}">
      <dgm:prSet phldrT="[Text]" custT="1"/>
      <dgm:spPr/>
      <dgm:t>
        <a:bodyPr/>
        <a:lstStyle/>
        <a:p>
          <a:r>
            <a:rPr lang="tr-TR" sz="2000" dirty="0">
              <a:solidFill>
                <a:schemeClr val="tx1"/>
              </a:solidFill>
            </a:rPr>
            <a:t>İleri Sürüleceği Çevre Bakımından Haklar</a:t>
          </a:r>
          <a:endParaRPr lang="en-US" sz="2000" dirty="0">
            <a:solidFill>
              <a:schemeClr val="tx1"/>
            </a:solidFill>
          </a:endParaRPr>
        </a:p>
      </dgm:t>
    </dgm:pt>
    <dgm:pt modelId="{1BF5D34E-DF98-4318-99CD-A936607636BE}" type="parTrans" cxnId="{002194FE-AB9B-4846-AEF5-D0835E46AA6C}">
      <dgm:prSet/>
      <dgm:spPr/>
      <dgm:t>
        <a:bodyPr/>
        <a:lstStyle/>
        <a:p>
          <a:endParaRPr lang="en-US"/>
        </a:p>
      </dgm:t>
    </dgm:pt>
    <dgm:pt modelId="{9E183CDD-87D2-4414-B369-84616D1BFE50}" type="sibTrans" cxnId="{002194FE-AB9B-4846-AEF5-D0835E46AA6C}">
      <dgm:prSet/>
      <dgm:spPr/>
      <dgm:t>
        <a:bodyPr/>
        <a:lstStyle/>
        <a:p>
          <a:endParaRPr lang="en-US"/>
        </a:p>
      </dgm:t>
    </dgm:pt>
    <dgm:pt modelId="{D620789A-AF7B-4655-A36C-9594A42EDC74}">
      <dgm:prSet phldrT="[Text]"/>
      <dgm:spPr/>
      <dgm:t>
        <a:bodyPr/>
        <a:lstStyle/>
        <a:p>
          <a:r>
            <a:rPr lang="tr-TR" dirty="0"/>
            <a:t>Mutlak Haklar</a:t>
          </a:r>
          <a:endParaRPr lang="en-US" dirty="0"/>
        </a:p>
      </dgm:t>
    </dgm:pt>
    <dgm:pt modelId="{9C214F7E-B6E5-4F6C-938B-C3CFD2F517E1}" type="parTrans" cxnId="{1FEC64A1-DCCD-4509-B359-B37D86072200}">
      <dgm:prSet/>
      <dgm:spPr/>
      <dgm:t>
        <a:bodyPr/>
        <a:lstStyle/>
        <a:p>
          <a:endParaRPr lang="en-US"/>
        </a:p>
      </dgm:t>
    </dgm:pt>
    <dgm:pt modelId="{8BDBD44E-2DEF-4083-8B29-F3A8B96157AB}" type="sibTrans" cxnId="{1FEC64A1-DCCD-4509-B359-B37D86072200}">
      <dgm:prSet/>
      <dgm:spPr/>
      <dgm:t>
        <a:bodyPr/>
        <a:lstStyle/>
        <a:p>
          <a:endParaRPr lang="en-US"/>
        </a:p>
      </dgm:t>
    </dgm:pt>
    <dgm:pt modelId="{11690A7B-283E-40B8-AA7C-000DA1664E17}">
      <dgm:prSet phldrT="[Text]"/>
      <dgm:spPr/>
      <dgm:t>
        <a:bodyPr/>
        <a:lstStyle/>
        <a:p>
          <a:r>
            <a:rPr lang="tr-TR" dirty="0"/>
            <a:t>Nıspi Haklar</a:t>
          </a:r>
          <a:endParaRPr lang="en-US" dirty="0"/>
        </a:p>
      </dgm:t>
    </dgm:pt>
    <dgm:pt modelId="{D97EC7E0-ED7D-4007-83BC-3A35C96F2020}" type="parTrans" cxnId="{024A47B6-631C-498E-B8C8-5B7303FA5047}">
      <dgm:prSet/>
      <dgm:spPr/>
      <dgm:t>
        <a:bodyPr/>
        <a:lstStyle/>
        <a:p>
          <a:endParaRPr lang="en-US"/>
        </a:p>
      </dgm:t>
    </dgm:pt>
    <dgm:pt modelId="{B1BC6875-5592-4E36-82B1-D1E1BAA65E8F}" type="sibTrans" cxnId="{024A47B6-631C-498E-B8C8-5B7303FA5047}">
      <dgm:prSet/>
      <dgm:spPr/>
      <dgm:t>
        <a:bodyPr/>
        <a:lstStyle/>
        <a:p>
          <a:endParaRPr lang="en-US"/>
        </a:p>
      </dgm:t>
    </dgm:pt>
    <dgm:pt modelId="{7BFE088D-2F95-42E6-B7A4-D32E031CB70B}">
      <dgm:prSet phldrT="[Text]" custT="1"/>
      <dgm:spPr/>
      <dgm:t>
        <a:bodyPr/>
        <a:lstStyle/>
        <a:p>
          <a:r>
            <a:rPr lang="tr-TR" sz="2000" dirty="0">
              <a:solidFill>
                <a:schemeClr val="tx1"/>
              </a:solidFill>
            </a:rPr>
            <a:t>Kullanılma Etkisine Göre Haklar</a:t>
          </a:r>
          <a:endParaRPr lang="en-US" sz="2000" dirty="0">
            <a:solidFill>
              <a:schemeClr val="tx1"/>
            </a:solidFill>
          </a:endParaRPr>
        </a:p>
      </dgm:t>
    </dgm:pt>
    <dgm:pt modelId="{76054EE5-E863-4A22-8B7E-3D7ECD392E92}" type="parTrans" cxnId="{2C861FEA-9B33-44C0-83FA-5F208A693EE3}">
      <dgm:prSet/>
      <dgm:spPr/>
      <dgm:t>
        <a:bodyPr/>
        <a:lstStyle/>
        <a:p>
          <a:endParaRPr lang="en-US"/>
        </a:p>
      </dgm:t>
    </dgm:pt>
    <dgm:pt modelId="{C85B69CF-01D7-4D64-B17F-54D2167D39F3}" type="sibTrans" cxnId="{2C861FEA-9B33-44C0-83FA-5F208A693EE3}">
      <dgm:prSet/>
      <dgm:spPr/>
      <dgm:t>
        <a:bodyPr/>
        <a:lstStyle/>
        <a:p>
          <a:endParaRPr lang="en-US"/>
        </a:p>
      </dgm:t>
    </dgm:pt>
    <dgm:pt modelId="{F06A641F-807E-4D6C-B3CC-296745575E90}">
      <dgm:prSet phldrT="[Text]"/>
      <dgm:spPr/>
      <dgm:t>
        <a:bodyPr/>
        <a:lstStyle/>
        <a:p>
          <a:r>
            <a:rPr lang="tr-TR" dirty="0"/>
            <a:t>Yalın Haklar</a:t>
          </a:r>
          <a:endParaRPr lang="en-US" dirty="0"/>
        </a:p>
      </dgm:t>
    </dgm:pt>
    <dgm:pt modelId="{CCFD7C9B-D0E8-4532-B48A-A0E7ED29F27A}" type="parTrans" cxnId="{9E189B27-F6BF-4BA4-BE76-EBEB56826094}">
      <dgm:prSet/>
      <dgm:spPr/>
      <dgm:t>
        <a:bodyPr/>
        <a:lstStyle/>
        <a:p>
          <a:endParaRPr lang="en-US"/>
        </a:p>
      </dgm:t>
    </dgm:pt>
    <dgm:pt modelId="{04A06341-9B2E-4579-A1E8-C203A9ACF460}" type="sibTrans" cxnId="{9E189B27-F6BF-4BA4-BE76-EBEB56826094}">
      <dgm:prSet/>
      <dgm:spPr/>
      <dgm:t>
        <a:bodyPr/>
        <a:lstStyle/>
        <a:p>
          <a:endParaRPr lang="en-US"/>
        </a:p>
      </dgm:t>
    </dgm:pt>
    <dgm:pt modelId="{73B56D3B-BFE9-4673-A54D-BAC503DDED6A}">
      <dgm:prSet phldrT="[Text]" custT="1"/>
      <dgm:spPr/>
      <dgm:t>
        <a:bodyPr/>
        <a:lstStyle/>
        <a:p>
          <a:r>
            <a:rPr lang="tr-TR" sz="2000" dirty="0">
              <a:solidFill>
                <a:schemeClr val="tx1"/>
              </a:solidFill>
            </a:rPr>
            <a:t>Şahsen Kullanma Zorunluluğuna Göre Haklar</a:t>
          </a:r>
          <a:endParaRPr lang="en-US" sz="2000" dirty="0">
            <a:solidFill>
              <a:schemeClr val="tx1"/>
            </a:solidFill>
          </a:endParaRPr>
        </a:p>
      </dgm:t>
    </dgm:pt>
    <dgm:pt modelId="{1A392D36-204A-4C48-B39A-BE5F2CF56D85}" type="parTrans" cxnId="{196EE98E-7407-40C1-99FD-E680162B5463}">
      <dgm:prSet/>
      <dgm:spPr/>
      <dgm:t>
        <a:bodyPr/>
        <a:lstStyle/>
        <a:p>
          <a:endParaRPr lang="en-US"/>
        </a:p>
      </dgm:t>
    </dgm:pt>
    <dgm:pt modelId="{A6088B5C-771C-43EB-AFF2-544EA8EEC39D}" type="sibTrans" cxnId="{196EE98E-7407-40C1-99FD-E680162B5463}">
      <dgm:prSet/>
      <dgm:spPr/>
      <dgm:t>
        <a:bodyPr/>
        <a:lstStyle/>
        <a:p>
          <a:endParaRPr lang="en-US"/>
        </a:p>
      </dgm:t>
    </dgm:pt>
    <dgm:pt modelId="{E34D20A9-6F91-4A8F-A714-ADA268891C55}">
      <dgm:prSet phldrT="[Text]"/>
      <dgm:spPr/>
      <dgm:t>
        <a:bodyPr/>
        <a:lstStyle/>
        <a:p>
          <a:r>
            <a:rPr lang="tr-TR" dirty="0"/>
            <a:t>Kişiye Sıkı Sıkıya Bağlı Haklar</a:t>
          </a:r>
          <a:endParaRPr lang="en-US" dirty="0"/>
        </a:p>
      </dgm:t>
    </dgm:pt>
    <dgm:pt modelId="{DE292BCA-ED28-44D1-BCA9-C973B689DA5A}" type="parTrans" cxnId="{CDA222A2-F985-4589-BED9-EC38DFA7204B}">
      <dgm:prSet/>
      <dgm:spPr/>
      <dgm:t>
        <a:bodyPr/>
        <a:lstStyle/>
        <a:p>
          <a:endParaRPr lang="en-US"/>
        </a:p>
      </dgm:t>
    </dgm:pt>
    <dgm:pt modelId="{632236B5-4332-46E9-B970-F63E0954C688}" type="sibTrans" cxnId="{CDA222A2-F985-4589-BED9-EC38DFA7204B}">
      <dgm:prSet/>
      <dgm:spPr/>
      <dgm:t>
        <a:bodyPr/>
        <a:lstStyle/>
        <a:p>
          <a:endParaRPr lang="en-US"/>
        </a:p>
      </dgm:t>
    </dgm:pt>
    <dgm:pt modelId="{DDCCE7D6-432C-43DE-8D89-CEF7463CAA00}">
      <dgm:prSet phldrT="[Text]"/>
      <dgm:spPr/>
      <dgm:t>
        <a:bodyPr/>
        <a:lstStyle/>
        <a:p>
          <a:r>
            <a:rPr lang="tr-TR" dirty="0"/>
            <a:t>Şahsa Bağlı Olmayan Haklar</a:t>
          </a:r>
          <a:endParaRPr lang="en-US" dirty="0"/>
        </a:p>
      </dgm:t>
    </dgm:pt>
    <dgm:pt modelId="{E35A444D-1E77-46A3-A388-166C10BDD316}" type="parTrans" cxnId="{A3D3BE10-8CAD-4E72-83D0-2174091B201C}">
      <dgm:prSet/>
      <dgm:spPr/>
      <dgm:t>
        <a:bodyPr/>
        <a:lstStyle/>
        <a:p>
          <a:endParaRPr lang="en-US"/>
        </a:p>
      </dgm:t>
    </dgm:pt>
    <dgm:pt modelId="{E7EC4A7F-2AF6-4703-A0D5-7A2202FD04AE}" type="sibTrans" cxnId="{A3D3BE10-8CAD-4E72-83D0-2174091B201C}">
      <dgm:prSet/>
      <dgm:spPr/>
      <dgm:t>
        <a:bodyPr/>
        <a:lstStyle/>
        <a:p>
          <a:endParaRPr lang="en-US"/>
        </a:p>
      </dgm:t>
    </dgm:pt>
    <dgm:pt modelId="{797F59EC-1047-4672-8395-CD0F4990C828}">
      <dgm:prSet phldrT="[Text]"/>
      <dgm:spPr/>
      <dgm:t>
        <a:bodyPr/>
        <a:lstStyle/>
        <a:p>
          <a:r>
            <a:rPr lang="tr-TR" dirty="0"/>
            <a:t>Yenilik Doğuran Haklar</a:t>
          </a:r>
          <a:endParaRPr lang="en-US" dirty="0"/>
        </a:p>
      </dgm:t>
    </dgm:pt>
    <dgm:pt modelId="{7EE1E95D-E0DE-4AF3-84AC-36BF6E0807A4}" type="sibTrans" cxnId="{4A101765-318D-460F-AB15-B8D6DAA8C530}">
      <dgm:prSet/>
      <dgm:spPr/>
      <dgm:t>
        <a:bodyPr/>
        <a:lstStyle/>
        <a:p>
          <a:endParaRPr lang="en-US"/>
        </a:p>
      </dgm:t>
    </dgm:pt>
    <dgm:pt modelId="{634BA411-11FB-4E3F-9B96-B3102094A5E8}" type="parTrans" cxnId="{4A101765-318D-460F-AB15-B8D6DAA8C530}">
      <dgm:prSet/>
      <dgm:spPr/>
      <dgm:t>
        <a:bodyPr/>
        <a:lstStyle/>
        <a:p>
          <a:endParaRPr lang="en-US"/>
        </a:p>
      </dgm:t>
    </dgm:pt>
    <dgm:pt modelId="{7D58E2B4-880D-4188-BB6B-27D96DFF74A6}">
      <dgm:prSet phldrT="[Text]" custT="1"/>
      <dgm:spPr/>
      <dgm:t>
        <a:bodyPr/>
        <a:lstStyle/>
        <a:p>
          <a:r>
            <a:rPr lang="tr-TR" sz="2000" dirty="0">
              <a:solidFill>
                <a:schemeClr val="tx1"/>
              </a:solidFill>
            </a:rPr>
            <a:t>Bağımsızlığına Göre Haklar</a:t>
          </a:r>
          <a:endParaRPr lang="en-US" sz="2000" dirty="0">
            <a:solidFill>
              <a:schemeClr val="tx1"/>
            </a:solidFill>
          </a:endParaRPr>
        </a:p>
      </dgm:t>
    </dgm:pt>
    <dgm:pt modelId="{33858FD8-56A4-48F3-919C-649381D7B32A}" type="parTrans" cxnId="{AD9F0AD4-BED5-4859-959C-CD67EBDC2129}">
      <dgm:prSet/>
      <dgm:spPr/>
      <dgm:t>
        <a:bodyPr/>
        <a:lstStyle/>
        <a:p>
          <a:endParaRPr lang="en-US"/>
        </a:p>
      </dgm:t>
    </dgm:pt>
    <dgm:pt modelId="{AC2A4EF4-CAAB-4E69-B265-8411DF4EAD92}" type="sibTrans" cxnId="{AD9F0AD4-BED5-4859-959C-CD67EBDC2129}">
      <dgm:prSet/>
      <dgm:spPr/>
      <dgm:t>
        <a:bodyPr/>
        <a:lstStyle/>
        <a:p>
          <a:endParaRPr lang="en-US"/>
        </a:p>
      </dgm:t>
    </dgm:pt>
    <dgm:pt modelId="{B1239CC4-8DB5-4FE1-9807-7D1534639791}" type="pres">
      <dgm:prSet presAssocID="{ADE12A60-E453-47FD-B6B0-118D53AEFC61}" presName="Name0" presStyleCnt="0">
        <dgm:presLayoutVars>
          <dgm:dir/>
          <dgm:animLvl val="lvl"/>
          <dgm:resizeHandles val="exact"/>
        </dgm:presLayoutVars>
      </dgm:prSet>
      <dgm:spPr/>
      <dgm:t>
        <a:bodyPr/>
        <a:lstStyle/>
        <a:p>
          <a:endParaRPr lang="tr-TR"/>
        </a:p>
      </dgm:t>
    </dgm:pt>
    <dgm:pt modelId="{A4DE5F04-7D0E-43E2-BB8B-AEAE492AF932}" type="pres">
      <dgm:prSet presAssocID="{5E166F11-B4BF-4851-B2B9-730D3AF854F0}" presName="linNode" presStyleCnt="0"/>
      <dgm:spPr/>
    </dgm:pt>
    <dgm:pt modelId="{1FED9154-70F9-4451-A033-A9AD4F24C64A}" type="pres">
      <dgm:prSet presAssocID="{5E166F11-B4BF-4851-B2B9-730D3AF854F0}" presName="parentText" presStyleLbl="node1" presStyleIdx="0" presStyleCnt="4">
        <dgm:presLayoutVars>
          <dgm:chMax val="1"/>
          <dgm:bulletEnabled val="1"/>
        </dgm:presLayoutVars>
      </dgm:prSet>
      <dgm:spPr/>
      <dgm:t>
        <a:bodyPr/>
        <a:lstStyle/>
        <a:p>
          <a:endParaRPr lang="tr-TR"/>
        </a:p>
      </dgm:t>
    </dgm:pt>
    <dgm:pt modelId="{CFC4106E-BA6B-44A6-9669-AC4D099CEB8D}" type="pres">
      <dgm:prSet presAssocID="{5E166F11-B4BF-4851-B2B9-730D3AF854F0}" presName="descendantText" presStyleLbl="alignAccFollowNode1" presStyleIdx="0" presStyleCnt="3">
        <dgm:presLayoutVars>
          <dgm:bulletEnabled val="1"/>
        </dgm:presLayoutVars>
      </dgm:prSet>
      <dgm:spPr/>
      <dgm:t>
        <a:bodyPr/>
        <a:lstStyle/>
        <a:p>
          <a:endParaRPr lang="tr-TR"/>
        </a:p>
      </dgm:t>
    </dgm:pt>
    <dgm:pt modelId="{4D2D9FF8-7A49-4E58-B36C-C3B8C62DCEA8}" type="pres">
      <dgm:prSet presAssocID="{9E183CDD-87D2-4414-B369-84616D1BFE50}" presName="sp" presStyleCnt="0"/>
      <dgm:spPr/>
    </dgm:pt>
    <dgm:pt modelId="{DD490E55-C320-420F-8E19-1D43218E0773}" type="pres">
      <dgm:prSet presAssocID="{7BFE088D-2F95-42E6-B7A4-D32E031CB70B}" presName="linNode" presStyleCnt="0"/>
      <dgm:spPr/>
    </dgm:pt>
    <dgm:pt modelId="{DCCE76A8-8236-4830-99AA-1089722F1357}" type="pres">
      <dgm:prSet presAssocID="{7BFE088D-2F95-42E6-B7A4-D32E031CB70B}" presName="parentText" presStyleLbl="node1" presStyleIdx="1" presStyleCnt="4">
        <dgm:presLayoutVars>
          <dgm:chMax val="1"/>
          <dgm:bulletEnabled val="1"/>
        </dgm:presLayoutVars>
      </dgm:prSet>
      <dgm:spPr/>
      <dgm:t>
        <a:bodyPr/>
        <a:lstStyle/>
        <a:p>
          <a:endParaRPr lang="tr-TR"/>
        </a:p>
      </dgm:t>
    </dgm:pt>
    <dgm:pt modelId="{315EE686-D082-48EF-888E-CC5ECBF3FBFE}" type="pres">
      <dgm:prSet presAssocID="{7BFE088D-2F95-42E6-B7A4-D32E031CB70B}" presName="descendantText" presStyleLbl="alignAccFollowNode1" presStyleIdx="1" presStyleCnt="3">
        <dgm:presLayoutVars>
          <dgm:bulletEnabled val="1"/>
        </dgm:presLayoutVars>
      </dgm:prSet>
      <dgm:spPr/>
      <dgm:t>
        <a:bodyPr/>
        <a:lstStyle/>
        <a:p>
          <a:endParaRPr lang="tr-TR"/>
        </a:p>
      </dgm:t>
    </dgm:pt>
    <dgm:pt modelId="{6755EADF-29B0-4EB1-987A-DF1262DE9600}" type="pres">
      <dgm:prSet presAssocID="{C85B69CF-01D7-4D64-B17F-54D2167D39F3}" presName="sp" presStyleCnt="0"/>
      <dgm:spPr/>
    </dgm:pt>
    <dgm:pt modelId="{C8091100-6F79-45CE-95B6-679800CEE40E}" type="pres">
      <dgm:prSet presAssocID="{73B56D3B-BFE9-4673-A54D-BAC503DDED6A}" presName="linNode" presStyleCnt="0"/>
      <dgm:spPr/>
    </dgm:pt>
    <dgm:pt modelId="{B9BC3B82-3EAA-4BD8-8410-8A2B70147EEF}" type="pres">
      <dgm:prSet presAssocID="{73B56D3B-BFE9-4673-A54D-BAC503DDED6A}" presName="parentText" presStyleLbl="node1" presStyleIdx="2" presStyleCnt="4">
        <dgm:presLayoutVars>
          <dgm:chMax val="1"/>
          <dgm:bulletEnabled val="1"/>
        </dgm:presLayoutVars>
      </dgm:prSet>
      <dgm:spPr/>
      <dgm:t>
        <a:bodyPr/>
        <a:lstStyle/>
        <a:p>
          <a:endParaRPr lang="tr-TR"/>
        </a:p>
      </dgm:t>
    </dgm:pt>
    <dgm:pt modelId="{BA82FFA8-5ADC-4985-B01E-2ECA7DD47378}" type="pres">
      <dgm:prSet presAssocID="{73B56D3B-BFE9-4673-A54D-BAC503DDED6A}" presName="descendantText" presStyleLbl="alignAccFollowNode1" presStyleIdx="2" presStyleCnt="3">
        <dgm:presLayoutVars>
          <dgm:bulletEnabled val="1"/>
        </dgm:presLayoutVars>
      </dgm:prSet>
      <dgm:spPr/>
      <dgm:t>
        <a:bodyPr/>
        <a:lstStyle/>
        <a:p>
          <a:endParaRPr lang="tr-TR"/>
        </a:p>
      </dgm:t>
    </dgm:pt>
    <dgm:pt modelId="{425DD538-4EB3-48EB-948B-5434574786B7}" type="pres">
      <dgm:prSet presAssocID="{A6088B5C-771C-43EB-AFF2-544EA8EEC39D}" presName="sp" presStyleCnt="0"/>
      <dgm:spPr/>
    </dgm:pt>
    <dgm:pt modelId="{58AEF190-6E88-4E18-93B5-0B1F5A704169}" type="pres">
      <dgm:prSet presAssocID="{7D58E2B4-880D-4188-BB6B-27D96DFF74A6}" presName="linNode" presStyleCnt="0"/>
      <dgm:spPr/>
    </dgm:pt>
    <dgm:pt modelId="{B036838A-5FF2-449D-AE98-B6478D40972B}" type="pres">
      <dgm:prSet presAssocID="{7D58E2B4-880D-4188-BB6B-27D96DFF74A6}" presName="parentText" presStyleLbl="node1" presStyleIdx="3" presStyleCnt="4">
        <dgm:presLayoutVars>
          <dgm:chMax val="1"/>
          <dgm:bulletEnabled val="1"/>
        </dgm:presLayoutVars>
      </dgm:prSet>
      <dgm:spPr/>
      <dgm:t>
        <a:bodyPr/>
        <a:lstStyle/>
        <a:p>
          <a:endParaRPr lang="tr-TR"/>
        </a:p>
      </dgm:t>
    </dgm:pt>
  </dgm:ptLst>
  <dgm:cxnLst>
    <dgm:cxn modelId="{4A101765-318D-460F-AB15-B8D6DAA8C530}" srcId="{7BFE088D-2F95-42E6-B7A4-D32E031CB70B}" destId="{797F59EC-1047-4672-8395-CD0F4990C828}" srcOrd="1" destOrd="0" parTransId="{634BA411-11FB-4E3F-9B96-B3102094A5E8}" sibTransId="{7EE1E95D-E0DE-4AF3-84AC-36BF6E0807A4}"/>
    <dgm:cxn modelId="{196EE98E-7407-40C1-99FD-E680162B5463}" srcId="{ADE12A60-E453-47FD-B6B0-118D53AEFC61}" destId="{73B56D3B-BFE9-4673-A54D-BAC503DDED6A}" srcOrd="2" destOrd="0" parTransId="{1A392D36-204A-4C48-B39A-BE5F2CF56D85}" sibTransId="{A6088B5C-771C-43EB-AFF2-544EA8EEC39D}"/>
    <dgm:cxn modelId="{44F204E8-7B5F-4396-942A-ED10A7DB7029}" type="presOf" srcId="{11690A7B-283E-40B8-AA7C-000DA1664E17}" destId="{CFC4106E-BA6B-44A6-9669-AC4D099CEB8D}" srcOrd="0" destOrd="1" presId="urn:microsoft.com/office/officeart/2005/8/layout/vList5"/>
    <dgm:cxn modelId="{AD9F0AD4-BED5-4859-959C-CD67EBDC2129}" srcId="{ADE12A60-E453-47FD-B6B0-118D53AEFC61}" destId="{7D58E2B4-880D-4188-BB6B-27D96DFF74A6}" srcOrd="3" destOrd="0" parTransId="{33858FD8-56A4-48F3-919C-649381D7B32A}" sibTransId="{AC2A4EF4-CAAB-4E69-B265-8411DF4EAD92}"/>
    <dgm:cxn modelId="{002194FE-AB9B-4846-AEF5-D0835E46AA6C}" srcId="{ADE12A60-E453-47FD-B6B0-118D53AEFC61}" destId="{5E166F11-B4BF-4851-B2B9-730D3AF854F0}" srcOrd="0" destOrd="0" parTransId="{1BF5D34E-DF98-4318-99CD-A936607636BE}" sibTransId="{9E183CDD-87D2-4414-B369-84616D1BFE50}"/>
    <dgm:cxn modelId="{8DCDF7CD-7E7C-4212-9B94-51EC95DEA8B1}" type="presOf" srcId="{DDCCE7D6-432C-43DE-8D89-CEF7463CAA00}" destId="{BA82FFA8-5ADC-4985-B01E-2ECA7DD47378}" srcOrd="0" destOrd="1" presId="urn:microsoft.com/office/officeart/2005/8/layout/vList5"/>
    <dgm:cxn modelId="{CDA222A2-F985-4589-BED9-EC38DFA7204B}" srcId="{73B56D3B-BFE9-4673-A54D-BAC503DDED6A}" destId="{E34D20A9-6F91-4A8F-A714-ADA268891C55}" srcOrd="0" destOrd="0" parTransId="{DE292BCA-ED28-44D1-BCA9-C973B689DA5A}" sibTransId="{632236B5-4332-46E9-B970-F63E0954C688}"/>
    <dgm:cxn modelId="{1FEC64A1-DCCD-4509-B359-B37D86072200}" srcId="{5E166F11-B4BF-4851-B2B9-730D3AF854F0}" destId="{D620789A-AF7B-4655-A36C-9594A42EDC74}" srcOrd="0" destOrd="0" parTransId="{9C214F7E-B6E5-4F6C-938B-C3CFD2F517E1}" sibTransId="{8BDBD44E-2DEF-4083-8B29-F3A8B96157AB}"/>
    <dgm:cxn modelId="{2C861FEA-9B33-44C0-83FA-5F208A693EE3}" srcId="{ADE12A60-E453-47FD-B6B0-118D53AEFC61}" destId="{7BFE088D-2F95-42E6-B7A4-D32E031CB70B}" srcOrd="1" destOrd="0" parTransId="{76054EE5-E863-4A22-8B7E-3D7ECD392E92}" sibTransId="{C85B69CF-01D7-4D64-B17F-54D2167D39F3}"/>
    <dgm:cxn modelId="{E7B848C4-42D6-4EE6-9576-B58A8413D49E}" type="presOf" srcId="{ADE12A60-E453-47FD-B6B0-118D53AEFC61}" destId="{B1239CC4-8DB5-4FE1-9807-7D1534639791}" srcOrd="0" destOrd="0" presId="urn:microsoft.com/office/officeart/2005/8/layout/vList5"/>
    <dgm:cxn modelId="{024A47B6-631C-498E-B8C8-5B7303FA5047}" srcId="{5E166F11-B4BF-4851-B2B9-730D3AF854F0}" destId="{11690A7B-283E-40B8-AA7C-000DA1664E17}" srcOrd="1" destOrd="0" parTransId="{D97EC7E0-ED7D-4007-83BC-3A35C96F2020}" sibTransId="{B1BC6875-5592-4E36-82B1-D1E1BAA65E8F}"/>
    <dgm:cxn modelId="{A0C23470-BF4E-441A-9676-01179A87FB8A}" type="presOf" srcId="{73B56D3B-BFE9-4673-A54D-BAC503DDED6A}" destId="{B9BC3B82-3EAA-4BD8-8410-8A2B70147EEF}" srcOrd="0" destOrd="0" presId="urn:microsoft.com/office/officeart/2005/8/layout/vList5"/>
    <dgm:cxn modelId="{116F5159-0F09-4887-8F40-44CA4D49B4CF}" type="presOf" srcId="{5E166F11-B4BF-4851-B2B9-730D3AF854F0}" destId="{1FED9154-70F9-4451-A033-A9AD4F24C64A}" srcOrd="0" destOrd="0" presId="urn:microsoft.com/office/officeart/2005/8/layout/vList5"/>
    <dgm:cxn modelId="{BE133211-0F29-414B-9DFA-B3C773F8BA85}" type="presOf" srcId="{F06A641F-807E-4D6C-B3CC-296745575E90}" destId="{315EE686-D082-48EF-888E-CC5ECBF3FBFE}" srcOrd="0" destOrd="0" presId="urn:microsoft.com/office/officeart/2005/8/layout/vList5"/>
    <dgm:cxn modelId="{9E189B27-F6BF-4BA4-BE76-EBEB56826094}" srcId="{7BFE088D-2F95-42E6-B7A4-D32E031CB70B}" destId="{F06A641F-807E-4D6C-B3CC-296745575E90}" srcOrd="0" destOrd="0" parTransId="{CCFD7C9B-D0E8-4532-B48A-A0E7ED29F27A}" sibTransId="{04A06341-9B2E-4579-A1E8-C203A9ACF460}"/>
    <dgm:cxn modelId="{CA5AAA74-00AF-4226-89C6-3569C2A93CC8}" type="presOf" srcId="{D620789A-AF7B-4655-A36C-9594A42EDC74}" destId="{CFC4106E-BA6B-44A6-9669-AC4D099CEB8D}" srcOrd="0" destOrd="0" presId="urn:microsoft.com/office/officeart/2005/8/layout/vList5"/>
    <dgm:cxn modelId="{E8EF7E11-FCA3-489D-AA26-75FFDCB86DB3}" type="presOf" srcId="{E34D20A9-6F91-4A8F-A714-ADA268891C55}" destId="{BA82FFA8-5ADC-4985-B01E-2ECA7DD47378}" srcOrd="0" destOrd="0" presId="urn:microsoft.com/office/officeart/2005/8/layout/vList5"/>
    <dgm:cxn modelId="{18793C1D-ACD5-4112-BACF-184044D91794}" type="presOf" srcId="{7BFE088D-2F95-42E6-B7A4-D32E031CB70B}" destId="{DCCE76A8-8236-4830-99AA-1089722F1357}" srcOrd="0" destOrd="0" presId="urn:microsoft.com/office/officeart/2005/8/layout/vList5"/>
    <dgm:cxn modelId="{1ECE7C28-FEF8-410A-80B9-678A2F416690}" type="presOf" srcId="{797F59EC-1047-4672-8395-CD0F4990C828}" destId="{315EE686-D082-48EF-888E-CC5ECBF3FBFE}" srcOrd="0" destOrd="1" presId="urn:microsoft.com/office/officeart/2005/8/layout/vList5"/>
    <dgm:cxn modelId="{855984BD-F613-402A-8847-85AEC30BBE1A}" type="presOf" srcId="{7D58E2B4-880D-4188-BB6B-27D96DFF74A6}" destId="{B036838A-5FF2-449D-AE98-B6478D40972B}" srcOrd="0" destOrd="0" presId="urn:microsoft.com/office/officeart/2005/8/layout/vList5"/>
    <dgm:cxn modelId="{A3D3BE10-8CAD-4E72-83D0-2174091B201C}" srcId="{73B56D3B-BFE9-4673-A54D-BAC503DDED6A}" destId="{DDCCE7D6-432C-43DE-8D89-CEF7463CAA00}" srcOrd="1" destOrd="0" parTransId="{E35A444D-1E77-46A3-A388-166C10BDD316}" sibTransId="{E7EC4A7F-2AF6-4703-A0D5-7A2202FD04AE}"/>
    <dgm:cxn modelId="{3ABFDC64-84D3-4210-9CB2-A605F21F5CD1}" type="presParOf" srcId="{B1239CC4-8DB5-4FE1-9807-7D1534639791}" destId="{A4DE5F04-7D0E-43E2-BB8B-AEAE492AF932}" srcOrd="0" destOrd="0" presId="urn:microsoft.com/office/officeart/2005/8/layout/vList5"/>
    <dgm:cxn modelId="{A1400C6D-778F-4552-B2CF-DDB7CD526ED7}" type="presParOf" srcId="{A4DE5F04-7D0E-43E2-BB8B-AEAE492AF932}" destId="{1FED9154-70F9-4451-A033-A9AD4F24C64A}" srcOrd="0" destOrd="0" presId="urn:microsoft.com/office/officeart/2005/8/layout/vList5"/>
    <dgm:cxn modelId="{E10EF60C-902D-49C4-ACCE-0E1312D8CC19}" type="presParOf" srcId="{A4DE5F04-7D0E-43E2-BB8B-AEAE492AF932}" destId="{CFC4106E-BA6B-44A6-9669-AC4D099CEB8D}" srcOrd="1" destOrd="0" presId="urn:microsoft.com/office/officeart/2005/8/layout/vList5"/>
    <dgm:cxn modelId="{591FF0FD-5CB6-4D58-BB78-663CCACD22E3}" type="presParOf" srcId="{B1239CC4-8DB5-4FE1-9807-7D1534639791}" destId="{4D2D9FF8-7A49-4E58-B36C-C3B8C62DCEA8}" srcOrd="1" destOrd="0" presId="urn:microsoft.com/office/officeart/2005/8/layout/vList5"/>
    <dgm:cxn modelId="{174C3466-4A93-4C03-B044-0AAC39261DDE}" type="presParOf" srcId="{B1239CC4-8DB5-4FE1-9807-7D1534639791}" destId="{DD490E55-C320-420F-8E19-1D43218E0773}" srcOrd="2" destOrd="0" presId="urn:microsoft.com/office/officeart/2005/8/layout/vList5"/>
    <dgm:cxn modelId="{49A9D691-18BE-4877-B7EB-99521C3BE9A8}" type="presParOf" srcId="{DD490E55-C320-420F-8E19-1D43218E0773}" destId="{DCCE76A8-8236-4830-99AA-1089722F1357}" srcOrd="0" destOrd="0" presId="urn:microsoft.com/office/officeart/2005/8/layout/vList5"/>
    <dgm:cxn modelId="{76AC9F96-382E-4E7A-87A1-1C2DC2AF0E42}" type="presParOf" srcId="{DD490E55-C320-420F-8E19-1D43218E0773}" destId="{315EE686-D082-48EF-888E-CC5ECBF3FBFE}" srcOrd="1" destOrd="0" presId="urn:microsoft.com/office/officeart/2005/8/layout/vList5"/>
    <dgm:cxn modelId="{75B8AA90-753A-46AE-9B56-B9F56E38AF93}" type="presParOf" srcId="{B1239CC4-8DB5-4FE1-9807-7D1534639791}" destId="{6755EADF-29B0-4EB1-987A-DF1262DE9600}" srcOrd="3" destOrd="0" presId="urn:microsoft.com/office/officeart/2005/8/layout/vList5"/>
    <dgm:cxn modelId="{C650AB95-E813-444B-A63B-D5289455473F}" type="presParOf" srcId="{B1239CC4-8DB5-4FE1-9807-7D1534639791}" destId="{C8091100-6F79-45CE-95B6-679800CEE40E}" srcOrd="4" destOrd="0" presId="urn:microsoft.com/office/officeart/2005/8/layout/vList5"/>
    <dgm:cxn modelId="{57BE5228-EE9B-4C65-B503-32C9C067CFF9}" type="presParOf" srcId="{C8091100-6F79-45CE-95B6-679800CEE40E}" destId="{B9BC3B82-3EAA-4BD8-8410-8A2B70147EEF}" srcOrd="0" destOrd="0" presId="urn:microsoft.com/office/officeart/2005/8/layout/vList5"/>
    <dgm:cxn modelId="{D7E6560C-555D-4814-BF9D-093BBD416D29}" type="presParOf" srcId="{C8091100-6F79-45CE-95B6-679800CEE40E}" destId="{BA82FFA8-5ADC-4985-B01E-2ECA7DD47378}" srcOrd="1" destOrd="0" presId="urn:microsoft.com/office/officeart/2005/8/layout/vList5"/>
    <dgm:cxn modelId="{53125A23-91AD-4AD3-9DC7-3A614F6523E9}" type="presParOf" srcId="{B1239CC4-8DB5-4FE1-9807-7D1534639791}" destId="{425DD538-4EB3-48EB-948B-5434574786B7}" srcOrd="5" destOrd="0" presId="urn:microsoft.com/office/officeart/2005/8/layout/vList5"/>
    <dgm:cxn modelId="{3E4225C2-743B-4A13-823B-9F8387CC2A04}" type="presParOf" srcId="{B1239CC4-8DB5-4FE1-9807-7D1534639791}" destId="{58AEF190-6E88-4E18-93B5-0B1F5A704169}" srcOrd="6" destOrd="0" presId="urn:microsoft.com/office/officeart/2005/8/layout/vList5"/>
    <dgm:cxn modelId="{8D8B6C52-62A2-4672-8A68-10ECF066802C}" type="presParOf" srcId="{58AEF190-6E88-4E18-93B5-0B1F5A704169}" destId="{B036838A-5FF2-449D-AE98-B6478D40972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EC5963-9FF6-439A-ACB7-BB71D6287FA7}" type="doc">
      <dgm:prSet loTypeId="urn:microsoft.com/office/officeart/2005/8/layout/pyramid2" loCatId="list" qsTypeId="urn:microsoft.com/office/officeart/2005/8/quickstyle/simple1" qsCatId="simple" csTypeId="urn:microsoft.com/office/officeart/2005/8/colors/accent1_2" csCatId="accent1" phldr="1"/>
      <dgm:spPr/>
    </dgm:pt>
    <dgm:pt modelId="{69D33408-2107-4E7C-B9AE-8FEC5A0360ED}">
      <dgm:prSet phldrT="[Metin]"/>
      <dgm:spPr/>
      <dgm:t>
        <a:bodyPr/>
        <a:lstStyle/>
        <a:p>
          <a:r>
            <a:rPr lang="tr-TR" dirty="0"/>
            <a:t>Anayasa</a:t>
          </a:r>
        </a:p>
      </dgm:t>
    </dgm:pt>
    <dgm:pt modelId="{F4D621AF-F8F9-4551-9329-844F0239DE19}" type="parTrans" cxnId="{5ABF21F5-37F2-4F85-9AD8-9B5E00A8C224}">
      <dgm:prSet/>
      <dgm:spPr/>
      <dgm:t>
        <a:bodyPr/>
        <a:lstStyle/>
        <a:p>
          <a:endParaRPr lang="tr-TR"/>
        </a:p>
      </dgm:t>
    </dgm:pt>
    <dgm:pt modelId="{0D8463F2-BF0A-46F0-BE0F-263B174B852B}" type="sibTrans" cxnId="{5ABF21F5-37F2-4F85-9AD8-9B5E00A8C224}">
      <dgm:prSet/>
      <dgm:spPr/>
      <dgm:t>
        <a:bodyPr/>
        <a:lstStyle/>
        <a:p>
          <a:endParaRPr lang="tr-TR"/>
        </a:p>
      </dgm:t>
    </dgm:pt>
    <dgm:pt modelId="{5B47D0F5-4711-46E7-B0F9-07C0BA9DDD31}">
      <dgm:prSet phldrT="[Metin]"/>
      <dgm:spPr/>
      <dgm:t>
        <a:bodyPr/>
        <a:lstStyle/>
        <a:p>
          <a:r>
            <a:rPr lang="tr-TR" dirty="0"/>
            <a:t>Temel Hak ve Hürriyetlere İlişkin Uluslararası Anlaşmalar</a:t>
          </a:r>
        </a:p>
      </dgm:t>
    </dgm:pt>
    <dgm:pt modelId="{0173D5B3-5434-4FD0-A4A9-EB4ACC17F55F}" type="parTrans" cxnId="{7745DE48-889B-436D-9DE0-E05FAB6A165E}">
      <dgm:prSet/>
      <dgm:spPr/>
      <dgm:t>
        <a:bodyPr/>
        <a:lstStyle/>
        <a:p>
          <a:endParaRPr lang="tr-TR"/>
        </a:p>
      </dgm:t>
    </dgm:pt>
    <dgm:pt modelId="{7090458C-9F3A-4DF2-B861-FB7E748212A7}" type="sibTrans" cxnId="{7745DE48-889B-436D-9DE0-E05FAB6A165E}">
      <dgm:prSet/>
      <dgm:spPr/>
      <dgm:t>
        <a:bodyPr/>
        <a:lstStyle/>
        <a:p>
          <a:endParaRPr lang="tr-TR"/>
        </a:p>
      </dgm:t>
    </dgm:pt>
    <dgm:pt modelId="{4584A2D8-07E7-498B-8539-45B6F59D8675}">
      <dgm:prSet phldrT="[Metin]"/>
      <dgm:spPr/>
      <dgm:t>
        <a:bodyPr/>
        <a:lstStyle/>
        <a:p>
          <a:r>
            <a:rPr lang="tr-TR" dirty="0"/>
            <a:t>Kanunlar---&gt; OHAL CBK</a:t>
          </a:r>
        </a:p>
      </dgm:t>
    </dgm:pt>
    <dgm:pt modelId="{6A71F50B-AE31-4A22-AF80-CB5752743575}" type="parTrans" cxnId="{A53BE352-C760-4EAA-BEAA-13780463C3E2}">
      <dgm:prSet/>
      <dgm:spPr/>
      <dgm:t>
        <a:bodyPr/>
        <a:lstStyle/>
        <a:p>
          <a:endParaRPr lang="tr-TR"/>
        </a:p>
      </dgm:t>
    </dgm:pt>
    <dgm:pt modelId="{D8E31098-92E0-4316-A3B7-243861EA81F3}" type="sibTrans" cxnId="{A53BE352-C760-4EAA-BEAA-13780463C3E2}">
      <dgm:prSet/>
      <dgm:spPr/>
      <dgm:t>
        <a:bodyPr/>
        <a:lstStyle/>
        <a:p>
          <a:endParaRPr lang="tr-TR"/>
        </a:p>
      </dgm:t>
    </dgm:pt>
    <dgm:pt modelId="{B1821408-D0BA-4A5E-BD45-53EE1CFD0F78}">
      <dgm:prSet/>
      <dgm:spPr/>
      <dgm:t>
        <a:bodyPr/>
        <a:lstStyle/>
        <a:p>
          <a:r>
            <a:rPr lang="tr-TR" dirty="0"/>
            <a:t>Cumhurbaşkanlığı Kararnameleri </a:t>
          </a:r>
        </a:p>
      </dgm:t>
    </dgm:pt>
    <dgm:pt modelId="{CEBB1871-6EE0-4ACB-88EB-D29FAED889E7}" type="parTrans" cxnId="{2D2C21BF-DE98-4321-8338-EA4631DF1D20}">
      <dgm:prSet/>
      <dgm:spPr/>
      <dgm:t>
        <a:bodyPr/>
        <a:lstStyle/>
        <a:p>
          <a:endParaRPr lang="tr-TR"/>
        </a:p>
      </dgm:t>
    </dgm:pt>
    <dgm:pt modelId="{AE66B60B-5A69-407C-BD5D-F6DE220D7B87}" type="sibTrans" cxnId="{2D2C21BF-DE98-4321-8338-EA4631DF1D20}">
      <dgm:prSet/>
      <dgm:spPr/>
      <dgm:t>
        <a:bodyPr/>
        <a:lstStyle/>
        <a:p>
          <a:endParaRPr lang="tr-TR"/>
        </a:p>
      </dgm:t>
    </dgm:pt>
    <dgm:pt modelId="{9B03CA67-30C7-4925-B2E0-ED67D14DE8CC}">
      <dgm:prSet/>
      <dgm:spPr/>
      <dgm:t>
        <a:bodyPr/>
        <a:lstStyle/>
        <a:p>
          <a:r>
            <a:rPr lang="tr-TR" dirty="0"/>
            <a:t>Yönetmelikler</a:t>
          </a:r>
        </a:p>
      </dgm:t>
    </dgm:pt>
    <dgm:pt modelId="{5B829A7B-7652-4251-BE9D-F35EA9F0B601}" type="parTrans" cxnId="{B8EC644F-7920-4749-BA16-45E72C60F142}">
      <dgm:prSet/>
      <dgm:spPr/>
      <dgm:t>
        <a:bodyPr/>
        <a:lstStyle/>
        <a:p>
          <a:endParaRPr lang="tr-TR"/>
        </a:p>
      </dgm:t>
    </dgm:pt>
    <dgm:pt modelId="{15A29257-1889-4FDE-96C1-F9FAF6C7F6AB}" type="sibTrans" cxnId="{B8EC644F-7920-4749-BA16-45E72C60F142}">
      <dgm:prSet/>
      <dgm:spPr/>
      <dgm:t>
        <a:bodyPr/>
        <a:lstStyle/>
        <a:p>
          <a:endParaRPr lang="tr-TR"/>
        </a:p>
      </dgm:t>
    </dgm:pt>
    <dgm:pt modelId="{2B5BF184-C739-4DF1-9F24-5661288D314C}" type="pres">
      <dgm:prSet presAssocID="{8BEC5963-9FF6-439A-ACB7-BB71D6287FA7}" presName="compositeShape" presStyleCnt="0">
        <dgm:presLayoutVars>
          <dgm:dir/>
          <dgm:resizeHandles/>
        </dgm:presLayoutVars>
      </dgm:prSet>
      <dgm:spPr/>
    </dgm:pt>
    <dgm:pt modelId="{02936315-76B0-4A2D-93F8-C744724D1521}" type="pres">
      <dgm:prSet presAssocID="{8BEC5963-9FF6-439A-ACB7-BB71D6287FA7}" presName="pyramid" presStyleLbl="node1" presStyleIdx="0" presStyleCnt="1"/>
      <dgm:spPr/>
    </dgm:pt>
    <dgm:pt modelId="{5CD220BD-E821-496B-94ED-5A2644872206}" type="pres">
      <dgm:prSet presAssocID="{8BEC5963-9FF6-439A-ACB7-BB71D6287FA7}" presName="theList" presStyleCnt="0"/>
      <dgm:spPr/>
    </dgm:pt>
    <dgm:pt modelId="{36F6E16E-C771-43E1-87C0-1443BC006DF6}" type="pres">
      <dgm:prSet presAssocID="{69D33408-2107-4E7C-B9AE-8FEC5A0360ED}" presName="aNode" presStyleLbl="fgAcc1" presStyleIdx="0" presStyleCnt="5">
        <dgm:presLayoutVars>
          <dgm:bulletEnabled val="1"/>
        </dgm:presLayoutVars>
      </dgm:prSet>
      <dgm:spPr/>
      <dgm:t>
        <a:bodyPr/>
        <a:lstStyle/>
        <a:p>
          <a:endParaRPr lang="tr-TR"/>
        </a:p>
      </dgm:t>
    </dgm:pt>
    <dgm:pt modelId="{02EFFCD6-13EA-46B0-BDFA-2C6EDECA73D6}" type="pres">
      <dgm:prSet presAssocID="{69D33408-2107-4E7C-B9AE-8FEC5A0360ED}" presName="aSpace" presStyleCnt="0"/>
      <dgm:spPr/>
    </dgm:pt>
    <dgm:pt modelId="{B9F2BF35-7BF4-44CD-8404-A8C737412360}" type="pres">
      <dgm:prSet presAssocID="{5B47D0F5-4711-46E7-B0F9-07C0BA9DDD31}" presName="aNode" presStyleLbl="fgAcc1" presStyleIdx="1" presStyleCnt="5">
        <dgm:presLayoutVars>
          <dgm:bulletEnabled val="1"/>
        </dgm:presLayoutVars>
      </dgm:prSet>
      <dgm:spPr/>
      <dgm:t>
        <a:bodyPr/>
        <a:lstStyle/>
        <a:p>
          <a:endParaRPr lang="tr-TR"/>
        </a:p>
      </dgm:t>
    </dgm:pt>
    <dgm:pt modelId="{2C57F4C2-2ADB-497D-979B-9A29E34B6F9A}" type="pres">
      <dgm:prSet presAssocID="{5B47D0F5-4711-46E7-B0F9-07C0BA9DDD31}" presName="aSpace" presStyleCnt="0"/>
      <dgm:spPr/>
    </dgm:pt>
    <dgm:pt modelId="{A79B9A27-1DEA-4BC0-BDDC-E3D517D14ECC}" type="pres">
      <dgm:prSet presAssocID="{4584A2D8-07E7-498B-8539-45B6F59D8675}" presName="aNode" presStyleLbl="fgAcc1" presStyleIdx="2" presStyleCnt="5">
        <dgm:presLayoutVars>
          <dgm:bulletEnabled val="1"/>
        </dgm:presLayoutVars>
      </dgm:prSet>
      <dgm:spPr/>
      <dgm:t>
        <a:bodyPr/>
        <a:lstStyle/>
        <a:p>
          <a:endParaRPr lang="tr-TR"/>
        </a:p>
      </dgm:t>
    </dgm:pt>
    <dgm:pt modelId="{78BEF092-59F6-420B-820D-9EE2D0C0BD8B}" type="pres">
      <dgm:prSet presAssocID="{4584A2D8-07E7-498B-8539-45B6F59D8675}" presName="aSpace" presStyleCnt="0"/>
      <dgm:spPr/>
    </dgm:pt>
    <dgm:pt modelId="{D41D3FF0-446C-4A2A-A132-807E9DF18753}" type="pres">
      <dgm:prSet presAssocID="{B1821408-D0BA-4A5E-BD45-53EE1CFD0F78}" presName="aNode" presStyleLbl="fgAcc1" presStyleIdx="3" presStyleCnt="5">
        <dgm:presLayoutVars>
          <dgm:bulletEnabled val="1"/>
        </dgm:presLayoutVars>
      </dgm:prSet>
      <dgm:spPr/>
      <dgm:t>
        <a:bodyPr/>
        <a:lstStyle/>
        <a:p>
          <a:endParaRPr lang="tr-TR"/>
        </a:p>
      </dgm:t>
    </dgm:pt>
    <dgm:pt modelId="{FC8BC884-6ED8-42AB-B9B7-CF679DED29FA}" type="pres">
      <dgm:prSet presAssocID="{B1821408-D0BA-4A5E-BD45-53EE1CFD0F78}" presName="aSpace" presStyleCnt="0"/>
      <dgm:spPr/>
    </dgm:pt>
    <dgm:pt modelId="{3C3FF8A7-4E5F-4A70-BEF3-5B69206F29E1}" type="pres">
      <dgm:prSet presAssocID="{9B03CA67-30C7-4925-B2E0-ED67D14DE8CC}" presName="aNode" presStyleLbl="fgAcc1" presStyleIdx="4" presStyleCnt="5">
        <dgm:presLayoutVars>
          <dgm:bulletEnabled val="1"/>
        </dgm:presLayoutVars>
      </dgm:prSet>
      <dgm:spPr/>
      <dgm:t>
        <a:bodyPr/>
        <a:lstStyle/>
        <a:p>
          <a:endParaRPr lang="tr-TR"/>
        </a:p>
      </dgm:t>
    </dgm:pt>
    <dgm:pt modelId="{03A7A35C-B012-43FF-ADDD-94F60D28282E}" type="pres">
      <dgm:prSet presAssocID="{9B03CA67-30C7-4925-B2E0-ED67D14DE8CC}" presName="aSpace" presStyleCnt="0"/>
      <dgm:spPr/>
    </dgm:pt>
  </dgm:ptLst>
  <dgm:cxnLst>
    <dgm:cxn modelId="{5ABF21F5-37F2-4F85-9AD8-9B5E00A8C224}" srcId="{8BEC5963-9FF6-439A-ACB7-BB71D6287FA7}" destId="{69D33408-2107-4E7C-B9AE-8FEC5A0360ED}" srcOrd="0" destOrd="0" parTransId="{F4D621AF-F8F9-4551-9329-844F0239DE19}" sibTransId="{0D8463F2-BF0A-46F0-BE0F-263B174B852B}"/>
    <dgm:cxn modelId="{7645E839-A035-400F-BDE4-DE58776C364A}" type="presOf" srcId="{8BEC5963-9FF6-439A-ACB7-BB71D6287FA7}" destId="{2B5BF184-C739-4DF1-9F24-5661288D314C}" srcOrd="0" destOrd="0" presId="urn:microsoft.com/office/officeart/2005/8/layout/pyramid2"/>
    <dgm:cxn modelId="{2D2C21BF-DE98-4321-8338-EA4631DF1D20}" srcId="{8BEC5963-9FF6-439A-ACB7-BB71D6287FA7}" destId="{B1821408-D0BA-4A5E-BD45-53EE1CFD0F78}" srcOrd="3" destOrd="0" parTransId="{CEBB1871-6EE0-4ACB-88EB-D29FAED889E7}" sibTransId="{AE66B60B-5A69-407C-BD5D-F6DE220D7B87}"/>
    <dgm:cxn modelId="{7745DE48-889B-436D-9DE0-E05FAB6A165E}" srcId="{8BEC5963-9FF6-439A-ACB7-BB71D6287FA7}" destId="{5B47D0F5-4711-46E7-B0F9-07C0BA9DDD31}" srcOrd="1" destOrd="0" parTransId="{0173D5B3-5434-4FD0-A4A9-EB4ACC17F55F}" sibTransId="{7090458C-9F3A-4DF2-B861-FB7E748212A7}"/>
    <dgm:cxn modelId="{B8EC644F-7920-4749-BA16-45E72C60F142}" srcId="{8BEC5963-9FF6-439A-ACB7-BB71D6287FA7}" destId="{9B03CA67-30C7-4925-B2E0-ED67D14DE8CC}" srcOrd="4" destOrd="0" parTransId="{5B829A7B-7652-4251-BE9D-F35EA9F0B601}" sibTransId="{15A29257-1889-4FDE-96C1-F9FAF6C7F6AB}"/>
    <dgm:cxn modelId="{71DF0C33-C9DD-49D7-B2F8-67CD4F6D21CA}" type="presOf" srcId="{5B47D0F5-4711-46E7-B0F9-07C0BA9DDD31}" destId="{B9F2BF35-7BF4-44CD-8404-A8C737412360}" srcOrd="0" destOrd="0" presId="urn:microsoft.com/office/officeart/2005/8/layout/pyramid2"/>
    <dgm:cxn modelId="{ED194E86-DEB4-4205-A320-663065485217}" type="presOf" srcId="{B1821408-D0BA-4A5E-BD45-53EE1CFD0F78}" destId="{D41D3FF0-446C-4A2A-A132-807E9DF18753}" srcOrd="0" destOrd="0" presId="urn:microsoft.com/office/officeart/2005/8/layout/pyramid2"/>
    <dgm:cxn modelId="{A53BE352-C760-4EAA-BEAA-13780463C3E2}" srcId="{8BEC5963-9FF6-439A-ACB7-BB71D6287FA7}" destId="{4584A2D8-07E7-498B-8539-45B6F59D8675}" srcOrd="2" destOrd="0" parTransId="{6A71F50B-AE31-4A22-AF80-CB5752743575}" sibTransId="{D8E31098-92E0-4316-A3B7-243861EA81F3}"/>
    <dgm:cxn modelId="{5AE4E4CF-C022-4776-B36E-4329D31E00EF}" type="presOf" srcId="{9B03CA67-30C7-4925-B2E0-ED67D14DE8CC}" destId="{3C3FF8A7-4E5F-4A70-BEF3-5B69206F29E1}" srcOrd="0" destOrd="0" presId="urn:microsoft.com/office/officeart/2005/8/layout/pyramid2"/>
    <dgm:cxn modelId="{4FCC8611-300D-4BF7-8AE1-0DF38A3577FC}" type="presOf" srcId="{69D33408-2107-4E7C-B9AE-8FEC5A0360ED}" destId="{36F6E16E-C771-43E1-87C0-1443BC006DF6}" srcOrd="0" destOrd="0" presId="urn:microsoft.com/office/officeart/2005/8/layout/pyramid2"/>
    <dgm:cxn modelId="{962D65B3-6B5E-42CA-807B-8961BB271686}" type="presOf" srcId="{4584A2D8-07E7-498B-8539-45B6F59D8675}" destId="{A79B9A27-1DEA-4BC0-BDDC-E3D517D14ECC}" srcOrd="0" destOrd="0" presId="urn:microsoft.com/office/officeart/2005/8/layout/pyramid2"/>
    <dgm:cxn modelId="{310DCD61-F3B9-4496-8CD5-CAD0D1D04AE4}" type="presParOf" srcId="{2B5BF184-C739-4DF1-9F24-5661288D314C}" destId="{02936315-76B0-4A2D-93F8-C744724D1521}" srcOrd="0" destOrd="0" presId="urn:microsoft.com/office/officeart/2005/8/layout/pyramid2"/>
    <dgm:cxn modelId="{CCA494CF-E51A-4FD8-B777-C2724E498860}" type="presParOf" srcId="{2B5BF184-C739-4DF1-9F24-5661288D314C}" destId="{5CD220BD-E821-496B-94ED-5A2644872206}" srcOrd="1" destOrd="0" presId="urn:microsoft.com/office/officeart/2005/8/layout/pyramid2"/>
    <dgm:cxn modelId="{B9D47955-4D12-4A1E-90A6-126B29672CB6}" type="presParOf" srcId="{5CD220BD-E821-496B-94ED-5A2644872206}" destId="{36F6E16E-C771-43E1-87C0-1443BC006DF6}" srcOrd="0" destOrd="0" presId="urn:microsoft.com/office/officeart/2005/8/layout/pyramid2"/>
    <dgm:cxn modelId="{FC267CB1-8F88-4FE6-B7B5-6F5065FDAFE1}" type="presParOf" srcId="{5CD220BD-E821-496B-94ED-5A2644872206}" destId="{02EFFCD6-13EA-46B0-BDFA-2C6EDECA73D6}" srcOrd="1" destOrd="0" presId="urn:microsoft.com/office/officeart/2005/8/layout/pyramid2"/>
    <dgm:cxn modelId="{D66FF422-1334-4105-8507-AD7B52697EAB}" type="presParOf" srcId="{5CD220BD-E821-496B-94ED-5A2644872206}" destId="{B9F2BF35-7BF4-44CD-8404-A8C737412360}" srcOrd="2" destOrd="0" presId="urn:microsoft.com/office/officeart/2005/8/layout/pyramid2"/>
    <dgm:cxn modelId="{126CFF66-DBF9-46A4-A0E0-62DCF749DCE9}" type="presParOf" srcId="{5CD220BD-E821-496B-94ED-5A2644872206}" destId="{2C57F4C2-2ADB-497D-979B-9A29E34B6F9A}" srcOrd="3" destOrd="0" presId="urn:microsoft.com/office/officeart/2005/8/layout/pyramid2"/>
    <dgm:cxn modelId="{752F1AE0-030F-4D24-B5AA-C621E1B9BA9E}" type="presParOf" srcId="{5CD220BD-E821-496B-94ED-5A2644872206}" destId="{A79B9A27-1DEA-4BC0-BDDC-E3D517D14ECC}" srcOrd="4" destOrd="0" presId="urn:microsoft.com/office/officeart/2005/8/layout/pyramid2"/>
    <dgm:cxn modelId="{C5B7FE8C-3365-402C-9192-433661FF8D81}" type="presParOf" srcId="{5CD220BD-E821-496B-94ED-5A2644872206}" destId="{78BEF092-59F6-420B-820D-9EE2D0C0BD8B}" srcOrd="5" destOrd="0" presId="urn:microsoft.com/office/officeart/2005/8/layout/pyramid2"/>
    <dgm:cxn modelId="{9365893B-B75F-4895-AC23-EA73D1941522}" type="presParOf" srcId="{5CD220BD-E821-496B-94ED-5A2644872206}" destId="{D41D3FF0-446C-4A2A-A132-807E9DF18753}" srcOrd="6" destOrd="0" presId="urn:microsoft.com/office/officeart/2005/8/layout/pyramid2"/>
    <dgm:cxn modelId="{387840DA-BB62-4F73-81B4-0699552D91F2}" type="presParOf" srcId="{5CD220BD-E821-496B-94ED-5A2644872206}" destId="{FC8BC884-6ED8-42AB-B9B7-CF679DED29FA}" srcOrd="7" destOrd="0" presId="urn:microsoft.com/office/officeart/2005/8/layout/pyramid2"/>
    <dgm:cxn modelId="{FF179DFD-0382-47D6-9689-B5A8D94D3649}" type="presParOf" srcId="{5CD220BD-E821-496B-94ED-5A2644872206}" destId="{3C3FF8A7-4E5F-4A70-BEF3-5B69206F29E1}" srcOrd="8" destOrd="0" presId="urn:microsoft.com/office/officeart/2005/8/layout/pyramid2"/>
    <dgm:cxn modelId="{22D2D83B-AED7-4EBD-B94D-02D6FD9418A2}" type="presParOf" srcId="{5CD220BD-E821-496B-94ED-5A2644872206}" destId="{03A7A35C-B012-43FF-ADDD-94F60D28282E}"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0EFD0D-2719-4081-8008-7551779BA313}" type="doc">
      <dgm:prSet loTypeId="urn:microsoft.com/office/officeart/2005/8/layout/orgChart1" loCatId="hierarchy" qsTypeId="urn:microsoft.com/office/officeart/2005/8/quickstyle/3d3" qsCatId="3D" csTypeId="urn:microsoft.com/office/officeart/2005/8/colors/colorful2" csCatId="colorful" phldr="1"/>
      <dgm:spPr/>
      <dgm:t>
        <a:bodyPr/>
        <a:lstStyle/>
        <a:p>
          <a:endParaRPr lang="tr-TR"/>
        </a:p>
      </dgm:t>
    </dgm:pt>
    <dgm:pt modelId="{74F89019-F887-4D61-B184-981ACF69A649}">
      <dgm:prSet phldrT="[Metin]" custT="1"/>
      <dgm:spPr/>
      <dgm:t>
        <a:bodyPr/>
        <a:lstStyle/>
        <a:p>
          <a:r>
            <a:rPr lang="tr-TR" sz="4000" dirty="0"/>
            <a:t>Hukuk Sistemleri</a:t>
          </a:r>
        </a:p>
      </dgm:t>
    </dgm:pt>
    <dgm:pt modelId="{7FC15922-CF39-4CAA-A37B-95268E13273B}" type="parTrans" cxnId="{105B9208-BC7D-47B5-84FE-7FDCD92C4DCE}">
      <dgm:prSet/>
      <dgm:spPr/>
      <dgm:t>
        <a:bodyPr/>
        <a:lstStyle/>
        <a:p>
          <a:endParaRPr lang="tr-TR"/>
        </a:p>
      </dgm:t>
    </dgm:pt>
    <dgm:pt modelId="{3445A67D-5C89-4C32-8682-BCCC4062691C}" type="sibTrans" cxnId="{105B9208-BC7D-47B5-84FE-7FDCD92C4DCE}">
      <dgm:prSet/>
      <dgm:spPr/>
      <dgm:t>
        <a:bodyPr/>
        <a:lstStyle/>
        <a:p>
          <a:endParaRPr lang="tr-TR"/>
        </a:p>
      </dgm:t>
    </dgm:pt>
    <dgm:pt modelId="{BB957C4B-A5F2-48A8-9FD9-26A1FD619120}">
      <dgm:prSet phldrT="[Metin]"/>
      <dgm:spPr/>
      <dgm:t>
        <a:bodyPr/>
        <a:lstStyle/>
        <a:p>
          <a:r>
            <a:rPr lang="tr-TR" dirty="0"/>
            <a:t>Roma/Germen Hukuk Sistemi</a:t>
          </a:r>
        </a:p>
      </dgm:t>
    </dgm:pt>
    <dgm:pt modelId="{E4A13857-9C46-41EF-A4DE-479E051DA491}" type="parTrans" cxnId="{E2A50F28-A89F-464B-AF51-D6C7A9029C8F}">
      <dgm:prSet/>
      <dgm:spPr/>
      <dgm:t>
        <a:bodyPr/>
        <a:lstStyle/>
        <a:p>
          <a:endParaRPr lang="tr-TR"/>
        </a:p>
      </dgm:t>
    </dgm:pt>
    <dgm:pt modelId="{BF56E8DD-D326-491E-BAFD-AA4A14EF39FE}" type="sibTrans" cxnId="{E2A50F28-A89F-464B-AF51-D6C7A9029C8F}">
      <dgm:prSet/>
      <dgm:spPr/>
      <dgm:t>
        <a:bodyPr/>
        <a:lstStyle/>
        <a:p>
          <a:endParaRPr lang="tr-TR"/>
        </a:p>
      </dgm:t>
    </dgm:pt>
    <dgm:pt modelId="{839D5798-0F6E-48C7-BBE9-BEEF19F2B731}">
      <dgm:prSet phldrT="[Metin]"/>
      <dgm:spPr/>
      <dgm:t>
        <a:bodyPr/>
        <a:lstStyle/>
        <a:p>
          <a:r>
            <a:rPr lang="tr-TR" dirty="0" err="1"/>
            <a:t>Anglo</a:t>
          </a:r>
          <a:r>
            <a:rPr lang="tr-TR" dirty="0"/>
            <a:t> </a:t>
          </a:r>
          <a:r>
            <a:rPr lang="tr-TR" dirty="0" err="1"/>
            <a:t>Sakson</a:t>
          </a:r>
          <a:r>
            <a:rPr lang="tr-TR" dirty="0"/>
            <a:t> Hukuk Sistemi</a:t>
          </a:r>
        </a:p>
      </dgm:t>
    </dgm:pt>
    <dgm:pt modelId="{323A4F8F-A765-40BF-B65B-4385946291E8}" type="parTrans" cxnId="{95C30D75-0F63-479E-B9C7-92F489E34E92}">
      <dgm:prSet/>
      <dgm:spPr/>
      <dgm:t>
        <a:bodyPr/>
        <a:lstStyle/>
        <a:p>
          <a:endParaRPr lang="tr-TR"/>
        </a:p>
      </dgm:t>
    </dgm:pt>
    <dgm:pt modelId="{CEBD6B92-104B-4CB4-8652-9D35C30329C7}" type="sibTrans" cxnId="{95C30D75-0F63-479E-B9C7-92F489E34E92}">
      <dgm:prSet/>
      <dgm:spPr/>
      <dgm:t>
        <a:bodyPr/>
        <a:lstStyle/>
        <a:p>
          <a:endParaRPr lang="tr-TR"/>
        </a:p>
      </dgm:t>
    </dgm:pt>
    <dgm:pt modelId="{85F728BF-BB06-4A15-A1FA-AA058B3E889D}">
      <dgm:prSet phldrT="[Metin]"/>
      <dgm:spPr/>
      <dgm:t>
        <a:bodyPr/>
        <a:lstStyle/>
        <a:p>
          <a:r>
            <a:rPr lang="tr-TR" dirty="0"/>
            <a:t>İslam Hukuk Sistemi</a:t>
          </a:r>
        </a:p>
      </dgm:t>
    </dgm:pt>
    <dgm:pt modelId="{2C088B98-22CA-42A3-BA0E-CE3A23655C1D}" type="parTrans" cxnId="{B9C265F4-94FC-4D69-AEE1-DAA7CB4C8409}">
      <dgm:prSet/>
      <dgm:spPr/>
      <dgm:t>
        <a:bodyPr/>
        <a:lstStyle/>
        <a:p>
          <a:endParaRPr lang="tr-TR"/>
        </a:p>
      </dgm:t>
    </dgm:pt>
    <dgm:pt modelId="{3102CE04-C603-4617-B5A0-16CB43DB4EF6}" type="sibTrans" cxnId="{B9C265F4-94FC-4D69-AEE1-DAA7CB4C8409}">
      <dgm:prSet/>
      <dgm:spPr/>
      <dgm:t>
        <a:bodyPr/>
        <a:lstStyle/>
        <a:p>
          <a:endParaRPr lang="tr-TR"/>
        </a:p>
      </dgm:t>
    </dgm:pt>
    <dgm:pt modelId="{E0D8AA68-9140-4B17-84D2-9BC46C265CB7}">
      <dgm:prSet custT="1"/>
      <dgm:spPr/>
      <dgm:t>
        <a:bodyPr/>
        <a:lstStyle/>
        <a:p>
          <a:r>
            <a:rPr lang="tr-TR" sz="2400" dirty="0"/>
            <a:t>Sosyalist Hukuk Sistemi</a:t>
          </a:r>
        </a:p>
      </dgm:t>
    </dgm:pt>
    <dgm:pt modelId="{EE909678-7B47-403F-A630-5D5ED1EB05CE}" type="parTrans" cxnId="{228C5D43-6CAF-498C-B5FE-230D264461E6}">
      <dgm:prSet/>
      <dgm:spPr/>
      <dgm:t>
        <a:bodyPr/>
        <a:lstStyle/>
        <a:p>
          <a:endParaRPr lang="tr-TR"/>
        </a:p>
      </dgm:t>
    </dgm:pt>
    <dgm:pt modelId="{D51AF409-C9C2-459F-8540-2AEADF8B5AF0}" type="sibTrans" cxnId="{228C5D43-6CAF-498C-B5FE-230D264461E6}">
      <dgm:prSet/>
      <dgm:spPr/>
      <dgm:t>
        <a:bodyPr/>
        <a:lstStyle/>
        <a:p>
          <a:endParaRPr lang="tr-TR"/>
        </a:p>
      </dgm:t>
    </dgm:pt>
    <dgm:pt modelId="{D8C83AEA-9E7B-4D26-AF8E-D9F5C6F51F3F}" type="pres">
      <dgm:prSet presAssocID="{BF0EFD0D-2719-4081-8008-7551779BA313}" presName="hierChild1" presStyleCnt="0">
        <dgm:presLayoutVars>
          <dgm:orgChart val="1"/>
          <dgm:chPref val="1"/>
          <dgm:dir/>
          <dgm:animOne val="branch"/>
          <dgm:animLvl val="lvl"/>
          <dgm:resizeHandles/>
        </dgm:presLayoutVars>
      </dgm:prSet>
      <dgm:spPr/>
      <dgm:t>
        <a:bodyPr/>
        <a:lstStyle/>
        <a:p>
          <a:endParaRPr lang="tr-TR"/>
        </a:p>
      </dgm:t>
    </dgm:pt>
    <dgm:pt modelId="{08D8F257-4C7A-42D2-9397-89785E78ECBD}" type="pres">
      <dgm:prSet presAssocID="{74F89019-F887-4D61-B184-981ACF69A649}" presName="hierRoot1" presStyleCnt="0">
        <dgm:presLayoutVars>
          <dgm:hierBranch val="init"/>
        </dgm:presLayoutVars>
      </dgm:prSet>
      <dgm:spPr/>
    </dgm:pt>
    <dgm:pt modelId="{B0C7AB99-29AA-4C17-8829-E200C0FDF55C}" type="pres">
      <dgm:prSet presAssocID="{74F89019-F887-4D61-B184-981ACF69A649}" presName="rootComposite1" presStyleCnt="0"/>
      <dgm:spPr/>
    </dgm:pt>
    <dgm:pt modelId="{967BAC75-D8DA-4501-ACD3-7850B57EBB5A}" type="pres">
      <dgm:prSet presAssocID="{74F89019-F887-4D61-B184-981ACF69A649}" presName="rootText1" presStyleLbl="node0" presStyleIdx="0" presStyleCnt="1" custScaleX="411917" custScaleY="246424">
        <dgm:presLayoutVars>
          <dgm:chPref val="3"/>
        </dgm:presLayoutVars>
      </dgm:prSet>
      <dgm:spPr/>
      <dgm:t>
        <a:bodyPr/>
        <a:lstStyle/>
        <a:p>
          <a:endParaRPr lang="tr-TR"/>
        </a:p>
      </dgm:t>
    </dgm:pt>
    <dgm:pt modelId="{0267659B-2331-4D1A-9AF6-65F15972BC63}" type="pres">
      <dgm:prSet presAssocID="{74F89019-F887-4D61-B184-981ACF69A649}" presName="rootConnector1" presStyleLbl="node1" presStyleIdx="0" presStyleCnt="0"/>
      <dgm:spPr/>
      <dgm:t>
        <a:bodyPr/>
        <a:lstStyle/>
        <a:p>
          <a:endParaRPr lang="tr-TR"/>
        </a:p>
      </dgm:t>
    </dgm:pt>
    <dgm:pt modelId="{C565B3EA-874B-4CC2-B01C-B359D1541019}" type="pres">
      <dgm:prSet presAssocID="{74F89019-F887-4D61-B184-981ACF69A649}" presName="hierChild2" presStyleCnt="0"/>
      <dgm:spPr/>
    </dgm:pt>
    <dgm:pt modelId="{848A50C9-4BB7-414D-98E6-669C9F4CE63D}" type="pres">
      <dgm:prSet presAssocID="{E4A13857-9C46-41EF-A4DE-479E051DA491}" presName="Name37" presStyleLbl="parChTrans1D2" presStyleIdx="0" presStyleCnt="4"/>
      <dgm:spPr/>
      <dgm:t>
        <a:bodyPr/>
        <a:lstStyle/>
        <a:p>
          <a:endParaRPr lang="tr-TR"/>
        </a:p>
      </dgm:t>
    </dgm:pt>
    <dgm:pt modelId="{657866C2-D686-449D-B993-4D6405512017}" type="pres">
      <dgm:prSet presAssocID="{BB957C4B-A5F2-48A8-9FD9-26A1FD619120}" presName="hierRoot2" presStyleCnt="0">
        <dgm:presLayoutVars>
          <dgm:hierBranch val="init"/>
        </dgm:presLayoutVars>
      </dgm:prSet>
      <dgm:spPr/>
    </dgm:pt>
    <dgm:pt modelId="{1351F57A-1C74-462A-88A7-E5FE58E402D6}" type="pres">
      <dgm:prSet presAssocID="{BB957C4B-A5F2-48A8-9FD9-26A1FD619120}" presName="rootComposite" presStyleCnt="0"/>
      <dgm:spPr/>
    </dgm:pt>
    <dgm:pt modelId="{FA9548E4-30B2-474C-AF7A-FC7AF4C66DAB}" type="pres">
      <dgm:prSet presAssocID="{BB957C4B-A5F2-48A8-9FD9-26A1FD619120}" presName="rootText" presStyleLbl="node2" presStyleIdx="0" presStyleCnt="4" custScaleX="127048" custScaleY="213209">
        <dgm:presLayoutVars>
          <dgm:chPref val="3"/>
        </dgm:presLayoutVars>
      </dgm:prSet>
      <dgm:spPr/>
      <dgm:t>
        <a:bodyPr/>
        <a:lstStyle/>
        <a:p>
          <a:endParaRPr lang="tr-TR"/>
        </a:p>
      </dgm:t>
    </dgm:pt>
    <dgm:pt modelId="{8A678434-44D4-4F5F-8960-632DB239CB67}" type="pres">
      <dgm:prSet presAssocID="{BB957C4B-A5F2-48A8-9FD9-26A1FD619120}" presName="rootConnector" presStyleLbl="node2" presStyleIdx="0" presStyleCnt="4"/>
      <dgm:spPr/>
      <dgm:t>
        <a:bodyPr/>
        <a:lstStyle/>
        <a:p>
          <a:endParaRPr lang="tr-TR"/>
        </a:p>
      </dgm:t>
    </dgm:pt>
    <dgm:pt modelId="{67D4A934-8F9B-4DCB-8DCD-7ABF8FFAA6E6}" type="pres">
      <dgm:prSet presAssocID="{BB957C4B-A5F2-48A8-9FD9-26A1FD619120}" presName="hierChild4" presStyleCnt="0"/>
      <dgm:spPr/>
    </dgm:pt>
    <dgm:pt modelId="{814A96F7-132F-4418-8CB3-E25AD90E879A}" type="pres">
      <dgm:prSet presAssocID="{BB957C4B-A5F2-48A8-9FD9-26A1FD619120}" presName="hierChild5" presStyleCnt="0"/>
      <dgm:spPr/>
    </dgm:pt>
    <dgm:pt modelId="{C17926C9-310F-475A-B64F-C881F0583384}" type="pres">
      <dgm:prSet presAssocID="{323A4F8F-A765-40BF-B65B-4385946291E8}" presName="Name37" presStyleLbl="parChTrans1D2" presStyleIdx="1" presStyleCnt="4"/>
      <dgm:spPr/>
      <dgm:t>
        <a:bodyPr/>
        <a:lstStyle/>
        <a:p>
          <a:endParaRPr lang="tr-TR"/>
        </a:p>
      </dgm:t>
    </dgm:pt>
    <dgm:pt modelId="{DAA99FA9-2D41-4C29-BF5D-142C6E596D6D}" type="pres">
      <dgm:prSet presAssocID="{839D5798-0F6E-48C7-BBE9-BEEF19F2B731}" presName="hierRoot2" presStyleCnt="0">
        <dgm:presLayoutVars>
          <dgm:hierBranch val="init"/>
        </dgm:presLayoutVars>
      </dgm:prSet>
      <dgm:spPr/>
    </dgm:pt>
    <dgm:pt modelId="{6358DD2A-DD42-4D9F-B407-6A53BA75D6AF}" type="pres">
      <dgm:prSet presAssocID="{839D5798-0F6E-48C7-BBE9-BEEF19F2B731}" presName="rootComposite" presStyleCnt="0"/>
      <dgm:spPr/>
    </dgm:pt>
    <dgm:pt modelId="{8EDDE5C9-C280-4308-AA74-2A8B8AEAEE97}" type="pres">
      <dgm:prSet presAssocID="{839D5798-0F6E-48C7-BBE9-BEEF19F2B731}" presName="rootText" presStyleLbl="node2" presStyleIdx="1" presStyleCnt="4" custScaleX="126830" custScaleY="213209">
        <dgm:presLayoutVars>
          <dgm:chPref val="3"/>
        </dgm:presLayoutVars>
      </dgm:prSet>
      <dgm:spPr/>
      <dgm:t>
        <a:bodyPr/>
        <a:lstStyle/>
        <a:p>
          <a:endParaRPr lang="tr-TR"/>
        </a:p>
      </dgm:t>
    </dgm:pt>
    <dgm:pt modelId="{376308E9-E90E-40DF-8F76-2E455D328863}" type="pres">
      <dgm:prSet presAssocID="{839D5798-0F6E-48C7-BBE9-BEEF19F2B731}" presName="rootConnector" presStyleLbl="node2" presStyleIdx="1" presStyleCnt="4"/>
      <dgm:spPr/>
      <dgm:t>
        <a:bodyPr/>
        <a:lstStyle/>
        <a:p>
          <a:endParaRPr lang="tr-TR"/>
        </a:p>
      </dgm:t>
    </dgm:pt>
    <dgm:pt modelId="{BB09EC68-1E54-4A33-8394-2B7B48350DBD}" type="pres">
      <dgm:prSet presAssocID="{839D5798-0F6E-48C7-BBE9-BEEF19F2B731}" presName="hierChild4" presStyleCnt="0"/>
      <dgm:spPr/>
    </dgm:pt>
    <dgm:pt modelId="{D5112BBA-D7BB-426F-B929-79265D9C97D7}" type="pres">
      <dgm:prSet presAssocID="{839D5798-0F6E-48C7-BBE9-BEEF19F2B731}" presName="hierChild5" presStyleCnt="0"/>
      <dgm:spPr/>
    </dgm:pt>
    <dgm:pt modelId="{153BD62D-EF14-4527-BAD3-C6A78D6F709F}" type="pres">
      <dgm:prSet presAssocID="{2C088B98-22CA-42A3-BA0E-CE3A23655C1D}" presName="Name37" presStyleLbl="parChTrans1D2" presStyleIdx="2" presStyleCnt="4"/>
      <dgm:spPr/>
      <dgm:t>
        <a:bodyPr/>
        <a:lstStyle/>
        <a:p>
          <a:endParaRPr lang="tr-TR"/>
        </a:p>
      </dgm:t>
    </dgm:pt>
    <dgm:pt modelId="{16216228-9AAE-4403-BD9F-E75BD215DE49}" type="pres">
      <dgm:prSet presAssocID="{85F728BF-BB06-4A15-A1FA-AA058B3E889D}" presName="hierRoot2" presStyleCnt="0">
        <dgm:presLayoutVars>
          <dgm:hierBranch val="init"/>
        </dgm:presLayoutVars>
      </dgm:prSet>
      <dgm:spPr/>
    </dgm:pt>
    <dgm:pt modelId="{1486A317-DF12-4B64-A333-D2FDE50A02EB}" type="pres">
      <dgm:prSet presAssocID="{85F728BF-BB06-4A15-A1FA-AA058B3E889D}" presName="rootComposite" presStyleCnt="0"/>
      <dgm:spPr/>
    </dgm:pt>
    <dgm:pt modelId="{0625C1ED-1F65-4D64-84CD-94A7CE1CA9AD}" type="pres">
      <dgm:prSet presAssocID="{85F728BF-BB06-4A15-A1FA-AA058B3E889D}" presName="rootText" presStyleLbl="node2" presStyleIdx="2" presStyleCnt="4" custScaleX="118286" custScaleY="213209">
        <dgm:presLayoutVars>
          <dgm:chPref val="3"/>
        </dgm:presLayoutVars>
      </dgm:prSet>
      <dgm:spPr/>
      <dgm:t>
        <a:bodyPr/>
        <a:lstStyle/>
        <a:p>
          <a:endParaRPr lang="tr-TR"/>
        </a:p>
      </dgm:t>
    </dgm:pt>
    <dgm:pt modelId="{22BD9C01-2E39-40CA-AB13-E2CD6ACD4BB8}" type="pres">
      <dgm:prSet presAssocID="{85F728BF-BB06-4A15-A1FA-AA058B3E889D}" presName="rootConnector" presStyleLbl="node2" presStyleIdx="2" presStyleCnt="4"/>
      <dgm:spPr/>
      <dgm:t>
        <a:bodyPr/>
        <a:lstStyle/>
        <a:p>
          <a:endParaRPr lang="tr-TR"/>
        </a:p>
      </dgm:t>
    </dgm:pt>
    <dgm:pt modelId="{8359A3D5-8519-4141-8791-C1DA0E49DA15}" type="pres">
      <dgm:prSet presAssocID="{85F728BF-BB06-4A15-A1FA-AA058B3E889D}" presName="hierChild4" presStyleCnt="0"/>
      <dgm:spPr/>
    </dgm:pt>
    <dgm:pt modelId="{6CDCF962-2A0B-4FA3-9401-EB09AA52EA26}" type="pres">
      <dgm:prSet presAssocID="{85F728BF-BB06-4A15-A1FA-AA058B3E889D}" presName="hierChild5" presStyleCnt="0"/>
      <dgm:spPr/>
    </dgm:pt>
    <dgm:pt modelId="{45E1D7B5-21A3-475B-8FAB-153AC7396787}" type="pres">
      <dgm:prSet presAssocID="{EE909678-7B47-403F-A630-5D5ED1EB05CE}" presName="Name37" presStyleLbl="parChTrans1D2" presStyleIdx="3" presStyleCnt="4"/>
      <dgm:spPr/>
      <dgm:t>
        <a:bodyPr/>
        <a:lstStyle/>
        <a:p>
          <a:endParaRPr lang="tr-TR"/>
        </a:p>
      </dgm:t>
    </dgm:pt>
    <dgm:pt modelId="{75BCE0CC-D75C-4684-89AB-E2BCB66E2868}" type="pres">
      <dgm:prSet presAssocID="{E0D8AA68-9140-4B17-84D2-9BC46C265CB7}" presName="hierRoot2" presStyleCnt="0">
        <dgm:presLayoutVars>
          <dgm:hierBranch val="init"/>
        </dgm:presLayoutVars>
      </dgm:prSet>
      <dgm:spPr/>
    </dgm:pt>
    <dgm:pt modelId="{2A060FE9-D45B-47D6-B2BC-ADAE500E0790}" type="pres">
      <dgm:prSet presAssocID="{E0D8AA68-9140-4B17-84D2-9BC46C265CB7}" presName="rootComposite" presStyleCnt="0"/>
      <dgm:spPr/>
    </dgm:pt>
    <dgm:pt modelId="{06E2FE24-D27D-4D9B-9FBF-E27D5C919D57}" type="pres">
      <dgm:prSet presAssocID="{E0D8AA68-9140-4B17-84D2-9BC46C265CB7}" presName="rootText" presStyleLbl="node2" presStyleIdx="3" presStyleCnt="4" custScaleX="118338" custScaleY="215692">
        <dgm:presLayoutVars>
          <dgm:chPref val="3"/>
        </dgm:presLayoutVars>
      </dgm:prSet>
      <dgm:spPr/>
      <dgm:t>
        <a:bodyPr/>
        <a:lstStyle/>
        <a:p>
          <a:endParaRPr lang="tr-TR"/>
        </a:p>
      </dgm:t>
    </dgm:pt>
    <dgm:pt modelId="{89EC133C-52CB-496D-A4F7-C35D923D1DA6}" type="pres">
      <dgm:prSet presAssocID="{E0D8AA68-9140-4B17-84D2-9BC46C265CB7}" presName="rootConnector" presStyleLbl="node2" presStyleIdx="3" presStyleCnt="4"/>
      <dgm:spPr/>
      <dgm:t>
        <a:bodyPr/>
        <a:lstStyle/>
        <a:p>
          <a:endParaRPr lang="tr-TR"/>
        </a:p>
      </dgm:t>
    </dgm:pt>
    <dgm:pt modelId="{25431736-6B60-41B5-8626-82C3BD3CAD12}" type="pres">
      <dgm:prSet presAssocID="{E0D8AA68-9140-4B17-84D2-9BC46C265CB7}" presName="hierChild4" presStyleCnt="0"/>
      <dgm:spPr/>
    </dgm:pt>
    <dgm:pt modelId="{F5943CDB-157D-4B97-AA66-E8887F688626}" type="pres">
      <dgm:prSet presAssocID="{E0D8AA68-9140-4B17-84D2-9BC46C265CB7}" presName="hierChild5" presStyleCnt="0"/>
      <dgm:spPr/>
    </dgm:pt>
    <dgm:pt modelId="{B0AEB422-09F9-4887-AC54-C424BF0B5230}" type="pres">
      <dgm:prSet presAssocID="{74F89019-F887-4D61-B184-981ACF69A649}" presName="hierChild3" presStyleCnt="0"/>
      <dgm:spPr/>
    </dgm:pt>
  </dgm:ptLst>
  <dgm:cxnLst>
    <dgm:cxn modelId="{D35AB5E7-5E99-414E-8130-EF3C91428D54}" type="presOf" srcId="{323A4F8F-A765-40BF-B65B-4385946291E8}" destId="{C17926C9-310F-475A-B64F-C881F0583384}" srcOrd="0" destOrd="0" presId="urn:microsoft.com/office/officeart/2005/8/layout/orgChart1"/>
    <dgm:cxn modelId="{F636404C-C69F-48B0-9401-31BD45A13374}" type="presOf" srcId="{74F89019-F887-4D61-B184-981ACF69A649}" destId="{967BAC75-D8DA-4501-ACD3-7850B57EBB5A}" srcOrd="0" destOrd="0" presId="urn:microsoft.com/office/officeart/2005/8/layout/orgChart1"/>
    <dgm:cxn modelId="{567C419E-5DB2-440C-94E3-0D33AEC2327A}" type="presOf" srcId="{85F728BF-BB06-4A15-A1FA-AA058B3E889D}" destId="{0625C1ED-1F65-4D64-84CD-94A7CE1CA9AD}" srcOrd="0" destOrd="0" presId="urn:microsoft.com/office/officeart/2005/8/layout/orgChart1"/>
    <dgm:cxn modelId="{D61130B3-B5F2-470A-B1CC-19F523D04661}" type="presOf" srcId="{E4A13857-9C46-41EF-A4DE-479E051DA491}" destId="{848A50C9-4BB7-414D-98E6-669C9F4CE63D}" srcOrd="0" destOrd="0" presId="urn:microsoft.com/office/officeart/2005/8/layout/orgChart1"/>
    <dgm:cxn modelId="{E2A50F28-A89F-464B-AF51-D6C7A9029C8F}" srcId="{74F89019-F887-4D61-B184-981ACF69A649}" destId="{BB957C4B-A5F2-48A8-9FD9-26A1FD619120}" srcOrd="0" destOrd="0" parTransId="{E4A13857-9C46-41EF-A4DE-479E051DA491}" sibTransId="{BF56E8DD-D326-491E-BAFD-AA4A14EF39FE}"/>
    <dgm:cxn modelId="{00E4D99B-9879-4EF5-BE3C-C5719F9D57BE}" type="presOf" srcId="{839D5798-0F6E-48C7-BBE9-BEEF19F2B731}" destId="{8EDDE5C9-C280-4308-AA74-2A8B8AEAEE97}" srcOrd="0" destOrd="0" presId="urn:microsoft.com/office/officeart/2005/8/layout/orgChart1"/>
    <dgm:cxn modelId="{6E8AE65F-1CE4-44F8-B972-14EE13F1E3FD}" type="presOf" srcId="{BB957C4B-A5F2-48A8-9FD9-26A1FD619120}" destId="{FA9548E4-30B2-474C-AF7A-FC7AF4C66DAB}" srcOrd="0" destOrd="0" presId="urn:microsoft.com/office/officeart/2005/8/layout/orgChart1"/>
    <dgm:cxn modelId="{6C2032F8-C369-4CAD-9914-DBA128FA3D22}" type="presOf" srcId="{85F728BF-BB06-4A15-A1FA-AA058B3E889D}" destId="{22BD9C01-2E39-40CA-AB13-E2CD6ACD4BB8}" srcOrd="1" destOrd="0" presId="urn:microsoft.com/office/officeart/2005/8/layout/orgChart1"/>
    <dgm:cxn modelId="{5A7B3644-0D4F-40A5-86C2-9B80CB4BDFC1}" type="presOf" srcId="{BF0EFD0D-2719-4081-8008-7551779BA313}" destId="{D8C83AEA-9E7B-4D26-AF8E-D9F5C6F51F3F}" srcOrd="0" destOrd="0" presId="urn:microsoft.com/office/officeart/2005/8/layout/orgChart1"/>
    <dgm:cxn modelId="{68F21879-7F24-4582-BD7F-4B7D19D10B18}" type="presOf" srcId="{E0D8AA68-9140-4B17-84D2-9BC46C265CB7}" destId="{89EC133C-52CB-496D-A4F7-C35D923D1DA6}" srcOrd="1" destOrd="0" presId="urn:microsoft.com/office/officeart/2005/8/layout/orgChart1"/>
    <dgm:cxn modelId="{2359A28C-46D9-44B8-872A-FE9E9BE85288}" type="presOf" srcId="{2C088B98-22CA-42A3-BA0E-CE3A23655C1D}" destId="{153BD62D-EF14-4527-BAD3-C6A78D6F709F}" srcOrd="0" destOrd="0" presId="urn:microsoft.com/office/officeart/2005/8/layout/orgChart1"/>
    <dgm:cxn modelId="{105B9208-BC7D-47B5-84FE-7FDCD92C4DCE}" srcId="{BF0EFD0D-2719-4081-8008-7551779BA313}" destId="{74F89019-F887-4D61-B184-981ACF69A649}" srcOrd="0" destOrd="0" parTransId="{7FC15922-CF39-4CAA-A37B-95268E13273B}" sibTransId="{3445A67D-5C89-4C32-8682-BCCC4062691C}"/>
    <dgm:cxn modelId="{95C30D75-0F63-479E-B9C7-92F489E34E92}" srcId="{74F89019-F887-4D61-B184-981ACF69A649}" destId="{839D5798-0F6E-48C7-BBE9-BEEF19F2B731}" srcOrd="1" destOrd="0" parTransId="{323A4F8F-A765-40BF-B65B-4385946291E8}" sibTransId="{CEBD6B92-104B-4CB4-8652-9D35C30329C7}"/>
    <dgm:cxn modelId="{B44A3556-9A03-4744-B97B-2E2C55CAE468}" type="presOf" srcId="{74F89019-F887-4D61-B184-981ACF69A649}" destId="{0267659B-2331-4D1A-9AF6-65F15972BC63}" srcOrd="1" destOrd="0" presId="urn:microsoft.com/office/officeart/2005/8/layout/orgChart1"/>
    <dgm:cxn modelId="{5EE92496-2B1B-4191-A42C-9F0D2C509682}" type="presOf" srcId="{E0D8AA68-9140-4B17-84D2-9BC46C265CB7}" destId="{06E2FE24-D27D-4D9B-9FBF-E27D5C919D57}" srcOrd="0" destOrd="0" presId="urn:microsoft.com/office/officeart/2005/8/layout/orgChart1"/>
    <dgm:cxn modelId="{C887DF23-CF60-467F-B541-DA09E039D1D0}" type="presOf" srcId="{839D5798-0F6E-48C7-BBE9-BEEF19F2B731}" destId="{376308E9-E90E-40DF-8F76-2E455D328863}" srcOrd="1" destOrd="0" presId="urn:microsoft.com/office/officeart/2005/8/layout/orgChart1"/>
    <dgm:cxn modelId="{1A38C1E6-16C8-4287-911E-03D36FDDB095}" type="presOf" srcId="{EE909678-7B47-403F-A630-5D5ED1EB05CE}" destId="{45E1D7B5-21A3-475B-8FAB-153AC7396787}" srcOrd="0" destOrd="0" presId="urn:microsoft.com/office/officeart/2005/8/layout/orgChart1"/>
    <dgm:cxn modelId="{4A27F9CF-1F49-4F94-BD40-42379539BC26}" type="presOf" srcId="{BB957C4B-A5F2-48A8-9FD9-26A1FD619120}" destId="{8A678434-44D4-4F5F-8960-632DB239CB67}" srcOrd="1" destOrd="0" presId="urn:microsoft.com/office/officeart/2005/8/layout/orgChart1"/>
    <dgm:cxn modelId="{B9C265F4-94FC-4D69-AEE1-DAA7CB4C8409}" srcId="{74F89019-F887-4D61-B184-981ACF69A649}" destId="{85F728BF-BB06-4A15-A1FA-AA058B3E889D}" srcOrd="2" destOrd="0" parTransId="{2C088B98-22CA-42A3-BA0E-CE3A23655C1D}" sibTransId="{3102CE04-C603-4617-B5A0-16CB43DB4EF6}"/>
    <dgm:cxn modelId="{228C5D43-6CAF-498C-B5FE-230D264461E6}" srcId="{74F89019-F887-4D61-B184-981ACF69A649}" destId="{E0D8AA68-9140-4B17-84D2-9BC46C265CB7}" srcOrd="3" destOrd="0" parTransId="{EE909678-7B47-403F-A630-5D5ED1EB05CE}" sibTransId="{D51AF409-C9C2-459F-8540-2AEADF8B5AF0}"/>
    <dgm:cxn modelId="{EA90693C-02BB-46A3-AFDE-5BC345D17B31}" type="presParOf" srcId="{D8C83AEA-9E7B-4D26-AF8E-D9F5C6F51F3F}" destId="{08D8F257-4C7A-42D2-9397-89785E78ECBD}" srcOrd="0" destOrd="0" presId="urn:microsoft.com/office/officeart/2005/8/layout/orgChart1"/>
    <dgm:cxn modelId="{CD2EE556-033C-4985-8504-FAC6EDD3F720}" type="presParOf" srcId="{08D8F257-4C7A-42D2-9397-89785E78ECBD}" destId="{B0C7AB99-29AA-4C17-8829-E200C0FDF55C}" srcOrd="0" destOrd="0" presId="urn:microsoft.com/office/officeart/2005/8/layout/orgChart1"/>
    <dgm:cxn modelId="{EAD1F266-C2CD-4A75-AFF7-CF380F460B17}" type="presParOf" srcId="{B0C7AB99-29AA-4C17-8829-E200C0FDF55C}" destId="{967BAC75-D8DA-4501-ACD3-7850B57EBB5A}" srcOrd="0" destOrd="0" presId="urn:microsoft.com/office/officeart/2005/8/layout/orgChart1"/>
    <dgm:cxn modelId="{8F4C79B7-E24D-473C-B9A3-F792B617DC9B}" type="presParOf" srcId="{B0C7AB99-29AA-4C17-8829-E200C0FDF55C}" destId="{0267659B-2331-4D1A-9AF6-65F15972BC63}" srcOrd="1" destOrd="0" presId="urn:microsoft.com/office/officeart/2005/8/layout/orgChart1"/>
    <dgm:cxn modelId="{2A6B2AC8-2679-4955-8915-2C6DF18B54C7}" type="presParOf" srcId="{08D8F257-4C7A-42D2-9397-89785E78ECBD}" destId="{C565B3EA-874B-4CC2-B01C-B359D1541019}" srcOrd="1" destOrd="0" presId="urn:microsoft.com/office/officeart/2005/8/layout/orgChart1"/>
    <dgm:cxn modelId="{DEB54757-6C6D-4E56-9D6A-982FD8F0BF8A}" type="presParOf" srcId="{C565B3EA-874B-4CC2-B01C-B359D1541019}" destId="{848A50C9-4BB7-414D-98E6-669C9F4CE63D}" srcOrd="0" destOrd="0" presId="urn:microsoft.com/office/officeart/2005/8/layout/orgChart1"/>
    <dgm:cxn modelId="{D6ACEE34-49D0-49A7-B050-E6F6B47AC0D0}" type="presParOf" srcId="{C565B3EA-874B-4CC2-B01C-B359D1541019}" destId="{657866C2-D686-449D-B993-4D6405512017}" srcOrd="1" destOrd="0" presId="urn:microsoft.com/office/officeart/2005/8/layout/orgChart1"/>
    <dgm:cxn modelId="{BD2B58A6-450D-4BE1-9AAA-F2CC20024068}" type="presParOf" srcId="{657866C2-D686-449D-B993-4D6405512017}" destId="{1351F57A-1C74-462A-88A7-E5FE58E402D6}" srcOrd="0" destOrd="0" presId="urn:microsoft.com/office/officeart/2005/8/layout/orgChart1"/>
    <dgm:cxn modelId="{CEF1941F-0028-4ABB-8B4A-E302FE1FFE72}" type="presParOf" srcId="{1351F57A-1C74-462A-88A7-E5FE58E402D6}" destId="{FA9548E4-30B2-474C-AF7A-FC7AF4C66DAB}" srcOrd="0" destOrd="0" presId="urn:microsoft.com/office/officeart/2005/8/layout/orgChart1"/>
    <dgm:cxn modelId="{B97B1F63-05C7-45D8-A14C-09B2C0EE7458}" type="presParOf" srcId="{1351F57A-1C74-462A-88A7-E5FE58E402D6}" destId="{8A678434-44D4-4F5F-8960-632DB239CB67}" srcOrd="1" destOrd="0" presId="urn:microsoft.com/office/officeart/2005/8/layout/orgChart1"/>
    <dgm:cxn modelId="{385A91BA-8E9D-45D8-9F41-034521854419}" type="presParOf" srcId="{657866C2-D686-449D-B993-4D6405512017}" destId="{67D4A934-8F9B-4DCB-8DCD-7ABF8FFAA6E6}" srcOrd="1" destOrd="0" presId="urn:microsoft.com/office/officeart/2005/8/layout/orgChart1"/>
    <dgm:cxn modelId="{57666D3C-CF3D-48F5-816E-8D485B57364B}" type="presParOf" srcId="{657866C2-D686-449D-B993-4D6405512017}" destId="{814A96F7-132F-4418-8CB3-E25AD90E879A}" srcOrd="2" destOrd="0" presId="urn:microsoft.com/office/officeart/2005/8/layout/orgChart1"/>
    <dgm:cxn modelId="{11C85E1C-AE0C-4025-B37B-BACC7E8450D0}" type="presParOf" srcId="{C565B3EA-874B-4CC2-B01C-B359D1541019}" destId="{C17926C9-310F-475A-B64F-C881F0583384}" srcOrd="2" destOrd="0" presId="urn:microsoft.com/office/officeart/2005/8/layout/orgChart1"/>
    <dgm:cxn modelId="{37AC30D0-4298-4970-8CF5-D8B4DB36F982}" type="presParOf" srcId="{C565B3EA-874B-4CC2-B01C-B359D1541019}" destId="{DAA99FA9-2D41-4C29-BF5D-142C6E596D6D}" srcOrd="3" destOrd="0" presId="urn:microsoft.com/office/officeart/2005/8/layout/orgChart1"/>
    <dgm:cxn modelId="{572E4D3D-5F10-47CE-AA41-A4B91329F29D}" type="presParOf" srcId="{DAA99FA9-2D41-4C29-BF5D-142C6E596D6D}" destId="{6358DD2A-DD42-4D9F-B407-6A53BA75D6AF}" srcOrd="0" destOrd="0" presId="urn:microsoft.com/office/officeart/2005/8/layout/orgChart1"/>
    <dgm:cxn modelId="{642E697B-C281-4704-9B99-A61E6C70D9D6}" type="presParOf" srcId="{6358DD2A-DD42-4D9F-B407-6A53BA75D6AF}" destId="{8EDDE5C9-C280-4308-AA74-2A8B8AEAEE97}" srcOrd="0" destOrd="0" presId="urn:microsoft.com/office/officeart/2005/8/layout/orgChart1"/>
    <dgm:cxn modelId="{2EBDDEA3-F279-47EC-AFB7-097FC5FE7406}" type="presParOf" srcId="{6358DD2A-DD42-4D9F-B407-6A53BA75D6AF}" destId="{376308E9-E90E-40DF-8F76-2E455D328863}" srcOrd="1" destOrd="0" presId="urn:microsoft.com/office/officeart/2005/8/layout/orgChart1"/>
    <dgm:cxn modelId="{001EC6A4-6FF8-4FF0-8B6B-8001CC15F2BA}" type="presParOf" srcId="{DAA99FA9-2D41-4C29-BF5D-142C6E596D6D}" destId="{BB09EC68-1E54-4A33-8394-2B7B48350DBD}" srcOrd="1" destOrd="0" presId="urn:microsoft.com/office/officeart/2005/8/layout/orgChart1"/>
    <dgm:cxn modelId="{62495A2D-4973-444A-A15F-9EE7E5E0E38C}" type="presParOf" srcId="{DAA99FA9-2D41-4C29-BF5D-142C6E596D6D}" destId="{D5112BBA-D7BB-426F-B929-79265D9C97D7}" srcOrd="2" destOrd="0" presId="urn:microsoft.com/office/officeart/2005/8/layout/orgChart1"/>
    <dgm:cxn modelId="{F1CFB730-AC5B-4655-9D84-42599C69B05A}" type="presParOf" srcId="{C565B3EA-874B-4CC2-B01C-B359D1541019}" destId="{153BD62D-EF14-4527-BAD3-C6A78D6F709F}" srcOrd="4" destOrd="0" presId="urn:microsoft.com/office/officeart/2005/8/layout/orgChart1"/>
    <dgm:cxn modelId="{44A91989-2152-4F80-8E35-8A4E5AFA0531}" type="presParOf" srcId="{C565B3EA-874B-4CC2-B01C-B359D1541019}" destId="{16216228-9AAE-4403-BD9F-E75BD215DE49}" srcOrd="5" destOrd="0" presId="urn:microsoft.com/office/officeart/2005/8/layout/orgChart1"/>
    <dgm:cxn modelId="{E4E93603-541B-420A-B5AD-E230F33BBED8}" type="presParOf" srcId="{16216228-9AAE-4403-BD9F-E75BD215DE49}" destId="{1486A317-DF12-4B64-A333-D2FDE50A02EB}" srcOrd="0" destOrd="0" presId="urn:microsoft.com/office/officeart/2005/8/layout/orgChart1"/>
    <dgm:cxn modelId="{10839454-8786-41ED-94B5-1E596AB849AF}" type="presParOf" srcId="{1486A317-DF12-4B64-A333-D2FDE50A02EB}" destId="{0625C1ED-1F65-4D64-84CD-94A7CE1CA9AD}" srcOrd="0" destOrd="0" presId="urn:microsoft.com/office/officeart/2005/8/layout/orgChart1"/>
    <dgm:cxn modelId="{2BD1341F-543F-4C88-A836-A2CD92685027}" type="presParOf" srcId="{1486A317-DF12-4B64-A333-D2FDE50A02EB}" destId="{22BD9C01-2E39-40CA-AB13-E2CD6ACD4BB8}" srcOrd="1" destOrd="0" presId="urn:microsoft.com/office/officeart/2005/8/layout/orgChart1"/>
    <dgm:cxn modelId="{55263C52-4C6A-4B41-8F37-00CB64BA4AFB}" type="presParOf" srcId="{16216228-9AAE-4403-BD9F-E75BD215DE49}" destId="{8359A3D5-8519-4141-8791-C1DA0E49DA15}" srcOrd="1" destOrd="0" presId="urn:microsoft.com/office/officeart/2005/8/layout/orgChart1"/>
    <dgm:cxn modelId="{D38DD958-5F50-4AD6-9596-10EC5BAD43DB}" type="presParOf" srcId="{16216228-9AAE-4403-BD9F-E75BD215DE49}" destId="{6CDCF962-2A0B-4FA3-9401-EB09AA52EA26}" srcOrd="2" destOrd="0" presId="urn:microsoft.com/office/officeart/2005/8/layout/orgChart1"/>
    <dgm:cxn modelId="{BB8601C2-BD8A-4C1B-86F1-FB40378FF437}" type="presParOf" srcId="{C565B3EA-874B-4CC2-B01C-B359D1541019}" destId="{45E1D7B5-21A3-475B-8FAB-153AC7396787}" srcOrd="6" destOrd="0" presId="urn:microsoft.com/office/officeart/2005/8/layout/orgChart1"/>
    <dgm:cxn modelId="{793CB0D5-3556-44E9-96DD-7122EFC6E93E}" type="presParOf" srcId="{C565B3EA-874B-4CC2-B01C-B359D1541019}" destId="{75BCE0CC-D75C-4684-89AB-E2BCB66E2868}" srcOrd="7" destOrd="0" presId="urn:microsoft.com/office/officeart/2005/8/layout/orgChart1"/>
    <dgm:cxn modelId="{A3A72372-2801-4D83-9715-89429DCB8284}" type="presParOf" srcId="{75BCE0CC-D75C-4684-89AB-E2BCB66E2868}" destId="{2A060FE9-D45B-47D6-B2BC-ADAE500E0790}" srcOrd="0" destOrd="0" presId="urn:microsoft.com/office/officeart/2005/8/layout/orgChart1"/>
    <dgm:cxn modelId="{0BB269ED-C3F5-4207-B7BD-FC801F3B5CF1}" type="presParOf" srcId="{2A060FE9-D45B-47D6-B2BC-ADAE500E0790}" destId="{06E2FE24-D27D-4D9B-9FBF-E27D5C919D57}" srcOrd="0" destOrd="0" presId="urn:microsoft.com/office/officeart/2005/8/layout/orgChart1"/>
    <dgm:cxn modelId="{53B388A6-9B9F-43E4-981A-00FEFFDD298D}" type="presParOf" srcId="{2A060FE9-D45B-47D6-B2BC-ADAE500E0790}" destId="{89EC133C-52CB-496D-A4F7-C35D923D1DA6}" srcOrd="1" destOrd="0" presId="urn:microsoft.com/office/officeart/2005/8/layout/orgChart1"/>
    <dgm:cxn modelId="{E2E33663-495B-401D-8157-B24F9AB0E257}" type="presParOf" srcId="{75BCE0CC-D75C-4684-89AB-E2BCB66E2868}" destId="{25431736-6B60-41B5-8626-82C3BD3CAD12}" srcOrd="1" destOrd="0" presId="urn:microsoft.com/office/officeart/2005/8/layout/orgChart1"/>
    <dgm:cxn modelId="{EC390AAA-8A44-4C9E-A401-31BD10883872}" type="presParOf" srcId="{75BCE0CC-D75C-4684-89AB-E2BCB66E2868}" destId="{F5943CDB-157D-4B97-AA66-E8887F688626}" srcOrd="2" destOrd="0" presId="urn:microsoft.com/office/officeart/2005/8/layout/orgChart1"/>
    <dgm:cxn modelId="{DAE53D5E-4BA5-4309-A572-A5D1C60B8091}" type="presParOf" srcId="{08D8F257-4C7A-42D2-9397-89785E78ECBD}" destId="{B0AEB422-09F9-4887-AC54-C424BF0B523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4E7878-1D79-4428-B725-5F9AEAF7711B}" type="doc">
      <dgm:prSet loTypeId="urn:microsoft.com/office/officeart/2005/8/layout/orgChart1" loCatId="hierarchy" qsTypeId="urn:microsoft.com/office/officeart/2005/8/quickstyle/3d4" qsCatId="3D" csTypeId="urn:microsoft.com/office/officeart/2005/8/colors/colorful2" csCatId="colorful" phldr="1"/>
      <dgm:spPr/>
      <dgm:t>
        <a:bodyPr/>
        <a:lstStyle/>
        <a:p>
          <a:endParaRPr lang="tr-TR"/>
        </a:p>
      </dgm:t>
    </dgm:pt>
    <dgm:pt modelId="{4D80E706-B1CC-4D30-87A5-0C1527165EA7}">
      <dgm:prSet phldrT="[Metin]" custT="1"/>
      <dgm:spPr/>
      <dgm:t>
        <a:bodyPr/>
        <a:lstStyle/>
        <a:p>
          <a:r>
            <a:rPr lang="tr-TR" sz="4000" dirty="0"/>
            <a:t>Pozitif Hukukun Dalları</a:t>
          </a:r>
        </a:p>
      </dgm:t>
    </dgm:pt>
    <dgm:pt modelId="{40462F80-21E0-4B47-83A9-068DD93AD3EF}" type="parTrans" cxnId="{76E943F0-A3C3-43FD-8EED-773A47751D9B}">
      <dgm:prSet/>
      <dgm:spPr/>
      <dgm:t>
        <a:bodyPr/>
        <a:lstStyle/>
        <a:p>
          <a:endParaRPr lang="tr-TR"/>
        </a:p>
      </dgm:t>
    </dgm:pt>
    <dgm:pt modelId="{C5814EB8-7CBF-4F64-9E23-38EC5CAA042D}" type="sibTrans" cxnId="{76E943F0-A3C3-43FD-8EED-773A47751D9B}">
      <dgm:prSet/>
      <dgm:spPr/>
      <dgm:t>
        <a:bodyPr/>
        <a:lstStyle/>
        <a:p>
          <a:endParaRPr lang="tr-TR"/>
        </a:p>
      </dgm:t>
    </dgm:pt>
    <dgm:pt modelId="{0F3DF36B-4A4B-44BC-9E13-EAB0D3970BF8}">
      <dgm:prSet phldrT="[Metin]"/>
      <dgm:spPr/>
      <dgm:t>
        <a:bodyPr/>
        <a:lstStyle/>
        <a:p>
          <a:r>
            <a:rPr lang="tr-TR" dirty="0"/>
            <a:t>Kamu Hukuku</a:t>
          </a:r>
        </a:p>
      </dgm:t>
    </dgm:pt>
    <dgm:pt modelId="{E7A0B56E-168A-4916-A86A-30707326F9C5}" type="parTrans" cxnId="{025E8830-3E34-4321-84B2-6EA03D4DB702}">
      <dgm:prSet/>
      <dgm:spPr/>
      <dgm:t>
        <a:bodyPr/>
        <a:lstStyle/>
        <a:p>
          <a:endParaRPr lang="tr-TR"/>
        </a:p>
      </dgm:t>
    </dgm:pt>
    <dgm:pt modelId="{D127B9FA-F80B-41B9-9682-3235DA01F759}" type="sibTrans" cxnId="{025E8830-3E34-4321-84B2-6EA03D4DB702}">
      <dgm:prSet/>
      <dgm:spPr/>
      <dgm:t>
        <a:bodyPr/>
        <a:lstStyle/>
        <a:p>
          <a:endParaRPr lang="tr-TR"/>
        </a:p>
      </dgm:t>
    </dgm:pt>
    <dgm:pt modelId="{79720A09-6BB5-4DC6-9A20-7A6A2BDB73F8}">
      <dgm:prSet phldrT="[Metin]"/>
      <dgm:spPr/>
      <dgm:t>
        <a:bodyPr/>
        <a:lstStyle/>
        <a:p>
          <a:r>
            <a:rPr lang="tr-TR" dirty="0"/>
            <a:t>Özel Hukuk</a:t>
          </a:r>
        </a:p>
      </dgm:t>
    </dgm:pt>
    <dgm:pt modelId="{6D326309-E403-4924-A6EA-9E95B8BCA421}" type="parTrans" cxnId="{F0D93C35-F4C8-4CE3-B382-9418AD6B8C6D}">
      <dgm:prSet/>
      <dgm:spPr/>
      <dgm:t>
        <a:bodyPr/>
        <a:lstStyle/>
        <a:p>
          <a:endParaRPr lang="tr-TR"/>
        </a:p>
      </dgm:t>
    </dgm:pt>
    <dgm:pt modelId="{DFA2E420-9844-455A-BFA7-4DFBCED7C0DA}" type="sibTrans" cxnId="{F0D93C35-F4C8-4CE3-B382-9418AD6B8C6D}">
      <dgm:prSet/>
      <dgm:spPr/>
      <dgm:t>
        <a:bodyPr/>
        <a:lstStyle/>
        <a:p>
          <a:endParaRPr lang="tr-TR"/>
        </a:p>
      </dgm:t>
    </dgm:pt>
    <dgm:pt modelId="{FEDC801E-8411-5F44-A7B0-785774FC3CD1}">
      <dgm:prSet/>
      <dgm:spPr/>
      <dgm:t>
        <a:bodyPr/>
        <a:lstStyle/>
        <a:p>
          <a:r>
            <a:rPr lang="tr-TR" dirty="0"/>
            <a:t>Karma Hukuk</a:t>
          </a:r>
        </a:p>
      </dgm:t>
    </dgm:pt>
    <dgm:pt modelId="{6F9A83CD-833B-8E47-8047-264A611E2270}" type="parTrans" cxnId="{80BBD88C-1300-4F4C-A2D9-62B7DA1E519E}">
      <dgm:prSet/>
      <dgm:spPr/>
    </dgm:pt>
    <dgm:pt modelId="{B5516669-C6CD-5041-A0DF-2DBDFCAFFCC2}" type="sibTrans" cxnId="{80BBD88C-1300-4F4C-A2D9-62B7DA1E519E}">
      <dgm:prSet/>
      <dgm:spPr/>
    </dgm:pt>
    <dgm:pt modelId="{D2A171F8-4331-477A-A7FD-6C1C97BD5249}" type="pres">
      <dgm:prSet presAssocID="{8B4E7878-1D79-4428-B725-5F9AEAF7711B}" presName="hierChild1" presStyleCnt="0">
        <dgm:presLayoutVars>
          <dgm:orgChart val="1"/>
          <dgm:chPref val="1"/>
          <dgm:dir/>
          <dgm:animOne val="branch"/>
          <dgm:animLvl val="lvl"/>
          <dgm:resizeHandles/>
        </dgm:presLayoutVars>
      </dgm:prSet>
      <dgm:spPr/>
      <dgm:t>
        <a:bodyPr/>
        <a:lstStyle/>
        <a:p>
          <a:endParaRPr lang="tr-TR"/>
        </a:p>
      </dgm:t>
    </dgm:pt>
    <dgm:pt modelId="{EFBF7AE9-A68C-49B0-AD0D-2575066EB9A5}" type="pres">
      <dgm:prSet presAssocID="{4D80E706-B1CC-4D30-87A5-0C1527165EA7}" presName="hierRoot1" presStyleCnt="0">
        <dgm:presLayoutVars>
          <dgm:hierBranch val="init"/>
        </dgm:presLayoutVars>
      </dgm:prSet>
      <dgm:spPr/>
    </dgm:pt>
    <dgm:pt modelId="{556AF408-73BA-40C6-8747-BDD71E0B6C76}" type="pres">
      <dgm:prSet presAssocID="{4D80E706-B1CC-4D30-87A5-0C1527165EA7}" presName="rootComposite1" presStyleCnt="0"/>
      <dgm:spPr/>
    </dgm:pt>
    <dgm:pt modelId="{ECA30870-1852-407F-B705-75392DCAC92F}" type="pres">
      <dgm:prSet presAssocID="{4D80E706-B1CC-4D30-87A5-0C1527165EA7}" presName="rootText1" presStyleLbl="node0" presStyleIdx="0" presStyleCnt="1" custScaleX="144509" custScaleY="173292">
        <dgm:presLayoutVars>
          <dgm:chPref val="3"/>
        </dgm:presLayoutVars>
      </dgm:prSet>
      <dgm:spPr/>
      <dgm:t>
        <a:bodyPr/>
        <a:lstStyle/>
        <a:p>
          <a:endParaRPr lang="tr-TR"/>
        </a:p>
      </dgm:t>
    </dgm:pt>
    <dgm:pt modelId="{91501726-2DA2-498B-AFC9-2A6E3F413640}" type="pres">
      <dgm:prSet presAssocID="{4D80E706-B1CC-4D30-87A5-0C1527165EA7}" presName="rootConnector1" presStyleLbl="node1" presStyleIdx="0" presStyleCnt="0"/>
      <dgm:spPr/>
      <dgm:t>
        <a:bodyPr/>
        <a:lstStyle/>
        <a:p>
          <a:endParaRPr lang="tr-TR"/>
        </a:p>
      </dgm:t>
    </dgm:pt>
    <dgm:pt modelId="{0F2EED22-9E46-441A-9C88-3F9946640749}" type="pres">
      <dgm:prSet presAssocID="{4D80E706-B1CC-4D30-87A5-0C1527165EA7}" presName="hierChild2" presStyleCnt="0"/>
      <dgm:spPr/>
    </dgm:pt>
    <dgm:pt modelId="{12BDC955-52B0-4C27-B1E3-EE5FCB16FB8B}" type="pres">
      <dgm:prSet presAssocID="{E7A0B56E-168A-4916-A86A-30707326F9C5}" presName="Name37" presStyleLbl="parChTrans1D2" presStyleIdx="0" presStyleCnt="3"/>
      <dgm:spPr/>
      <dgm:t>
        <a:bodyPr/>
        <a:lstStyle/>
        <a:p>
          <a:endParaRPr lang="tr-TR"/>
        </a:p>
      </dgm:t>
    </dgm:pt>
    <dgm:pt modelId="{3682884E-0F65-4061-8FA8-3A26C03F0620}" type="pres">
      <dgm:prSet presAssocID="{0F3DF36B-4A4B-44BC-9E13-EAB0D3970BF8}" presName="hierRoot2" presStyleCnt="0">
        <dgm:presLayoutVars>
          <dgm:hierBranch val="init"/>
        </dgm:presLayoutVars>
      </dgm:prSet>
      <dgm:spPr/>
    </dgm:pt>
    <dgm:pt modelId="{C830FD46-A398-4C51-A352-BFA76A6280DD}" type="pres">
      <dgm:prSet presAssocID="{0F3DF36B-4A4B-44BC-9E13-EAB0D3970BF8}" presName="rootComposite" presStyleCnt="0"/>
      <dgm:spPr/>
    </dgm:pt>
    <dgm:pt modelId="{C9BBD145-3FAE-4302-B25F-0036A3BDD5C7}" type="pres">
      <dgm:prSet presAssocID="{0F3DF36B-4A4B-44BC-9E13-EAB0D3970BF8}" presName="rootText" presStyleLbl="node2" presStyleIdx="0" presStyleCnt="3">
        <dgm:presLayoutVars>
          <dgm:chPref val="3"/>
        </dgm:presLayoutVars>
      </dgm:prSet>
      <dgm:spPr/>
      <dgm:t>
        <a:bodyPr/>
        <a:lstStyle/>
        <a:p>
          <a:endParaRPr lang="tr-TR"/>
        </a:p>
      </dgm:t>
    </dgm:pt>
    <dgm:pt modelId="{D272B029-C032-4745-BF48-47AE17ED537C}" type="pres">
      <dgm:prSet presAssocID="{0F3DF36B-4A4B-44BC-9E13-EAB0D3970BF8}" presName="rootConnector" presStyleLbl="node2" presStyleIdx="0" presStyleCnt="3"/>
      <dgm:spPr/>
      <dgm:t>
        <a:bodyPr/>
        <a:lstStyle/>
        <a:p>
          <a:endParaRPr lang="tr-TR"/>
        </a:p>
      </dgm:t>
    </dgm:pt>
    <dgm:pt modelId="{5948774E-2773-4A4A-9D12-38487381D2FA}" type="pres">
      <dgm:prSet presAssocID="{0F3DF36B-4A4B-44BC-9E13-EAB0D3970BF8}" presName="hierChild4" presStyleCnt="0"/>
      <dgm:spPr/>
    </dgm:pt>
    <dgm:pt modelId="{C01733F5-7A17-4535-A510-4CA2F7FE4E75}" type="pres">
      <dgm:prSet presAssocID="{0F3DF36B-4A4B-44BC-9E13-EAB0D3970BF8}" presName="hierChild5" presStyleCnt="0"/>
      <dgm:spPr/>
    </dgm:pt>
    <dgm:pt modelId="{80522F15-ED53-4C61-AE7D-F5158BEE8904}" type="pres">
      <dgm:prSet presAssocID="{6D326309-E403-4924-A6EA-9E95B8BCA421}" presName="Name37" presStyleLbl="parChTrans1D2" presStyleIdx="1" presStyleCnt="3"/>
      <dgm:spPr/>
      <dgm:t>
        <a:bodyPr/>
        <a:lstStyle/>
        <a:p>
          <a:endParaRPr lang="tr-TR"/>
        </a:p>
      </dgm:t>
    </dgm:pt>
    <dgm:pt modelId="{DB764F4A-34E5-4F81-AE13-9D9CEC21EEFB}" type="pres">
      <dgm:prSet presAssocID="{79720A09-6BB5-4DC6-9A20-7A6A2BDB73F8}" presName="hierRoot2" presStyleCnt="0">
        <dgm:presLayoutVars>
          <dgm:hierBranch val="init"/>
        </dgm:presLayoutVars>
      </dgm:prSet>
      <dgm:spPr/>
    </dgm:pt>
    <dgm:pt modelId="{870F9EF8-A48D-4483-AC37-4513182F01B0}" type="pres">
      <dgm:prSet presAssocID="{79720A09-6BB5-4DC6-9A20-7A6A2BDB73F8}" presName="rootComposite" presStyleCnt="0"/>
      <dgm:spPr/>
    </dgm:pt>
    <dgm:pt modelId="{4D31E8CE-E51B-4AB7-A9C3-CB99B0561904}" type="pres">
      <dgm:prSet presAssocID="{79720A09-6BB5-4DC6-9A20-7A6A2BDB73F8}" presName="rootText" presStyleLbl="node2" presStyleIdx="1" presStyleCnt="3">
        <dgm:presLayoutVars>
          <dgm:chPref val="3"/>
        </dgm:presLayoutVars>
      </dgm:prSet>
      <dgm:spPr/>
      <dgm:t>
        <a:bodyPr/>
        <a:lstStyle/>
        <a:p>
          <a:endParaRPr lang="tr-TR"/>
        </a:p>
      </dgm:t>
    </dgm:pt>
    <dgm:pt modelId="{81BC9FBC-1AED-4BBA-A371-B3A141065B71}" type="pres">
      <dgm:prSet presAssocID="{79720A09-6BB5-4DC6-9A20-7A6A2BDB73F8}" presName="rootConnector" presStyleLbl="node2" presStyleIdx="1" presStyleCnt="3"/>
      <dgm:spPr/>
      <dgm:t>
        <a:bodyPr/>
        <a:lstStyle/>
        <a:p>
          <a:endParaRPr lang="tr-TR"/>
        </a:p>
      </dgm:t>
    </dgm:pt>
    <dgm:pt modelId="{448A11C3-3590-4326-9C5F-87D867F29FA8}" type="pres">
      <dgm:prSet presAssocID="{79720A09-6BB5-4DC6-9A20-7A6A2BDB73F8}" presName="hierChild4" presStyleCnt="0"/>
      <dgm:spPr/>
    </dgm:pt>
    <dgm:pt modelId="{67DDA3B9-C624-450B-84D6-AFAD61F82E70}" type="pres">
      <dgm:prSet presAssocID="{79720A09-6BB5-4DC6-9A20-7A6A2BDB73F8}" presName="hierChild5" presStyleCnt="0"/>
      <dgm:spPr/>
    </dgm:pt>
    <dgm:pt modelId="{4FB40EBB-5B67-5B44-AFA6-A446221F040A}" type="pres">
      <dgm:prSet presAssocID="{6F9A83CD-833B-8E47-8047-264A611E2270}" presName="Name37" presStyleLbl="parChTrans1D2" presStyleIdx="2" presStyleCnt="3"/>
      <dgm:spPr/>
    </dgm:pt>
    <dgm:pt modelId="{9B0FAEB6-0840-CF43-94ED-4627A8B7035E}" type="pres">
      <dgm:prSet presAssocID="{FEDC801E-8411-5F44-A7B0-785774FC3CD1}" presName="hierRoot2" presStyleCnt="0">
        <dgm:presLayoutVars>
          <dgm:hierBranch val="init"/>
        </dgm:presLayoutVars>
      </dgm:prSet>
      <dgm:spPr/>
    </dgm:pt>
    <dgm:pt modelId="{C4B953DB-55E1-6A43-A93B-65001AE01ED2}" type="pres">
      <dgm:prSet presAssocID="{FEDC801E-8411-5F44-A7B0-785774FC3CD1}" presName="rootComposite" presStyleCnt="0"/>
      <dgm:spPr/>
    </dgm:pt>
    <dgm:pt modelId="{F94291B1-B297-1242-BEB1-EA5854DF3FA7}" type="pres">
      <dgm:prSet presAssocID="{FEDC801E-8411-5F44-A7B0-785774FC3CD1}" presName="rootText" presStyleLbl="node2" presStyleIdx="2" presStyleCnt="3">
        <dgm:presLayoutVars>
          <dgm:chPref val="3"/>
        </dgm:presLayoutVars>
      </dgm:prSet>
      <dgm:spPr/>
      <dgm:t>
        <a:bodyPr/>
        <a:lstStyle/>
        <a:p>
          <a:endParaRPr lang="tr-TR"/>
        </a:p>
      </dgm:t>
    </dgm:pt>
    <dgm:pt modelId="{293E4E30-90D7-CF41-9A6E-EF16E676D8BF}" type="pres">
      <dgm:prSet presAssocID="{FEDC801E-8411-5F44-A7B0-785774FC3CD1}" presName="rootConnector" presStyleLbl="node2" presStyleIdx="2" presStyleCnt="3"/>
      <dgm:spPr/>
      <dgm:t>
        <a:bodyPr/>
        <a:lstStyle/>
        <a:p>
          <a:endParaRPr lang="tr-TR"/>
        </a:p>
      </dgm:t>
    </dgm:pt>
    <dgm:pt modelId="{040F9C96-4311-E048-9FEE-52A13E4E845A}" type="pres">
      <dgm:prSet presAssocID="{FEDC801E-8411-5F44-A7B0-785774FC3CD1}" presName="hierChild4" presStyleCnt="0"/>
      <dgm:spPr/>
    </dgm:pt>
    <dgm:pt modelId="{AA6C0F4D-2207-DC4C-A1FF-739F4D9B351E}" type="pres">
      <dgm:prSet presAssocID="{FEDC801E-8411-5F44-A7B0-785774FC3CD1}" presName="hierChild5" presStyleCnt="0"/>
      <dgm:spPr/>
    </dgm:pt>
    <dgm:pt modelId="{D715B756-DD8C-402D-9AF0-C326B0FFA782}" type="pres">
      <dgm:prSet presAssocID="{4D80E706-B1CC-4D30-87A5-0C1527165EA7}" presName="hierChild3" presStyleCnt="0"/>
      <dgm:spPr/>
    </dgm:pt>
  </dgm:ptLst>
  <dgm:cxnLst>
    <dgm:cxn modelId="{E74CE21F-1AEA-47A8-A750-9B7DCE688AA0}" type="presOf" srcId="{8B4E7878-1D79-4428-B725-5F9AEAF7711B}" destId="{D2A171F8-4331-477A-A7FD-6C1C97BD5249}" srcOrd="0" destOrd="0" presId="urn:microsoft.com/office/officeart/2005/8/layout/orgChart1"/>
    <dgm:cxn modelId="{F0D93C35-F4C8-4CE3-B382-9418AD6B8C6D}" srcId="{4D80E706-B1CC-4D30-87A5-0C1527165EA7}" destId="{79720A09-6BB5-4DC6-9A20-7A6A2BDB73F8}" srcOrd="1" destOrd="0" parTransId="{6D326309-E403-4924-A6EA-9E95B8BCA421}" sibTransId="{DFA2E420-9844-455A-BFA7-4DFBCED7C0DA}"/>
    <dgm:cxn modelId="{2E16AD0F-CE8B-442C-9596-86EB27D1BFEE}" type="presOf" srcId="{0F3DF36B-4A4B-44BC-9E13-EAB0D3970BF8}" destId="{D272B029-C032-4745-BF48-47AE17ED537C}" srcOrd="1" destOrd="0" presId="urn:microsoft.com/office/officeart/2005/8/layout/orgChart1"/>
    <dgm:cxn modelId="{B4C2B911-844D-4A48-A304-20686848AA0B}" type="presOf" srcId="{4D80E706-B1CC-4D30-87A5-0C1527165EA7}" destId="{91501726-2DA2-498B-AFC9-2A6E3F413640}" srcOrd="1" destOrd="0" presId="urn:microsoft.com/office/officeart/2005/8/layout/orgChart1"/>
    <dgm:cxn modelId="{EDAC77D8-F4F1-49EF-A40C-00F1FB020D1D}" type="presOf" srcId="{4D80E706-B1CC-4D30-87A5-0C1527165EA7}" destId="{ECA30870-1852-407F-B705-75392DCAC92F}" srcOrd="0" destOrd="0" presId="urn:microsoft.com/office/officeart/2005/8/layout/orgChart1"/>
    <dgm:cxn modelId="{6D00AEE2-3CAE-439C-9ADB-D175C7DD2320}" type="presOf" srcId="{79720A09-6BB5-4DC6-9A20-7A6A2BDB73F8}" destId="{4D31E8CE-E51B-4AB7-A9C3-CB99B0561904}" srcOrd="0" destOrd="0" presId="urn:microsoft.com/office/officeart/2005/8/layout/orgChart1"/>
    <dgm:cxn modelId="{025E8830-3E34-4321-84B2-6EA03D4DB702}" srcId="{4D80E706-B1CC-4D30-87A5-0C1527165EA7}" destId="{0F3DF36B-4A4B-44BC-9E13-EAB0D3970BF8}" srcOrd="0" destOrd="0" parTransId="{E7A0B56E-168A-4916-A86A-30707326F9C5}" sibTransId="{D127B9FA-F80B-41B9-9682-3235DA01F759}"/>
    <dgm:cxn modelId="{EA95F826-F6CA-7849-828F-8D7639905849}" type="presOf" srcId="{FEDC801E-8411-5F44-A7B0-785774FC3CD1}" destId="{293E4E30-90D7-CF41-9A6E-EF16E676D8BF}" srcOrd="1" destOrd="0" presId="urn:microsoft.com/office/officeart/2005/8/layout/orgChart1"/>
    <dgm:cxn modelId="{C828C22B-F9F8-408F-8757-58B37DDD62A0}" type="presOf" srcId="{79720A09-6BB5-4DC6-9A20-7A6A2BDB73F8}" destId="{81BC9FBC-1AED-4BBA-A371-B3A141065B71}" srcOrd="1" destOrd="0" presId="urn:microsoft.com/office/officeart/2005/8/layout/orgChart1"/>
    <dgm:cxn modelId="{80BBD88C-1300-4F4C-A2D9-62B7DA1E519E}" srcId="{4D80E706-B1CC-4D30-87A5-0C1527165EA7}" destId="{FEDC801E-8411-5F44-A7B0-785774FC3CD1}" srcOrd="2" destOrd="0" parTransId="{6F9A83CD-833B-8E47-8047-264A611E2270}" sibTransId="{B5516669-C6CD-5041-A0DF-2DBDFCAFFCC2}"/>
    <dgm:cxn modelId="{05B33763-37B2-4F89-9120-BBC22B9735CC}" type="presOf" srcId="{6D326309-E403-4924-A6EA-9E95B8BCA421}" destId="{80522F15-ED53-4C61-AE7D-F5158BEE8904}" srcOrd="0" destOrd="0" presId="urn:microsoft.com/office/officeart/2005/8/layout/orgChart1"/>
    <dgm:cxn modelId="{10687A41-18BA-449B-A430-D09845612A6D}" type="presOf" srcId="{E7A0B56E-168A-4916-A86A-30707326F9C5}" destId="{12BDC955-52B0-4C27-B1E3-EE5FCB16FB8B}" srcOrd="0" destOrd="0" presId="urn:microsoft.com/office/officeart/2005/8/layout/orgChart1"/>
    <dgm:cxn modelId="{395488BC-575A-4754-AA51-D0740E5A6E0B}" type="presOf" srcId="{0F3DF36B-4A4B-44BC-9E13-EAB0D3970BF8}" destId="{C9BBD145-3FAE-4302-B25F-0036A3BDD5C7}" srcOrd="0" destOrd="0" presId="urn:microsoft.com/office/officeart/2005/8/layout/orgChart1"/>
    <dgm:cxn modelId="{019D83AB-AF95-3C42-B55D-534B6AB52D35}" type="presOf" srcId="{FEDC801E-8411-5F44-A7B0-785774FC3CD1}" destId="{F94291B1-B297-1242-BEB1-EA5854DF3FA7}" srcOrd="0" destOrd="0" presId="urn:microsoft.com/office/officeart/2005/8/layout/orgChart1"/>
    <dgm:cxn modelId="{76E943F0-A3C3-43FD-8EED-773A47751D9B}" srcId="{8B4E7878-1D79-4428-B725-5F9AEAF7711B}" destId="{4D80E706-B1CC-4D30-87A5-0C1527165EA7}" srcOrd="0" destOrd="0" parTransId="{40462F80-21E0-4B47-83A9-068DD93AD3EF}" sibTransId="{C5814EB8-7CBF-4F64-9E23-38EC5CAA042D}"/>
    <dgm:cxn modelId="{49153299-0E7F-3443-9F9E-DD4AD256CF12}" type="presOf" srcId="{6F9A83CD-833B-8E47-8047-264A611E2270}" destId="{4FB40EBB-5B67-5B44-AFA6-A446221F040A}" srcOrd="0" destOrd="0" presId="urn:microsoft.com/office/officeart/2005/8/layout/orgChart1"/>
    <dgm:cxn modelId="{166D743D-BE75-4FE9-B518-499D84C28C03}" type="presParOf" srcId="{D2A171F8-4331-477A-A7FD-6C1C97BD5249}" destId="{EFBF7AE9-A68C-49B0-AD0D-2575066EB9A5}" srcOrd="0" destOrd="0" presId="urn:microsoft.com/office/officeart/2005/8/layout/orgChart1"/>
    <dgm:cxn modelId="{966E5BB4-232A-4003-9ACD-6510301BE117}" type="presParOf" srcId="{EFBF7AE9-A68C-49B0-AD0D-2575066EB9A5}" destId="{556AF408-73BA-40C6-8747-BDD71E0B6C76}" srcOrd="0" destOrd="0" presId="urn:microsoft.com/office/officeart/2005/8/layout/orgChart1"/>
    <dgm:cxn modelId="{05F6FFB6-7820-4CC7-80D1-8915CDD488D9}" type="presParOf" srcId="{556AF408-73BA-40C6-8747-BDD71E0B6C76}" destId="{ECA30870-1852-407F-B705-75392DCAC92F}" srcOrd="0" destOrd="0" presId="urn:microsoft.com/office/officeart/2005/8/layout/orgChart1"/>
    <dgm:cxn modelId="{4AFF8F71-A07C-47B8-9D42-766EF8BF4022}" type="presParOf" srcId="{556AF408-73BA-40C6-8747-BDD71E0B6C76}" destId="{91501726-2DA2-498B-AFC9-2A6E3F413640}" srcOrd="1" destOrd="0" presId="urn:microsoft.com/office/officeart/2005/8/layout/orgChart1"/>
    <dgm:cxn modelId="{D06F69C6-C4DE-4082-92E8-9544D4F3EFAF}" type="presParOf" srcId="{EFBF7AE9-A68C-49B0-AD0D-2575066EB9A5}" destId="{0F2EED22-9E46-441A-9C88-3F9946640749}" srcOrd="1" destOrd="0" presId="urn:microsoft.com/office/officeart/2005/8/layout/orgChart1"/>
    <dgm:cxn modelId="{7AD4AC34-9CFB-4DF8-A08C-81335796056D}" type="presParOf" srcId="{0F2EED22-9E46-441A-9C88-3F9946640749}" destId="{12BDC955-52B0-4C27-B1E3-EE5FCB16FB8B}" srcOrd="0" destOrd="0" presId="urn:microsoft.com/office/officeart/2005/8/layout/orgChart1"/>
    <dgm:cxn modelId="{61590162-4610-4053-BC7A-DCB73F336262}" type="presParOf" srcId="{0F2EED22-9E46-441A-9C88-3F9946640749}" destId="{3682884E-0F65-4061-8FA8-3A26C03F0620}" srcOrd="1" destOrd="0" presId="urn:microsoft.com/office/officeart/2005/8/layout/orgChart1"/>
    <dgm:cxn modelId="{077F144C-2CD6-4FBF-8FDE-C692538C420C}" type="presParOf" srcId="{3682884E-0F65-4061-8FA8-3A26C03F0620}" destId="{C830FD46-A398-4C51-A352-BFA76A6280DD}" srcOrd="0" destOrd="0" presId="urn:microsoft.com/office/officeart/2005/8/layout/orgChart1"/>
    <dgm:cxn modelId="{8E218246-96A5-43B6-AB12-3627A4D755E5}" type="presParOf" srcId="{C830FD46-A398-4C51-A352-BFA76A6280DD}" destId="{C9BBD145-3FAE-4302-B25F-0036A3BDD5C7}" srcOrd="0" destOrd="0" presId="urn:microsoft.com/office/officeart/2005/8/layout/orgChart1"/>
    <dgm:cxn modelId="{33F64B52-4FBC-4F48-8EB2-BA08E87EC761}" type="presParOf" srcId="{C830FD46-A398-4C51-A352-BFA76A6280DD}" destId="{D272B029-C032-4745-BF48-47AE17ED537C}" srcOrd="1" destOrd="0" presId="urn:microsoft.com/office/officeart/2005/8/layout/orgChart1"/>
    <dgm:cxn modelId="{33EA02B3-7315-40F5-851F-FCD911418E36}" type="presParOf" srcId="{3682884E-0F65-4061-8FA8-3A26C03F0620}" destId="{5948774E-2773-4A4A-9D12-38487381D2FA}" srcOrd="1" destOrd="0" presId="urn:microsoft.com/office/officeart/2005/8/layout/orgChart1"/>
    <dgm:cxn modelId="{6BCA6FB6-AF3A-4A40-963F-5158354FE90C}" type="presParOf" srcId="{3682884E-0F65-4061-8FA8-3A26C03F0620}" destId="{C01733F5-7A17-4535-A510-4CA2F7FE4E75}" srcOrd="2" destOrd="0" presId="urn:microsoft.com/office/officeart/2005/8/layout/orgChart1"/>
    <dgm:cxn modelId="{18EB41F7-92EE-49DA-BD57-F0AEF5CBD225}" type="presParOf" srcId="{0F2EED22-9E46-441A-9C88-3F9946640749}" destId="{80522F15-ED53-4C61-AE7D-F5158BEE8904}" srcOrd="2" destOrd="0" presId="urn:microsoft.com/office/officeart/2005/8/layout/orgChart1"/>
    <dgm:cxn modelId="{6901A49D-7CA9-4FB7-84D1-9F8809B4DFF1}" type="presParOf" srcId="{0F2EED22-9E46-441A-9C88-3F9946640749}" destId="{DB764F4A-34E5-4F81-AE13-9D9CEC21EEFB}" srcOrd="3" destOrd="0" presId="urn:microsoft.com/office/officeart/2005/8/layout/orgChart1"/>
    <dgm:cxn modelId="{938EFA1F-CABE-4FE3-869C-720ADA5344A3}" type="presParOf" srcId="{DB764F4A-34E5-4F81-AE13-9D9CEC21EEFB}" destId="{870F9EF8-A48D-4483-AC37-4513182F01B0}" srcOrd="0" destOrd="0" presId="urn:microsoft.com/office/officeart/2005/8/layout/orgChart1"/>
    <dgm:cxn modelId="{291B7348-1F69-4971-A418-789417375EF2}" type="presParOf" srcId="{870F9EF8-A48D-4483-AC37-4513182F01B0}" destId="{4D31E8CE-E51B-4AB7-A9C3-CB99B0561904}" srcOrd="0" destOrd="0" presId="urn:microsoft.com/office/officeart/2005/8/layout/orgChart1"/>
    <dgm:cxn modelId="{8F4ECCB3-93A1-474C-B34D-B0A0E7C65597}" type="presParOf" srcId="{870F9EF8-A48D-4483-AC37-4513182F01B0}" destId="{81BC9FBC-1AED-4BBA-A371-B3A141065B71}" srcOrd="1" destOrd="0" presId="urn:microsoft.com/office/officeart/2005/8/layout/orgChart1"/>
    <dgm:cxn modelId="{8AECF11A-6FB9-4D73-85CC-B1F06F961198}" type="presParOf" srcId="{DB764F4A-34E5-4F81-AE13-9D9CEC21EEFB}" destId="{448A11C3-3590-4326-9C5F-87D867F29FA8}" srcOrd="1" destOrd="0" presId="urn:microsoft.com/office/officeart/2005/8/layout/orgChart1"/>
    <dgm:cxn modelId="{E2901337-713F-43B8-B92E-E4523CC654E2}" type="presParOf" srcId="{DB764F4A-34E5-4F81-AE13-9D9CEC21EEFB}" destId="{67DDA3B9-C624-450B-84D6-AFAD61F82E70}" srcOrd="2" destOrd="0" presId="urn:microsoft.com/office/officeart/2005/8/layout/orgChart1"/>
    <dgm:cxn modelId="{25AC9D27-0051-5544-A5BA-0F63FBE241DD}" type="presParOf" srcId="{0F2EED22-9E46-441A-9C88-3F9946640749}" destId="{4FB40EBB-5B67-5B44-AFA6-A446221F040A}" srcOrd="4" destOrd="0" presId="urn:microsoft.com/office/officeart/2005/8/layout/orgChart1"/>
    <dgm:cxn modelId="{EDE9A5E8-A1ED-844B-BDAC-E8922147DB09}" type="presParOf" srcId="{0F2EED22-9E46-441A-9C88-3F9946640749}" destId="{9B0FAEB6-0840-CF43-94ED-4627A8B7035E}" srcOrd="5" destOrd="0" presId="urn:microsoft.com/office/officeart/2005/8/layout/orgChart1"/>
    <dgm:cxn modelId="{2EB11DBE-3182-D74B-8512-C9DAF98DF099}" type="presParOf" srcId="{9B0FAEB6-0840-CF43-94ED-4627A8B7035E}" destId="{C4B953DB-55E1-6A43-A93B-65001AE01ED2}" srcOrd="0" destOrd="0" presId="urn:microsoft.com/office/officeart/2005/8/layout/orgChart1"/>
    <dgm:cxn modelId="{685ADEE8-600F-B84E-9930-628DD6BE75A9}" type="presParOf" srcId="{C4B953DB-55E1-6A43-A93B-65001AE01ED2}" destId="{F94291B1-B297-1242-BEB1-EA5854DF3FA7}" srcOrd="0" destOrd="0" presId="urn:microsoft.com/office/officeart/2005/8/layout/orgChart1"/>
    <dgm:cxn modelId="{5E2A0A17-6648-8741-9D87-2656F0571987}" type="presParOf" srcId="{C4B953DB-55E1-6A43-A93B-65001AE01ED2}" destId="{293E4E30-90D7-CF41-9A6E-EF16E676D8BF}" srcOrd="1" destOrd="0" presId="urn:microsoft.com/office/officeart/2005/8/layout/orgChart1"/>
    <dgm:cxn modelId="{553C5988-3E8E-0E46-9FF3-47F22E5894F7}" type="presParOf" srcId="{9B0FAEB6-0840-CF43-94ED-4627A8B7035E}" destId="{040F9C96-4311-E048-9FEE-52A13E4E845A}" srcOrd="1" destOrd="0" presId="urn:microsoft.com/office/officeart/2005/8/layout/orgChart1"/>
    <dgm:cxn modelId="{BAD887A2-8A53-4943-B282-1512C19183FC}" type="presParOf" srcId="{9B0FAEB6-0840-CF43-94ED-4627A8B7035E}" destId="{AA6C0F4D-2207-DC4C-A1FF-739F4D9B351E}" srcOrd="2" destOrd="0" presId="urn:microsoft.com/office/officeart/2005/8/layout/orgChart1"/>
    <dgm:cxn modelId="{727F24EB-009C-4ACC-B3BA-DB2C9D594F70}" type="presParOf" srcId="{EFBF7AE9-A68C-49B0-AD0D-2575066EB9A5}" destId="{D715B756-DD8C-402D-9AF0-C326B0FFA78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2F3FD0-B759-41D1-ADE8-71B16462AA0F}" type="doc">
      <dgm:prSet loTypeId="urn:microsoft.com/office/officeart/2005/8/layout/orgChart1" loCatId="hierarchy" qsTypeId="urn:microsoft.com/office/officeart/2005/8/quickstyle/3d2#1" qsCatId="3D" csTypeId="urn:microsoft.com/office/officeart/2005/8/colors/accent1_2" csCatId="accent1" phldr="1"/>
      <dgm:spPr/>
      <dgm:t>
        <a:bodyPr/>
        <a:lstStyle/>
        <a:p>
          <a:endParaRPr lang="tr-TR"/>
        </a:p>
      </dgm:t>
    </dgm:pt>
    <dgm:pt modelId="{D0965634-CC84-4A7F-B89E-C7A58017396B}">
      <dgm:prSet phldrT="[Metin]" custT="1"/>
      <dgm:spPr/>
      <dgm:t>
        <a:bodyPr/>
        <a:lstStyle/>
        <a:p>
          <a:r>
            <a:rPr lang="tr-TR" sz="2400" dirty="0"/>
            <a:t>Kamu Hukukunun Dalları</a:t>
          </a:r>
        </a:p>
      </dgm:t>
    </dgm:pt>
    <dgm:pt modelId="{F18F79AD-4E6A-448A-AE2D-546FDD6226C5}" type="parTrans" cxnId="{AA739409-9D79-487E-8C10-32885997DD4E}">
      <dgm:prSet/>
      <dgm:spPr/>
      <dgm:t>
        <a:bodyPr/>
        <a:lstStyle/>
        <a:p>
          <a:endParaRPr lang="tr-TR"/>
        </a:p>
      </dgm:t>
    </dgm:pt>
    <dgm:pt modelId="{87B471BD-2C41-4AF6-96A0-8F4509E05931}" type="sibTrans" cxnId="{AA739409-9D79-487E-8C10-32885997DD4E}">
      <dgm:prSet/>
      <dgm:spPr/>
      <dgm:t>
        <a:bodyPr/>
        <a:lstStyle/>
        <a:p>
          <a:endParaRPr lang="tr-TR"/>
        </a:p>
      </dgm:t>
    </dgm:pt>
    <dgm:pt modelId="{1228EDC3-2B12-496D-8CCF-591A7FA8220C}">
      <dgm:prSet phldrT="[Metin]" custT="1"/>
      <dgm:spPr/>
      <dgm:t>
        <a:bodyPr/>
        <a:lstStyle/>
        <a:p>
          <a:r>
            <a:rPr lang="tr-TR" sz="2400" dirty="0"/>
            <a:t>Anayasa</a:t>
          </a:r>
          <a:r>
            <a:rPr lang="tr-TR" sz="2000" dirty="0"/>
            <a:t> Hukuku</a:t>
          </a:r>
        </a:p>
      </dgm:t>
    </dgm:pt>
    <dgm:pt modelId="{52ABCD45-3BB9-48EB-9D14-B8D1B9EE0CB1}" type="parTrans" cxnId="{B3140F39-D615-4FF4-AACA-5E01EAC2E16F}">
      <dgm:prSet/>
      <dgm:spPr/>
      <dgm:t>
        <a:bodyPr/>
        <a:lstStyle/>
        <a:p>
          <a:endParaRPr lang="tr-TR"/>
        </a:p>
      </dgm:t>
    </dgm:pt>
    <dgm:pt modelId="{3B6B3035-22C4-494D-A259-BF80AD2A16F0}" type="sibTrans" cxnId="{B3140F39-D615-4FF4-AACA-5E01EAC2E16F}">
      <dgm:prSet/>
      <dgm:spPr/>
      <dgm:t>
        <a:bodyPr/>
        <a:lstStyle/>
        <a:p>
          <a:endParaRPr lang="tr-TR"/>
        </a:p>
      </dgm:t>
    </dgm:pt>
    <dgm:pt modelId="{16708B18-4A70-4634-B2E0-13C4EC320C7F}">
      <dgm:prSet phldrT="[Metin]" custT="1"/>
      <dgm:spPr/>
      <dgm:t>
        <a:bodyPr/>
        <a:lstStyle/>
        <a:p>
          <a:r>
            <a:rPr lang="tr-TR" sz="2400" dirty="0"/>
            <a:t>İdare Hukuku</a:t>
          </a:r>
        </a:p>
      </dgm:t>
    </dgm:pt>
    <dgm:pt modelId="{53A72DA5-8396-4887-B0B7-A6D48C4F5B90}" type="parTrans" cxnId="{50A9202C-8A67-4578-AF13-88322922AB76}">
      <dgm:prSet/>
      <dgm:spPr/>
      <dgm:t>
        <a:bodyPr/>
        <a:lstStyle/>
        <a:p>
          <a:endParaRPr lang="tr-TR"/>
        </a:p>
      </dgm:t>
    </dgm:pt>
    <dgm:pt modelId="{5F8CFD1B-A774-462E-8186-257586A80099}" type="sibTrans" cxnId="{50A9202C-8A67-4578-AF13-88322922AB76}">
      <dgm:prSet/>
      <dgm:spPr/>
      <dgm:t>
        <a:bodyPr/>
        <a:lstStyle/>
        <a:p>
          <a:endParaRPr lang="tr-TR"/>
        </a:p>
      </dgm:t>
    </dgm:pt>
    <dgm:pt modelId="{D088131B-984E-451D-A9D9-09174FF7A7F1}">
      <dgm:prSet phldrT="[Metin]" custT="1"/>
      <dgm:spPr/>
      <dgm:t>
        <a:bodyPr/>
        <a:lstStyle/>
        <a:p>
          <a:r>
            <a:rPr lang="tr-TR" sz="2400" dirty="0"/>
            <a:t>Ceza Hukuku</a:t>
          </a:r>
        </a:p>
      </dgm:t>
    </dgm:pt>
    <dgm:pt modelId="{7D8CB6E8-926F-41E7-B224-80393100AFDB}" type="parTrans" cxnId="{1CF1778C-4C6D-4F3D-839B-0B6AB8AB77A5}">
      <dgm:prSet/>
      <dgm:spPr/>
      <dgm:t>
        <a:bodyPr/>
        <a:lstStyle/>
        <a:p>
          <a:endParaRPr lang="tr-TR"/>
        </a:p>
      </dgm:t>
    </dgm:pt>
    <dgm:pt modelId="{2DDB64B2-765F-4C69-B96B-22CB99B99B8F}" type="sibTrans" cxnId="{1CF1778C-4C6D-4F3D-839B-0B6AB8AB77A5}">
      <dgm:prSet/>
      <dgm:spPr/>
      <dgm:t>
        <a:bodyPr/>
        <a:lstStyle/>
        <a:p>
          <a:endParaRPr lang="tr-TR"/>
        </a:p>
      </dgm:t>
    </dgm:pt>
    <dgm:pt modelId="{63FACE00-5C0F-43F7-905C-132EEF099872}">
      <dgm:prSet custT="1"/>
      <dgm:spPr/>
      <dgm:t>
        <a:bodyPr/>
        <a:lstStyle/>
        <a:p>
          <a:r>
            <a:rPr lang="tr-TR" sz="2000" dirty="0"/>
            <a:t>Uluslararası Hukuk</a:t>
          </a:r>
        </a:p>
      </dgm:t>
    </dgm:pt>
    <dgm:pt modelId="{AA96E025-26AF-4A06-9DC8-0B0F7891C15D}" type="parTrans" cxnId="{8992A8E4-F536-4E8C-9F77-58BADE1A656C}">
      <dgm:prSet/>
      <dgm:spPr/>
      <dgm:t>
        <a:bodyPr/>
        <a:lstStyle/>
        <a:p>
          <a:endParaRPr lang="tr-TR"/>
        </a:p>
      </dgm:t>
    </dgm:pt>
    <dgm:pt modelId="{104A6EC8-A786-4E3C-8712-D3E3C7AC8784}" type="sibTrans" cxnId="{8992A8E4-F536-4E8C-9F77-58BADE1A656C}">
      <dgm:prSet/>
      <dgm:spPr/>
      <dgm:t>
        <a:bodyPr/>
        <a:lstStyle/>
        <a:p>
          <a:endParaRPr lang="tr-TR"/>
        </a:p>
      </dgm:t>
    </dgm:pt>
    <dgm:pt modelId="{3CBD8E61-F515-429D-9D73-9965A769A180}">
      <dgm:prSet/>
      <dgm:spPr/>
      <dgm:t>
        <a:bodyPr/>
        <a:lstStyle/>
        <a:p>
          <a:r>
            <a:rPr lang="tr-TR" dirty="0"/>
            <a:t>Vergi Hukuku</a:t>
          </a:r>
        </a:p>
      </dgm:t>
    </dgm:pt>
    <dgm:pt modelId="{FE405414-F387-44BB-9160-0E36A63328C7}" type="parTrans" cxnId="{23D99433-FC26-437C-8488-6318766C13F9}">
      <dgm:prSet/>
      <dgm:spPr/>
      <dgm:t>
        <a:bodyPr/>
        <a:lstStyle/>
        <a:p>
          <a:endParaRPr lang="tr-TR"/>
        </a:p>
      </dgm:t>
    </dgm:pt>
    <dgm:pt modelId="{287D74D7-7EE4-4B2C-96A0-0A627577DFEC}" type="sibTrans" cxnId="{23D99433-FC26-437C-8488-6318766C13F9}">
      <dgm:prSet/>
      <dgm:spPr/>
      <dgm:t>
        <a:bodyPr/>
        <a:lstStyle/>
        <a:p>
          <a:endParaRPr lang="tr-TR"/>
        </a:p>
      </dgm:t>
    </dgm:pt>
    <dgm:pt modelId="{C98A3565-3F0A-4BE3-B915-DAFB25B04BCC}">
      <dgm:prSet/>
      <dgm:spPr/>
      <dgm:t>
        <a:bodyPr/>
        <a:lstStyle/>
        <a:p>
          <a:r>
            <a:rPr lang="tr-TR" dirty="0"/>
            <a:t>Sosyal Güvenlik Hukuku</a:t>
          </a:r>
        </a:p>
      </dgm:t>
    </dgm:pt>
    <dgm:pt modelId="{FA36DBCA-1B41-4940-93A9-F7B75B1FB622}" type="parTrans" cxnId="{4B45E061-7374-47C5-8580-822924EF748C}">
      <dgm:prSet/>
      <dgm:spPr/>
      <dgm:t>
        <a:bodyPr/>
        <a:lstStyle/>
        <a:p>
          <a:endParaRPr lang="tr-TR"/>
        </a:p>
      </dgm:t>
    </dgm:pt>
    <dgm:pt modelId="{548258BF-5EC5-4B79-9FE3-AB332919289C}" type="sibTrans" cxnId="{4B45E061-7374-47C5-8580-822924EF748C}">
      <dgm:prSet/>
      <dgm:spPr/>
      <dgm:t>
        <a:bodyPr/>
        <a:lstStyle/>
        <a:p>
          <a:endParaRPr lang="tr-TR"/>
        </a:p>
      </dgm:t>
    </dgm:pt>
    <dgm:pt modelId="{AD57847B-17FF-42EF-8635-D6972943B4CA}" type="pres">
      <dgm:prSet presAssocID="{EE2F3FD0-B759-41D1-ADE8-71B16462AA0F}" presName="hierChild1" presStyleCnt="0">
        <dgm:presLayoutVars>
          <dgm:orgChart val="1"/>
          <dgm:chPref val="1"/>
          <dgm:dir/>
          <dgm:animOne val="branch"/>
          <dgm:animLvl val="lvl"/>
          <dgm:resizeHandles/>
        </dgm:presLayoutVars>
      </dgm:prSet>
      <dgm:spPr/>
      <dgm:t>
        <a:bodyPr/>
        <a:lstStyle/>
        <a:p>
          <a:endParaRPr lang="tr-TR"/>
        </a:p>
      </dgm:t>
    </dgm:pt>
    <dgm:pt modelId="{9A0B792B-D304-4558-844A-3BBCD395E104}" type="pres">
      <dgm:prSet presAssocID="{D0965634-CC84-4A7F-B89E-C7A58017396B}" presName="hierRoot1" presStyleCnt="0">
        <dgm:presLayoutVars>
          <dgm:hierBranch val="init"/>
        </dgm:presLayoutVars>
      </dgm:prSet>
      <dgm:spPr/>
    </dgm:pt>
    <dgm:pt modelId="{09D7CEAD-733B-43B1-B504-F15DBFCDAC5A}" type="pres">
      <dgm:prSet presAssocID="{D0965634-CC84-4A7F-B89E-C7A58017396B}" presName="rootComposite1" presStyleCnt="0"/>
      <dgm:spPr/>
    </dgm:pt>
    <dgm:pt modelId="{5484A6E4-5FF7-400E-A1EB-B314F8D8A2E8}" type="pres">
      <dgm:prSet presAssocID="{D0965634-CC84-4A7F-B89E-C7A58017396B}" presName="rootText1" presStyleLbl="node0" presStyleIdx="0" presStyleCnt="1" custScaleX="319965" custScaleY="252191" custLinFactY="-10464" custLinFactNeighborX="-12811" custLinFactNeighborY="-100000">
        <dgm:presLayoutVars>
          <dgm:chPref val="3"/>
        </dgm:presLayoutVars>
      </dgm:prSet>
      <dgm:spPr/>
      <dgm:t>
        <a:bodyPr/>
        <a:lstStyle/>
        <a:p>
          <a:endParaRPr lang="tr-TR"/>
        </a:p>
      </dgm:t>
    </dgm:pt>
    <dgm:pt modelId="{5020A2A7-E37B-4062-BD29-C5F176213994}" type="pres">
      <dgm:prSet presAssocID="{D0965634-CC84-4A7F-B89E-C7A58017396B}" presName="rootConnector1" presStyleLbl="node1" presStyleIdx="0" presStyleCnt="0"/>
      <dgm:spPr/>
      <dgm:t>
        <a:bodyPr/>
        <a:lstStyle/>
        <a:p>
          <a:endParaRPr lang="tr-TR"/>
        </a:p>
      </dgm:t>
    </dgm:pt>
    <dgm:pt modelId="{DC81A5EF-936C-4E37-A0C7-DDCF47E798E4}" type="pres">
      <dgm:prSet presAssocID="{D0965634-CC84-4A7F-B89E-C7A58017396B}" presName="hierChild2" presStyleCnt="0"/>
      <dgm:spPr/>
    </dgm:pt>
    <dgm:pt modelId="{7B6DFE21-49E0-4364-93EE-5503A3336245}" type="pres">
      <dgm:prSet presAssocID="{52ABCD45-3BB9-48EB-9D14-B8D1B9EE0CB1}" presName="Name37" presStyleLbl="parChTrans1D2" presStyleIdx="0" presStyleCnt="6"/>
      <dgm:spPr/>
      <dgm:t>
        <a:bodyPr/>
        <a:lstStyle/>
        <a:p>
          <a:endParaRPr lang="tr-TR"/>
        </a:p>
      </dgm:t>
    </dgm:pt>
    <dgm:pt modelId="{EF0A7424-BC0E-45A0-BB3F-0352C40CDF79}" type="pres">
      <dgm:prSet presAssocID="{1228EDC3-2B12-496D-8CCF-591A7FA8220C}" presName="hierRoot2" presStyleCnt="0">
        <dgm:presLayoutVars>
          <dgm:hierBranch val="init"/>
        </dgm:presLayoutVars>
      </dgm:prSet>
      <dgm:spPr/>
    </dgm:pt>
    <dgm:pt modelId="{9A3632F2-0492-48D9-9F07-40FBAE4B1296}" type="pres">
      <dgm:prSet presAssocID="{1228EDC3-2B12-496D-8CCF-591A7FA8220C}" presName="rootComposite" presStyleCnt="0"/>
      <dgm:spPr/>
    </dgm:pt>
    <dgm:pt modelId="{E26E3BDC-EA3F-4B85-9D75-4990B6EED7A7}" type="pres">
      <dgm:prSet presAssocID="{1228EDC3-2B12-496D-8CCF-591A7FA8220C}" presName="rootText" presStyleLbl="node2" presStyleIdx="0" presStyleCnt="6" custScaleY="177858">
        <dgm:presLayoutVars>
          <dgm:chPref val="3"/>
        </dgm:presLayoutVars>
      </dgm:prSet>
      <dgm:spPr/>
      <dgm:t>
        <a:bodyPr/>
        <a:lstStyle/>
        <a:p>
          <a:endParaRPr lang="tr-TR"/>
        </a:p>
      </dgm:t>
    </dgm:pt>
    <dgm:pt modelId="{AF28CBAB-007F-47D6-8B16-475042E72BCA}" type="pres">
      <dgm:prSet presAssocID="{1228EDC3-2B12-496D-8CCF-591A7FA8220C}" presName="rootConnector" presStyleLbl="node2" presStyleIdx="0" presStyleCnt="6"/>
      <dgm:spPr/>
      <dgm:t>
        <a:bodyPr/>
        <a:lstStyle/>
        <a:p>
          <a:endParaRPr lang="tr-TR"/>
        </a:p>
      </dgm:t>
    </dgm:pt>
    <dgm:pt modelId="{6DF66743-8B59-4CCD-90B9-5E3AB3697D37}" type="pres">
      <dgm:prSet presAssocID="{1228EDC3-2B12-496D-8CCF-591A7FA8220C}" presName="hierChild4" presStyleCnt="0"/>
      <dgm:spPr/>
    </dgm:pt>
    <dgm:pt modelId="{47B14FC0-38C4-4CA0-9075-91653DDEF09C}" type="pres">
      <dgm:prSet presAssocID="{1228EDC3-2B12-496D-8CCF-591A7FA8220C}" presName="hierChild5" presStyleCnt="0"/>
      <dgm:spPr/>
    </dgm:pt>
    <dgm:pt modelId="{D237C3EE-97CC-4F4F-985E-F7DE9729B16B}" type="pres">
      <dgm:prSet presAssocID="{53A72DA5-8396-4887-B0B7-A6D48C4F5B90}" presName="Name37" presStyleLbl="parChTrans1D2" presStyleIdx="1" presStyleCnt="6"/>
      <dgm:spPr/>
      <dgm:t>
        <a:bodyPr/>
        <a:lstStyle/>
        <a:p>
          <a:endParaRPr lang="tr-TR"/>
        </a:p>
      </dgm:t>
    </dgm:pt>
    <dgm:pt modelId="{0033D534-CB2C-43F8-B305-669007625AC6}" type="pres">
      <dgm:prSet presAssocID="{16708B18-4A70-4634-B2E0-13C4EC320C7F}" presName="hierRoot2" presStyleCnt="0">
        <dgm:presLayoutVars>
          <dgm:hierBranch val="init"/>
        </dgm:presLayoutVars>
      </dgm:prSet>
      <dgm:spPr/>
    </dgm:pt>
    <dgm:pt modelId="{ACA9EBB2-31ED-493A-A706-B0ADE84D9D86}" type="pres">
      <dgm:prSet presAssocID="{16708B18-4A70-4634-B2E0-13C4EC320C7F}" presName="rootComposite" presStyleCnt="0"/>
      <dgm:spPr/>
    </dgm:pt>
    <dgm:pt modelId="{6481DAA0-12B3-4D25-AC5C-F1B421F785EB}" type="pres">
      <dgm:prSet presAssocID="{16708B18-4A70-4634-B2E0-13C4EC320C7F}" presName="rootText" presStyleLbl="node2" presStyleIdx="1" presStyleCnt="6" custScaleY="177859">
        <dgm:presLayoutVars>
          <dgm:chPref val="3"/>
        </dgm:presLayoutVars>
      </dgm:prSet>
      <dgm:spPr/>
      <dgm:t>
        <a:bodyPr/>
        <a:lstStyle/>
        <a:p>
          <a:endParaRPr lang="tr-TR"/>
        </a:p>
      </dgm:t>
    </dgm:pt>
    <dgm:pt modelId="{2F41E5BE-56FB-4734-96E1-81F7AB4A593A}" type="pres">
      <dgm:prSet presAssocID="{16708B18-4A70-4634-B2E0-13C4EC320C7F}" presName="rootConnector" presStyleLbl="node2" presStyleIdx="1" presStyleCnt="6"/>
      <dgm:spPr/>
      <dgm:t>
        <a:bodyPr/>
        <a:lstStyle/>
        <a:p>
          <a:endParaRPr lang="tr-TR"/>
        </a:p>
      </dgm:t>
    </dgm:pt>
    <dgm:pt modelId="{1478AD48-F530-4DA8-A34C-28806226DD74}" type="pres">
      <dgm:prSet presAssocID="{16708B18-4A70-4634-B2E0-13C4EC320C7F}" presName="hierChild4" presStyleCnt="0"/>
      <dgm:spPr/>
    </dgm:pt>
    <dgm:pt modelId="{BC71A814-7B0D-4CD5-B134-4EBEFD48BAAC}" type="pres">
      <dgm:prSet presAssocID="{16708B18-4A70-4634-B2E0-13C4EC320C7F}" presName="hierChild5" presStyleCnt="0"/>
      <dgm:spPr/>
    </dgm:pt>
    <dgm:pt modelId="{F166DAB9-88DF-4C39-BF97-CA045BDC0E88}" type="pres">
      <dgm:prSet presAssocID="{7D8CB6E8-926F-41E7-B224-80393100AFDB}" presName="Name37" presStyleLbl="parChTrans1D2" presStyleIdx="2" presStyleCnt="6"/>
      <dgm:spPr/>
      <dgm:t>
        <a:bodyPr/>
        <a:lstStyle/>
        <a:p>
          <a:endParaRPr lang="tr-TR"/>
        </a:p>
      </dgm:t>
    </dgm:pt>
    <dgm:pt modelId="{A43943BF-C673-4C53-81A6-60937020880F}" type="pres">
      <dgm:prSet presAssocID="{D088131B-984E-451D-A9D9-09174FF7A7F1}" presName="hierRoot2" presStyleCnt="0">
        <dgm:presLayoutVars>
          <dgm:hierBranch val="init"/>
        </dgm:presLayoutVars>
      </dgm:prSet>
      <dgm:spPr/>
    </dgm:pt>
    <dgm:pt modelId="{4E9B1F56-8FE5-4407-B255-DB83B59ABEB3}" type="pres">
      <dgm:prSet presAssocID="{D088131B-984E-451D-A9D9-09174FF7A7F1}" presName="rootComposite" presStyleCnt="0"/>
      <dgm:spPr/>
    </dgm:pt>
    <dgm:pt modelId="{C182B92B-5485-493D-A455-4FC6BE5A8F34}" type="pres">
      <dgm:prSet presAssocID="{D088131B-984E-451D-A9D9-09174FF7A7F1}" presName="rootText" presStyleLbl="node2" presStyleIdx="2" presStyleCnt="6" custScaleY="177858">
        <dgm:presLayoutVars>
          <dgm:chPref val="3"/>
        </dgm:presLayoutVars>
      </dgm:prSet>
      <dgm:spPr/>
      <dgm:t>
        <a:bodyPr/>
        <a:lstStyle/>
        <a:p>
          <a:endParaRPr lang="tr-TR"/>
        </a:p>
      </dgm:t>
    </dgm:pt>
    <dgm:pt modelId="{F0596EC8-2555-4D3F-ACCA-1F9A10A107C7}" type="pres">
      <dgm:prSet presAssocID="{D088131B-984E-451D-A9D9-09174FF7A7F1}" presName="rootConnector" presStyleLbl="node2" presStyleIdx="2" presStyleCnt="6"/>
      <dgm:spPr/>
      <dgm:t>
        <a:bodyPr/>
        <a:lstStyle/>
        <a:p>
          <a:endParaRPr lang="tr-TR"/>
        </a:p>
      </dgm:t>
    </dgm:pt>
    <dgm:pt modelId="{0C38F197-1E71-4525-9C5B-2C7B98AD49E5}" type="pres">
      <dgm:prSet presAssocID="{D088131B-984E-451D-A9D9-09174FF7A7F1}" presName="hierChild4" presStyleCnt="0"/>
      <dgm:spPr/>
    </dgm:pt>
    <dgm:pt modelId="{033C585D-286C-4B41-93D3-686FD4CFD94A}" type="pres">
      <dgm:prSet presAssocID="{D088131B-984E-451D-A9D9-09174FF7A7F1}" presName="hierChild5" presStyleCnt="0"/>
      <dgm:spPr/>
    </dgm:pt>
    <dgm:pt modelId="{5A208026-A65C-4810-BB66-C0845A5AFC63}" type="pres">
      <dgm:prSet presAssocID="{AA96E025-26AF-4A06-9DC8-0B0F7891C15D}" presName="Name37" presStyleLbl="parChTrans1D2" presStyleIdx="3" presStyleCnt="6"/>
      <dgm:spPr/>
      <dgm:t>
        <a:bodyPr/>
        <a:lstStyle/>
        <a:p>
          <a:endParaRPr lang="tr-TR"/>
        </a:p>
      </dgm:t>
    </dgm:pt>
    <dgm:pt modelId="{2B72D0E8-5983-492A-B21C-014FE183BDD4}" type="pres">
      <dgm:prSet presAssocID="{63FACE00-5C0F-43F7-905C-132EEF099872}" presName="hierRoot2" presStyleCnt="0">
        <dgm:presLayoutVars>
          <dgm:hierBranch val="init"/>
        </dgm:presLayoutVars>
      </dgm:prSet>
      <dgm:spPr/>
    </dgm:pt>
    <dgm:pt modelId="{3B726920-1834-4906-A270-2259BE0B7BA2}" type="pres">
      <dgm:prSet presAssocID="{63FACE00-5C0F-43F7-905C-132EEF099872}" presName="rootComposite" presStyleCnt="0"/>
      <dgm:spPr/>
    </dgm:pt>
    <dgm:pt modelId="{DB98606F-3EF1-46B8-8724-DB69AEB5EE98}" type="pres">
      <dgm:prSet presAssocID="{63FACE00-5C0F-43F7-905C-132EEF099872}" presName="rootText" presStyleLbl="node2" presStyleIdx="3" presStyleCnt="6" custScaleY="174434">
        <dgm:presLayoutVars>
          <dgm:chPref val="3"/>
        </dgm:presLayoutVars>
      </dgm:prSet>
      <dgm:spPr/>
      <dgm:t>
        <a:bodyPr/>
        <a:lstStyle/>
        <a:p>
          <a:endParaRPr lang="tr-TR"/>
        </a:p>
      </dgm:t>
    </dgm:pt>
    <dgm:pt modelId="{A70BBE87-ED29-4BBC-B346-2B1A13C67B21}" type="pres">
      <dgm:prSet presAssocID="{63FACE00-5C0F-43F7-905C-132EEF099872}" presName="rootConnector" presStyleLbl="node2" presStyleIdx="3" presStyleCnt="6"/>
      <dgm:spPr/>
      <dgm:t>
        <a:bodyPr/>
        <a:lstStyle/>
        <a:p>
          <a:endParaRPr lang="tr-TR"/>
        </a:p>
      </dgm:t>
    </dgm:pt>
    <dgm:pt modelId="{DDE91F14-755D-4DE5-B342-037EB0FAF305}" type="pres">
      <dgm:prSet presAssocID="{63FACE00-5C0F-43F7-905C-132EEF099872}" presName="hierChild4" presStyleCnt="0"/>
      <dgm:spPr/>
    </dgm:pt>
    <dgm:pt modelId="{05BDFC0C-DF34-4821-B4F7-5E272DE505D0}" type="pres">
      <dgm:prSet presAssocID="{63FACE00-5C0F-43F7-905C-132EEF099872}" presName="hierChild5" presStyleCnt="0"/>
      <dgm:spPr/>
    </dgm:pt>
    <dgm:pt modelId="{C7661D99-2AC6-4FE1-9B82-859A8BDC80DD}" type="pres">
      <dgm:prSet presAssocID="{FE405414-F387-44BB-9160-0E36A63328C7}" presName="Name37" presStyleLbl="parChTrans1D2" presStyleIdx="4" presStyleCnt="6"/>
      <dgm:spPr/>
      <dgm:t>
        <a:bodyPr/>
        <a:lstStyle/>
        <a:p>
          <a:endParaRPr lang="tr-TR"/>
        </a:p>
      </dgm:t>
    </dgm:pt>
    <dgm:pt modelId="{DBBB266F-383D-4C13-B7AA-11260523D06C}" type="pres">
      <dgm:prSet presAssocID="{3CBD8E61-F515-429D-9D73-9965A769A180}" presName="hierRoot2" presStyleCnt="0">
        <dgm:presLayoutVars>
          <dgm:hierBranch val="init"/>
        </dgm:presLayoutVars>
      </dgm:prSet>
      <dgm:spPr/>
    </dgm:pt>
    <dgm:pt modelId="{321E71C9-45E5-462B-ADD4-CE828D507689}" type="pres">
      <dgm:prSet presAssocID="{3CBD8E61-F515-429D-9D73-9965A769A180}" presName="rootComposite" presStyleCnt="0"/>
      <dgm:spPr/>
    </dgm:pt>
    <dgm:pt modelId="{EFDAABB0-3B82-4AFE-A8AB-5A23A6D2DF46}" type="pres">
      <dgm:prSet presAssocID="{3CBD8E61-F515-429D-9D73-9965A769A180}" presName="rootText" presStyleLbl="node2" presStyleIdx="4" presStyleCnt="6" custScaleY="177796" custLinFactNeighborX="519" custLinFactNeighborY="1744">
        <dgm:presLayoutVars>
          <dgm:chPref val="3"/>
        </dgm:presLayoutVars>
      </dgm:prSet>
      <dgm:spPr/>
      <dgm:t>
        <a:bodyPr/>
        <a:lstStyle/>
        <a:p>
          <a:endParaRPr lang="tr-TR"/>
        </a:p>
      </dgm:t>
    </dgm:pt>
    <dgm:pt modelId="{8D163D09-E5E8-4D5C-807E-39153400EDBC}" type="pres">
      <dgm:prSet presAssocID="{3CBD8E61-F515-429D-9D73-9965A769A180}" presName="rootConnector" presStyleLbl="node2" presStyleIdx="4" presStyleCnt="6"/>
      <dgm:spPr/>
      <dgm:t>
        <a:bodyPr/>
        <a:lstStyle/>
        <a:p>
          <a:endParaRPr lang="tr-TR"/>
        </a:p>
      </dgm:t>
    </dgm:pt>
    <dgm:pt modelId="{35E7E2F5-9030-43FD-B185-367FE08040CA}" type="pres">
      <dgm:prSet presAssocID="{3CBD8E61-F515-429D-9D73-9965A769A180}" presName="hierChild4" presStyleCnt="0"/>
      <dgm:spPr/>
    </dgm:pt>
    <dgm:pt modelId="{C74BA75F-804F-48E0-A43C-3CD30CDD18F8}" type="pres">
      <dgm:prSet presAssocID="{3CBD8E61-F515-429D-9D73-9965A769A180}" presName="hierChild5" presStyleCnt="0"/>
      <dgm:spPr/>
    </dgm:pt>
    <dgm:pt modelId="{209A6F1F-5B3E-4EB6-9E3D-7243DE86B819}" type="pres">
      <dgm:prSet presAssocID="{FA36DBCA-1B41-4940-93A9-F7B75B1FB622}" presName="Name37" presStyleLbl="parChTrans1D2" presStyleIdx="5" presStyleCnt="6"/>
      <dgm:spPr/>
      <dgm:t>
        <a:bodyPr/>
        <a:lstStyle/>
        <a:p>
          <a:endParaRPr lang="tr-TR"/>
        </a:p>
      </dgm:t>
    </dgm:pt>
    <dgm:pt modelId="{692B7686-AC3A-40D8-BBDD-84AA3557239E}" type="pres">
      <dgm:prSet presAssocID="{C98A3565-3F0A-4BE3-B915-DAFB25B04BCC}" presName="hierRoot2" presStyleCnt="0">
        <dgm:presLayoutVars>
          <dgm:hierBranch val="init"/>
        </dgm:presLayoutVars>
      </dgm:prSet>
      <dgm:spPr/>
    </dgm:pt>
    <dgm:pt modelId="{49130455-05B1-4B63-9499-C5DE36849A5D}" type="pres">
      <dgm:prSet presAssocID="{C98A3565-3F0A-4BE3-B915-DAFB25B04BCC}" presName="rootComposite" presStyleCnt="0"/>
      <dgm:spPr/>
    </dgm:pt>
    <dgm:pt modelId="{F29FD3CE-A8B0-439C-9277-8AA15795F124}" type="pres">
      <dgm:prSet presAssocID="{C98A3565-3F0A-4BE3-B915-DAFB25B04BCC}" presName="rootText" presStyleLbl="node2" presStyleIdx="5" presStyleCnt="6" custScaleY="170945" custLinFactNeighborX="-5329" custLinFactNeighborY="1744">
        <dgm:presLayoutVars>
          <dgm:chPref val="3"/>
        </dgm:presLayoutVars>
      </dgm:prSet>
      <dgm:spPr/>
      <dgm:t>
        <a:bodyPr/>
        <a:lstStyle/>
        <a:p>
          <a:endParaRPr lang="tr-TR"/>
        </a:p>
      </dgm:t>
    </dgm:pt>
    <dgm:pt modelId="{55699848-5D9C-4583-BBA8-45837F3D4736}" type="pres">
      <dgm:prSet presAssocID="{C98A3565-3F0A-4BE3-B915-DAFB25B04BCC}" presName="rootConnector" presStyleLbl="node2" presStyleIdx="5" presStyleCnt="6"/>
      <dgm:spPr/>
      <dgm:t>
        <a:bodyPr/>
        <a:lstStyle/>
        <a:p>
          <a:endParaRPr lang="tr-TR"/>
        </a:p>
      </dgm:t>
    </dgm:pt>
    <dgm:pt modelId="{78E26DE0-2641-456A-8D17-3D8C79219017}" type="pres">
      <dgm:prSet presAssocID="{C98A3565-3F0A-4BE3-B915-DAFB25B04BCC}" presName="hierChild4" presStyleCnt="0"/>
      <dgm:spPr/>
    </dgm:pt>
    <dgm:pt modelId="{17231EC5-35F5-4215-9C36-0A15EFBF3523}" type="pres">
      <dgm:prSet presAssocID="{C98A3565-3F0A-4BE3-B915-DAFB25B04BCC}" presName="hierChild5" presStyleCnt="0"/>
      <dgm:spPr/>
    </dgm:pt>
    <dgm:pt modelId="{734DAB6E-EDB0-46D3-AB0C-855716E1DCC6}" type="pres">
      <dgm:prSet presAssocID="{D0965634-CC84-4A7F-B89E-C7A58017396B}" presName="hierChild3" presStyleCnt="0"/>
      <dgm:spPr/>
    </dgm:pt>
  </dgm:ptLst>
  <dgm:cxnLst>
    <dgm:cxn modelId="{50A9202C-8A67-4578-AF13-88322922AB76}" srcId="{D0965634-CC84-4A7F-B89E-C7A58017396B}" destId="{16708B18-4A70-4634-B2E0-13C4EC320C7F}" srcOrd="1" destOrd="0" parTransId="{53A72DA5-8396-4887-B0B7-A6D48C4F5B90}" sibTransId="{5F8CFD1B-A774-462E-8186-257586A80099}"/>
    <dgm:cxn modelId="{E0C3EAF6-25AE-4353-90FC-6B360C663BC6}" type="presOf" srcId="{C98A3565-3F0A-4BE3-B915-DAFB25B04BCC}" destId="{F29FD3CE-A8B0-439C-9277-8AA15795F124}" srcOrd="0" destOrd="0" presId="urn:microsoft.com/office/officeart/2005/8/layout/orgChart1"/>
    <dgm:cxn modelId="{8A34D747-5A8B-4ECC-B64E-2E3FB1E87C75}" type="presOf" srcId="{FE405414-F387-44BB-9160-0E36A63328C7}" destId="{C7661D99-2AC6-4FE1-9B82-859A8BDC80DD}" srcOrd="0" destOrd="0" presId="urn:microsoft.com/office/officeart/2005/8/layout/orgChart1"/>
    <dgm:cxn modelId="{D4E4BD62-289E-462A-886B-2C8BF44B7B65}" type="presOf" srcId="{16708B18-4A70-4634-B2E0-13C4EC320C7F}" destId="{2F41E5BE-56FB-4734-96E1-81F7AB4A593A}" srcOrd="1" destOrd="0" presId="urn:microsoft.com/office/officeart/2005/8/layout/orgChart1"/>
    <dgm:cxn modelId="{6ECF947C-39A9-4EE1-845D-54432E361A47}" type="presOf" srcId="{7D8CB6E8-926F-41E7-B224-80393100AFDB}" destId="{F166DAB9-88DF-4C39-BF97-CA045BDC0E88}" srcOrd="0" destOrd="0" presId="urn:microsoft.com/office/officeart/2005/8/layout/orgChart1"/>
    <dgm:cxn modelId="{AB938D69-852A-45E1-82CC-F7ABB4F2B838}" type="presOf" srcId="{1228EDC3-2B12-496D-8CCF-591A7FA8220C}" destId="{AF28CBAB-007F-47D6-8B16-475042E72BCA}" srcOrd="1" destOrd="0" presId="urn:microsoft.com/office/officeart/2005/8/layout/orgChart1"/>
    <dgm:cxn modelId="{CA68C2FB-51F7-4A2E-AFF1-43AAEA9F2BFF}" type="presOf" srcId="{C98A3565-3F0A-4BE3-B915-DAFB25B04BCC}" destId="{55699848-5D9C-4583-BBA8-45837F3D4736}" srcOrd="1" destOrd="0" presId="urn:microsoft.com/office/officeart/2005/8/layout/orgChart1"/>
    <dgm:cxn modelId="{A7751D80-4721-4485-BB0A-0A4DB40F10AF}" type="presOf" srcId="{D088131B-984E-451D-A9D9-09174FF7A7F1}" destId="{F0596EC8-2555-4D3F-ACCA-1F9A10A107C7}" srcOrd="1" destOrd="0" presId="urn:microsoft.com/office/officeart/2005/8/layout/orgChart1"/>
    <dgm:cxn modelId="{4B45E061-7374-47C5-8580-822924EF748C}" srcId="{D0965634-CC84-4A7F-B89E-C7A58017396B}" destId="{C98A3565-3F0A-4BE3-B915-DAFB25B04BCC}" srcOrd="5" destOrd="0" parTransId="{FA36DBCA-1B41-4940-93A9-F7B75B1FB622}" sibTransId="{548258BF-5EC5-4B79-9FE3-AB332919289C}"/>
    <dgm:cxn modelId="{388F6A0C-50E0-4E99-90C7-4C732F277674}" type="presOf" srcId="{FA36DBCA-1B41-4940-93A9-F7B75B1FB622}" destId="{209A6F1F-5B3E-4EB6-9E3D-7243DE86B819}" srcOrd="0" destOrd="0" presId="urn:microsoft.com/office/officeart/2005/8/layout/orgChart1"/>
    <dgm:cxn modelId="{D716EAF5-A82C-4092-B8A7-770678727317}" type="presOf" srcId="{3CBD8E61-F515-429D-9D73-9965A769A180}" destId="{EFDAABB0-3B82-4AFE-A8AB-5A23A6D2DF46}" srcOrd="0" destOrd="0" presId="urn:microsoft.com/office/officeart/2005/8/layout/orgChart1"/>
    <dgm:cxn modelId="{5FA1C4D8-69FF-4566-B642-2659C18069A0}" type="presOf" srcId="{EE2F3FD0-B759-41D1-ADE8-71B16462AA0F}" destId="{AD57847B-17FF-42EF-8635-D6972943B4CA}" srcOrd="0" destOrd="0" presId="urn:microsoft.com/office/officeart/2005/8/layout/orgChart1"/>
    <dgm:cxn modelId="{5C702AA4-B081-42DB-8F76-00D62EEB67B2}" type="presOf" srcId="{53A72DA5-8396-4887-B0B7-A6D48C4F5B90}" destId="{D237C3EE-97CC-4F4F-985E-F7DE9729B16B}" srcOrd="0" destOrd="0" presId="urn:microsoft.com/office/officeart/2005/8/layout/orgChart1"/>
    <dgm:cxn modelId="{8992A8E4-F536-4E8C-9F77-58BADE1A656C}" srcId="{D0965634-CC84-4A7F-B89E-C7A58017396B}" destId="{63FACE00-5C0F-43F7-905C-132EEF099872}" srcOrd="3" destOrd="0" parTransId="{AA96E025-26AF-4A06-9DC8-0B0F7891C15D}" sibTransId="{104A6EC8-A786-4E3C-8712-D3E3C7AC8784}"/>
    <dgm:cxn modelId="{22208EE4-1348-4600-8C92-9A5F27705AA0}" type="presOf" srcId="{3CBD8E61-F515-429D-9D73-9965A769A180}" destId="{8D163D09-E5E8-4D5C-807E-39153400EDBC}" srcOrd="1" destOrd="0" presId="urn:microsoft.com/office/officeart/2005/8/layout/orgChart1"/>
    <dgm:cxn modelId="{A88AAB79-DB2C-47A6-8A6C-A5E1FED00F30}" type="presOf" srcId="{52ABCD45-3BB9-48EB-9D14-B8D1B9EE0CB1}" destId="{7B6DFE21-49E0-4364-93EE-5503A3336245}" srcOrd="0" destOrd="0" presId="urn:microsoft.com/office/officeart/2005/8/layout/orgChart1"/>
    <dgm:cxn modelId="{23D99433-FC26-437C-8488-6318766C13F9}" srcId="{D0965634-CC84-4A7F-B89E-C7A58017396B}" destId="{3CBD8E61-F515-429D-9D73-9965A769A180}" srcOrd="4" destOrd="0" parTransId="{FE405414-F387-44BB-9160-0E36A63328C7}" sibTransId="{287D74D7-7EE4-4B2C-96A0-0A627577DFEC}"/>
    <dgm:cxn modelId="{6A77E439-B7D4-488B-9323-AC19CCB22E2C}" type="presOf" srcId="{63FACE00-5C0F-43F7-905C-132EEF099872}" destId="{A70BBE87-ED29-4BBC-B346-2B1A13C67B21}" srcOrd="1" destOrd="0" presId="urn:microsoft.com/office/officeart/2005/8/layout/orgChart1"/>
    <dgm:cxn modelId="{6B1E6DEA-0D3B-45EB-A9F9-59D2EB2F2C31}" type="presOf" srcId="{D0965634-CC84-4A7F-B89E-C7A58017396B}" destId="{5020A2A7-E37B-4062-BD29-C5F176213994}" srcOrd="1" destOrd="0" presId="urn:microsoft.com/office/officeart/2005/8/layout/orgChart1"/>
    <dgm:cxn modelId="{1CF1778C-4C6D-4F3D-839B-0B6AB8AB77A5}" srcId="{D0965634-CC84-4A7F-B89E-C7A58017396B}" destId="{D088131B-984E-451D-A9D9-09174FF7A7F1}" srcOrd="2" destOrd="0" parTransId="{7D8CB6E8-926F-41E7-B224-80393100AFDB}" sibTransId="{2DDB64B2-765F-4C69-B96B-22CB99B99B8F}"/>
    <dgm:cxn modelId="{C814E0C7-0308-4D04-A0EC-5A0335A9698B}" type="presOf" srcId="{D0965634-CC84-4A7F-B89E-C7A58017396B}" destId="{5484A6E4-5FF7-400E-A1EB-B314F8D8A2E8}" srcOrd="0" destOrd="0" presId="urn:microsoft.com/office/officeart/2005/8/layout/orgChart1"/>
    <dgm:cxn modelId="{B3140F39-D615-4FF4-AACA-5E01EAC2E16F}" srcId="{D0965634-CC84-4A7F-B89E-C7A58017396B}" destId="{1228EDC3-2B12-496D-8CCF-591A7FA8220C}" srcOrd="0" destOrd="0" parTransId="{52ABCD45-3BB9-48EB-9D14-B8D1B9EE0CB1}" sibTransId="{3B6B3035-22C4-494D-A259-BF80AD2A16F0}"/>
    <dgm:cxn modelId="{C6455105-6646-42EE-BDBA-BCAEF459F43B}" type="presOf" srcId="{16708B18-4A70-4634-B2E0-13C4EC320C7F}" destId="{6481DAA0-12B3-4D25-AC5C-F1B421F785EB}" srcOrd="0" destOrd="0" presId="urn:microsoft.com/office/officeart/2005/8/layout/orgChart1"/>
    <dgm:cxn modelId="{BC04DB41-C90C-4D08-8128-80DBEB4549D5}" type="presOf" srcId="{63FACE00-5C0F-43F7-905C-132EEF099872}" destId="{DB98606F-3EF1-46B8-8724-DB69AEB5EE98}" srcOrd="0" destOrd="0" presId="urn:microsoft.com/office/officeart/2005/8/layout/orgChart1"/>
    <dgm:cxn modelId="{DD402D1A-AFB6-4798-BEB9-CE443B8E3FC5}" type="presOf" srcId="{1228EDC3-2B12-496D-8CCF-591A7FA8220C}" destId="{E26E3BDC-EA3F-4B85-9D75-4990B6EED7A7}" srcOrd="0" destOrd="0" presId="urn:microsoft.com/office/officeart/2005/8/layout/orgChart1"/>
    <dgm:cxn modelId="{FD8404E6-F51B-4FD4-B7FA-3AADD5A44BD0}" type="presOf" srcId="{D088131B-984E-451D-A9D9-09174FF7A7F1}" destId="{C182B92B-5485-493D-A455-4FC6BE5A8F34}" srcOrd="0" destOrd="0" presId="urn:microsoft.com/office/officeart/2005/8/layout/orgChart1"/>
    <dgm:cxn modelId="{FB270483-D607-40DD-B862-A97CAE412099}" type="presOf" srcId="{AA96E025-26AF-4A06-9DC8-0B0F7891C15D}" destId="{5A208026-A65C-4810-BB66-C0845A5AFC63}" srcOrd="0" destOrd="0" presId="urn:microsoft.com/office/officeart/2005/8/layout/orgChart1"/>
    <dgm:cxn modelId="{AA739409-9D79-487E-8C10-32885997DD4E}" srcId="{EE2F3FD0-B759-41D1-ADE8-71B16462AA0F}" destId="{D0965634-CC84-4A7F-B89E-C7A58017396B}" srcOrd="0" destOrd="0" parTransId="{F18F79AD-4E6A-448A-AE2D-546FDD6226C5}" sibTransId="{87B471BD-2C41-4AF6-96A0-8F4509E05931}"/>
    <dgm:cxn modelId="{A247D97F-2CFB-47EF-A3CA-83C9079F04E5}" type="presParOf" srcId="{AD57847B-17FF-42EF-8635-D6972943B4CA}" destId="{9A0B792B-D304-4558-844A-3BBCD395E104}" srcOrd="0" destOrd="0" presId="urn:microsoft.com/office/officeart/2005/8/layout/orgChart1"/>
    <dgm:cxn modelId="{815045CF-00BE-4499-96EC-F8003CE6F44E}" type="presParOf" srcId="{9A0B792B-D304-4558-844A-3BBCD395E104}" destId="{09D7CEAD-733B-43B1-B504-F15DBFCDAC5A}" srcOrd="0" destOrd="0" presId="urn:microsoft.com/office/officeart/2005/8/layout/orgChart1"/>
    <dgm:cxn modelId="{BDC13BD6-6470-41B3-AF0D-F919898D8C35}" type="presParOf" srcId="{09D7CEAD-733B-43B1-B504-F15DBFCDAC5A}" destId="{5484A6E4-5FF7-400E-A1EB-B314F8D8A2E8}" srcOrd="0" destOrd="0" presId="urn:microsoft.com/office/officeart/2005/8/layout/orgChart1"/>
    <dgm:cxn modelId="{DE0B9417-20A4-459F-B1E6-8483D3A01C3E}" type="presParOf" srcId="{09D7CEAD-733B-43B1-B504-F15DBFCDAC5A}" destId="{5020A2A7-E37B-4062-BD29-C5F176213994}" srcOrd="1" destOrd="0" presId="urn:microsoft.com/office/officeart/2005/8/layout/orgChart1"/>
    <dgm:cxn modelId="{FF3D3BE7-6892-49D8-A343-FBA69AD40EF8}" type="presParOf" srcId="{9A0B792B-D304-4558-844A-3BBCD395E104}" destId="{DC81A5EF-936C-4E37-A0C7-DDCF47E798E4}" srcOrd="1" destOrd="0" presId="urn:microsoft.com/office/officeart/2005/8/layout/orgChart1"/>
    <dgm:cxn modelId="{0D2F2491-3C97-4855-8DDB-64E6F1A5DD70}" type="presParOf" srcId="{DC81A5EF-936C-4E37-A0C7-DDCF47E798E4}" destId="{7B6DFE21-49E0-4364-93EE-5503A3336245}" srcOrd="0" destOrd="0" presId="urn:microsoft.com/office/officeart/2005/8/layout/orgChart1"/>
    <dgm:cxn modelId="{0F571383-5CEC-49BB-AF25-CB65C991A9BF}" type="presParOf" srcId="{DC81A5EF-936C-4E37-A0C7-DDCF47E798E4}" destId="{EF0A7424-BC0E-45A0-BB3F-0352C40CDF79}" srcOrd="1" destOrd="0" presId="urn:microsoft.com/office/officeart/2005/8/layout/orgChart1"/>
    <dgm:cxn modelId="{70300DDB-0222-405F-83EE-14E008C7E6A6}" type="presParOf" srcId="{EF0A7424-BC0E-45A0-BB3F-0352C40CDF79}" destId="{9A3632F2-0492-48D9-9F07-40FBAE4B1296}" srcOrd="0" destOrd="0" presId="urn:microsoft.com/office/officeart/2005/8/layout/orgChart1"/>
    <dgm:cxn modelId="{A5C32439-7A1B-46F1-B1B7-9CF065D44F60}" type="presParOf" srcId="{9A3632F2-0492-48D9-9F07-40FBAE4B1296}" destId="{E26E3BDC-EA3F-4B85-9D75-4990B6EED7A7}" srcOrd="0" destOrd="0" presId="urn:microsoft.com/office/officeart/2005/8/layout/orgChart1"/>
    <dgm:cxn modelId="{1B6D5AEC-C0D8-4573-BAB9-E5E6E3EDB36C}" type="presParOf" srcId="{9A3632F2-0492-48D9-9F07-40FBAE4B1296}" destId="{AF28CBAB-007F-47D6-8B16-475042E72BCA}" srcOrd="1" destOrd="0" presId="urn:microsoft.com/office/officeart/2005/8/layout/orgChart1"/>
    <dgm:cxn modelId="{08F46D72-670E-468B-8C0C-6723A7BA86F8}" type="presParOf" srcId="{EF0A7424-BC0E-45A0-BB3F-0352C40CDF79}" destId="{6DF66743-8B59-4CCD-90B9-5E3AB3697D37}" srcOrd="1" destOrd="0" presId="urn:microsoft.com/office/officeart/2005/8/layout/orgChart1"/>
    <dgm:cxn modelId="{09F41FE3-6B09-4DED-AF36-623F783B8D56}" type="presParOf" srcId="{EF0A7424-BC0E-45A0-BB3F-0352C40CDF79}" destId="{47B14FC0-38C4-4CA0-9075-91653DDEF09C}" srcOrd="2" destOrd="0" presId="urn:microsoft.com/office/officeart/2005/8/layout/orgChart1"/>
    <dgm:cxn modelId="{FCC71171-68DE-4A4D-B4B4-3294C5E5ADF3}" type="presParOf" srcId="{DC81A5EF-936C-4E37-A0C7-DDCF47E798E4}" destId="{D237C3EE-97CC-4F4F-985E-F7DE9729B16B}" srcOrd="2" destOrd="0" presId="urn:microsoft.com/office/officeart/2005/8/layout/orgChart1"/>
    <dgm:cxn modelId="{414D7728-533E-4991-A8B4-7D7299F7822C}" type="presParOf" srcId="{DC81A5EF-936C-4E37-A0C7-DDCF47E798E4}" destId="{0033D534-CB2C-43F8-B305-669007625AC6}" srcOrd="3" destOrd="0" presId="urn:microsoft.com/office/officeart/2005/8/layout/orgChart1"/>
    <dgm:cxn modelId="{17722F4A-9CEC-4182-8C9E-A78241FC97BD}" type="presParOf" srcId="{0033D534-CB2C-43F8-B305-669007625AC6}" destId="{ACA9EBB2-31ED-493A-A706-B0ADE84D9D86}" srcOrd="0" destOrd="0" presId="urn:microsoft.com/office/officeart/2005/8/layout/orgChart1"/>
    <dgm:cxn modelId="{4BB98E98-A4D4-476B-93F4-EF6534B5A257}" type="presParOf" srcId="{ACA9EBB2-31ED-493A-A706-B0ADE84D9D86}" destId="{6481DAA0-12B3-4D25-AC5C-F1B421F785EB}" srcOrd="0" destOrd="0" presId="urn:microsoft.com/office/officeart/2005/8/layout/orgChart1"/>
    <dgm:cxn modelId="{69411E37-A6AD-4194-AA73-D4EA693E6C13}" type="presParOf" srcId="{ACA9EBB2-31ED-493A-A706-B0ADE84D9D86}" destId="{2F41E5BE-56FB-4734-96E1-81F7AB4A593A}" srcOrd="1" destOrd="0" presId="urn:microsoft.com/office/officeart/2005/8/layout/orgChart1"/>
    <dgm:cxn modelId="{FC235BE9-B977-43FD-A7D6-4643972AA94F}" type="presParOf" srcId="{0033D534-CB2C-43F8-B305-669007625AC6}" destId="{1478AD48-F530-4DA8-A34C-28806226DD74}" srcOrd="1" destOrd="0" presId="urn:microsoft.com/office/officeart/2005/8/layout/orgChart1"/>
    <dgm:cxn modelId="{1225A1F2-0BFF-46C5-9236-870481738274}" type="presParOf" srcId="{0033D534-CB2C-43F8-B305-669007625AC6}" destId="{BC71A814-7B0D-4CD5-B134-4EBEFD48BAAC}" srcOrd="2" destOrd="0" presId="urn:microsoft.com/office/officeart/2005/8/layout/orgChart1"/>
    <dgm:cxn modelId="{DED9CF9B-2124-40FA-BDF5-75009E72EAFA}" type="presParOf" srcId="{DC81A5EF-936C-4E37-A0C7-DDCF47E798E4}" destId="{F166DAB9-88DF-4C39-BF97-CA045BDC0E88}" srcOrd="4" destOrd="0" presId="urn:microsoft.com/office/officeart/2005/8/layout/orgChart1"/>
    <dgm:cxn modelId="{168D1A1E-2D39-495F-9C8E-C1E04D38D55F}" type="presParOf" srcId="{DC81A5EF-936C-4E37-A0C7-DDCF47E798E4}" destId="{A43943BF-C673-4C53-81A6-60937020880F}" srcOrd="5" destOrd="0" presId="urn:microsoft.com/office/officeart/2005/8/layout/orgChart1"/>
    <dgm:cxn modelId="{074D3C85-75D9-4D3C-A142-8363A6048151}" type="presParOf" srcId="{A43943BF-C673-4C53-81A6-60937020880F}" destId="{4E9B1F56-8FE5-4407-B255-DB83B59ABEB3}" srcOrd="0" destOrd="0" presId="urn:microsoft.com/office/officeart/2005/8/layout/orgChart1"/>
    <dgm:cxn modelId="{0A5AC8E6-BF0F-4355-99BB-50F6F07FD6EC}" type="presParOf" srcId="{4E9B1F56-8FE5-4407-B255-DB83B59ABEB3}" destId="{C182B92B-5485-493D-A455-4FC6BE5A8F34}" srcOrd="0" destOrd="0" presId="urn:microsoft.com/office/officeart/2005/8/layout/orgChart1"/>
    <dgm:cxn modelId="{64246FA8-A446-4236-BFAE-260E2F0A1E28}" type="presParOf" srcId="{4E9B1F56-8FE5-4407-B255-DB83B59ABEB3}" destId="{F0596EC8-2555-4D3F-ACCA-1F9A10A107C7}" srcOrd="1" destOrd="0" presId="urn:microsoft.com/office/officeart/2005/8/layout/orgChart1"/>
    <dgm:cxn modelId="{E1974B7F-E446-4B8C-8348-C0ADEA46F082}" type="presParOf" srcId="{A43943BF-C673-4C53-81A6-60937020880F}" destId="{0C38F197-1E71-4525-9C5B-2C7B98AD49E5}" srcOrd="1" destOrd="0" presId="urn:microsoft.com/office/officeart/2005/8/layout/orgChart1"/>
    <dgm:cxn modelId="{C44698CC-B785-4564-A8AF-E4362CB7199C}" type="presParOf" srcId="{A43943BF-C673-4C53-81A6-60937020880F}" destId="{033C585D-286C-4B41-93D3-686FD4CFD94A}" srcOrd="2" destOrd="0" presId="urn:microsoft.com/office/officeart/2005/8/layout/orgChart1"/>
    <dgm:cxn modelId="{11251775-3CE5-4A55-AF16-6B391E362A51}" type="presParOf" srcId="{DC81A5EF-936C-4E37-A0C7-DDCF47E798E4}" destId="{5A208026-A65C-4810-BB66-C0845A5AFC63}" srcOrd="6" destOrd="0" presId="urn:microsoft.com/office/officeart/2005/8/layout/orgChart1"/>
    <dgm:cxn modelId="{C9207FC6-413E-4D45-893A-850F97AC4512}" type="presParOf" srcId="{DC81A5EF-936C-4E37-A0C7-DDCF47E798E4}" destId="{2B72D0E8-5983-492A-B21C-014FE183BDD4}" srcOrd="7" destOrd="0" presId="urn:microsoft.com/office/officeart/2005/8/layout/orgChart1"/>
    <dgm:cxn modelId="{66C85903-BC6E-49C7-964F-FC117984F167}" type="presParOf" srcId="{2B72D0E8-5983-492A-B21C-014FE183BDD4}" destId="{3B726920-1834-4906-A270-2259BE0B7BA2}" srcOrd="0" destOrd="0" presId="urn:microsoft.com/office/officeart/2005/8/layout/orgChart1"/>
    <dgm:cxn modelId="{1A10F325-E935-43CF-8D3E-358B6B478F50}" type="presParOf" srcId="{3B726920-1834-4906-A270-2259BE0B7BA2}" destId="{DB98606F-3EF1-46B8-8724-DB69AEB5EE98}" srcOrd="0" destOrd="0" presId="urn:microsoft.com/office/officeart/2005/8/layout/orgChart1"/>
    <dgm:cxn modelId="{6BDF08F6-274F-4C44-AECB-D37F8A08B208}" type="presParOf" srcId="{3B726920-1834-4906-A270-2259BE0B7BA2}" destId="{A70BBE87-ED29-4BBC-B346-2B1A13C67B21}" srcOrd="1" destOrd="0" presId="urn:microsoft.com/office/officeart/2005/8/layout/orgChart1"/>
    <dgm:cxn modelId="{F137C1FF-276C-45D2-8CF1-31EC72C6357E}" type="presParOf" srcId="{2B72D0E8-5983-492A-B21C-014FE183BDD4}" destId="{DDE91F14-755D-4DE5-B342-037EB0FAF305}" srcOrd="1" destOrd="0" presId="urn:microsoft.com/office/officeart/2005/8/layout/orgChart1"/>
    <dgm:cxn modelId="{53598978-8DE1-4969-97C7-08DD16699D89}" type="presParOf" srcId="{2B72D0E8-5983-492A-B21C-014FE183BDD4}" destId="{05BDFC0C-DF34-4821-B4F7-5E272DE505D0}" srcOrd="2" destOrd="0" presId="urn:microsoft.com/office/officeart/2005/8/layout/orgChart1"/>
    <dgm:cxn modelId="{10F6BF54-B9B3-446F-8271-DB0B518BCB57}" type="presParOf" srcId="{DC81A5EF-936C-4E37-A0C7-DDCF47E798E4}" destId="{C7661D99-2AC6-4FE1-9B82-859A8BDC80DD}" srcOrd="8" destOrd="0" presId="urn:microsoft.com/office/officeart/2005/8/layout/orgChart1"/>
    <dgm:cxn modelId="{548FC151-B220-4231-9C2A-E96E86C8FE04}" type="presParOf" srcId="{DC81A5EF-936C-4E37-A0C7-DDCF47E798E4}" destId="{DBBB266F-383D-4C13-B7AA-11260523D06C}" srcOrd="9" destOrd="0" presId="urn:microsoft.com/office/officeart/2005/8/layout/orgChart1"/>
    <dgm:cxn modelId="{F578D73B-9200-49A5-A23B-CCFFB32E987C}" type="presParOf" srcId="{DBBB266F-383D-4C13-B7AA-11260523D06C}" destId="{321E71C9-45E5-462B-ADD4-CE828D507689}" srcOrd="0" destOrd="0" presId="urn:microsoft.com/office/officeart/2005/8/layout/orgChart1"/>
    <dgm:cxn modelId="{9DECEB82-378C-4732-8569-FCAEDAF62110}" type="presParOf" srcId="{321E71C9-45E5-462B-ADD4-CE828D507689}" destId="{EFDAABB0-3B82-4AFE-A8AB-5A23A6D2DF46}" srcOrd="0" destOrd="0" presId="urn:microsoft.com/office/officeart/2005/8/layout/orgChart1"/>
    <dgm:cxn modelId="{90BF394F-BA33-4468-878C-CB366BA64900}" type="presParOf" srcId="{321E71C9-45E5-462B-ADD4-CE828D507689}" destId="{8D163D09-E5E8-4D5C-807E-39153400EDBC}" srcOrd="1" destOrd="0" presId="urn:microsoft.com/office/officeart/2005/8/layout/orgChart1"/>
    <dgm:cxn modelId="{5B33BD99-12A2-411A-9574-B73364B8C118}" type="presParOf" srcId="{DBBB266F-383D-4C13-B7AA-11260523D06C}" destId="{35E7E2F5-9030-43FD-B185-367FE08040CA}" srcOrd="1" destOrd="0" presId="urn:microsoft.com/office/officeart/2005/8/layout/orgChart1"/>
    <dgm:cxn modelId="{2D2BA4F1-1F67-4D6E-BDB2-29D10F52FD67}" type="presParOf" srcId="{DBBB266F-383D-4C13-B7AA-11260523D06C}" destId="{C74BA75F-804F-48E0-A43C-3CD30CDD18F8}" srcOrd="2" destOrd="0" presId="urn:microsoft.com/office/officeart/2005/8/layout/orgChart1"/>
    <dgm:cxn modelId="{F84C438F-6FB6-45B5-87AC-61B592229619}" type="presParOf" srcId="{DC81A5EF-936C-4E37-A0C7-DDCF47E798E4}" destId="{209A6F1F-5B3E-4EB6-9E3D-7243DE86B819}" srcOrd="10" destOrd="0" presId="urn:microsoft.com/office/officeart/2005/8/layout/orgChart1"/>
    <dgm:cxn modelId="{64B700B9-0DD9-4405-B1F7-42A43A9080F7}" type="presParOf" srcId="{DC81A5EF-936C-4E37-A0C7-DDCF47E798E4}" destId="{692B7686-AC3A-40D8-BBDD-84AA3557239E}" srcOrd="11" destOrd="0" presId="urn:microsoft.com/office/officeart/2005/8/layout/orgChart1"/>
    <dgm:cxn modelId="{CE9C5343-EB8C-47E5-B5D9-D294A8BDC331}" type="presParOf" srcId="{692B7686-AC3A-40D8-BBDD-84AA3557239E}" destId="{49130455-05B1-4B63-9499-C5DE36849A5D}" srcOrd="0" destOrd="0" presId="urn:microsoft.com/office/officeart/2005/8/layout/orgChart1"/>
    <dgm:cxn modelId="{91E8A0A8-DE49-4831-8D27-5DC7473A8105}" type="presParOf" srcId="{49130455-05B1-4B63-9499-C5DE36849A5D}" destId="{F29FD3CE-A8B0-439C-9277-8AA15795F124}" srcOrd="0" destOrd="0" presId="urn:microsoft.com/office/officeart/2005/8/layout/orgChart1"/>
    <dgm:cxn modelId="{FEBD9333-78AD-48BB-BA37-6ADED633587C}" type="presParOf" srcId="{49130455-05B1-4B63-9499-C5DE36849A5D}" destId="{55699848-5D9C-4583-BBA8-45837F3D4736}" srcOrd="1" destOrd="0" presId="urn:microsoft.com/office/officeart/2005/8/layout/orgChart1"/>
    <dgm:cxn modelId="{4C8C9E99-0E2C-4E20-B1FE-5F32F00BBCAD}" type="presParOf" srcId="{692B7686-AC3A-40D8-BBDD-84AA3557239E}" destId="{78E26DE0-2641-456A-8D17-3D8C79219017}" srcOrd="1" destOrd="0" presId="urn:microsoft.com/office/officeart/2005/8/layout/orgChart1"/>
    <dgm:cxn modelId="{4A710BCF-55EC-483C-BD9E-379896212428}" type="presParOf" srcId="{692B7686-AC3A-40D8-BBDD-84AA3557239E}" destId="{17231EC5-35F5-4215-9C36-0A15EFBF3523}" srcOrd="2" destOrd="0" presId="urn:microsoft.com/office/officeart/2005/8/layout/orgChart1"/>
    <dgm:cxn modelId="{B98437B7-80F2-442C-931E-E48E60232741}" type="presParOf" srcId="{9A0B792B-D304-4558-844A-3BBCD395E104}" destId="{734DAB6E-EDB0-46D3-AB0C-855716E1DCC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A11C43-2514-49C6-94FA-31E60CF5ADF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CC5C1B62-DFC2-4596-B5E0-FE0208248057}">
      <dgm:prSet phldrT="[Metin]" custT="1"/>
      <dgm:spPr/>
      <dgm:t>
        <a:bodyPr/>
        <a:lstStyle/>
        <a:p>
          <a:r>
            <a:rPr lang="tr-TR" sz="3600" dirty="0"/>
            <a:t>Özel Hukuk</a:t>
          </a:r>
        </a:p>
      </dgm:t>
    </dgm:pt>
    <dgm:pt modelId="{AE1EB5F0-A588-4DD6-BC63-F3D55DBF5E7C}" type="parTrans" cxnId="{08F8E575-C7F8-44D9-B54C-21AF2E30803A}">
      <dgm:prSet/>
      <dgm:spPr/>
      <dgm:t>
        <a:bodyPr/>
        <a:lstStyle/>
        <a:p>
          <a:endParaRPr lang="tr-TR"/>
        </a:p>
      </dgm:t>
    </dgm:pt>
    <dgm:pt modelId="{88E264A0-C22C-455A-BC2A-E397049E8C89}" type="sibTrans" cxnId="{08F8E575-C7F8-44D9-B54C-21AF2E30803A}">
      <dgm:prSet/>
      <dgm:spPr/>
      <dgm:t>
        <a:bodyPr/>
        <a:lstStyle/>
        <a:p>
          <a:endParaRPr lang="tr-TR"/>
        </a:p>
      </dgm:t>
    </dgm:pt>
    <dgm:pt modelId="{EDC0128B-EC12-4F95-B21B-86876CAF2BD0}">
      <dgm:prSet phldrT="[Metin]"/>
      <dgm:spPr/>
      <dgm:t>
        <a:bodyPr/>
        <a:lstStyle/>
        <a:p>
          <a:pPr algn="ctr"/>
          <a:r>
            <a:rPr lang="tr-TR" b="1" u="sng" dirty="0"/>
            <a:t>Medeni Hukuk</a:t>
          </a:r>
        </a:p>
        <a:p>
          <a:pPr algn="just"/>
          <a:r>
            <a:rPr lang="tr-TR" dirty="0"/>
            <a:t>1) Kişiler Hukuku</a:t>
          </a:r>
        </a:p>
        <a:p>
          <a:pPr algn="just"/>
          <a:r>
            <a:rPr lang="tr-TR" dirty="0"/>
            <a:t>2) Aile Hukuku</a:t>
          </a:r>
        </a:p>
        <a:p>
          <a:pPr algn="just"/>
          <a:r>
            <a:rPr lang="tr-TR" dirty="0"/>
            <a:t>3) Eşya Hukuku</a:t>
          </a:r>
        </a:p>
        <a:p>
          <a:pPr algn="just"/>
          <a:r>
            <a:rPr lang="tr-TR" dirty="0"/>
            <a:t>4) Miras Hukuku</a:t>
          </a:r>
        </a:p>
        <a:p>
          <a:pPr algn="just"/>
          <a:r>
            <a:rPr lang="tr-TR" dirty="0"/>
            <a:t>5)Borçlar Hukuku</a:t>
          </a:r>
        </a:p>
      </dgm:t>
    </dgm:pt>
    <dgm:pt modelId="{068F40F5-EED1-4416-BE08-66A9CAFBC234}" type="parTrans" cxnId="{B298AE62-9789-4CF8-AB0E-5F92B7AD7D87}">
      <dgm:prSet/>
      <dgm:spPr/>
      <dgm:t>
        <a:bodyPr/>
        <a:lstStyle/>
        <a:p>
          <a:endParaRPr lang="tr-TR"/>
        </a:p>
      </dgm:t>
    </dgm:pt>
    <dgm:pt modelId="{C5880FB9-3E99-4A76-B448-BD06ACF527E6}" type="sibTrans" cxnId="{B298AE62-9789-4CF8-AB0E-5F92B7AD7D87}">
      <dgm:prSet/>
      <dgm:spPr/>
      <dgm:t>
        <a:bodyPr/>
        <a:lstStyle/>
        <a:p>
          <a:endParaRPr lang="tr-TR"/>
        </a:p>
      </dgm:t>
    </dgm:pt>
    <dgm:pt modelId="{8D775ADE-A2F8-4490-ABD9-1DDF4A8DC425}">
      <dgm:prSet phldrT="[Metin]" custT="1"/>
      <dgm:spPr/>
      <dgm:t>
        <a:bodyPr/>
        <a:lstStyle/>
        <a:p>
          <a:pPr algn="ctr"/>
          <a:r>
            <a:rPr lang="tr-TR" sz="1600" b="1" u="sng" dirty="0"/>
            <a:t>Ticaret Hukuku</a:t>
          </a:r>
        </a:p>
        <a:p>
          <a:pPr algn="just"/>
          <a:r>
            <a:rPr lang="tr-TR" sz="1400" dirty="0"/>
            <a:t>1) Ticari İşletme Hukuku</a:t>
          </a:r>
        </a:p>
        <a:p>
          <a:pPr algn="just"/>
          <a:r>
            <a:rPr lang="tr-TR" sz="1400" dirty="0"/>
            <a:t>2)Kıymetli Evrak Hukuku</a:t>
          </a:r>
        </a:p>
        <a:p>
          <a:pPr algn="just"/>
          <a:r>
            <a:rPr lang="tr-TR" sz="1400" dirty="0"/>
            <a:t>3) Şirketler Hukuku</a:t>
          </a:r>
        </a:p>
        <a:p>
          <a:pPr algn="just"/>
          <a:r>
            <a:rPr lang="tr-TR" sz="1400" dirty="0"/>
            <a:t>4) Taşıma Hukuku</a:t>
          </a:r>
        </a:p>
        <a:p>
          <a:pPr algn="just"/>
          <a:r>
            <a:rPr lang="tr-TR" sz="1400" dirty="0"/>
            <a:t>5) Deniz Ticaret Hukuku</a:t>
          </a:r>
        </a:p>
        <a:p>
          <a:pPr algn="just"/>
          <a:r>
            <a:rPr lang="tr-TR" sz="1400" dirty="0"/>
            <a:t>6) Sigorta Hukuku</a:t>
          </a:r>
        </a:p>
        <a:p>
          <a:pPr algn="ctr"/>
          <a:endParaRPr lang="tr-TR" sz="1600" dirty="0"/>
        </a:p>
        <a:p>
          <a:pPr algn="ctr"/>
          <a:endParaRPr lang="tr-TR" sz="1600" dirty="0"/>
        </a:p>
      </dgm:t>
    </dgm:pt>
    <dgm:pt modelId="{42CF4F05-707C-424A-A006-D244207AFB7A}" type="parTrans" cxnId="{3D83877F-18BB-4CB9-8565-62CD5C31716B}">
      <dgm:prSet/>
      <dgm:spPr/>
      <dgm:t>
        <a:bodyPr/>
        <a:lstStyle/>
        <a:p>
          <a:endParaRPr lang="tr-TR"/>
        </a:p>
      </dgm:t>
    </dgm:pt>
    <dgm:pt modelId="{F9E2A54D-88CA-41BA-AFE9-EB215EBBE382}" type="sibTrans" cxnId="{3D83877F-18BB-4CB9-8565-62CD5C31716B}">
      <dgm:prSet/>
      <dgm:spPr/>
      <dgm:t>
        <a:bodyPr/>
        <a:lstStyle/>
        <a:p>
          <a:endParaRPr lang="tr-TR"/>
        </a:p>
      </dgm:t>
    </dgm:pt>
    <dgm:pt modelId="{8AD85E82-480D-40A4-B4EA-DC3E13223A71}">
      <dgm:prSet phldrT="[Metin]"/>
      <dgm:spPr/>
      <dgm:t>
        <a:bodyPr/>
        <a:lstStyle/>
        <a:p>
          <a:r>
            <a:rPr lang="tr-TR" dirty="0"/>
            <a:t>Fikri Mülkiyet Hukuku</a:t>
          </a:r>
        </a:p>
      </dgm:t>
    </dgm:pt>
    <dgm:pt modelId="{EF9F192D-CAB3-4D99-BD92-768865693C74}" type="parTrans" cxnId="{A5BF643F-F54F-42E3-A2B1-47DE215DEB2F}">
      <dgm:prSet/>
      <dgm:spPr/>
      <dgm:t>
        <a:bodyPr/>
        <a:lstStyle/>
        <a:p>
          <a:endParaRPr lang="tr-TR"/>
        </a:p>
      </dgm:t>
    </dgm:pt>
    <dgm:pt modelId="{EAC6CBEB-9371-46B0-AF89-2AF8265225F5}" type="sibTrans" cxnId="{A5BF643F-F54F-42E3-A2B1-47DE215DEB2F}">
      <dgm:prSet/>
      <dgm:spPr/>
      <dgm:t>
        <a:bodyPr/>
        <a:lstStyle/>
        <a:p>
          <a:endParaRPr lang="tr-TR"/>
        </a:p>
      </dgm:t>
    </dgm:pt>
    <dgm:pt modelId="{4D6441FA-49C4-4713-863E-B0BDD1D5F871}">
      <dgm:prSet/>
      <dgm:spPr/>
      <dgm:t>
        <a:bodyPr/>
        <a:lstStyle/>
        <a:p>
          <a:r>
            <a:rPr lang="tr-TR" dirty="0"/>
            <a:t>Devletler Özel Hukuku</a:t>
          </a:r>
        </a:p>
      </dgm:t>
    </dgm:pt>
    <dgm:pt modelId="{97D1275B-0FA3-4CA6-91B8-874FE15E9273}" type="parTrans" cxnId="{7076F9FB-9938-4CA0-8349-71BCB9FA7B6E}">
      <dgm:prSet/>
      <dgm:spPr/>
      <dgm:t>
        <a:bodyPr/>
        <a:lstStyle/>
        <a:p>
          <a:endParaRPr lang="tr-TR"/>
        </a:p>
      </dgm:t>
    </dgm:pt>
    <dgm:pt modelId="{17A9CC78-B0FF-422F-A1AF-862CAEF3E888}" type="sibTrans" cxnId="{7076F9FB-9938-4CA0-8349-71BCB9FA7B6E}">
      <dgm:prSet/>
      <dgm:spPr/>
      <dgm:t>
        <a:bodyPr/>
        <a:lstStyle/>
        <a:p>
          <a:endParaRPr lang="tr-TR"/>
        </a:p>
      </dgm:t>
    </dgm:pt>
    <dgm:pt modelId="{1DAC124B-2BFF-4B04-9A2C-60E20CD68E61}" type="pres">
      <dgm:prSet presAssocID="{B8A11C43-2514-49C6-94FA-31E60CF5ADF0}" presName="hierChild1" presStyleCnt="0">
        <dgm:presLayoutVars>
          <dgm:orgChart val="1"/>
          <dgm:chPref val="1"/>
          <dgm:dir/>
          <dgm:animOne val="branch"/>
          <dgm:animLvl val="lvl"/>
          <dgm:resizeHandles/>
        </dgm:presLayoutVars>
      </dgm:prSet>
      <dgm:spPr/>
      <dgm:t>
        <a:bodyPr/>
        <a:lstStyle/>
        <a:p>
          <a:endParaRPr lang="tr-TR"/>
        </a:p>
      </dgm:t>
    </dgm:pt>
    <dgm:pt modelId="{979280FB-705A-49A3-BAC4-1D122151F86A}" type="pres">
      <dgm:prSet presAssocID="{CC5C1B62-DFC2-4596-B5E0-FE0208248057}" presName="hierRoot1" presStyleCnt="0">
        <dgm:presLayoutVars>
          <dgm:hierBranch val="init"/>
        </dgm:presLayoutVars>
      </dgm:prSet>
      <dgm:spPr/>
    </dgm:pt>
    <dgm:pt modelId="{DDDA5346-8452-4CF9-B6C5-0B272ACED442}" type="pres">
      <dgm:prSet presAssocID="{CC5C1B62-DFC2-4596-B5E0-FE0208248057}" presName="rootComposite1" presStyleCnt="0"/>
      <dgm:spPr/>
    </dgm:pt>
    <dgm:pt modelId="{D338A794-0B26-4122-8E4E-BA898594EB92}" type="pres">
      <dgm:prSet presAssocID="{CC5C1B62-DFC2-4596-B5E0-FE0208248057}" presName="rootText1" presStyleLbl="node0" presStyleIdx="0" presStyleCnt="1" custScaleX="229772" custLinFactNeighborX="1335" custLinFactNeighborY="-99843">
        <dgm:presLayoutVars>
          <dgm:chPref val="3"/>
        </dgm:presLayoutVars>
      </dgm:prSet>
      <dgm:spPr/>
      <dgm:t>
        <a:bodyPr/>
        <a:lstStyle/>
        <a:p>
          <a:endParaRPr lang="tr-TR"/>
        </a:p>
      </dgm:t>
    </dgm:pt>
    <dgm:pt modelId="{1CECBB91-F146-4069-9A2B-4D7EF538543E}" type="pres">
      <dgm:prSet presAssocID="{CC5C1B62-DFC2-4596-B5E0-FE0208248057}" presName="rootConnector1" presStyleLbl="node1" presStyleIdx="0" presStyleCnt="0"/>
      <dgm:spPr/>
      <dgm:t>
        <a:bodyPr/>
        <a:lstStyle/>
        <a:p>
          <a:endParaRPr lang="tr-TR"/>
        </a:p>
      </dgm:t>
    </dgm:pt>
    <dgm:pt modelId="{FC74F838-5F4D-4051-A7FA-F694D385E8AF}" type="pres">
      <dgm:prSet presAssocID="{CC5C1B62-DFC2-4596-B5E0-FE0208248057}" presName="hierChild2" presStyleCnt="0"/>
      <dgm:spPr/>
    </dgm:pt>
    <dgm:pt modelId="{6D19B3C6-53E3-4556-848F-D55662131E9C}" type="pres">
      <dgm:prSet presAssocID="{068F40F5-EED1-4416-BE08-66A9CAFBC234}" presName="Name37" presStyleLbl="parChTrans1D2" presStyleIdx="0" presStyleCnt="4"/>
      <dgm:spPr/>
      <dgm:t>
        <a:bodyPr/>
        <a:lstStyle/>
        <a:p>
          <a:endParaRPr lang="tr-TR"/>
        </a:p>
      </dgm:t>
    </dgm:pt>
    <dgm:pt modelId="{B9D29EC4-0D9A-4744-8CD9-6935741260AE}" type="pres">
      <dgm:prSet presAssocID="{EDC0128B-EC12-4F95-B21B-86876CAF2BD0}" presName="hierRoot2" presStyleCnt="0">
        <dgm:presLayoutVars>
          <dgm:hierBranch val="init"/>
        </dgm:presLayoutVars>
      </dgm:prSet>
      <dgm:spPr/>
    </dgm:pt>
    <dgm:pt modelId="{E7A78D4F-CF1B-4BD0-9E29-A5ADD7311347}" type="pres">
      <dgm:prSet presAssocID="{EDC0128B-EC12-4F95-B21B-86876CAF2BD0}" presName="rootComposite" presStyleCnt="0"/>
      <dgm:spPr/>
    </dgm:pt>
    <dgm:pt modelId="{EA3037E4-9952-416E-ABB6-4A38BA3E9108}" type="pres">
      <dgm:prSet presAssocID="{EDC0128B-EC12-4F95-B21B-86876CAF2BD0}" presName="rootText" presStyleLbl="node2" presStyleIdx="0" presStyleCnt="4" custScaleY="324720">
        <dgm:presLayoutVars>
          <dgm:chPref val="3"/>
        </dgm:presLayoutVars>
      </dgm:prSet>
      <dgm:spPr/>
      <dgm:t>
        <a:bodyPr/>
        <a:lstStyle/>
        <a:p>
          <a:endParaRPr lang="tr-TR"/>
        </a:p>
      </dgm:t>
    </dgm:pt>
    <dgm:pt modelId="{455D7E44-749A-412F-8154-E0E220C099A7}" type="pres">
      <dgm:prSet presAssocID="{EDC0128B-EC12-4F95-B21B-86876CAF2BD0}" presName="rootConnector" presStyleLbl="node2" presStyleIdx="0" presStyleCnt="4"/>
      <dgm:spPr/>
      <dgm:t>
        <a:bodyPr/>
        <a:lstStyle/>
        <a:p>
          <a:endParaRPr lang="tr-TR"/>
        </a:p>
      </dgm:t>
    </dgm:pt>
    <dgm:pt modelId="{43666DBB-769F-4182-8664-ED908B230F9F}" type="pres">
      <dgm:prSet presAssocID="{EDC0128B-EC12-4F95-B21B-86876CAF2BD0}" presName="hierChild4" presStyleCnt="0"/>
      <dgm:spPr/>
    </dgm:pt>
    <dgm:pt modelId="{3FC67DC6-FCB1-49A7-AA72-0E048F163EF1}" type="pres">
      <dgm:prSet presAssocID="{EDC0128B-EC12-4F95-B21B-86876CAF2BD0}" presName="hierChild5" presStyleCnt="0"/>
      <dgm:spPr/>
    </dgm:pt>
    <dgm:pt modelId="{C6B17B2E-B13C-47B3-BC6D-1B3549E4547D}" type="pres">
      <dgm:prSet presAssocID="{42CF4F05-707C-424A-A006-D244207AFB7A}" presName="Name37" presStyleLbl="parChTrans1D2" presStyleIdx="1" presStyleCnt="4"/>
      <dgm:spPr/>
      <dgm:t>
        <a:bodyPr/>
        <a:lstStyle/>
        <a:p>
          <a:endParaRPr lang="tr-TR"/>
        </a:p>
      </dgm:t>
    </dgm:pt>
    <dgm:pt modelId="{C570BADE-875E-480C-9530-CA031379CD30}" type="pres">
      <dgm:prSet presAssocID="{8D775ADE-A2F8-4490-ABD9-1DDF4A8DC425}" presName="hierRoot2" presStyleCnt="0">
        <dgm:presLayoutVars>
          <dgm:hierBranch val="init"/>
        </dgm:presLayoutVars>
      </dgm:prSet>
      <dgm:spPr/>
    </dgm:pt>
    <dgm:pt modelId="{DF961C69-9F1D-4E14-8185-305AA654EF76}" type="pres">
      <dgm:prSet presAssocID="{8D775ADE-A2F8-4490-ABD9-1DDF4A8DC425}" presName="rootComposite" presStyleCnt="0"/>
      <dgm:spPr/>
    </dgm:pt>
    <dgm:pt modelId="{AB9671FB-34D6-4D4E-B727-12C000933430}" type="pres">
      <dgm:prSet presAssocID="{8D775ADE-A2F8-4490-ABD9-1DDF4A8DC425}" presName="rootText" presStyleLbl="node2" presStyleIdx="1" presStyleCnt="4" custScaleY="324721">
        <dgm:presLayoutVars>
          <dgm:chPref val="3"/>
        </dgm:presLayoutVars>
      </dgm:prSet>
      <dgm:spPr/>
      <dgm:t>
        <a:bodyPr/>
        <a:lstStyle/>
        <a:p>
          <a:endParaRPr lang="tr-TR"/>
        </a:p>
      </dgm:t>
    </dgm:pt>
    <dgm:pt modelId="{FACC17AA-9D7F-4E3C-A4B9-9B03AEA42D6F}" type="pres">
      <dgm:prSet presAssocID="{8D775ADE-A2F8-4490-ABD9-1DDF4A8DC425}" presName="rootConnector" presStyleLbl="node2" presStyleIdx="1" presStyleCnt="4"/>
      <dgm:spPr/>
      <dgm:t>
        <a:bodyPr/>
        <a:lstStyle/>
        <a:p>
          <a:endParaRPr lang="tr-TR"/>
        </a:p>
      </dgm:t>
    </dgm:pt>
    <dgm:pt modelId="{92CC7273-A2B2-4AC8-8895-27907B7B8AF7}" type="pres">
      <dgm:prSet presAssocID="{8D775ADE-A2F8-4490-ABD9-1DDF4A8DC425}" presName="hierChild4" presStyleCnt="0"/>
      <dgm:spPr/>
    </dgm:pt>
    <dgm:pt modelId="{968DA922-A08D-41C9-9573-BB869775C5D4}" type="pres">
      <dgm:prSet presAssocID="{8D775ADE-A2F8-4490-ABD9-1DDF4A8DC425}" presName="hierChild5" presStyleCnt="0"/>
      <dgm:spPr/>
    </dgm:pt>
    <dgm:pt modelId="{0FCC5D8A-DBFE-4A7A-A0DA-B0DEB7179608}" type="pres">
      <dgm:prSet presAssocID="{EF9F192D-CAB3-4D99-BD92-768865693C74}" presName="Name37" presStyleLbl="parChTrans1D2" presStyleIdx="2" presStyleCnt="4"/>
      <dgm:spPr/>
      <dgm:t>
        <a:bodyPr/>
        <a:lstStyle/>
        <a:p>
          <a:endParaRPr lang="tr-TR"/>
        </a:p>
      </dgm:t>
    </dgm:pt>
    <dgm:pt modelId="{6DB03E62-9F7F-4D06-B66F-A9B823C85378}" type="pres">
      <dgm:prSet presAssocID="{8AD85E82-480D-40A4-B4EA-DC3E13223A71}" presName="hierRoot2" presStyleCnt="0">
        <dgm:presLayoutVars>
          <dgm:hierBranch val="init"/>
        </dgm:presLayoutVars>
      </dgm:prSet>
      <dgm:spPr/>
    </dgm:pt>
    <dgm:pt modelId="{040BEED3-1150-42BE-9290-BFBDD634CBB6}" type="pres">
      <dgm:prSet presAssocID="{8AD85E82-480D-40A4-B4EA-DC3E13223A71}" presName="rootComposite" presStyleCnt="0"/>
      <dgm:spPr/>
    </dgm:pt>
    <dgm:pt modelId="{698ED394-006D-4E18-BCCD-882087758756}" type="pres">
      <dgm:prSet presAssocID="{8AD85E82-480D-40A4-B4EA-DC3E13223A71}" presName="rootText" presStyleLbl="node2" presStyleIdx="2" presStyleCnt="4">
        <dgm:presLayoutVars>
          <dgm:chPref val="3"/>
        </dgm:presLayoutVars>
      </dgm:prSet>
      <dgm:spPr/>
      <dgm:t>
        <a:bodyPr/>
        <a:lstStyle/>
        <a:p>
          <a:endParaRPr lang="tr-TR"/>
        </a:p>
      </dgm:t>
    </dgm:pt>
    <dgm:pt modelId="{6162705E-5AE4-4AF9-95D0-A88B1D53A9C7}" type="pres">
      <dgm:prSet presAssocID="{8AD85E82-480D-40A4-B4EA-DC3E13223A71}" presName="rootConnector" presStyleLbl="node2" presStyleIdx="2" presStyleCnt="4"/>
      <dgm:spPr/>
      <dgm:t>
        <a:bodyPr/>
        <a:lstStyle/>
        <a:p>
          <a:endParaRPr lang="tr-TR"/>
        </a:p>
      </dgm:t>
    </dgm:pt>
    <dgm:pt modelId="{5B1E2DB7-3300-4EF1-B846-DE3663146296}" type="pres">
      <dgm:prSet presAssocID="{8AD85E82-480D-40A4-B4EA-DC3E13223A71}" presName="hierChild4" presStyleCnt="0"/>
      <dgm:spPr/>
    </dgm:pt>
    <dgm:pt modelId="{9A31080F-8E5E-4FAB-A33F-0D1842F7D90E}" type="pres">
      <dgm:prSet presAssocID="{8AD85E82-480D-40A4-B4EA-DC3E13223A71}" presName="hierChild5" presStyleCnt="0"/>
      <dgm:spPr/>
    </dgm:pt>
    <dgm:pt modelId="{68C4464C-F76D-46A8-B5B8-C56709BD19CE}" type="pres">
      <dgm:prSet presAssocID="{97D1275B-0FA3-4CA6-91B8-874FE15E9273}" presName="Name37" presStyleLbl="parChTrans1D2" presStyleIdx="3" presStyleCnt="4"/>
      <dgm:spPr/>
      <dgm:t>
        <a:bodyPr/>
        <a:lstStyle/>
        <a:p>
          <a:endParaRPr lang="tr-TR"/>
        </a:p>
      </dgm:t>
    </dgm:pt>
    <dgm:pt modelId="{F3A21D75-4502-4CEA-9FFB-5012BEC8D677}" type="pres">
      <dgm:prSet presAssocID="{4D6441FA-49C4-4713-863E-B0BDD1D5F871}" presName="hierRoot2" presStyleCnt="0">
        <dgm:presLayoutVars>
          <dgm:hierBranch val="init"/>
        </dgm:presLayoutVars>
      </dgm:prSet>
      <dgm:spPr/>
    </dgm:pt>
    <dgm:pt modelId="{AF3162D5-FE5A-4514-9DF1-99C96EAFCA2D}" type="pres">
      <dgm:prSet presAssocID="{4D6441FA-49C4-4713-863E-B0BDD1D5F871}" presName="rootComposite" presStyleCnt="0"/>
      <dgm:spPr/>
    </dgm:pt>
    <dgm:pt modelId="{01D28CA0-3947-460E-8D11-93AE18221A3A}" type="pres">
      <dgm:prSet presAssocID="{4D6441FA-49C4-4713-863E-B0BDD1D5F871}" presName="rootText" presStyleLbl="node2" presStyleIdx="3" presStyleCnt="4">
        <dgm:presLayoutVars>
          <dgm:chPref val="3"/>
        </dgm:presLayoutVars>
      </dgm:prSet>
      <dgm:spPr/>
      <dgm:t>
        <a:bodyPr/>
        <a:lstStyle/>
        <a:p>
          <a:endParaRPr lang="tr-TR"/>
        </a:p>
      </dgm:t>
    </dgm:pt>
    <dgm:pt modelId="{681B3021-FF1A-43E7-A1B2-AD6837760D9E}" type="pres">
      <dgm:prSet presAssocID="{4D6441FA-49C4-4713-863E-B0BDD1D5F871}" presName="rootConnector" presStyleLbl="node2" presStyleIdx="3" presStyleCnt="4"/>
      <dgm:spPr/>
      <dgm:t>
        <a:bodyPr/>
        <a:lstStyle/>
        <a:p>
          <a:endParaRPr lang="tr-TR"/>
        </a:p>
      </dgm:t>
    </dgm:pt>
    <dgm:pt modelId="{A1A1A99F-70E1-4912-88E4-493BB13E90F3}" type="pres">
      <dgm:prSet presAssocID="{4D6441FA-49C4-4713-863E-B0BDD1D5F871}" presName="hierChild4" presStyleCnt="0"/>
      <dgm:spPr/>
    </dgm:pt>
    <dgm:pt modelId="{B18B6753-C3A7-4FBA-B5D4-4D18734B154B}" type="pres">
      <dgm:prSet presAssocID="{4D6441FA-49C4-4713-863E-B0BDD1D5F871}" presName="hierChild5" presStyleCnt="0"/>
      <dgm:spPr/>
    </dgm:pt>
    <dgm:pt modelId="{14934582-0691-440C-ADA0-64FD12938ADD}" type="pres">
      <dgm:prSet presAssocID="{CC5C1B62-DFC2-4596-B5E0-FE0208248057}" presName="hierChild3" presStyleCnt="0"/>
      <dgm:spPr/>
    </dgm:pt>
  </dgm:ptLst>
  <dgm:cxnLst>
    <dgm:cxn modelId="{2ECA5946-F0CF-48DF-BD72-E4A8BD090A91}" type="presOf" srcId="{4D6441FA-49C4-4713-863E-B0BDD1D5F871}" destId="{01D28CA0-3947-460E-8D11-93AE18221A3A}" srcOrd="0" destOrd="0" presId="urn:microsoft.com/office/officeart/2005/8/layout/orgChart1"/>
    <dgm:cxn modelId="{6F491717-5F5A-45BB-A5CE-B4199925D95F}" type="presOf" srcId="{4D6441FA-49C4-4713-863E-B0BDD1D5F871}" destId="{681B3021-FF1A-43E7-A1B2-AD6837760D9E}" srcOrd="1" destOrd="0" presId="urn:microsoft.com/office/officeart/2005/8/layout/orgChart1"/>
    <dgm:cxn modelId="{B09E2A99-F0C9-4415-9437-8D89E3DAC8CC}" type="presOf" srcId="{068F40F5-EED1-4416-BE08-66A9CAFBC234}" destId="{6D19B3C6-53E3-4556-848F-D55662131E9C}" srcOrd="0" destOrd="0" presId="urn:microsoft.com/office/officeart/2005/8/layout/orgChart1"/>
    <dgm:cxn modelId="{275B2239-9D3D-4D4E-9D76-CC67F50C520D}" type="presOf" srcId="{EDC0128B-EC12-4F95-B21B-86876CAF2BD0}" destId="{455D7E44-749A-412F-8154-E0E220C099A7}" srcOrd="1" destOrd="0" presId="urn:microsoft.com/office/officeart/2005/8/layout/orgChart1"/>
    <dgm:cxn modelId="{40B6FE17-CE5C-4FD2-9998-999653AB59C5}" type="presOf" srcId="{B8A11C43-2514-49C6-94FA-31E60CF5ADF0}" destId="{1DAC124B-2BFF-4B04-9A2C-60E20CD68E61}" srcOrd="0" destOrd="0" presId="urn:microsoft.com/office/officeart/2005/8/layout/orgChart1"/>
    <dgm:cxn modelId="{6B098041-B3AD-4A26-ABF6-65B3B37C2B55}" type="presOf" srcId="{CC5C1B62-DFC2-4596-B5E0-FE0208248057}" destId="{1CECBB91-F146-4069-9A2B-4D7EF538543E}" srcOrd="1" destOrd="0" presId="urn:microsoft.com/office/officeart/2005/8/layout/orgChart1"/>
    <dgm:cxn modelId="{A5BF643F-F54F-42E3-A2B1-47DE215DEB2F}" srcId="{CC5C1B62-DFC2-4596-B5E0-FE0208248057}" destId="{8AD85E82-480D-40A4-B4EA-DC3E13223A71}" srcOrd="2" destOrd="0" parTransId="{EF9F192D-CAB3-4D99-BD92-768865693C74}" sibTransId="{EAC6CBEB-9371-46B0-AF89-2AF8265225F5}"/>
    <dgm:cxn modelId="{498B7A43-7B13-4B11-B0CB-DD79BEE31997}" type="presOf" srcId="{8D775ADE-A2F8-4490-ABD9-1DDF4A8DC425}" destId="{FACC17AA-9D7F-4E3C-A4B9-9B03AEA42D6F}" srcOrd="1" destOrd="0" presId="urn:microsoft.com/office/officeart/2005/8/layout/orgChart1"/>
    <dgm:cxn modelId="{08F8E575-C7F8-44D9-B54C-21AF2E30803A}" srcId="{B8A11C43-2514-49C6-94FA-31E60CF5ADF0}" destId="{CC5C1B62-DFC2-4596-B5E0-FE0208248057}" srcOrd="0" destOrd="0" parTransId="{AE1EB5F0-A588-4DD6-BC63-F3D55DBF5E7C}" sibTransId="{88E264A0-C22C-455A-BC2A-E397049E8C89}"/>
    <dgm:cxn modelId="{5E78446E-4911-462E-8F2B-8E657F802B6D}" type="presOf" srcId="{EF9F192D-CAB3-4D99-BD92-768865693C74}" destId="{0FCC5D8A-DBFE-4A7A-A0DA-B0DEB7179608}" srcOrd="0" destOrd="0" presId="urn:microsoft.com/office/officeart/2005/8/layout/orgChart1"/>
    <dgm:cxn modelId="{B298AE62-9789-4CF8-AB0E-5F92B7AD7D87}" srcId="{CC5C1B62-DFC2-4596-B5E0-FE0208248057}" destId="{EDC0128B-EC12-4F95-B21B-86876CAF2BD0}" srcOrd="0" destOrd="0" parTransId="{068F40F5-EED1-4416-BE08-66A9CAFBC234}" sibTransId="{C5880FB9-3E99-4A76-B448-BD06ACF527E6}"/>
    <dgm:cxn modelId="{8CFB0C23-4274-4134-97F3-2FD3EBB736BE}" type="presOf" srcId="{42CF4F05-707C-424A-A006-D244207AFB7A}" destId="{C6B17B2E-B13C-47B3-BC6D-1B3549E4547D}" srcOrd="0" destOrd="0" presId="urn:microsoft.com/office/officeart/2005/8/layout/orgChart1"/>
    <dgm:cxn modelId="{9B57160B-BD9D-4CA5-8383-A15ECD4A037E}" type="presOf" srcId="{CC5C1B62-DFC2-4596-B5E0-FE0208248057}" destId="{D338A794-0B26-4122-8E4E-BA898594EB92}" srcOrd="0" destOrd="0" presId="urn:microsoft.com/office/officeart/2005/8/layout/orgChart1"/>
    <dgm:cxn modelId="{F0DD884B-D25F-474E-9BDF-CD004478893F}" type="presOf" srcId="{EDC0128B-EC12-4F95-B21B-86876CAF2BD0}" destId="{EA3037E4-9952-416E-ABB6-4A38BA3E9108}" srcOrd="0" destOrd="0" presId="urn:microsoft.com/office/officeart/2005/8/layout/orgChart1"/>
    <dgm:cxn modelId="{7076F9FB-9938-4CA0-8349-71BCB9FA7B6E}" srcId="{CC5C1B62-DFC2-4596-B5E0-FE0208248057}" destId="{4D6441FA-49C4-4713-863E-B0BDD1D5F871}" srcOrd="3" destOrd="0" parTransId="{97D1275B-0FA3-4CA6-91B8-874FE15E9273}" sibTransId="{17A9CC78-B0FF-422F-A1AF-862CAEF3E888}"/>
    <dgm:cxn modelId="{B8CDAA89-88B4-4272-826E-D5D53BC66310}" type="presOf" srcId="{8D775ADE-A2F8-4490-ABD9-1DDF4A8DC425}" destId="{AB9671FB-34D6-4D4E-B727-12C000933430}" srcOrd="0" destOrd="0" presId="urn:microsoft.com/office/officeart/2005/8/layout/orgChart1"/>
    <dgm:cxn modelId="{6ED2ACD2-0FB5-4BAE-A163-448C74EE6AD1}" type="presOf" srcId="{8AD85E82-480D-40A4-B4EA-DC3E13223A71}" destId="{6162705E-5AE4-4AF9-95D0-A88B1D53A9C7}" srcOrd="1" destOrd="0" presId="urn:microsoft.com/office/officeart/2005/8/layout/orgChart1"/>
    <dgm:cxn modelId="{60A56FA3-0F9A-40CB-844F-2003D804EB03}" type="presOf" srcId="{8AD85E82-480D-40A4-B4EA-DC3E13223A71}" destId="{698ED394-006D-4E18-BCCD-882087758756}" srcOrd="0" destOrd="0" presId="urn:microsoft.com/office/officeart/2005/8/layout/orgChart1"/>
    <dgm:cxn modelId="{3D83877F-18BB-4CB9-8565-62CD5C31716B}" srcId="{CC5C1B62-DFC2-4596-B5E0-FE0208248057}" destId="{8D775ADE-A2F8-4490-ABD9-1DDF4A8DC425}" srcOrd="1" destOrd="0" parTransId="{42CF4F05-707C-424A-A006-D244207AFB7A}" sibTransId="{F9E2A54D-88CA-41BA-AFE9-EB215EBBE382}"/>
    <dgm:cxn modelId="{FF5A7501-4478-4422-850D-0F12AE60330E}" type="presOf" srcId="{97D1275B-0FA3-4CA6-91B8-874FE15E9273}" destId="{68C4464C-F76D-46A8-B5B8-C56709BD19CE}" srcOrd="0" destOrd="0" presId="urn:microsoft.com/office/officeart/2005/8/layout/orgChart1"/>
    <dgm:cxn modelId="{68FC1E98-4B5C-4170-B1E0-26DFACF33AB9}" type="presParOf" srcId="{1DAC124B-2BFF-4B04-9A2C-60E20CD68E61}" destId="{979280FB-705A-49A3-BAC4-1D122151F86A}" srcOrd="0" destOrd="0" presId="urn:microsoft.com/office/officeart/2005/8/layout/orgChart1"/>
    <dgm:cxn modelId="{9A46BF68-60C2-4B7A-81C3-59B357FB1086}" type="presParOf" srcId="{979280FB-705A-49A3-BAC4-1D122151F86A}" destId="{DDDA5346-8452-4CF9-B6C5-0B272ACED442}" srcOrd="0" destOrd="0" presId="urn:microsoft.com/office/officeart/2005/8/layout/orgChart1"/>
    <dgm:cxn modelId="{230EC58F-F732-4FCD-834B-B8F58EA60C13}" type="presParOf" srcId="{DDDA5346-8452-4CF9-B6C5-0B272ACED442}" destId="{D338A794-0B26-4122-8E4E-BA898594EB92}" srcOrd="0" destOrd="0" presId="urn:microsoft.com/office/officeart/2005/8/layout/orgChart1"/>
    <dgm:cxn modelId="{F7E38789-72B0-42FE-8050-218D2407BCE7}" type="presParOf" srcId="{DDDA5346-8452-4CF9-B6C5-0B272ACED442}" destId="{1CECBB91-F146-4069-9A2B-4D7EF538543E}" srcOrd="1" destOrd="0" presId="urn:microsoft.com/office/officeart/2005/8/layout/orgChart1"/>
    <dgm:cxn modelId="{5C569647-CE95-44D2-8328-9982BF1734FD}" type="presParOf" srcId="{979280FB-705A-49A3-BAC4-1D122151F86A}" destId="{FC74F838-5F4D-4051-A7FA-F694D385E8AF}" srcOrd="1" destOrd="0" presId="urn:microsoft.com/office/officeart/2005/8/layout/orgChart1"/>
    <dgm:cxn modelId="{531A1FB6-4B4A-49D8-ACB3-2F17EE22175C}" type="presParOf" srcId="{FC74F838-5F4D-4051-A7FA-F694D385E8AF}" destId="{6D19B3C6-53E3-4556-848F-D55662131E9C}" srcOrd="0" destOrd="0" presId="urn:microsoft.com/office/officeart/2005/8/layout/orgChart1"/>
    <dgm:cxn modelId="{A91070C1-C02E-4D4F-BEB1-3A0DD64B0293}" type="presParOf" srcId="{FC74F838-5F4D-4051-A7FA-F694D385E8AF}" destId="{B9D29EC4-0D9A-4744-8CD9-6935741260AE}" srcOrd="1" destOrd="0" presId="urn:microsoft.com/office/officeart/2005/8/layout/orgChart1"/>
    <dgm:cxn modelId="{891BDC12-E1A3-47FC-B89A-51E442569373}" type="presParOf" srcId="{B9D29EC4-0D9A-4744-8CD9-6935741260AE}" destId="{E7A78D4F-CF1B-4BD0-9E29-A5ADD7311347}" srcOrd="0" destOrd="0" presId="urn:microsoft.com/office/officeart/2005/8/layout/orgChart1"/>
    <dgm:cxn modelId="{ECBC9812-72F5-4F2F-B642-960C7F3E147E}" type="presParOf" srcId="{E7A78D4F-CF1B-4BD0-9E29-A5ADD7311347}" destId="{EA3037E4-9952-416E-ABB6-4A38BA3E9108}" srcOrd="0" destOrd="0" presId="urn:microsoft.com/office/officeart/2005/8/layout/orgChart1"/>
    <dgm:cxn modelId="{C3E87E28-BB8C-4270-94AB-D6300CE00BFB}" type="presParOf" srcId="{E7A78D4F-CF1B-4BD0-9E29-A5ADD7311347}" destId="{455D7E44-749A-412F-8154-E0E220C099A7}" srcOrd="1" destOrd="0" presId="urn:microsoft.com/office/officeart/2005/8/layout/orgChart1"/>
    <dgm:cxn modelId="{4213FD7D-BCF2-4608-B922-25C9E64F7535}" type="presParOf" srcId="{B9D29EC4-0D9A-4744-8CD9-6935741260AE}" destId="{43666DBB-769F-4182-8664-ED908B230F9F}" srcOrd="1" destOrd="0" presId="urn:microsoft.com/office/officeart/2005/8/layout/orgChart1"/>
    <dgm:cxn modelId="{A55D8E20-7C5E-4049-BE5D-B8C0B2CCBAC9}" type="presParOf" srcId="{B9D29EC4-0D9A-4744-8CD9-6935741260AE}" destId="{3FC67DC6-FCB1-49A7-AA72-0E048F163EF1}" srcOrd="2" destOrd="0" presId="urn:microsoft.com/office/officeart/2005/8/layout/orgChart1"/>
    <dgm:cxn modelId="{DEADB000-3DCC-4497-A84F-DBA968B45D14}" type="presParOf" srcId="{FC74F838-5F4D-4051-A7FA-F694D385E8AF}" destId="{C6B17B2E-B13C-47B3-BC6D-1B3549E4547D}" srcOrd="2" destOrd="0" presId="urn:microsoft.com/office/officeart/2005/8/layout/orgChart1"/>
    <dgm:cxn modelId="{FE6C1244-B746-47D3-887F-F4EE6A64529C}" type="presParOf" srcId="{FC74F838-5F4D-4051-A7FA-F694D385E8AF}" destId="{C570BADE-875E-480C-9530-CA031379CD30}" srcOrd="3" destOrd="0" presId="urn:microsoft.com/office/officeart/2005/8/layout/orgChart1"/>
    <dgm:cxn modelId="{F51A977C-0544-43E1-BCC1-9FA7444F34F3}" type="presParOf" srcId="{C570BADE-875E-480C-9530-CA031379CD30}" destId="{DF961C69-9F1D-4E14-8185-305AA654EF76}" srcOrd="0" destOrd="0" presId="urn:microsoft.com/office/officeart/2005/8/layout/orgChart1"/>
    <dgm:cxn modelId="{FAFF4B4F-0E68-47A5-8F1C-6C6C2CA4D21A}" type="presParOf" srcId="{DF961C69-9F1D-4E14-8185-305AA654EF76}" destId="{AB9671FB-34D6-4D4E-B727-12C000933430}" srcOrd="0" destOrd="0" presId="urn:microsoft.com/office/officeart/2005/8/layout/orgChart1"/>
    <dgm:cxn modelId="{CC09426A-A0C0-4E0F-89F2-61AABE0866DF}" type="presParOf" srcId="{DF961C69-9F1D-4E14-8185-305AA654EF76}" destId="{FACC17AA-9D7F-4E3C-A4B9-9B03AEA42D6F}" srcOrd="1" destOrd="0" presId="urn:microsoft.com/office/officeart/2005/8/layout/orgChart1"/>
    <dgm:cxn modelId="{F5D562D5-3AFB-4CBF-9507-90AE2A6858B5}" type="presParOf" srcId="{C570BADE-875E-480C-9530-CA031379CD30}" destId="{92CC7273-A2B2-4AC8-8895-27907B7B8AF7}" srcOrd="1" destOrd="0" presId="urn:microsoft.com/office/officeart/2005/8/layout/orgChart1"/>
    <dgm:cxn modelId="{159BB941-FB29-4145-AB83-5A39EFAEF17B}" type="presParOf" srcId="{C570BADE-875E-480C-9530-CA031379CD30}" destId="{968DA922-A08D-41C9-9573-BB869775C5D4}" srcOrd="2" destOrd="0" presId="urn:microsoft.com/office/officeart/2005/8/layout/orgChart1"/>
    <dgm:cxn modelId="{0C9C0442-1958-4D7E-BC89-80199514A122}" type="presParOf" srcId="{FC74F838-5F4D-4051-A7FA-F694D385E8AF}" destId="{0FCC5D8A-DBFE-4A7A-A0DA-B0DEB7179608}" srcOrd="4" destOrd="0" presId="urn:microsoft.com/office/officeart/2005/8/layout/orgChart1"/>
    <dgm:cxn modelId="{F850814E-02A1-4727-B1A5-10195ABD9363}" type="presParOf" srcId="{FC74F838-5F4D-4051-A7FA-F694D385E8AF}" destId="{6DB03E62-9F7F-4D06-B66F-A9B823C85378}" srcOrd="5" destOrd="0" presId="urn:microsoft.com/office/officeart/2005/8/layout/orgChart1"/>
    <dgm:cxn modelId="{4305D453-64FF-4201-9293-2697F3BD5D9E}" type="presParOf" srcId="{6DB03E62-9F7F-4D06-B66F-A9B823C85378}" destId="{040BEED3-1150-42BE-9290-BFBDD634CBB6}" srcOrd="0" destOrd="0" presId="urn:microsoft.com/office/officeart/2005/8/layout/orgChart1"/>
    <dgm:cxn modelId="{6DB3A409-D6CA-437E-A20C-210E42FFFEC5}" type="presParOf" srcId="{040BEED3-1150-42BE-9290-BFBDD634CBB6}" destId="{698ED394-006D-4E18-BCCD-882087758756}" srcOrd="0" destOrd="0" presId="urn:microsoft.com/office/officeart/2005/8/layout/orgChart1"/>
    <dgm:cxn modelId="{3AC7E735-8BDE-45DE-98CD-FF04A1B89FBF}" type="presParOf" srcId="{040BEED3-1150-42BE-9290-BFBDD634CBB6}" destId="{6162705E-5AE4-4AF9-95D0-A88B1D53A9C7}" srcOrd="1" destOrd="0" presId="urn:microsoft.com/office/officeart/2005/8/layout/orgChart1"/>
    <dgm:cxn modelId="{90085D29-3B51-44BB-AB91-63A25B019AB9}" type="presParOf" srcId="{6DB03E62-9F7F-4D06-B66F-A9B823C85378}" destId="{5B1E2DB7-3300-4EF1-B846-DE3663146296}" srcOrd="1" destOrd="0" presId="urn:microsoft.com/office/officeart/2005/8/layout/orgChart1"/>
    <dgm:cxn modelId="{507D1BF6-4DF2-4458-AFC7-FA257B4301DF}" type="presParOf" srcId="{6DB03E62-9F7F-4D06-B66F-A9B823C85378}" destId="{9A31080F-8E5E-4FAB-A33F-0D1842F7D90E}" srcOrd="2" destOrd="0" presId="urn:microsoft.com/office/officeart/2005/8/layout/orgChart1"/>
    <dgm:cxn modelId="{686107A3-6E32-4CEA-B75C-61F043DC1A71}" type="presParOf" srcId="{FC74F838-5F4D-4051-A7FA-F694D385E8AF}" destId="{68C4464C-F76D-46A8-B5B8-C56709BD19CE}" srcOrd="6" destOrd="0" presId="urn:microsoft.com/office/officeart/2005/8/layout/orgChart1"/>
    <dgm:cxn modelId="{9406DF71-E565-4BAF-9032-67517942A04B}" type="presParOf" srcId="{FC74F838-5F4D-4051-A7FA-F694D385E8AF}" destId="{F3A21D75-4502-4CEA-9FFB-5012BEC8D677}" srcOrd="7" destOrd="0" presId="urn:microsoft.com/office/officeart/2005/8/layout/orgChart1"/>
    <dgm:cxn modelId="{FB4C18DF-63B0-47B2-857C-754BAE001C18}" type="presParOf" srcId="{F3A21D75-4502-4CEA-9FFB-5012BEC8D677}" destId="{AF3162D5-FE5A-4514-9DF1-99C96EAFCA2D}" srcOrd="0" destOrd="0" presId="urn:microsoft.com/office/officeart/2005/8/layout/orgChart1"/>
    <dgm:cxn modelId="{F0062CE1-FB0E-4BC9-81B1-0E0030B944C4}" type="presParOf" srcId="{AF3162D5-FE5A-4514-9DF1-99C96EAFCA2D}" destId="{01D28CA0-3947-460E-8D11-93AE18221A3A}" srcOrd="0" destOrd="0" presId="urn:microsoft.com/office/officeart/2005/8/layout/orgChart1"/>
    <dgm:cxn modelId="{9D74C08D-1429-4B15-9CF9-941B2C31AB6C}" type="presParOf" srcId="{AF3162D5-FE5A-4514-9DF1-99C96EAFCA2D}" destId="{681B3021-FF1A-43E7-A1B2-AD6837760D9E}" srcOrd="1" destOrd="0" presId="urn:microsoft.com/office/officeart/2005/8/layout/orgChart1"/>
    <dgm:cxn modelId="{6C6A866B-B3EE-431B-BCDD-39576C39D911}" type="presParOf" srcId="{F3A21D75-4502-4CEA-9FFB-5012BEC8D677}" destId="{A1A1A99F-70E1-4912-88E4-493BB13E90F3}" srcOrd="1" destOrd="0" presId="urn:microsoft.com/office/officeart/2005/8/layout/orgChart1"/>
    <dgm:cxn modelId="{4C1ECA47-812A-4122-8C24-DCF57715D0CC}" type="presParOf" srcId="{F3A21D75-4502-4CEA-9FFB-5012BEC8D677}" destId="{B18B6753-C3A7-4FBA-B5D4-4D18734B154B}" srcOrd="2" destOrd="0" presId="urn:microsoft.com/office/officeart/2005/8/layout/orgChart1"/>
    <dgm:cxn modelId="{8482E3E1-F0C8-45B4-92EB-90C7F257077C}" type="presParOf" srcId="{979280FB-705A-49A3-BAC4-1D122151F86A}" destId="{14934582-0691-440C-ADA0-64FD12938AD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9AFED6-D6DC-4DBB-BBAF-B5E472BD20F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B3A283C2-438F-449D-BAE4-C7CFC3AD6318}">
      <dgm:prSet phldrT="[Metin]"/>
      <dgm:spPr/>
      <dgm:t>
        <a:bodyPr/>
        <a:lstStyle/>
        <a:p>
          <a:r>
            <a:rPr lang="tr-TR" dirty="0"/>
            <a:t>Karma</a:t>
          </a:r>
        </a:p>
        <a:p>
          <a:r>
            <a:rPr lang="tr-TR" dirty="0"/>
            <a:t> Hukukun Dalları</a:t>
          </a:r>
        </a:p>
      </dgm:t>
    </dgm:pt>
    <dgm:pt modelId="{AC29EDE9-6112-4570-A14F-7229DA25C4DF}" type="parTrans" cxnId="{4BE6E4F5-0F26-461A-AF14-CA9C64B82571}">
      <dgm:prSet/>
      <dgm:spPr/>
      <dgm:t>
        <a:bodyPr/>
        <a:lstStyle/>
        <a:p>
          <a:endParaRPr lang="tr-TR"/>
        </a:p>
      </dgm:t>
    </dgm:pt>
    <dgm:pt modelId="{306B41C9-C997-480F-BF43-68E97CAF3537}" type="sibTrans" cxnId="{4BE6E4F5-0F26-461A-AF14-CA9C64B82571}">
      <dgm:prSet/>
      <dgm:spPr/>
      <dgm:t>
        <a:bodyPr/>
        <a:lstStyle/>
        <a:p>
          <a:endParaRPr lang="tr-TR"/>
        </a:p>
      </dgm:t>
    </dgm:pt>
    <dgm:pt modelId="{0EA59C60-5FE6-4C54-AF82-523A5EF1B1F5}">
      <dgm:prSet phldrT="[Metin]"/>
      <dgm:spPr/>
      <dgm:t>
        <a:bodyPr/>
        <a:lstStyle/>
        <a:p>
          <a:r>
            <a:rPr lang="tr-TR" dirty="0"/>
            <a:t>İş Hukuku</a:t>
          </a:r>
        </a:p>
      </dgm:t>
    </dgm:pt>
    <dgm:pt modelId="{73829952-D9EB-4969-9D87-7F39E8885D88}" type="parTrans" cxnId="{5772787B-BFB2-4451-89ED-181A0D43D0AA}">
      <dgm:prSet/>
      <dgm:spPr/>
      <dgm:t>
        <a:bodyPr/>
        <a:lstStyle/>
        <a:p>
          <a:endParaRPr lang="tr-TR"/>
        </a:p>
      </dgm:t>
    </dgm:pt>
    <dgm:pt modelId="{CFD1D935-7297-4160-8B19-7F893CF95B2A}" type="sibTrans" cxnId="{5772787B-BFB2-4451-89ED-181A0D43D0AA}">
      <dgm:prSet/>
      <dgm:spPr/>
      <dgm:t>
        <a:bodyPr/>
        <a:lstStyle/>
        <a:p>
          <a:endParaRPr lang="tr-TR"/>
        </a:p>
      </dgm:t>
    </dgm:pt>
    <dgm:pt modelId="{0BDAF837-E207-47D4-8BE1-9A26EFA0D7FA}">
      <dgm:prSet phldrT="[Metin]"/>
      <dgm:spPr/>
      <dgm:t>
        <a:bodyPr/>
        <a:lstStyle/>
        <a:p>
          <a:r>
            <a:rPr lang="tr-TR" dirty="0"/>
            <a:t>Medeni Usul Hukuku</a:t>
          </a:r>
        </a:p>
      </dgm:t>
    </dgm:pt>
    <dgm:pt modelId="{9E143A39-910E-4F4F-A36F-5EB060EAB348}" type="parTrans" cxnId="{77631551-FB1D-4B03-9ECC-26E09CD952E3}">
      <dgm:prSet/>
      <dgm:spPr/>
      <dgm:t>
        <a:bodyPr/>
        <a:lstStyle/>
        <a:p>
          <a:endParaRPr lang="tr-TR"/>
        </a:p>
      </dgm:t>
    </dgm:pt>
    <dgm:pt modelId="{7A406EFA-3D84-49FC-8B3B-27078B86708C}" type="sibTrans" cxnId="{77631551-FB1D-4B03-9ECC-26E09CD952E3}">
      <dgm:prSet/>
      <dgm:spPr/>
      <dgm:t>
        <a:bodyPr/>
        <a:lstStyle/>
        <a:p>
          <a:endParaRPr lang="tr-TR"/>
        </a:p>
      </dgm:t>
    </dgm:pt>
    <dgm:pt modelId="{48C36858-FA96-4FDD-9FF2-8554B63F8EF4}">
      <dgm:prSet phldrT="[Metin]"/>
      <dgm:spPr/>
      <dgm:t>
        <a:bodyPr/>
        <a:lstStyle/>
        <a:p>
          <a:r>
            <a:rPr lang="tr-TR" dirty="0"/>
            <a:t>İcra İflas Hukuku</a:t>
          </a:r>
        </a:p>
      </dgm:t>
    </dgm:pt>
    <dgm:pt modelId="{A7FBBD08-3DE0-4E74-96F2-37E3A441F4BA}" type="parTrans" cxnId="{719AD904-63D0-4A0A-8540-0E1AD55EE23A}">
      <dgm:prSet/>
      <dgm:spPr/>
      <dgm:t>
        <a:bodyPr/>
        <a:lstStyle/>
        <a:p>
          <a:endParaRPr lang="tr-TR"/>
        </a:p>
      </dgm:t>
    </dgm:pt>
    <dgm:pt modelId="{BBEC41D9-813D-47A9-9B1C-F7BA6225847B}" type="sibTrans" cxnId="{719AD904-63D0-4A0A-8540-0E1AD55EE23A}">
      <dgm:prSet/>
      <dgm:spPr/>
      <dgm:t>
        <a:bodyPr/>
        <a:lstStyle/>
        <a:p>
          <a:endParaRPr lang="tr-TR"/>
        </a:p>
      </dgm:t>
    </dgm:pt>
    <dgm:pt modelId="{69222E03-CB0A-432E-8DC5-A4B606C3ED38}" type="pres">
      <dgm:prSet presAssocID="{3D9AFED6-D6DC-4DBB-BBAF-B5E472BD20FA}" presName="hierChild1" presStyleCnt="0">
        <dgm:presLayoutVars>
          <dgm:orgChart val="1"/>
          <dgm:chPref val="1"/>
          <dgm:dir/>
          <dgm:animOne val="branch"/>
          <dgm:animLvl val="lvl"/>
          <dgm:resizeHandles/>
        </dgm:presLayoutVars>
      </dgm:prSet>
      <dgm:spPr/>
      <dgm:t>
        <a:bodyPr/>
        <a:lstStyle/>
        <a:p>
          <a:endParaRPr lang="tr-TR"/>
        </a:p>
      </dgm:t>
    </dgm:pt>
    <dgm:pt modelId="{A73D4C46-4363-4773-8850-7BAEA0C53BB5}" type="pres">
      <dgm:prSet presAssocID="{B3A283C2-438F-449D-BAE4-C7CFC3AD6318}" presName="hierRoot1" presStyleCnt="0">
        <dgm:presLayoutVars>
          <dgm:hierBranch val="init"/>
        </dgm:presLayoutVars>
      </dgm:prSet>
      <dgm:spPr/>
    </dgm:pt>
    <dgm:pt modelId="{A7CC4FE1-3981-4309-ADE7-C9470E70C9CD}" type="pres">
      <dgm:prSet presAssocID="{B3A283C2-438F-449D-BAE4-C7CFC3AD6318}" presName="rootComposite1" presStyleCnt="0"/>
      <dgm:spPr/>
    </dgm:pt>
    <dgm:pt modelId="{F603892A-2323-40F5-8F15-E2267E2009FD}" type="pres">
      <dgm:prSet presAssocID="{B3A283C2-438F-449D-BAE4-C7CFC3AD6318}" presName="rootText1" presStyleLbl="node0" presStyleIdx="0" presStyleCnt="1" custScaleX="179572" custScaleY="172029">
        <dgm:presLayoutVars>
          <dgm:chPref val="3"/>
        </dgm:presLayoutVars>
      </dgm:prSet>
      <dgm:spPr/>
      <dgm:t>
        <a:bodyPr/>
        <a:lstStyle/>
        <a:p>
          <a:endParaRPr lang="tr-TR"/>
        </a:p>
      </dgm:t>
    </dgm:pt>
    <dgm:pt modelId="{383CAC1C-8EA9-4817-BD5E-EC20E4A8821C}" type="pres">
      <dgm:prSet presAssocID="{B3A283C2-438F-449D-BAE4-C7CFC3AD6318}" presName="rootConnector1" presStyleLbl="node1" presStyleIdx="0" presStyleCnt="0"/>
      <dgm:spPr/>
      <dgm:t>
        <a:bodyPr/>
        <a:lstStyle/>
        <a:p>
          <a:endParaRPr lang="tr-TR"/>
        </a:p>
      </dgm:t>
    </dgm:pt>
    <dgm:pt modelId="{34FE65AD-746D-40C9-ADD6-CB87E4ED2F85}" type="pres">
      <dgm:prSet presAssocID="{B3A283C2-438F-449D-BAE4-C7CFC3AD6318}" presName="hierChild2" presStyleCnt="0"/>
      <dgm:spPr/>
    </dgm:pt>
    <dgm:pt modelId="{64089867-4FD4-4745-B73B-2A1267B0726B}" type="pres">
      <dgm:prSet presAssocID="{73829952-D9EB-4969-9D87-7F39E8885D88}" presName="Name37" presStyleLbl="parChTrans1D2" presStyleIdx="0" presStyleCnt="3"/>
      <dgm:spPr/>
      <dgm:t>
        <a:bodyPr/>
        <a:lstStyle/>
        <a:p>
          <a:endParaRPr lang="tr-TR"/>
        </a:p>
      </dgm:t>
    </dgm:pt>
    <dgm:pt modelId="{755DA230-A0C1-4F9D-A3BF-AAE2E613714D}" type="pres">
      <dgm:prSet presAssocID="{0EA59C60-5FE6-4C54-AF82-523A5EF1B1F5}" presName="hierRoot2" presStyleCnt="0">
        <dgm:presLayoutVars>
          <dgm:hierBranch val="init"/>
        </dgm:presLayoutVars>
      </dgm:prSet>
      <dgm:spPr/>
    </dgm:pt>
    <dgm:pt modelId="{E33A65D7-EDD9-4D4B-87ED-A49C7ADEBA16}" type="pres">
      <dgm:prSet presAssocID="{0EA59C60-5FE6-4C54-AF82-523A5EF1B1F5}" presName="rootComposite" presStyleCnt="0"/>
      <dgm:spPr/>
    </dgm:pt>
    <dgm:pt modelId="{03D348C4-10E0-48D1-B51D-81B1F8694D59}" type="pres">
      <dgm:prSet presAssocID="{0EA59C60-5FE6-4C54-AF82-523A5EF1B1F5}" presName="rootText" presStyleLbl="node2" presStyleIdx="0" presStyleCnt="3">
        <dgm:presLayoutVars>
          <dgm:chPref val="3"/>
        </dgm:presLayoutVars>
      </dgm:prSet>
      <dgm:spPr/>
      <dgm:t>
        <a:bodyPr/>
        <a:lstStyle/>
        <a:p>
          <a:endParaRPr lang="tr-TR"/>
        </a:p>
      </dgm:t>
    </dgm:pt>
    <dgm:pt modelId="{44EC522C-3F05-47EC-A344-D8AD20F4B936}" type="pres">
      <dgm:prSet presAssocID="{0EA59C60-5FE6-4C54-AF82-523A5EF1B1F5}" presName="rootConnector" presStyleLbl="node2" presStyleIdx="0" presStyleCnt="3"/>
      <dgm:spPr/>
      <dgm:t>
        <a:bodyPr/>
        <a:lstStyle/>
        <a:p>
          <a:endParaRPr lang="tr-TR"/>
        </a:p>
      </dgm:t>
    </dgm:pt>
    <dgm:pt modelId="{C17C2023-35F0-40F3-BC01-928CFB73B67B}" type="pres">
      <dgm:prSet presAssocID="{0EA59C60-5FE6-4C54-AF82-523A5EF1B1F5}" presName="hierChild4" presStyleCnt="0"/>
      <dgm:spPr/>
    </dgm:pt>
    <dgm:pt modelId="{BDED1EA2-658A-4262-9A96-944BD83F8545}" type="pres">
      <dgm:prSet presAssocID="{0EA59C60-5FE6-4C54-AF82-523A5EF1B1F5}" presName="hierChild5" presStyleCnt="0"/>
      <dgm:spPr/>
    </dgm:pt>
    <dgm:pt modelId="{5E75D12D-E153-4B8D-8F90-28CA68D5489C}" type="pres">
      <dgm:prSet presAssocID="{9E143A39-910E-4F4F-A36F-5EB060EAB348}" presName="Name37" presStyleLbl="parChTrans1D2" presStyleIdx="1" presStyleCnt="3"/>
      <dgm:spPr/>
      <dgm:t>
        <a:bodyPr/>
        <a:lstStyle/>
        <a:p>
          <a:endParaRPr lang="tr-TR"/>
        </a:p>
      </dgm:t>
    </dgm:pt>
    <dgm:pt modelId="{85A4708B-AC4C-4A47-B94D-5ED8C71107AD}" type="pres">
      <dgm:prSet presAssocID="{0BDAF837-E207-47D4-8BE1-9A26EFA0D7FA}" presName="hierRoot2" presStyleCnt="0">
        <dgm:presLayoutVars>
          <dgm:hierBranch val="init"/>
        </dgm:presLayoutVars>
      </dgm:prSet>
      <dgm:spPr/>
    </dgm:pt>
    <dgm:pt modelId="{03D4433B-8E67-46FD-A11D-F58DA4FB847E}" type="pres">
      <dgm:prSet presAssocID="{0BDAF837-E207-47D4-8BE1-9A26EFA0D7FA}" presName="rootComposite" presStyleCnt="0"/>
      <dgm:spPr/>
    </dgm:pt>
    <dgm:pt modelId="{2AFA2CA8-4003-473E-A28C-48E11E41C645}" type="pres">
      <dgm:prSet presAssocID="{0BDAF837-E207-47D4-8BE1-9A26EFA0D7FA}" presName="rootText" presStyleLbl="node2" presStyleIdx="1" presStyleCnt="3">
        <dgm:presLayoutVars>
          <dgm:chPref val="3"/>
        </dgm:presLayoutVars>
      </dgm:prSet>
      <dgm:spPr/>
      <dgm:t>
        <a:bodyPr/>
        <a:lstStyle/>
        <a:p>
          <a:endParaRPr lang="tr-TR"/>
        </a:p>
      </dgm:t>
    </dgm:pt>
    <dgm:pt modelId="{AA09CDB5-60C4-43EE-8016-26FF0FFE89D9}" type="pres">
      <dgm:prSet presAssocID="{0BDAF837-E207-47D4-8BE1-9A26EFA0D7FA}" presName="rootConnector" presStyleLbl="node2" presStyleIdx="1" presStyleCnt="3"/>
      <dgm:spPr/>
      <dgm:t>
        <a:bodyPr/>
        <a:lstStyle/>
        <a:p>
          <a:endParaRPr lang="tr-TR"/>
        </a:p>
      </dgm:t>
    </dgm:pt>
    <dgm:pt modelId="{465C851B-6126-48DF-BCC0-E15F00879C79}" type="pres">
      <dgm:prSet presAssocID="{0BDAF837-E207-47D4-8BE1-9A26EFA0D7FA}" presName="hierChild4" presStyleCnt="0"/>
      <dgm:spPr/>
    </dgm:pt>
    <dgm:pt modelId="{556CAB85-7CC2-4902-A40A-CF16C92FA11F}" type="pres">
      <dgm:prSet presAssocID="{0BDAF837-E207-47D4-8BE1-9A26EFA0D7FA}" presName="hierChild5" presStyleCnt="0"/>
      <dgm:spPr/>
    </dgm:pt>
    <dgm:pt modelId="{B0884C1D-D323-4C8B-A9CF-1D931E488AD0}" type="pres">
      <dgm:prSet presAssocID="{A7FBBD08-3DE0-4E74-96F2-37E3A441F4BA}" presName="Name37" presStyleLbl="parChTrans1D2" presStyleIdx="2" presStyleCnt="3"/>
      <dgm:spPr/>
      <dgm:t>
        <a:bodyPr/>
        <a:lstStyle/>
        <a:p>
          <a:endParaRPr lang="tr-TR"/>
        </a:p>
      </dgm:t>
    </dgm:pt>
    <dgm:pt modelId="{84BE9038-F8CE-4077-A3C2-6A576CAA867B}" type="pres">
      <dgm:prSet presAssocID="{48C36858-FA96-4FDD-9FF2-8554B63F8EF4}" presName="hierRoot2" presStyleCnt="0">
        <dgm:presLayoutVars>
          <dgm:hierBranch val="init"/>
        </dgm:presLayoutVars>
      </dgm:prSet>
      <dgm:spPr/>
    </dgm:pt>
    <dgm:pt modelId="{125572C9-9BAF-4B0A-AAE8-136824148889}" type="pres">
      <dgm:prSet presAssocID="{48C36858-FA96-4FDD-9FF2-8554B63F8EF4}" presName="rootComposite" presStyleCnt="0"/>
      <dgm:spPr/>
    </dgm:pt>
    <dgm:pt modelId="{92DAF7E8-C24C-4447-94DE-3AB3E309D53D}" type="pres">
      <dgm:prSet presAssocID="{48C36858-FA96-4FDD-9FF2-8554B63F8EF4}" presName="rootText" presStyleLbl="node2" presStyleIdx="2" presStyleCnt="3">
        <dgm:presLayoutVars>
          <dgm:chPref val="3"/>
        </dgm:presLayoutVars>
      </dgm:prSet>
      <dgm:spPr/>
      <dgm:t>
        <a:bodyPr/>
        <a:lstStyle/>
        <a:p>
          <a:endParaRPr lang="tr-TR"/>
        </a:p>
      </dgm:t>
    </dgm:pt>
    <dgm:pt modelId="{96531B64-4505-451A-A03D-B123F44E06E6}" type="pres">
      <dgm:prSet presAssocID="{48C36858-FA96-4FDD-9FF2-8554B63F8EF4}" presName="rootConnector" presStyleLbl="node2" presStyleIdx="2" presStyleCnt="3"/>
      <dgm:spPr/>
      <dgm:t>
        <a:bodyPr/>
        <a:lstStyle/>
        <a:p>
          <a:endParaRPr lang="tr-TR"/>
        </a:p>
      </dgm:t>
    </dgm:pt>
    <dgm:pt modelId="{FD6EFF82-B606-4AFC-BFA7-D2C3AACF2FDE}" type="pres">
      <dgm:prSet presAssocID="{48C36858-FA96-4FDD-9FF2-8554B63F8EF4}" presName="hierChild4" presStyleCnt="0"/>
      <dgm:spPr/>
    </dgm:pt>
    <dgm:pt modelId="{D28DAF5C-17AD-4DBF-AA73-942E23205967}" type="pres">
      <dgm:prSet presAssocID="{48C36858-FA96-4FDD-9FF2-8554B63F8EF4}" presName="hierChild5" presStyleCnt="0"/>
      <dgm:spPr/>
    </dgm:pt>
    <dgm:pt modelId="{12D3204E-5DF7-4BD1-A162-218B0E9D6BEC}" type="pres">
      <dgm:prSet presAssocID="{B3A283C2-438F-449D-BAE4-C7CFC3AD6318}" presName="hierChild3" presStyleCnt="0"/>
      <dgm:spPr/>
    </dgm:pt>
  </dgm:ptLst>
  <dgm:cxnLst>
    <dgm:cxn modelId="{182DDAB0-6DED-452B-8576-2E5DC5D52993}" type="presOf" srcId="{48C36858-FA96-4FDD-9FF2-8554B63F8EF4}" destId="{96531B64-4505-451A-A03D-B123F44E06E6}" srcOrd="1" destOrd="0" presId="urn:microsoft.com/office/officeart/2005/8/layout/orgChart1"/>
    <dgm:cxn modelId="{45D20EAB-DC81-4D9A-991C-EBEC9993DBBE}" type="presOf" srcId="{73829952-D9EB-4969-9D87-7F39E8885D88}" destId="{64089867-4FD4-4745-B73B-2A1267B0726B}" srcOrd="0" destOrd="0" presId="urn:microsoft.com/office/officeart/2005/8/layout/orgChart1"/>
    <dgm:cxn modelId="{FCFC7D90-4486-450C-9C27-9CD7517E4653}" type="presOf" srcId="{0EA59C60-5FE6-4C54-AF82-523A5EF1B1F5}" destId="{44EC522C-3F05-47EC-A344-D8AD20F4B936}" srcOrd="1" destOrd="0" presId="urn:microsoft.com/office/officeart/2005/8/layout/orgChart1"/>
    <dgm:cxn modelId="{77631551-FB1D-4B03-9ECC-26E09CD952E3}" srcId="{B3A283C2-438F-449D-BAE4-C7CFC3AD6318}" destId="{0BDAF837-E207-47D4-8BE1-9A26EFA0D7FA}" srcOrd="1" destOrd="0" parTransId="{9E143A39-910E-4F4F-A36F-5EB060EAB348}" sibTransId="{7A406EFA-3D84-49FC-8B3B-27078B86708C}"/>
    <dgm:cxn modelId="{719AD904-63D0-4A0A-8540-0E1AD55EE23A}" srcId="{B3A283C2-438F-449D-BAE4-C7CFC3AD6318}" destId="{48C36858-FA96-4FDD-9FF2-8554B63F8EF4}" srcOrd="2" destOrd="0" parTransId="{A7FBBD08-3DE0-4E74-96F2-37E3A441F4BA}" sibTransId="{BBEC41D9-813D-47A9-9B1C-F7BA6225847B}"/>
    <dgm:cxn modelId="{5772787B-BFB2-4451-89ED-181A0D43D0AA}" srcId="{B3A283C2-438F-449D-BAE4-C7CFC3AD6318}" destId="{0EA59C60-5FE6-4C54-AF82-523A5EF1B1F5}" srcOrd="0" destOrd="0" parTransId="{73829952-D9EB-4969-9D87-7F39E8885D88}" sibTransId="{CFD1D935-7297-4160-8B19-7F893CF95B2A}"/>
    <dgm:cxn modelId="{AB05884C-6431-40DE-B98F-53A2E428966C}" type="presOf" srcId="{3D9AFED6-D6DC-4DBB-BBAF-B5E472BD20FA}" destId="{69222E03-CB0A-432E-8DC5-A4B606C3ED38}" srcOrd="0" destOrd="0" presId="urn:microsoft.com/office/officeart/2005/8/layout/orgChart1"/>
    <dgm:cxn modelId="{44EEBF95-9604-4EF2-BFC6-B912479D343F}" type="presOf" srcId="{B3A283C2-438F-449D-BAE4-C7CFC3AD6318}" destId="{383CAC1C-8EA9-4817-BD5E-EC20E4A8821C}" srcOrd="1" destOrd="0" presId="urn:microsoft.com/office/officeart/2005/8/layout/orgChart1"/>
    <dgm:cxn modelId="{654508E0-2F77-4F57-85B2-357FA409E0EC}" type="presOf" srcId="{0BDAF837-E207-47D4-8BE1-9A26EFA0D7FA}" destId="{2AFA2CA8-4003-473E-A28C-48E11E41C645}" srcOrd="0" destOrd="0" presId="urn:microsoft.com/office/officeart/2005/8/layout/orgChart1"/>
    <dgm:cxn modelId="{D7DF32E0-9DB8-4081-A9FD-F28B3A95F7F0}" type="presOf" srcId="{9E143A39-910E-4F4F-A36F-5EB060EAB348}" destId="{5E75D12D-E153-4B8D-8F90-28CA68D5489C}" srcOrd="0" destOrd="0" presId="urn:microsoft.com/office/officeart/2005/8/layout/orgChart1"/>
    <dgm:cxn modelId="{4BE6E4F5-0F26-461A-AF14-CA9C64B82571}" srcId="{3D9AFED6-D6DC-4DBB-BBAF-B5E472BD20FA}" destId="{B3A283C2-438F-449D-BAE4-C7CFC3AD6318}" srcOrd="0" destOrd="0" parTransId="{AC29EDE9-6112-4570-A14F-7229DA25C4DF}" sibTransId="{306B41C9-C997-480F-BF43-68E97CAF3537}"/>
    <dgm:cxn modelId="{CB908BF5-C9CC-4F07-B651-33FB9A05B3B4}" type="presOf" srcId="{48C36858-FA96-4FDD-9FF2-8554B63F8EF4}" destId="{92DAF7E8-C24C-4447-94DE-3AB3E309D53D}" srcOrd="0" destOrd="0" presId="urn:microsoft.com/office/officeart/2005/8/layout/orgChart1"/>
    <dgm:cxn modelId="{E25D15AE-6C64-4DF6-9494-E1860A8870F8}" type="presOf" srcId="{0BDAF837-E207-47D4-8BE1-9A26EFA0D7FA}" destId="{AA09CDB5-60C4-43EE-8016-26FF0FFE89D9}" srcOrd="1" destOrd="0" presId="urn:microsoft.com/office/officeart/2005/8/layout/orgChart1"/>
    <dgm:cxn modelId="{4A2F8AC4-C07C-4C72-8881-13517A62C9E5}" type="presOf" srcId="{A7FBBD08-3DE0-4E74-96F2-37E3A441F4BA}" destId="{B0884C1D-D323-4C8B-A9CF-1D931E488AD0}" srcOrd="0" destOrd="0" presId="urn:microsoft.com/office/officeart/2005/8/layout/orgChart1"/>
    <dgm:cxn modelId="{CCF83837-DAFF-403D-B6A2-22CE6EA1FBD2}" type="presOf" srcId="{0EA59C60-5FE6-4C54-AF82-523A5EF1B1F5}" destId="{03D348C4-10E0-48D1-B51D-81B1F8694D59}" srcOrd="0" destOrd="0" presId="urn:microsoft.com/office/officeart/2005/8/layout/orgChart1"/>
    <dgm:cxn modelId="{E00756F8-875F-4FC6-8460-228A7F9149A2}" type="presOf" srcId="{B3A283C2-438F-449D-BAE4-C7CFC3AD6318}" destId="{F603892A-2323-40F5-8F15-E2267E2009FD}" srcOrd="0" destOrd="0" presId="urn:microsoft.com/office/officeart/2005/8/layout/orgChart1"/>
    <dgm:cxn modelId="{ACE80443-21AF-487F-8E52-BA33FF4BE203}" type="presParOf" srcId="{69222E03-CB0A-432E-8DC5-A4B606C3ED38}" destId="{A73D4C46-4363-4773-8850-7BAEA0C53BB5}" srcOrd="0" destOrd="0" presId="urn:microsoft.com/office/officeart/2005/8/layout/orgChart1"/>
    <dgm:cxn modelId="{9E66C108-C695-4460-9577-26500F2C0893}" type="presParOf" srcId="{A73D4C46-4363-4773-8850-7BAEA0C53BB5}" destId="{A7CC4FE1-3981-4309-ADE7-C9470E70C9CD}" srcOrd="0" destOrd="0" presId="urn:microsoft.com/office/officeart/2005/8/layout/orgChart1"/>
    <dgm:cxn modelId="{3275C616-FBDE-41C3-BC1F-FA8CB7CDDDD8}" type="presParOf" srcId="{A7CC4FE1-3981-4309-ADE7-C9470E70C9CD}" destId="{F603892A-2323-40F5-8F15-E2267E2009FD}" srcOrd="0" destOrd="0" presId="urn:microsoft.com/office/officeart/2005/8/layout/orgChart1"/>
    <dgm:cxn modelId="{DE339F4B-67DE-421E-AD7E-BBE3B374BD5D}" type="presParOf" srcId="{A7CC4FE1-3981-4309-ADE7-C9470E70C9CD}" destId="{383CAC1C-8EA9-4817-BD5E-EC20E4A8821C}" srcOrd="1" destOrd="0" presId="urn:microsoft.com/office/officeart/2005/8/layout/orgChart1"/>
    <dgm:cxn modelId="{10255EA2-4948-4EA5-BFC4-8C5BB53920A0}" type="presParOf" srcId="{A73D4C46-4363-4773-8850-7BAEA0C53BB5}" destId="{34FE65AD-746D-40C9-ADD6-CB87E4ED2F85}" srcOrd="1" destOrd="0" presId="urn:microsoft.com/office/officeart/2005/8/layout/orgChart1"/>
    <dgm:cxn modelId="{C4BAEA2B-FD16-43C0-A12E-E5A882F4ABA4}" type="presParOf" srcId="{34FE65AD-746D-40C9-ADD6-CB87E4ED2F85}" destId="{64089867-4FD4-4745-B73B-2A1267B0726B}" srcOrd="0" destOrd="0" presId="urn:microsoft.com/office/officeart/2005/8/layout/orgChart1"/>
    <dgm:cxn modelId="{FE8CB218-AEF0-4F2B-B32B-6C2F608122AF}" type="presParOf" srcId="{34FE65AD-746D-40C9-ADD6-CB87E4ED2F85}" destId="{755DA230-A0C1-4F9D-A3BF-AAE2E613714D}" srcOrd="1" destOrd="0" presId="urn:microsoft.com/office/officeart/2005/8/layout/orgChart1"/>
    <dgm:cxn modelId="{0B6E8D0D-B7E0-47E7-AD15-41B1F37C25F9}" type="presParOf" srcId="{755DA230-A0C1-4F9D-A3BF-AAE2E613714D}" destId="{E33A65D7-EDD9-4D4B-87ED-A49C7ADEBA16}" srcOrd="0" destOrd="0" presId="urn:microsoft.com/office/officeart/2005/8/layout/orgChart1"/>
    <dgm:cxn modelId="{943B7675-6E2F-4924-BDB2-B0DBE23136D2}" type="presParOf" srcId="{E33A65D7-EDD9-4D4B-87ED-A49C7ADEBA16}" destId="{03D348C4-10E0-48D1-B51D-81B1F8694D59}" srcOrd="0" destOrd="0" presId="urn:microsoft.com/office/officeart/2005/8/layout/orgChart1"/>
    <dgm:cxn modelId="{BDD78362-29C2-4313-97AC-E8F8C9B18364}" type="presParOf" srcId="{E33A65D7-EDD9-4D4B-87ED-A49C7ADEBA16}" destId="{44EC522C-3F05-47EC-A344-D8AD20F4B936}" srcOrd="1" destOrd="0" presId="urn:microsoft.com/office/officeart/2005/8/layout/orgChart1"/>
    <dgm:cxn modelId="{615A3418-8EEE-4FBD-B5EF-882A11B4C4E4}" type="presParOf" srcId="{755DA230-A0C1-4F9D-A3BF-AAE2E613714D}" destId="{C17C2023-35F0-40F3-BC01-928CFB73B67B}" srcOrd="1" destOrd="0" presId="urn:microsoft.com/office/officeart/2005/8/layout/orgChart1"/>
    <dgm:cxn modelId="{3FCB1EB0-9180-4857-9DFB-93C4A71B564B}" type="presParOf" srcId="{755DA230-A0C1-4F9D-A3BF-AAE2E613714D}" destId="{BDED1EA2-658A-4262-9A96-944BD83F8545}" srcOrd="2" destOrd="0" presId="urn:microsoft.com/office/officeart/2005/8/layout/orgChart1"/>
    <dgm:cxn modelId="{F53F8C83-AC2C-4B2F-95EB-D18653D7EA19}" type="presParOf" srcId="{34FE65AD-746D-40C9-ADD6-CB87E4ED2F85}" destId="{5E75D12D-E153-4B8D-8F90-28CA68D5489C}" srcOrd="2" destOrd="0" presId="urn:microsoft.com/office/officeart/2005/8/layout/orgChart1"/>
    <dgm:cxn modelId="{11F96C93-15A1-4600-A6DB-9B980D8267C6}" type="presParOf" srcId="{34FE65AD-746D-40C9-ADD6-CB87E4ED2F85}" destId="{85A4708B-AC4C-4A47-B94D-5ED8C71107AD}" srcOrd="3" destOrd="0" presId="urn:microsoft.com/office/officeart/2005/8/layout/orgChart1"/>
    <dgm:cxn modelId="{461C72D8-F984-4B3D-AE7E-B2E53968CE73}" type="presParOf" srcId="{85A4708B-AC4C-4A47-B94D-5ED8C71107AD}" destId="{03D4433B-8E67-46FD-A11D-F58DA4FB847E}" srcOrd="0" destOrd="0" presId="urn:microsoft.com/office/officeart/2005/8/layout/orgChart1"/>
    <dgm:cxn modelId="{9CCBD705-82A1-4DC5-8CA3-420908670DF8}" type="presParOf" srcId="{03D4433B-8E67-46FD-A11D-F58DA4FB847E}" destId="{2AFA2CA8-4003-473E-A28C-48E11E41C645}" srcOrd="0" destOrd="0" presId="urn:microsoft.com/office/officeart/2005/8/layout/orgChart1"/>
    <dgm:cxn modelId="{3CF86844-6D5D-40D1-952D-D6C2ABAF32EC}" type="presParOf" srcId="{03D4433B-8E67-46FD-A11D-F58DA4FB847E}" destId="{AA09CDB5-60C4-43EE-8016-26FF0FFE89D9}" srcOrd="1" destOrd="0" presId="urn:microsoft.com/office/officeart/2005/8/layout/orgChart1"/>
    <dgm:cxn modelId="{3839BFBE-D2C3-4F40-B7D4-D646E3A36FB7}" type="presParOf" srcId="{85A4708B-AC4C-4A47-B94D-5ED8C71107AD}" destId="{465C851B-6126-48DF-BCC0-E15F00879C79}" srcOrd="1" destOrd="0" presId="urn:microsoft.com/office/officeart/2005/8/layout/orgChart1"/>
    <dgm:cxn modelId="{B1905220-89A7-42DC-A68E-F3345D021E83}" type="presParOf" srcId="{85A4708B-AC4C-4A47-B94D-5ED8C71107AD}" destId="{556CAB85-7CC2-4902-A40A-CF16C92FA11F}" srcOrd="2" destOrd="0" presId="urn:microsoft.com/office/officeart/2005/8/layout/orgChart1"/>
    <dgm:cxn modelId="{27D98C04-07BB-46B8-A2E8-1A6DA3475500}" type="presParOf" srcId="{34FE65AD-746D-40C9-ADD6-CB87E4ED2F85}" destId="{B0884C1D-D323-4C8B-A9CF-1D931E488AD0}" srcOrd="4" destOrd="0" presId="urn:microsoft.com/office/officeart/2005/8/layout/orgChart1"/>
    <dgm:cxn modelId="{5C52017F-CBB4-4595-9228-90AAD616E747}" type="presParOf" srcId="{34FE65AD-746D-40C9-ADD6-CB87E4ED2F85}" destId="{84BE9038-F8CE-4077-A3C2-6A576CAA867B}" srcOrd="5" destOrd="0" presId="urn:microsoft.com/office/officeart/2005/8/layout/orgChart1"/>
    <dgm:cxn modelId="{3539F247-C8A5-4404-B013-43CBB4B8F776}" type="presParOf" srcId="{84BE9038-F8CE-4077-A3C2-6A576CAA867B}" destId="{125572C9-9BAF-4B0A-AAE8-136824148889}" srcOrd="0" destOrd="0" presId="urn:microsoft.com/office/officeart/2005/8/layout/orgChart1"/>
    <dgm:cxn modelId="{E037D7B8-BB3D-4AAE-8628-AEF1161C0370}" type="presParOf" srcId="{125572C9-9BAF-4B0A-AAE8-136824148889}" destId="{92DAF7E8-C24C-4447-94DE-3AB3E309D53D}" srcOrd="0" destOrd="0" presId="urn:microsoft.com/office/officeart/2005/8/layout/orgChart1"/>
    <dgm:cxn modelId="{7F3E8A18-5A29-434F-A7B5-32B45B2AEC24}" type="presParOf" srcId="{125572C9-9BAF-4B0A-AAE8-136824148889}" destId="{96531B64-4505-451A-A03D-B123F44E06E6}" srcOrd="1" destOrd="0" presId="urn:microsoft.com/office/officeart/2005/8/layout/orgChart1"/>
    <dgm:cxn modelId="{874DDB6F-D763-4B65-8384-FC26FD01B566}" type="presParOf" srcId="{84BE9038-F8CE-4077-A3C2-6A576CAA867B}" destId="{FD6EFF82-B606-4AFC-BFA7-D2C3AACF2FDE}" srcOrd="1" destOrd="0" presId="urn:microsoft.com/office/officeart/2005/8/layout/orgChart1"/>
    <dgm:cxn modelId="{764F2AF0-7319-4470-9898-655C3319C564}" type="presParOf" srcId="{84BE9038-F8CE-4077-A3C2-6A576CAA867B}" destId="{D28DAF5C-17AD-4DBF-AA73-942E23205967}" srcOrd="2" destOrd="0" presId="urn:microsoft.com/office/officeart/2005/8/layout/orgChart1"/>
    <dgm:cxn modelId="{8503624F-EF0A-450B-92D6-45E0014C8E9F}" type="presParOf" srcId="{A73D4C46-4363-4773-8850-7BAEA0C53BB5}" destId="{12D3204E-5DF7-4BD1-A162-218B0E9D6BE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A8C4A9-68E6-4269-B69A-6EE59E55424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DEF2603D-A41C-489C-AE10-394276421D99}">
      <dgm:prSet phldrT="[Metin]"/>
      <dgm:spPr/>
      <dgm:t>
        <a:bodyPr/>
        <a:lstStyle/>
        <a:p>
          <a:pPr algn="ctr"/>
          <a:r>
            <a:rPr lang="tr-TR" dirty="0"/>
            <a:t>Anayasa’ya Göre Devletin Temel Organları</a:t>
          </a:r>
        </a:p>
      </dgm:t>
    </dgm:pt>
    <dgm:pt modelId="{73A119C1-5CEE-45F0-8E95-DA219AC3C491}" type="parTrans" cxnId="{847E615B-C0C7-4D24-95ED-02D00980FA85}">
      <dgm:prSet/>
      <dgm:spPr/>
      <dgm:t>
        <a:bodyPr/>
        <a:lstStyle/>
        <a:p>
          <a:endParaRPr lang="tr-TR"/>
        </a:p>
      </dgm:t>
    </dgm:pt>
    <dgm:pt modelId="{F09A5684-C4D2-44C1-84D0-ECE58B90E440}" type="sibTrans" cxnId="{847E615B-C0C7-4D24-95ED-02D00980FA85}">
      <dgm:prSet/>
      <dgm:spPr/>
      <dgm:t>
        <a:bodyPr/>
        <a:lstStyle/>
        <a:p>
          <a:endParaRPr lang="tr-TR"/>
        </a:p>
      </dgm:t>
    </dgm:pt>
    <dgm:pt modelId="{CE9C86C2-A520-48D9-A8E8-107E0968793E}">
      <dgm:prSet phldrT="[Metin]"/>
      <dgm:spPr/>
      <dgm:t>
        <a:bodyPr/>
        <a:lstStyle/>
        <a:p>
          <a:r>
            <a:rPr lang="tr-TR" dirty="0"/>
            <a:t>YASAMA </a:t>
          </a:r>
        </a:p>
      </dgm:t>
    </dgm:pt>
    <dgm:pt modelId="{3924C99F-A418-4FF6-9479-562BEE88C1AB}" type="parTrans" cxnId="{E8730027-52D9-43A8-9091-02D1989373E9}">
      <dgm:prSet/>
      <dgm:spPr/>
      <dgm:t>
        <a:bodyPr/>
        <a:lstStyle/>
        <a:p>
          <a:endParaRPr lang="tr-TR"/>
        </a:p>
      </dgm:t>
    </dgm:pt>
    <dgm:pt modelId="{6580A89E-4ABE-4E50-8CC5-12053CE6E629}" type="sibTrans" cxnId="{E8730027-52D9-43A8-9091-02D1989373E9}">
      <dgm:prSet/>
      <dgm:spPr/>
      <dgm:t>
        <a:bodyPr/>
        <a:lstStyle/>
        <a:p>
          <a:endParaRPr lang="tr-TR"/>
        </a:p>
      </dgm:t>
    </dgm:pt>
    <dgm:pt modelId="{94DEB843-CE55-4C5A-8492-93AA94163B69}">
      <dgm:prSet phldrT="[Metin]"/>
      <dgm:spPr/>
      <dgm:t>
        <a:bodyPr/>
        <a:lstStyle/>
        <a:p>
          <a:r>
            <a:rPr lang="tr-TR" dirty="0"/>
            <a:t>YÜRÜTME</a:t>
          </a:r>
        </a:p>
      </dgm:t>
    </dgm:pt>
    <dgm:pt modelId="{A611F4D8-B711-44E7-86AA-5F467ADCFAFD}" type="parTrans" cxnId="{3599DABD-F463-4C8B-99BD-4483DE210271}">
      <dgm:prSet/>
      <dgm:spPr/>
      <dgm:t>
        <a:bodyPr/>
        <a:lstStyle/>
        <a:p>
          <a:endParaRPr lang="tr-TR"/>
        </a:p>
      </dgm:t>
    </dgm:pt>
    <dgm:pt modelId="{7EFB15BC-401A-4447-9E12-B38407A5B34B}" type="sibTrans" cxnId="{3599DABD-F463-4C8B-99BD-4483DE210271}">
      <dgm:prSet/>
      <dgm:spPr/>
      <dgm:t>
        <a:bodyPr/>
        <a:lstStyle/>
        <a:p>
          <a:endParaRPr lang="tr-TR"/>
        </a:p>
      </dgm:t>
    </dgm:pt>
    <dgm:pt modelId="{CA1922AD-93D6-4756-AEA7-5E4929B1FA5A}">
      <dgm:prSet phldrT="[Metin]"/>
      <dgm:spPr/>
      <dgm:t>
        <a:bodyPr/>
        <a:lstStyle/>
        <a:p>
          <a:r>
            <a:rPr lang="tr-TR" dirty="0"/>
            <a:t>YARGI</a:t>
          </a:r>
        </a:p>
      </dgm:t>
    </dgm:pt>
    <dgm:pt modelId="{3877F431-345B-4203-8C08-8E8F27AB25DB}" type="parTrans" cxnId="{FAC45112-E332-44E3-AC88-7DE046829B09}">
      <dgm:prSet/>
      <dgm:spPr/>
      <dgm:t>
        <a:bodyPr/>
        <a:lstStyle/>
        <a:p>
          <a:endParaRPr lang="tr-TR"/>
        </a:p>
      </dgm:t>
    </dgm:pt>
    <dgm:pt modelId="{7E924306-D916-46D7-8A3B-62096129DA00}" type="sibTrans" cxnId="{FAC45112-E332-44E3-AC88-7DE046829B09}">
      <dgm:prSet/>
      <dgm:spPr/>
      <dgm:t>
        <a:bodyPr/>
        <a:lstStyle/>
        <a:p>
          <a:endParaRPr lang="tr-TR"/>
        </a:p>
      </dgm:t>
    </dgm:pt>
    <dgm:pt modelId="{F4FD9814-7667-4AE5-B9FB-DEDE5E96B097}" type="pres">
      <dgm:prSet presAssocID="{8EA8C4A9-68E6-4269-B69A-6EE59E55424E}" presName="hierChild1" presStyleCnt="0">
        <dgm:presLayoutVars>
          <dgm:orgChart val="1"/>
          <dgm:chPref val="1"/>
          <dgm:dir/>
          <dgm:animOne val="branch"/>
          <dgm:animLvl val="lvl"/>
          <dgm:resizeHandles/>
        </dgm:presLayoutVars>
      </dgm:prSet>
      <dgm:spPr/>
      <dgm:t>
        <a:bodyPr/>
        <a:lstStyle/>
        <a:p>
          <a:endParaRPr lang="tr-TR"/>
        </a:p>
      </dgm:t>
    </dgm:pt>
    <dgm:pt modelId="{4CACA978-A31D-46B5-BD18-DFD279530299}" type="pres">
      <dgm:prSet presAssocID="{DEF2603D-A41C-489C-AE10-394276421D99}" presName="hierRoot1" presStyleCnt="0">
        <dgm:presLayoutVars>
          <dgm:hierBranch val="init"/>
        </dgm:presLayoutVars>
      </dgm:prSet>
      <dgm:spPr/>
    </dgm:pt>
    <dgm:pt modelId="{42A53E66-7871-4EB9-B554-55F0DFDDD3C2}" type="pres">
      <dgm:prSet presAssocID="{DEF2603D-A41C-489C-AE10-394276421D99}" presName="rootComposite1" presStyleCnt="0"/>
      <dgm:spPr/>
    </dgm:pt>
    <dgm:pt modelId="{7C2405C1-EFC8-4E0D-BF0B-34B9941A49D3}" type="pres">
      <dgm:prSet presAssocID="{DEF2603D-A41C-489C-AE10-394276421D99}" presName="rootText1" presStyleLbl="node0" presStyleIdx="0" presStyleCnt="1" custScaleX="141160">
        <dgm:presLayoutVars>
          <dgm:chPref val="3"/>
        </dgm:presLayoutVars>
      </dgm:prSet>
      <dgm:spPr/>
      <dgm:t>
        <a:bodyPr/>
        <a:lstStyle/>
        <a:p>
          <a:endParaRPr lang="tr-TR"/>
        </a:p>
      </dgm:t>
    </dgm:pt>
    <dgm:pt modelId="{B9BA9ADC-6776-4444-B2EE-DD18710B266D}" type="pres">
      <dgm:prSet presAssocID="{DEF2603D-A41C-489C-AE10-394276421D99}" presName="rootConnector1" presStyleLbl="node1" presStyleIdx="0" presStyleCnt="0"/>
      <dgm:spPr/>
      <dgm:t>
        <a:bodyPr/>
        <a:lstStyle/>
        <a:p>
          <a:endParaRPr lang="tr-TR"/>
        </a:p>
      </dgm:t>
    </dgm:pt>
    <dgm:pt modelId="{688B9A63-65F9-4F55-AF0D-519E2D7A69F1}" type="pres">
      <dgm:prSet presAssocID="{DEF2603D-A41C-489C-AE10-394276421D99}" presName="hierChild2" presStyleCnt="0"/>
      <dgm:spPr/>
    </dgm:pt>
    <dgm:pt modelId="{6EE10180-22CB-4D1B-8191-F90EE52C7C13}" type="pres">
      <dgm:prSet presAssocID="{3924C99F-A418-4FF6-9479-562BEE88C1AB}" presName="Name37" presStyleLbl="parChTrans1D2" presStyleIdx="0" presStyleCnt="3"/>
      <dgm:spPr/>
      <dgm:t>
        <a:bodyPr/>
        <a:lstStyle/>
        <a:p>
          <a:endParaRPr lang="tr-TR"/>
        </a:p>
      </dgm:t>
    </dgm:pt>
    <dgm:pt modelId="{61AEEF5D-4929-4D12-AA0F-C3FA7C2810BF}" type="pres">
      <dgm:prSet presAssocID="{CE9C86C2-A520-48D9-A8E8-107E0968793E}" presName="hierRoot2" presStyleCnt="0">
        <dgm:presLayoutVars>
          <dgm:hierBranch val="init"/>
        </dgm:presLayoutVars>
      </dgm:prSet>
      <dgm:spPr/>
    </dgm:pt>
    <dgm:pt modelId="{FD691DE6-4067-4A07-BE03-6F7EC9638700}" type="pres">
      <dgm:prSet presAssocID="{CE9C86C2-A520-48D9-A8E8-107E0968793E}" presName="rootComposite" presStyleCnt="0"/>
      <dgm:spPr/>
    </dgm:pt>
    <dgm:pt modelId="{0DC4EE29-4B11-4CCB-98C3-B985C80EDF09}" type="pres">
      <dgm:prSet presAssocID="{CE9C86C2-A520-48D9-A8E8-107E0968793E}" presName="rootText" presStyleLbl="node2" presStyleIdx="0" presStyleCnt="3">
        <dgm:presLayoutVars>
          <dgm:chPref val="3"/>
        </dgm:presLayoutVars>
      </dgm:prSet>
      <dgm:spPr/>
      <dgm:t>
        <a:bodyPr/>
        <a:lstStyle/>
        <a:p>
          <a:endParaRPr lang="tr-TR"/>
        </a:p>
      </dgm:t>
    </dgm:pt>
    <dgm:pt modelId="{709204B8-0E64-461F-8F74-8443CBDDF176}" type="pres">
      <dgm:prSet presAssocID="{CE9C86C2-A520-48D9-A8E8-107E0968793E}" presName="rootConnector" presStyleLbl="node2" presStyleIdx="0" presStyleCnt="3"/>
      <dgm:spPr/>
      <dgm:t>
        <a:bodyPr/>
        <a:lstStyle/>
        <a:p>
          <a:endParaRPr lang="tr-TR"/>
        </a:p>
      </dgm:t>
    </dgm:pt>
    <dgm:pt modelId="{41AB8CFA-2687-4070-A0CC-940F8EABB9AE}" type="pres">
      <dgm:prSet presAssocID="{CE9C86C2-A520-48D9-A8E8-107E0968793E}" presName="hierChild4" presStyleCnt="0"/>
      <dgm:spPr/>
    </dgm:pt>
    <dgm:pt modelId="{4F7FAA33-B93A-47D2-B045-C5764E839FA1}" type="pres">
      <dgm:prSet presAssocID="{CE9C86C2-A520-48D9-A8E8-107E0968793E}" presName="hierChild5" presStyleCnt="0"/>
      <dgm:spPr/>
    </dgm:pt>
    <dgm:pt modelId="{85D6D038-328A-44F1-ABA5-739489524D13}" type="pres">
      <dgm:prSet presAssocID="{A611F4D8-B711-44E7-86AA-5F467ADCFAFD}" presName="Name37" presStyleLbl="parChTrans1D2" presStyleIdx="1" presStyleCnt="3"/>
      <dgm:spPr/>
      <dgm:t>
        <a:bodyPr/>
        <a:lstStyle/>
        <a:p>
          <a:endParaRPr lang="tr-TR"/>
        </a:p>
      </dgm:t>
    </dgm:pt>
    <dgm:pt modelId="{FB4C2127-5846-4AC0-B730-FACA71AC68B9}" type="pres">
      <dgm:prSet presAssocID="{94DEB843-CE55-4C5A-8492-93AA94163B69}" presName="hierRoot2" presStyleCnt="0">
        <dgm:presLayoutVars>
          <dgm:hierBranch val="init"/>
        </dgm:presLayoutVars>
      </dgm:prSet>
      <dgm:spPr/>
    </dgm:pt>
    <dgm:pt modelId="{1F40612E-B20E-4D5B-9BB9-02C4E39EABAE}" type="pres">
      <dgm:prSet presAssocID="{94DEB843-CE55-4C5A-8492-93AA94163B69}" presName="rootComposite" presStyleCnt="0"/>
      <dgm:spPr/>
    </dgm:pt>
    <dgm:pt modelId="{B894BD21-7EE5-4E22-954C-B8069CB19971}" type="pres">
      <dgm:prSet presAssocID="{94DEB843-CE55-4C5A-8492-93AA94163B69}" presName="rootText" presStyleLbl="node2" presStyleIdx="1" presStyleCnt="3">
        <dgm:presLayoutVars>
          <dgm:chPref val="3"/>
        </dgm:presLayoutVars>
      </dgm:prSet>
      <dgm:spPr/>
      <dgm:t>
        <a:bodyPr/>
        <a:lstStyle/>
        <a:p>
          <a:endParaRPr lang="tr-TR"/>
        </a:p>
      </dgm:t>
    </dgm:pt>
    <dgm:pt modelId="{5AE808D7-844D-4ABD-8F42-25C07CB50DCA}" type="pres">
      <dgm:prSet presAssocID="{94DEB843-CE55-4C5A-8492-93AA94163B69}" presName="rootConnector" presStyleLbl="node2" presStyleIdx="1" presStyleCnt="3"/>
      <dgm:spPr/>
      <dgm:t>
        <a:bodyPr/>
        <a:lstStyle/>
        <a:p>
          <a:endParaRPr lang="tr-TR"/>
        </a:p>
      </dgm:t>
    </dgm:pt>
    <dgm:pt modelId="{50622ABE-9254-47E9-A51A-A215C934C454}" type="pres">
      <dgm:prSet presAssocID="{94DEB843-CE55-4C5A-8492-93AA94163B69}" presName="hierChild4" presStyleCnt="0"/>
      <dgm:spPr/>
    </dgm:pt>
    <dgm:pt modelId="{227C6DF3-3DD2-4978-AA7B-7C744D28076B}" type="pres">
      <dgm:prSet presAssocID="{94DEB843-CE55-4C5A-8492-93AA94163B69}" presName="hierChild5" presStyleCnt="0"/>
      <dgm:spPr/>
    </dgm:pt>
    <dgm:pt modelId="{2E1A1498-AFE3-4B76-9901-6B36B8F124CF}" type="pres">
      <dgm:prSet presAssocID="{3877F431-345B-4203-8C08-8E8F27AB25DB}" presName="Name37" presStyleLbl="parChTrans1D2" presStyleIdx="2" presStyleCnt="3"/>
      <dgm:spPr/>
      <dgm:t>
        <a:bodyPr/>
        <a:lstStyle/>
        <a:p>
          <a:endParaRPr lang="tr-TR"/>
        </a:p>
      </dgm:t>
    </dgm:pt>
    <dgm:pt modelId="{F8233360-F912-46D1-9A08-B0D79EE1D9D4}" type="pres">
      <dgm:prSet presAssocID="{CA1922AD-93D6-4756-AEA7-5E4929B1FA5A}" presName="hierRoot2" presStyleCnt="0">
        <dgm:presLayoutVars>
          <dgm:hierBranch val="init"/>
        </dgm:presLayoutVars>
      </dgm:prSet>
      <dgm:spPr/>
    </dgm:pt>
    <dgm:pt modelId="{C82E54F1-E899-4963-9F39-AE15A646AD34}" type="pres">
      <dgm:prSet presAssocID="{CA1922AD-93D6-4756-AEA7-5E4929B1FA5A}" presName="rootComposite" presStyleCnt="0"/>
      <dgm:spPr/>
    </dgm:pt>
    <dgm:pt modelId="{0582F6FB-74B7-4CE5-85EC-455BF0503430}" type="pres">
      <dgm:prSet presAssocID="{CA1922AD-93D6-4756-AEA7-5E4929B1FA5A}" presName="rootText" presStyleLbl="node2" presStyleIdx="2" presStyleCnt="3">
        <dgm:presLayoutVars>
          <dgm:chPref val="3"/>
        </dgm:presLayoutVars>
      </dgm:prSet>
      <dgm:spPr/>
      <dgm:t>
        <a:bodyPr/>
        <a:lstStyle/>
        <a:p>
          <a:endParaRPr lang="tr-TR"/>
        </a:p>
      </dgm:t>
    </dgm:pt>
    <dgm:pt modelId="{30417F47-0E15-4FEB-BBC6-E9F7659953F9}" type="pres">
      <dgm:prSet presAssocID="{CA1922AD-93D6-4756-AEA7-5E4929B1FA5A}" presName="rootConnector" presStyleLbl="node2" presStyleIdx="2" presStyleCnt="3"/>
      <dgm:spPr/>
      <dgm:t>
        <a:bodyPr/>
        <a:lstStyle/>
        <a:p>
          <a:endParaRPr lang="tr-TR"/>
        </a:p>
      </dgm:t>
    </dgm:pt>
    <dgm:pt modelId="{8F1D9CA6-A1B2-486F-89A3-0442A9247F0F}" type="pres">
      <dgm:prSet presAssocID="{CA1922AD-93D6-4756-AEA7-5E4929B1FA5A}" presName="hierChild4" presStyleCnt="0"/>
      <dgm:spPr/>
    </dgm:pt>
    <dgm:pt modelId="{885433C8-DE14-41D9-A61A-A345F1674FD9}" type="pres">
      <dgm:prSet presAssocID="{CA1922AD-93D6-4756-AEA7-5E4929B1FA5A}" presName="hierChild5" presStyleCnt="0"/>
      <dgm:spPr/>
    </dgm:pt>
    <dgm:pt modelId="{C71B0227-3F60-4922-8E91-220A3E3DEFB7}" type="pres">
      <dgm:prSet presAssocID="{DEF2603D-A41C-489C-AE10-394276421D99}" presName="hierChild3" presStyleCnt="0"/>
      <dgm:spPr/>
    </dgm:pt>
  </dgm:ptLst>
  <dgm:cxnLst>
    <dgm:cxn modelId="{673DCD13-B091-4BC4-8B1B-06D3E82D6520}" type="presOf" srcId="{DEF2603D-A41C-489C-AE10-394276421D99}" destId="{B9BA9ADC-6776-4444-B2EE-DD18710B266D}" srcOrd="1" destOrd="0" presId="urn:microsoft.com/office/officeart/2005/8/layout/orgChart1"/>
    <dgm:cxn modelId="{847E615B-C0C7-4D24-95ED-02D00980FA85}" srcId="{8EA8C4A9-68E6-4269-B69A-6EE59E55424E}" destId="{DEF2603D-A41C-489C-AE10-394276421D99}" srcOrd="0" destOrd="0" parTransId="{73A119C1-5CEE-45F0-8E95-DA219AC3C491}" sibTransId="{F09A5684-C4D2-44C1-84D0-ECE58B90E440}"/>
    <dgm:cxn modelId="{5894156C-B265-4378-8AE1-E35DDEB1EC9D}" type="presOf" srcId="{DEF2603D-A41C-489C-AE10-394276421D99}" destId="{7C2405C1-EFC8-4E0D-BF0B-34B9941A49D3}" srcOrd="0" destOrd="0" presId="urn:microsoft.com/office/officeart/2005/8/layout/orgChart1"/>
    <dgm:cxn modelId="{3599DABD-F463-4C8B-99BD-4483DE210271}" srcId="{DEF2603D-A41C-489C-AE10-394276421D99}" destId="{94DEB843-CE55-4C5A-8492-93AA94163B69}" srcOrd="1" destOrd="0" parTransId="{A611F4D8-B711-44E7-86AA-5F467ADCFAFD}" sibTransId="{7EFB15BC-401A-4447-9E12-B38407A5B34B}"/>
    <dgm:cxn modelId="{5A84CE2A-DE85-446E-9D52-CF33C21DADB3}" type="presOf" srcId="{3924C99F-A418-4FF6-9479-562BEE88C1AB}" destId="{6EE10180-22CB-4D1B-8191-F90EE52C7C13}" srcOrd="0" destOrd="0" presId="urn:microsoft.com/office/officeart/2005/8/layout/orgChart1"/>
    <dgm:cxn modelId="{D6126E59-309A-4C18-9846-A39090C3452B}" type="presOf" srcId="{CA1922AD-93D6-4756-AEA7-5E4929B1FA5A}" destId="{30417F47-0E15-4FEB-BBC6-E9F7659953F9}" srcOrd="1" destOrd="0" presId="urn:microsoft.com/office/officeart/2005/8/layout/orgChart1"/>
    <dgm:cxn modelId="{7C1F5D2A-0121-4065-819D-8324F2D0799A}" type="presOf" srcId="{8EA8C4A9-68E6-4269-B69A-6EE59E55424E}" destId="{F4FD9814-7667-4AE5-B9FB-DEDE5E96B097}" srcOrd="0" destOrd="0" presId="urn:microsoft.com/office/officeart/2005/8/layout/orgChart1"/>
    <dgm:cxn modelId="{C3CB11F5-791E-41D7-9B0E-7953518ADED1}" type="presOf" srcId="{CE9C86C2-A520-48D9-A8E8-107E0968793E}" destId="{0DC4EE29-4B11-4CCB-98C3-B985C80EDF09}" srcOrd="0" destOrd="0" presId="urn:microsoft.com/office/officeart/2005/8/layout/orgChart1"/>
    <dgm:cxn modelId="{FAED2F41-FF33-44B6-B19D-2CEBF043C4E6}" type="presOf" srcId="{94DEB843-CE55-4C5A-8492-93AA94163B69}" destId="{B894BD21-7EE5-4E22-954C-B8069CB19971}" srcOrd="0" destOrd="0" presId="urn:microsoft.com/office/officeart/2005/8/layout/orgChart1"/>
    <dgm:cxn modelId="{0B457EB0-B0B1-48B1-9703-0FDFD258349E}" type="presOf" srcId="{CE9C86C2-A520-48D9-A8E8-107E0968793E}" destId="{709204B8-0E64-461F-8F74-8443CBDDF176}" srcOrd="1" destOrd="0" presId="urn:microsoft.com/office/officeart/2005/8/layout/orgChart1"/>
    <dgm:cxn modelId="{046B0544-92A3-4744-9164-7F5FAC3CC5F9}" type="presOf" srcId="{94DEB843-CE55-4C5A-8492-93AA94163B69}" destId="{5AE808D7-844D-4ABD-8F42-25C07CB50DCA}" srcOrd="1" destOrd="0" presId="urn:microsoft.com/office/officeart/2005/8/layout/orgChart1"/>
    <dgm:cxn modelId="{BFA6E23D-D652-4340-838D-15C30CEA9576}" type="presOf" srcId="{3877F431-345B-4203-8C08-8E8F27AB25DB}" destId="{2E1A1498-AFE3-4B76-9901-6B36B8F124CF}" srcOrd="0" destOrd="0" presId="urn:microsoft.com/office/officeart/2005/8/layout/orgChart1"/>
    <dgm:cxn modelId="{FAC45112-E332-44E3-AC88-7DE046829B09}" srcId="{DEF2603D-A41C-489C-AE10-394276421D99}" destId="{CA1922AD-93D6-4756-AEA7-5E4929B1FA5A}" srcOrd="2" destOrd="0" parTransId="{3877F431-345B-4203-8C08-8E8F27AB25DB}" sibTransId="{7E924306-D916-46D7-8A3B-62096129DA00}"/>
    <dgm:cxn modelId="{92D23574-429D-426F-8E07-02B446C7F8FC}" type="presOf" srcId="{CA1922AD-93D6-4756-AEA7-5E4929B1FA5A}" destId="{0582F6FB-74B7-4CE5-85EC-455BF0503430}" srcOrd="0" destOrd="0" presId="urn:microsoft.com/office/officeart/2005/8/layout/orgChart1"/>
    <dgm:cxn modelId="{E8730027-52D9-43A8-9091-02D1989373E9}" srcId="{DEF2603D-A41C-489C-AE10-394276421D99}" destId="{CE9C86C2-A520-48D9-A8E8-107E0968793E}" srcOrd="0" destOrd="0" parTransId="{3924C99F-A418-4FF6-9479-562BEE88C1AB}" sibTransId="{6580A89E-4ABE-4E50-8CC5-12053CE6E629}"/>
    <dgm:cxn modelId="{0C27F552-9B2B-48FA-AE68-D04C7E6C8E4A}" type="presOf" srcId="{A611F4D8-B711-44E7-86AA-5F467ADCFAFD}" destId="{85D6D038-328A-44F1-ABA5-739489524D13}" srcOrd="0" destOrd="0" presId="urn:microsoft.com/office/officeart/2005/8/layout/orgChart1"/>
    <dgm:cxn modelId="{40E682EB-ACF3-44DA-99F6-CBFF4A0DB7C3}" type="presParOf" srcId="{F4FD9814-7667-4AE5-B9FB-DEDE5E96B097}" destId="{4CACA978-A31D-46B5-BD18-DFD279530299}" srcOrd="0" destOrd="0" presId="urn:microsoft.com/office/officeart/2005/8/layout/orgChart1"/>
    <dgm:cxn modelId="{2A777651-8DF7-43D8-9379-CA0D31192FAB}" type="presParOf" srcId="{4CACA978-A31D-46B5-BD18-DFD279530299}" destId="{42A53E66-7871-4EB9-B554-55F0DFDDD3C2}" srcOrd="0" destOrd="0" presId="urn:microsoft.com/office/officeart/2005/8/layout/orgChart1"/>
    <dgm:cxn modelId="{5ABC92D1-2617-48B8-9717-F714EFD8FFBE}" type="presParOf" srcId="{42A53E66-7871-4EB9-B554-55F0DFDDD3C2}" destId="{7C2405C1-EFC8-4E0D-BF0B-34B9941A49D3}" srcOrd="0" destOrd="0" presId="urn:microsoft.com/office/officeart/2005/8/layout/orgChart1"/>
    <dgm:cxn modelId="{230DB70A-6FE5-4EFD-8D8F-B74982AF14F5}" type="presParOf" srcId="{42A53E66-7871-4EB9-B554-55F0DFDDD3C2}" destId="{B9BA9ADC-6776-4444-B2EE-DD18710B266D}" srcOrd="1" destOrd="0" presId="urn:microsoft.com/office/officeart/2005/8/layout/orgChart1"/>
    <dgm:cxn modelId="{EE3B571B-ED7F-4261-8CC7-BF71D139427C}" type="presParOf" srcId="{4CACA978-A31D-46B5-BD18-DFD279530299}" destId="{688B9A63-65F9-4F55-AF0D-519E2D7A69F1}" srcOrd="1" destOrd="0" presId="urn:microsoft.com/office/officeart/2005/8/layout/orgChart1"/>
    <dgm:cxn modelId="{4DAD63BC-2E1E-4809-88FD-344B30766882}" type="presParOf" srcId="{688B9A63-65F9-4F55-AF0D-519E2D7A69F1}" destId="{6EE10180-22CB-4D1B-8191-F90EE52C7C13}" srcOrd="0" destOrd="0" presId="urn:microsoft.com/office/officeart/2005/8/layout/orgChart1"/>
    <dgm:cxn modelId="{A28D4135-8AE6-4B0D-AAF0-12855470B1D2}" type="presParOf" srcId="{688B9A63-65F9-4F55-AF0D-519E2D7A69F1}" destId="{61AEEF5D-4929-4D12-AA0F-C3FA7C2810BF}" srcOrd="1" destOrd="0" presId="urn:microsoft.com/office/officeart/2005/8/layout/orgChart1"/>
    <dgm:cxn modelId="{7B17A710-D05B-4777-8EFE-9CBD291B1B73}" type="presParOf" srcId="{61AEEF5D-4929-4D12-AA0F-C3FA7C2810BF}" destId="{FD691DE6-4067-4A07-BE03-6F7EC9638700}" srcOrd="0" destOrd="0" presId="urn:microsoft.com/office/officeart/2005/8/layout/orgChart1"/>
    <dgm:cxn modelId="{75B64BD2-F7FC-4DF5-9572-87E743BFFA05}" type="presParOf" srcId="{FD691DE6-4067-4A07-BE03-6F7EC9638700}" destId="{0DC4EE29-4B11-4CCB-98C3-B985C80EDF09}" srcOrd="0" destOrd="0" presId="urn:microsoft.com/office/officeart/2005/8/layout/orgChart1"/>
    <dgm:cxn modelId="{3119D813-5307-4381-B2C4-607A5316E06B}" type="presParOf" srcId="{FD691DE6-4067-4A07-BE03-6F7EC9638700}" destId="{709204B8-0E64-461F-8F74-8443CBDDF176}" srcOrd="1" destOrd="0" presId="urn:microsoft.com/office/officeart/2005/8/layout/orgChart1"/>
    <dgm:cxn modelId="{84E0A275-3460-4A68-91BF-B866B3ED592D}" type="presParOf" srcId="{61AEEF5D-4929-4D12-AA0F-C3FA7C2810BF}" destId="{41AB8CFA-2687-4070-A0CC-940F8EABB9AE}" srcOrd="1" destOrd="0" presId="urn:microsoft.com/office/officeart/2005/8/layout/orgChart1"/>
    <dgm:cxn modelId="{BB4CEE7C-FECF-4681-AE03-3E396A5708F2}" type="presParOf" srcId="{61AEEF5D-4929-4D12-AA0F-C3FA7C2810BF}" destId="{4F7FAA33-B93A-47D2-B045-C5764E839FA1}" srcOrd="2" destOrd="0" presId="urn:microsoft.com/office/officeart/2005/8/layout/orgChart1"/>
    <dgm:cxn modelId="{0587121A-7375-41EE-8084-D328F2C9B010}" type="presParOf" srcId="{688B9A63-65F9-4F55-AF0D-519E2D7A69F1}" destId="{85D6D038-328A-44F1-ABA5-739489524D13}" srcOrd="2" destOrd="0" presId="urn:microsoft.com/office/officeart/2005/8/layout/orgChart1"/>
    <dgm:cxn modelId="{C250E23B-605F-4782-A2D6-6BCB32478131}" type="presParOf" srcId="{688B9A63-65F9-4F55-AF0D-519E2D7A69F1}" destId="{FB4C2127-5846-4AC0-B730-FACA71AC68B9}" srcOrd="3" destOrd="0" presId="urn:microsoft.com/office/officeart/2005/8/layout/orgChart1"/>
    <dgm:cxn modelId="{2395C44D-2002-4B44-8588-1A6FAFD9A41C}" type="presParOf" srcId="{FB4C2127-5846-4AC0-B730-FACA71AC68B9}" destId="{1F40612E-B20E-4D5B-9BB9-02C4E39EABAE}" srcOrd="0" destOrd="0" presId="urn:microsoft.com/office/officeart/2005/8/layout/orgChart1"/>
    <dgm:cxn modelId="{F67D5ABB-7088-47D2-B56B-2DFFA1B6BFBE}" type="presParOf" srcId="{1F40612E-B20E-4D5B-9BB9-02C4E39EABAE}" destId="{B894BD21-7EE5-4E22-954C-B8069CB19971}" srcOrd="0" destOrd="0" presId="urn:microsoft.com/office/officeart/2005/8/layout/orgChart1"/>
    <dgm:cxn modelId="{5DBBB9B9-C135-4906-9E47-108B5050C954}" type="presParOf" srcId="{1F40612E-B20E-4D5B-9BB9-02C4E39EABAE}" destId="{5AE808D7-844D-4ABD-8F42-25C07CB50DCA}" srcOrd="1" destOrd="0" presId="urn:microsoft.com/office/officeart/2005/8/layout/orgChart1"/>
    <dgm:cxn modelId="{4D277420-509E-4A74-82A6-9687686690AA}" type="presParOf" srcId="{FB4C2127-5846-4AC0-B730-FACA71AC68B9}" destId="{50622ABE-9254-47E9-A51A-A215C934C454}" srcOrd="1" destOrd="0" presId="urn:microsoft.com/office/officeart/2005/8/layout/orgChart1"/>
    <dgm:cxn modelId="{A7281E22-FA89-4A4E-8D44-0211AFD9F372}" type="presParOf" srcId="{FB4C2127-5846-4AC0-B730-FACA71AC68B9}" destId="{227C6DF3-3DD2-4978-AA7B-7C744D28076B}" srcOrd="2" destOrd="0" presId="urn:microsoft.com/office/officeart/2005/8/layout/orgChart1"/>
    <dgm:cxn modelId="{488472F4-A9B0-4643-A730-BD2344A1F461}" type="presParOf" srcId="{688B9A63-65F9-4F55-AF0D-519E2D7A69F1}" destId="{2E1A1498-AFE3-4B76-9901-6B36B8F124CF}" srcOrd="4" destOrd="0" presId="urn:microsoft.com/office/officeart/2005/8/layout/orgChart1"/>
    <dgm:cxn modelId="{C75CAEEC-B18A-443C-A1AD-D33757EB3961}" type="presParOf" srcId="{688B9A63-65F9-4F55-AF0D-519E2D7A69F1}" destId="{F8233360-F912-46D1-9A08-B0D79EE1D9D4}" srcOrd="5" destOrd="0" presId="urn:microsoft.com/office/officeart/2005/8/layout/orgChart1"/>
    <dgm:cxn modelId="{6A94AB77-D04B-44DE-9407-478A9FA96CE5}" type="presParOf" srcId="{F8233360-F912-46D1-9A08-B0D79EE1D9D4}" destId="{C82E54F1-E899-4963-9F39-AE15A646AD34}" srcOrd="0" destOrd="0" presId="urn:microsoft.com/office/officeart/2005/8/layout/orgChart1"/>
    <dgm:cxn modelId="{42A952C5-2D44-4A84-9456-9A4169E7D366}" type="presParOf" srcId="{C82E54F1-E899-4963-9F39-AE15A646AD34}" destId="{0582F6FB-74B7-4CE5-85EC-455BF0503430}" srcOrd="0" destOrd="0" presId="urn:microsoft.com/office/officeart/2005/8/layout/orgChart1"/>
    <dgm:cxn modelId="{0C3F2B49-59FF-49E5-B4B9-2FF2AF8497C8}" type="presParOf" srcId="{C82E54F1-E899-4963-9F39-AE15A646AD34}" destId="{30417F47-0E15-4FEB-BBC6-E9F7659953F9}" srcOrd="1" destOrd="0" presId="urn:microsoft.com/office/officeart/2005/8/layout/orgChart1"/>
    <dgm:cxn modelId="{3DC794B9-14BC-4E4A-BAE4-6409A94281EF}" type="presParOf" srcId="{F8233360-F912-46D1-9A08-B0D79EE1D9D4}" destId="{8F1D9CA6-A1B2-486F-89A3-0442A9247F0F}" srcOrd="1" destOrd="0" presId="urn:microsoft.com/office/officeart/2005/8/layout/orgChart1"/>
    <dgm:cxn modelId="{5FBBB36D-EA3B-4B2F-8AF9-0CDE52BCEC65}" type="presParOf" srcId="{F8233360-F912-46D1-9A08-B0D79EE1D9D4}" destId="{885433C8-DE14-41D9-A61A-A345F1674FD9}" srcOrd="2" destOrd="0" presId="urn:microsoft.com/office/officeart/2005/8/layout/orgChart1"/>
    <dgm:cxn modelId="{F90A0093-F7A6-4AAE-A214-D8903C18E58D}" type="presParOf" srcId="{4CACA978-A31D-46B5-BD18-DFD279530299}" destId="{C71B0227-3F60-4922-8E91-220A3E3DEFB7}"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69888E-66DC-4810-A3B1-E56D096C25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3FA15082-10F6-45E8-B5E9-FA93730D92AB}">
      <dgm:prSet phldrT="[Metin]"/>
      <dgm:spPr/>
      <dgm:t>
        <a:bodyPr/>
        <a:lstStyle/>
        <a:p>
          <a:r>
            <a:rPr lang="tr-TR" dirty="0"/>
            <a:t>YARGI TEŞKİLATI</a:t>
          </a:r>
        </a:p>
      </dgm:t>
    </dgm:pt>
    <dgm:pt modelId="{C2A66C99-7496-4308-B08C-3CCB02FCFE04}" type="parTrans" cxnId="{E71ADB69-C66E-4200-B3DC-7631C9D0BBDB}">
      <dgm:prSet/>
      <dgm:spPr/>
      <dgm:t>
        <a:bodyPr/>
        <a:lstStyle/>
        <a:p>
          <a:endParaRPr lang="tr-TR"/>
        </a:p>
      </dgm:t>
    </dgm:pt>
    <dgm:pt modelId="{ECD0DF9F-02ED-42C9-8B23-84B903ECC392}" type="sibTrans" cxnId="{E71ADB69-C66E-4200-B3DC-7631C9D0BBDB}">
      <dgm:prSet/>
      <dgm:spPr/>
      <dgm:t>
        <a:bodyPr/>
        <a:lstStyle/>
        <a:p>
          <a:endParaRPr lang="tr-TR"/>
        </a:p>
      </dgm:t>
    </dgm:pt>
    <dgm:pt modelId="{FDB914B8-89AF-4637-AF45-48159CCFF5BA}">
      <dgm:prSet phldrT="[Metin]"/>
      <dgm:spPr/>
      <dgm:t>
        <a:bodyPr/>
        <a:lstStyle/>
        <a:p>
          <a:r>
            <a:rPr lang="tr-TR" dirty="0"/>
            <a:t>ADLİ YARGI</a:t>
          </a:r>
        </a:p>
      </dgm:t>
    </dgm:pt>
    <dgm:pt modelId="{19BC1CA1-4F9D-403E-818D-47E40F8B7CE4}" type="parTrans" cxnId="{885E104C-E2FD-4681-A8CE-D29302C186F8}">
      <dgm:prSet/>
      <dgm:spPr/>
      <dgm:t>
        <a:bodyPr/>
        <a:lstStyle/>
        <a:p>
          <a:endParaRPr lang="tr-TR"/>
        </a:p>
      </dgm:t>
    </dgm:pt>
    <dgm:pt modelId="{6B5D670D-D017-4FB3-92CC-C2EE261202E6}" type="sibTrans" cxnId="{885E104C-E2FD-4681-A8CE-D29302C186F8}">
      <dgm:prSet/>
      <dgm:spPr/>
      <dgm:t>
        <a:bodyPr/>
        <a:lstStyle/>
        <a:p>
          <a:endParaRPr lang="tr-TR"/>
        </a:p>
      </dgm:t>
    </dgm:pt>
    <dgm:pt modelId="{545F0EB2-0C1E-4DA4-861D-4973273ED199}">
      <dgm:prSet phldrT="[Metin]"/>
      <dgm:spPr/>
      <dgm:t>
        <a:bodyPr/>
        <a:lstStyle/>
        <a:p>
          <a:r>
            <a:rPr lang="tr-TR" dirty="0"/>
            <a:t>ANAYASA YARGISI</a:t>
          </a:r>
        </a:p>
      </dgm:t>
    </dgm:pt>
    <dgm:pt modelId="{B70CED25-3869-4CC7-86FF-804BD6812AF2}" type="parTrans" cxnId="{C292DB28-D2EE-4C89-ADDF-F83A95023E81}">
      <dgm:prSet/>
      <dgm:spPr/>
      <dgm:t>
        <a:bodyPr/>
        <a:lstStyle/>
        <a:p>
          <a:endParaRPr lang="tr-TR"/>
        </a:p>
      </dgm:t>
    </dgm:pt>
    <dgm:pt modelId="{396CADD4-418F-4465-B11A-3895D9A9E33E}" type="sibTrans" cxnId="{C292DB28-D2EE-4C89-ADDF-F83A95023E81}">
      <dgm:prSet/>
      <dgm:spPr/>
      <dgm:t>
        <a:bodyPr/>
        <a:lstStyle/>
        <a:p>
          <a:endParaRPr lang="tr-TR"/>
        </a:p>
      </dgm:t>
    </dgm:pt>
    <dgm:pt modelId="{3FA47288-2BA6-4630-A887-BE60518CE40E}">
      <dgm:prSet phldrT="[Metin]"/>
      <dgm:spPr/>
      <dgm:t>
        <a:bodyPr/>
        <a:lstStyle/>
        <a:p>
          <a:r>
            <a:rPr lang="tr-TR" dirty="0"/>
            <a:t>İDARİ YARGI</a:t>
          </a:r>
        </a:p>
      </dgm:t>
    </dgm:pt>
    <dgm:pt modelId="{9A10486E-C342-4751-B8A4-34C37BB7EC3F}" type="parTrans" cxnId="{872A1008-7510-480E-9356-519FCB335C08}">
      <dgm:prSet/>
      <dgm:spPr/>
      <dgm:t>
        <a:bodyPr/>
        <a:lstStyle/>
        <a:p>
          <a:endParaRPr lang="tr-TR"/>
        </a:p>
      </dgm:t>
    </dgm:pt>
    <dgm:pt modelId="{AE1C72A6-4767-486C-A7B6-04308920C557}" type="sibTrans" cxnId="{872A1008-7510-480E-9356-519FCB335C08}">
      <dgm:prSet/>
      <dgm:spPr/>
      <dgm:t>
        <a:bodyPr/>
        <a:lstStyle/>
        <a:p>
          <a:endParaRPr lang="tr-TR"/>
        </a:p>
      </dgm:t>
    </dgm:pt>
    <dgm:pt modelId="{BB5B2B79-64F8-4238-9A74-D676520A6692}">
      <dgm:prSet/>
      <dgm:spPr/>
      <dgm:t>
        <a:bodyPr/>
        <a:lstStyle/>
        <a:p>
          <a:r>
            <a:rPr lang="tr-TR" dirty="0"/>
            <a:t>MEDENİ YARGI</a:t>
          </a:r>
        </a:p>
      </dgm:t>
    </dgm:pt>
    <dgm:pt modelId="{D89DDC3C-BA04-4DD4-B6C7-B1C8163AFDB1}" type="parTrans" cxnId="{2292AB74-3F14-4186-84D1-2C9C482E89D4}">
      <dgm:prSet/>
      <dgm:spPr/>
      <dgm:t>
        <a:bodyPr/>
        <a:lstStyle/>
        <a:p>
          <a:endParaRPr lang="tr-TR"/>
        </a:p>
      </dgm:t>
    </dgm:pt>
    <dgm:pt modelId="{C25A6954-4191-431B-ABA3-8CFC677E3DC7}" type="sibTrans" cxnId="{2292AB74-3F14-4186-84D1-2C9C482E89D4}">
      <dgm:prSet/>
      <dgm:spPr/>
      <dgm:t>
        <a:bodyPr/>
        <a:lstStyle/>
        <a:p>
          <a:endParaRPr lang="tr-TR"/>
        </a:p>
      </dgm:t>
    </dgm:pt>
    <dgm:pt modelId="{C8924CE1-DCF9-45E9-AC31-956FAAC9665D}">
      <dgm:prSet/>
      <dgm:spPr/>
      <dgm:t>
        <a:bodyPr/>
        <a:lstStyle/>
        <a:p>
          <a:r>
            <a:rPr lang="tr-TR" dirty="0"/>
            <a:t>CEZA YARGISI</a:t>
          </a:r>
        </a:p>
      </dgm:t>
    </dgm:pt>
    <dgm:pt modelId="{60F7A813-8F7F-40F9-882C-08B04D22659D}" type="parTrans" cxnId="{B1200166-C545-47A9-84B7-E5C2EDAE0E1E}">
      <dgm:prSet/>
      <dgm:spPr/>
      <dgm:t>
        <a:bodyPr/>
        <a:lstStyle/>
        <a:p>
          <a:endParaRPr lang="tr-TR"/>
        </a:p>
      </dgm:t>
    </dgm:pt>
    <dgm:pt modelId="{C13499F9-E679-4B03-9BBC-BA14406ADFF1}" type="sibTrans" cxnId="{B1200166-C545-47A9-84B7-E5C2EDAE0E1E}">
      <dgm:prSet/>
      <dgm:spPr/>
      <dgm:t>
        <a:bodyPr/>
        <a:lstStyle/>
        <a:p>
          <a:endParaRPr lang="tr-TR"/>
        </a:p>
      </dgm:t>
    </dgm:pt>
    <dgm:pt modelId="{178D14C5-FDB0-4EFE-A6DB-831FE93B730F}" type="pres">
      <dgm:prSet presAssocID="{3E69888E-66DC-4810-A3B1-E56D096C2533}" presName="hierChild1" presStyleCnt="0">
        <dgm:presLayoutVars>
          <dgm:orgChart val="1"/>
          <dgm:chPref val="1"/>
          <dgm:dir/>
          <dgm:animOne val="branch"/>
          <dgm:animLvl val="lvl"/>
          <dgm:resizeHandles/>
        </dgm:presLayoutVars>
      </dgm:prSet>
      <dgm:spPr/>
      <dgm:t>
        <a:bodyPr/>
        <a:lstStyle/>
        <a:p>
          <a:endParaRPr lang="tr-TR"/>
        </a:p>
      </dgm:t>
    </dgm:pt>
    <dgm:pt modelId="{208464F8-1A42-44B6-8026-9DCD9ABC4C51}" type="pres">
      <dgm:prSet presAssocID="{3FA15082-10F6-45E8-B5E9-FA93730D92AB}" presName="hierRoot1" presStyleCnt="0">
        <dgm:presLayoutVars>
          <dgm:hierBranch val="init"/>
        </dgm:presLayoutVars>
      </dgm:prSet>
      <dgm:spPr/>
    </dgm:pt>
    <dgm:pt modelId="{F4B9BCF7-D4D3-4D0A-B495-456C1D924C9C}" type="pres">
      <dgm:prSet presAssocID="{3FA15082-10F6-45E8-B5E9-FA93730D92AB}" presName="rootComposite1" presStyleCnt="0"/>
      <dgm:spPr/>
    </dgm:pt>
    <dgm:pt modelId="{34C63B22-C0E9-4017-90DE-F85094CCD1F2}" type="pres">
      <dgm:prSet presAssocID="{3FA15082-10F6-45E8-B5E9-FA93730D92AB}" presName="rootText1" presStyleLbl="node0" presStyleIdx="0" presStyleCnt="1" custLinFactNeighborX="1335" custLinFactNeighborY="-90120">
        <dgm:presLayoutVars>
          <dgm:chPref val="3"/>
        </dgm:presLayoutVars>
      </dgm:prSet>
      <dgm:spPr/>
      <dgm:t>
        <a:bodyPr/>
        <a:lstStyle/>
        <a:p>
          <a:endParaRPr lang="tr-TR"/>
        </a:p>
      </dgm:t>
    </dgm:pt>
    <dgm:pt modelId="{CB0361CE-B371-4880-8812-EBE0B7B32EDE}" type="pres">
      <dgm:prSet presAssocID="{3FA15082-10F6-45E8-B5E9-FA93730D92AB}" presName="rootConnector1" presStyleLbl="node1" presStyleIdx="0" presStyleCnt="0"/>
      <dgm:spPr/>
      <dgm:t>
        <a:bodyPr/>
        <a:lstStyle/>
        <a:p>
          <a:endParaRPr lang="tr-TR"/>
        </a:p>
      </dgm:t>
    </dgm:pt>
    <dgm:pt modelId="{FD57D682-422E-45EF-BAC8-57D9E4CF24C7}" type="pres">
      <dgm:prSet presAssocID="{3FA15082-10F6-45E8-B5E9-FA93730D92AB}" presName="hierChild2" presStyleCnt="0"/>
      <dgm:spPr/>
    </dgm:pt>
    <dgm:pt modelId="{C87E0588-EE29-4404-80D7-F5667DF999C6}" type="pres">
      <dgm:prSet presAssocID="{19BC1CA1-4F9D-403E-818D-47E40F8B7CE4}" presName="Name37" presStyleLbl="parChTrans1D2" presStyleIdx="0" presStyleCnt="3"/>
      <dgm:spPr/>
      <dgm:t>
        <a:bodyPr/>
        <a:lstStyle/>
        <a:p>
          <a:endParaRPr lang="tr-TR"/>
        </a:p>
      </dgm:t>
    </dgm:pt>
    <dgm:pt modelId="{82B6E953-5268-4F9D-9D60-8E715136DDE3}" type="pres">
      <dgm:prSet presAssocID="{FDB914B8-89AF-4637-AF45-48159CCFF5BA}" presName="hierRoot2" presStyleCnt="0">
        <dgm:presLayoutVars>
          <dgm:hierBranch val="init"/>
        </dgm:presLayoutVars>
      </dgm:prSet>
      <dgm:spPr/>
    </dgm:pt>
    <dgm:pt modelId="{E42553DF-AB3C-48AC-B003-BBA8F48CF522}" type="pres">
      <dgm:prSet presAssocID="{FDB914B8-89AF-4637-AF45-48159CCFF5BA}" presName="rootComposite" presStyleCnt="0"/>
      <dgm:spPr/>
    </dgm:pt>
    <dgm:pt modelId="{CA80F86E-C445-43F3-BA7B-76A3A43C90DD}" type="pres">
      <dgm:prSet presAssocID="{FDB914B8-89AF-4637-AF45-48159CCFF5BA}" presName="rootText" presStyleLbl="node2" presStyleIdx="0" presStyleCnt="3">
        <dgm:presLayoutVars>
          <dgm:chPref val="3"/>
        </dgm:presLayoutVars>
      </dgm:prSet>
      <dgm:spPr/>
      <dgm:t>
        <a:bodyPr/>
        <a:lstStyle/>
        <a:p>
          <a:endParaRPr lang="tr-TR"/>
        </a:p>
      </dgm:t>
    </dgm:pt>
    <dgm:pt modelId="{EEB89073-CC63-46FD-B9F9-95103A3C9859}" type="pres">
      <dgm:prSet presAssocID="{FDB914B8-89AF-4637-AF45-48159CCFF5BA}" presName="rootConnector" presStyleLbl="node2" presStyleIdx="0" presStyleCnt="3"/>
      <dgm:spPr/>
      <dgm:t>
        <a:bodyPr/>
        <a:lstStyle/>
        <a:p>
          <a:endParaRPr lang="tr-TR"/>
        </a:p>
      </dgm:t>
    </dgm:pt>
    <dgm:pt modelId="{262A1B0C-E825-42DE-B5C5-EFA2650AC74D}" type="pres">
      <dgm:prSet presAssocID="{FDB914B8-89AF-4637-AF45-48159CCFF5BA}" presName="hierChild4" presStyleCnt="0"/>
      <dgm:spPr/>
    </dgm:pt>
    <dgm:pt modelId="{C7AA12BD-EDEA-4D1E-AE6F-FE7BAF72E5F0}" type="pres">
      <dgm:prSet presAssocID="{D89DDC3C-BA04-4DD4-B6C7-B1C8163AFDB1}" presName="Name37" presStyleLbl="parChTrans1D3" presStyleIdx="0" presStyleCnt="2"/>
      <dgm:spPr/>
      <dgm:t>
        <a:bodyPr/>
        <a:lstStyle/>
        <a:p>
          <a:endParaRPr lang="tr-TR"/>
        </a:p>
      </dgm:t>
    </dgm:pt>
    <dgm:pt modelId="{E481FA80-E245-44D1-BB33-07591C50B22C}" type="pres">
      <dgm:prSet presAssocID="{BB5B2B79-64F8-4238-9A74-D676520A6692}" presName="hierRoot2" presStyleCnt="0">
        <dgm:presLayoutVars>
          <dgm:hierBranch val="init"/>
        </dgm:presLayoutVars>
      </dgm:prSet>
      <dgm:spPr/>
    </dgm:pt>
    <dgm:pt modelId="{D98F87D5-108A-4C0A-9A86-A27AD6789522}" type="pres">
      <dgm:prSet presAssocID="{BB5B2B79-64F8-4238-9A74-D676520A6692}" presName="rootComposite" presStyleCnt="0"/>
      <dgm:spPr/>
    </dgm:pt>
    <dgm:pt modelId="{D208BE29-D362-409A-8AFB-F3AC1E1EF83E}" type="pres">
      <dgm:prSet presAssocID="{BB5B2B79-64F8-4238-9A74-D676520A6692}" presName="rootText" presStyleLbl="node3" presStyleIdx="0" presStyleCnt="2">
        <dgm:presLayoutVars>
          <dgm:chPref val="3"/>
        </dgm:presLayoutVars>
      </dgm:prSet>
      <dgm:spPr/>
      <dgm:t>
        <a:bodyPr/>
        <a:lstStyle/>
        <a:p>
          <a:endParaRPr lang="tr-TR"/>
        </a:p>
      </dgm:t>
    </dgm:pt>
    <dgm:pt modelId="{C28AC910-D697-4203-B953-CB722946F97D}" type="pres">
      <dgm:prSet presAssocID="{BB5B2B79-64F8-4238-9A74-D676520A6692}" presName="rootConnector" presStyleLbl="node3" presStyleIdx="0" presStyleCnt="2"/>
      <dgm:spPr/>
      <dgm:t>
        <a:bodyPr/>
        <a:lstStyle/>
        <a:p>
          <a:endParaRPr lang="tr-TR"/>
        </a:p>
      </dgm:t>
    </dgm:pt>
    <dgm:pt modelId="{E6B7D633-5998-404D-AA8A-1674130258B4}" type="pres">
      <dgm:prSet presAssocID="{BB5B2B79-64F8-4238-9A74-D676520A6692}" presName="hierChild4" presStyleCnt="0"/>
      <dgm:spPr/>
    </dgm:pt>
    <dgm:pt modelId="{F6363C69-9FA4-436A-A36D-440EF9020CDF}" type="pres">
      <dgm:prSet presAssocID="{BB5B2B79-64F8-4238-9A74-D676520A6692}" presName="hierChild5" presStyleCnt="0"/>
      <dgm:spPr/>
    </dgm:pt>
    <dgm:pt modelId="{FB24C497-41C4-45D4-8CCB-F1F3148FC0FC}" type="pres">
      <dgm:prSet presAssocID="{60F7A813-8F7F-40F9-882C-08B04D22659D}" presName="Name37" presStyleLbl="parChTrans1D3" presStyleIdx="1" presStyleCnt="2"/>
      <dgm:spPr/>
      <dgm:t>
        <a:bodyPr/>
        <a:lstStyle/>
        <a:p>
          <a:endParaRPr lang="tr-TR"/>
        </a:p>
      </dgm:t>
    </dgm:pt>
    <dgm:pt modelId="{6F0B954F-BC08-4BFF-BAFB-13D94CE44819}" type="pres">
      <dgm:prSet presAssocID="{C8924CE1-DCF9-45E9-AC31-956FAAC9665D}" presName="hierRoot2" presStyleCnt="0">
        <dgm:presLayoutVars>
          <dgm:hierBranch val="init"/>
        </dgm:presLayoutVars>
      </dgm:prSet>
      <dgm:spPr/>
    </dgm:pt>
    <dgm:pt modelId="{A8745831-BDCC-439E-A9EE-9A26F33C5FBC}" type="pres">
      <dgm:prSet presAssocID="{C8924CE1-DCF9-45E9-AC31-956FAAC9665D}" presName="rootComposite" presStyleCnt="0"/>
      <dgm:spPr/>
    </dgm:pt>
    <dgm:pt modelId="{AEAE5629-87ED-4426-879E-81C0299CE5DD}" type="pres">
      <dgm:prSet presAssocID="{C8924CE1-DCF9-45E9-AC31-956FAAC9665D}" presName="rootText" presStyleLbl="node3" presStyleIdx="1" presStyleCnt="2">
        <dgm:presLayoutVars>
          <dgm:chPref val="3"/>
        </dgm:presLayoutVars>
      </dgm:prSet>
      <dgm:spPr/>
      <dgm:t>
        <a:bodyPr/>
        <a:lstStyle/>
        <a:p>
          <a:endParaRPr lang="tr-TR"/>
        </a:p>
      </dgm:t>
    </dgm:pt>
    <dgm:pt modelId="{F4755917-1068-40AB-A57B-13AE32ADC0C7}" type="pres">
      <dgm:prSet presAssocID="{C8924CE1-DCF9-45E9-AC31-956FAAC9665D}" presName="rootConnector" presStyleLbl="node3" presStyleIdx="1" presStyleCnt="2"/>
      <dgm:spPr/>
      <dgm:t>
        <a:bodyPr/>
        <a:lstStyle/>
        <a:p>
          <a:endParaRPr lang="tr-TR"/>
        </a:p>
      </dgm:t>
    </dgm:pt>
    <dgm:pt modelId="{3EFC4977-6162-4452-B99F-E4FEC84A1DF2}" type="pres">
      <dgm:prSet presAssocID="{C8924CE1-DCF9-45E9-AC31-956FAAC9665D}" presName="hierChild4" presStyleCnt="0"/>
      <dgm:spPr/>
    </dgm:pt>
    <dgm:pt modelId="{E3771A37-60BF-4E6A-9047-AD46CF100639}" type="pres">
      <dgm:prSet presAssocID="{C8924CE1-DCF9-45E9-AC31-956FAAC9665D}" presName="hierChild5" presStyleCnt="0"/>
      <dgm:spPr/>
    </dgm:pt>
    <dgm:pt modelId="{43620AAA-774C-444E-8C5D-EB52FB326990}" type="pres">
      <dgm:prSet presAssocID="{FDB914B8-89AF-4637-AF45-48159CCFF5BA}" presName="hierChild5" presStyleCnt="0"/>
      <dgm:spPr/>
    </dgm:pt>
    <dgm:pt modelId="{D97D4345-1F17-43D4-86BA-E1BBC5E83457}" type="pres">
      <dgm:prSet presAssocID="{B70CED25-3869-4CC7-86FF-804BD6812AF2}" presName="Name37" presStyleLbl="parChTrans1D2" presStyleIdx="1" presStyleCnt="3"/>
      <dgm:spPr/>
      <dgm:t>
        <a:bodyPr/>
        <a:lstStyle/>
        <a:p>
          <a:endParaRPr lang="tr-TR"/>
        </a:p>
      </dgm:t>
    </dgm:pt>
    <dgm:pt modelId="{719CD8AA-B85D-4B1A-9D91-56C939FB19A6}" type="pres">
      <dgm:prSet presAssocID="{545F0EB2-0C1E-4DA4-861D-4973273ED199}" presName="hierRoot2" presStyleCnt="0">
        <dgm:presLayoutVars>
          <dgm:hierBranch val="init"/>
        </dgm:presLayoutVars>
      </dgm:prSet>
      <dgm:spPr/>
    </dgm:pt>
    <dgm:pt modelId="{E40477D9-28A4-42BF-9AFF-2BAD939215CE}" type="pres">
      <dgm:prSet presAssocID="{545F0EB2-0C1E-4DA4-861D-4973273ED199}" presName="rootComposite" presStyleCnt="0"/>
      <dgm:spPr/>
    </dgm:pt>
    <dgm:pt modelId="{875166BF-CFF7-41DC-A9FF-EC8000505FD2}" type="pres">
      <dgm:prSet presAssocID="{545F0EB2-0C1E-4DA4-861D-4973273ED199}" presName="rootText" presStyleLbl="node2" presStyleIdx="1" presStyleCnt="3">
        <dgm:presLayoutVars>
          <dgm:chPref val="3"/>
        </dgm:presLayoutVars>
      </dgm:prSet>
      <dgm:spPr/>
      <dgm:t>
        <a:bodyPr/>
        <a:lstStyle/>
        <a:p>
          <a:endParaRPr lang="tr-TR"/>
        </a:p>
      </dgm:t>
    </dgm:pt>
    <dgm:pt modelId="{4C84C6F5-F0C8-44FD-BA85-FD1C3BAB0D1E}" type="pres">
      <dgm:prSet presAssocID="{545F0EB2-0C1E-4DA4-861D-4973273ED199}" presName="rootConnector" presStyleLbl="node2" presStyleIdx="1" presStyleCnt="3"/>
      <dgm:spPr/>
      <dgm:t>
        <a:bodyPr/>
        <a:lstStyle/>
        <a:p>
          <a:endParaRPr lang="tr-TR"/>
        </a:p>
      </dgm:t>
    </dgm:pt>
    <dgm:pt modelId="{E558E345-E29C-48DA-ACBE-8674A77B9117}" type="pres">
      <dgm:prSet presAssocID="{545F0EB2-0C1E-4DA4-861D-4973273ED199}" presName="hierChild4" presStyleCnt="0"/>
      <dgm:spPr/>
    </dgm:pt>
    <dgm:pt modelId="{17B6F0F8-695F-4671-9CC8-AA3445CD4802}" type="pres">
      <dgm:prSet presAssocID="{545F0EB2-0C1E-4DA4-861D-4973273ED199}" presName="hierChild5" presStyleCnt="0"/>
      <dgm:spPr/>
    </dgm:pt>
    <dgm:pt modelId="{3FFF1A99-F796-4622-90A8-5CF05D9CA4C8}" type="pres">
      <dgm:prSet presAssocID="{9A10486E-C342-4751-B8A4-34C37BB7EC3F}" presName="Name37" presStyleLbl="parChTrans1D2" presStyleIdx="2" presStyleCnt="3"/>
      <dgm:spPr/>
      <dgm:t>
        <a:bodyPr/>
        <a:lstStyle/>
        <a:p>
          <a:endParaRPr lang="tr-TR"/>
        </a:p>
      </dgm:t>
    </dgm:pt>
    <dgm:pt modelId="{D63E0AE9-D04D-42E5-BB42-BD0A7A27AD0B}" type="pres">
      <dgm:prSet presAssocID="{3FA47288-2BA6-4630-A887-BE60518CE40E}" presName="hierRoot2" presStyleCnt="0">
        <dgm:presLayoutVars>
          <dgm:hierBranch val="init"/>
        </dgm:presLayoutVars>
      </dgm:prSet>
      <dgm:spPr/>
    </dgm:pt>
    <dgm:pt modelId="{3988A03C-CEB3-4DA0-84A5-7E2D2CDE0041}" type="pres">
      <dgm:prSet presAssocID="{3FA47288-2BA6-4630-A887-BE60518CE40E}" presName="rootComposite" presStyleCnt="0"/>
      <dgm:spPr/>
    </dgm:pt>
    <dgm:pt modelId="{AF503BD7-1939-4CDE-9FE3-6D2444C6435F}" type="pres">
      <dgm:prSet presAssocID="{3FA47288-2BA6-4630-A887-BE60518CE40E}" presName="rootText" presStyleLbl="node2" presStyleIdx="2" presStyleCnt="3">
        <dgm:presLayoutVars>
          <dgm:chPref val="3"/>
        </dgm:presLayoutVars>
      </dgm:prSet>
      <dgm:spPr/>
      <dgm:t>
        <a:bodyPr/>
        <a:lstStyle/>
        <a:p>
          <a:endParaRPr lang="tr-TR"/>
        </a:p>
      </dgm:t>
    </dgm:pt>
    <dgm:pt modelId="{51B0C061-FA8E-4908-8DE5-60F91F68A884}" type="pres">
      <dgm:prSet presAssocID="{3FA47288-2BA6-4630-A887-BE60518CE40E}" presName="rootConnector" presStyleLbl="node2" presStyleIdx="2" presStyleCnt="3"/>
      <dgm:spPr/>
      <dgm:t>
        <a:bodyPr/>
        <a:lstStyle/>
        <a:p>
          <a:endParaRPr lang="tr-TR"/>
        </a:p>
      </dgm:t>
    </dgm:pt>
    <dgm:pt modelId="{136D9811-FC07-4938-A2B3-24FDB4A5BDC8}" type="pres">
      <dgm:prSet presAssocID="{3FA47288-2BA6-4630-A887-BE60518CE40E}" presName="hierChild4" presStyleCnt="0"/>
      <dgm:spPr/>
    </dgm:pt>
    <dgm:pt modelId="{7D960025-F75B-408C-A29D-8883C040B607}" type="pres">
      <dgm:prSet presAssocID="{3FA47288-2BA6-4630-A887-BE60518CE40E}" presName="hierChild5" presStyleCnt="0"/>
      <dgm:spPr/>
    </dgm:pt>
    <dgm:pt modelId="{20B6AC6E-BBCA-495D-98A5-D2F101E0E0CC}" type="pres">
      <dgm:prSet presAssocID="{3FA15082-10F6-45E8-B5E9-FA93730D92AB}" presName="hierChild3" presStyleCnt="0"/>
      <dgm:spPr/>
    </dgm:pt>
  </dgm:ptLst>
  <dgm:cxnLst>
    <dgm:cxn modelId="{6F7F2E83-81D9-4ED7-AD73-788BCB4CCC3A}" type="presOf" srcId="{FDB914B8-89AF-4637-AF45-48159CCFF5BA}" destId="{CA80F86E-C445-43F3-BA7B-76A3A43C90DD}" srcOrd="0" destOrd="0" presId="urn:microsoft.com/office/officeart/2005/8/layout/orgChart1"/>
    <dgm:cxn modelId="{2D8CE48F-0B19-4881-AFE3-B45987AAC541}" type="presOf" srcId="{3FA47288-2BA6-4630-A887-BE60518CE40E}" destId="{51B0C061-FA8E-4908-8DE5-60F91F68A884}" srcOrd="1" destOrd="0" presId="urn:microsoft.com/office/officeart/2005/8/layout/orgChart1"/>
    <dgm:cxn modelId="{B1200166-C545-47A9-84B7-E5C2EDAE0E1E}" srcId="{FDB914B8-89AF-4637-AF45-48159CCFF5BA}" destId="{C8924CE1-DCF9-45E9-AC31-956FAAC9665D}" srcOrd="1" destOrd="0" parTransId="{60F7A813-8F7F-40F9-882C-08B04D22659D}" sibTransId="{C13499F9-E679-4B03-9BBC-BA14406ADFF1}"/>
    <dgm:cxn modelId="{E8EE5676-AF8D-4E1D-9B18-16EA9E7D1199}" type="presOf" srcId="{FDB914B8-89AF-4637-AF45-48159CCFF5BA}" destId="{EEB89073-CC63-46FD-B9F9-95103A3C9859}" srcOrd="1" destOrd="0" presId="urn:microsoft.com/office/officeart/2005/8/layout/orgChart1"/>
    <dgm:cxn modelId="{2292AB74-3F14-4186-84D1-2C9C482E89D4}" srcId="{FDB914B8-89AF-4637-AF45-48159CCFF5BA}" destId="{BB5B2B79-64F8-4238-9A74-D676520A6692}" srcOrd="0" destOrd="0" parTransId="{D89DDC3C-BA04-4DD4-B6C7-B1C8163AFDB1}" sibTransId="{C25A6954-4191-431B-ABA3-8CFC677E3DC7}"/>
    <dgm:cxn modelId="{D6D78F07-C98C-40D4-858C-23074F345DC8}" type="presOf" srcId="{9A10486E-C342-4751-B8A4-34C37BB7EC3F}" destId="{3FFF1A99-F796-4622-90A8-5CF05D9CA4C8}" srcOrd="0" destOrd="0" presId="urn:microsoft.com/office/officeart/2005/8/layout/orgChart1"/>
    <dgm:cxn modelId="{885E104C-E2FD-4681-A8CE-D29302C186F8}" srcId="{3FA15082-10F6-45E8-B5E9-FA93730D92AB}" destId="{FDB914B8-89AF-4637-AF45-48159CCFF5BA}" srcOrd="0" destOrd="0" parTransId="{19BC1CA1-4F9D-403E-818D-47E40F8B7CE4}" sibTransId="{6B5D670D-D017-4FB3-92CC-C2EE261202E6}"/>
    <dgm:cxn modelId="{9DFBD98D-866D-4E5A-86DB-8ACC10BCDC14}" type="presOf" srcId="{60F7A813-8F7F-40F9-882C-08B04D22659D}" destId="{FB24C497-41C4-45D4-8CCB-F1F3148FC0FC}" srcOrd="0" destOrd="0" presId="urn:microsoft.com/office/officeart/2005/8/layout/orgChart1"/>
    <dgm:cxn modelId="{A9E220FB-A360-4E6D-BBED-503B4587D33D}" type="presOf" srcId="{3FA15082-10F6-45E8-B5E9-FA93730D92AB}" destId="{CB0361CE-B371-4880-8812-EBE0B7B32EDE}" srcOrd="1" destOrd="0" presId="urn:microsoft.com/office/officeart/2005/8/layout/orgChart1"/>
    <dgm:cxn modelId="{F47C71C7-2CC5-4B31-B0BF-A0EB220A7624}" type="presOf" srcId="{545F0EB2-0C1E-4DA4-861D-4973273ED199}" destId="{4C84C6F5-F0C8-44FD-BA85-FD1C3BAB0D1E}" srcOrd="1" destOrd="0" presId="urn:microsoft.com/office/officeart/2005/8/layout/orgChart1"/>
    <dgm:cxn modelId="{C292DB28-D2EE-4C89-ADDF-F83A95023E81}" srcId="{3FA15082-10F6-45E8-B5E9-FA93730D92AB}" destId="{545F0EB2-0C1E-4DA4-861D-4973273ED199}" srcOrd="1" destOrd="0" parTransId="{B70CED25-3869-4CC7-86FF-804BD6812AF2}" sibTransId="{396CADD4-418F-4465-B11A-3895D9A9E33E}"/>
    <dgm:cxn modelId="{7A303BE4-AB59-4315-9F70-843E38BA5FC7}" type="presOf" srcId="{BB5B2B79-64F8-4238-9A74-D676520A6692}" destId="{C28AC910-D697-4203-B953-CB722946F97D}" srcOrd="1" destOrd="0" presId="urn:microsoft.com/office/officeart/2005/8/layout/orgChart1"/>
    <dgm:cxn modelId="{872A1008-7510-480E-9356-519FCB335C08}" srcId="{3FA15082-10F6-45E8-B5E9-FA93730D92AB}" destId="{3FA47288-2BA6-4630-A887-BE60518CE40E}" srcOrd="2" destOrd="0" parTransId="{9A10486E-C342-4751-B8A4-34C37BB7EC3F}" sibTransId="{AE1C72A6-4767-486C-A7B6-04308920C557}"/>
    <dgm:cxn modelId="{11607DC6-A63B-4774-9F84-68122D5ACA21}" type="presOf" srcId="{BB5B2B79-64F8-4238-9A74-D676520A6692}" destId="{D208BE29-D362-409A-8AFB-F3AC1E1EF83E}" srcOrd="0" destOrd="0" presId="urn:microsoft.com/office/officeart/2005/8/layout/orgChart1"/>
    <dgm:cxn modelId="{F08DACC2-8CCC-4330-AE29-C8459E8FE4A0}" type="presOf" srcId="{3FA47288-2BA6-4630-A887-BE60518CE40E}" destId="{AF503BD7-1939-4CDE-9FE3-6D2444C6435F}" srcOrd="0" destOrd="0" presId="urn:microsoft.com/office/officeart/2005/8/layout/orgChart1"/>
    <dgm:cxn modelId="{F5A5F375-3B44-4A42-B85B-F14067119A1C}" type="presOf" srcId="{C8924CE1-DCF9-45E9-AC31-956FAAC9665D}" destId="{AEAE5629-87ED-4426-879E-81C0299CE5DD}" srcOrd="0" destOrd="0" presId="urn:microsoft.com/office/officeart/2005/8/layout/orgChart1"/>
    <dgm:cxn modelId="{8C8F8886-5319-44D1-8D68-55A7AF274034}" type="presOf" srcId="{3FA15082-10F6-45E8-B5E9-FA93730D92AB}" destId="{34C63B22-C0E9-4017-90DE-F85094CCD1F2}" srcOrd="0" destOrd="0" presId="urn:microsoft.com/office/officeart/2005/8/layout/orgChart1"/>
    <dgm:cxn modelId="{FAC74CDA-0719-4DCC-93B0-32B34F156460}" type="presOf" srcId="{19BC1CA1-4F9D-403E-818D-47E40F8B7CE4}" destId="{C87E0588-EE29-4404-80D7-F5667DF999C6}" srcOrd="0" destOrd="0" presId="urn:microsoft.com/office/officeart/2005/8/layout/orgChart1"/>
    <dgm:cxn modelId="{57354BE0-A996-4688-9B84-BE21D665E589}" type="presOf" srcId="{C8924CE1-DCF9-45E9-AC31-956FAAC9665D}" destId="{F4755917-1068-40AB-A57B-13AE32ADC0C7}" srcOrd="1" destOrd="0" presId="urn:microsoft.com/office/officeart/2005/8/layout/orgChart1"/>
    <dgm:cxn modelId="{75C28A89-8DCA-47AC-8A60-F8813C81659E}" type="presOf" srcId="{545F0EB2-0C1E-4DA4-861D-4973273ED199}" destId="{875166BF-CFF7-41DC-A9FF-EC8000505FD2}" srcOrd="0" destOrd="0" presId="urn:microsoft.com/office/officeart/2005/8/layout/orgChart1"/>
    <dgm:cxn modelId="{E71ADB69-C66E-4200-B3DC-7631C9D0BBDB}" srcId="{3E69888E-66DC-4810-A3B1-E56D096C2533}" destId="{3FA15082-10F6-45E8-B5E9-FA93730D92AB}" srcOrd="0" destOrd="0" parTransId="{C2A66C99-7496-4308-B08C-3CCB02FCFE04}" sibTransId="{ECD0DF9F-02ED-42C9-8B23-84B903ECC392}"/>
    <dgm:cxn modelId="{59C53EDD-E2E3-4B5E-AA32-E749981B555D}" type="presOf" srcId="{B70CED25-3869-4CC7-86FF-804BD6812AF2}" destId="{D97D4345-1F17-43D4-86BA-E1BBC5E83457}" srcOrd="0" destOrd="0" presId="urn:microsoft.com/office/officeart/2005/8/layout/orgChart1"/>
    <dgm:cxn modelId="{A701AB68-7028-4109-82F0-FB51CF4F773A}" type="presOf" srcId="{3E69888E-66DC-4810-A3B1-E56D096C2533}" destId="{178D14C5-FDB0-4EFE-A6DB-831FE93B730F}" srcOrd="0" destOrd="0" presId="urn:microsoft.com/office/officeart/2005/8/layout/orgChart1"/>
    <dgm:cxn modelId="{69AE33EF-C8E3-4385-92D3-7CC358AFA769}" type="presOf" srcId="{D89DDC3C-BA04-4DD4-B6C7-B1C8163AFDB1}" destId="{C7AA12BD-EDEA-4D1E-AE6F-FE7BAF72E5F0}" srcOrd="0" destOrd="0" presId="urn:microsoft.com/office/officeart/2005/8/layout/orgChart1"/>
    <dgm:cxn modelId="{288AC330-1E5A-4210-8E6B-80EACA991312}" type="presParOf" srcId="{178D14C5-FDB0-4EFE-A6DB-831FE93B730F}" destId="{208464F8-1A42-44B6-8026-9DCD9ABC4C51}" srcOrd="0" destOrd="0" presId="urn:microsoft.com/office/officeart/2005/8/layout/orgChart1"/>
    <dgm:cxn modelId="{28A8425F-21A6-4165-9CB2-3582714CE667}" type="presParOf" srcId="{208464F8-1A42-44B6-8026-9DCD9ABC4C51}" destId="{F4B9BCF7-D4D3-4D0A-B495-456C1D924C9C}" srcOrd="0" destOrd="0" presId="urn:microsoft.com/office/officeart/2005/8/layout/orgChart1"/>
    <dgm:cxn modelId="{87288DA6-4837-428B-BCEA-1722CAD7E4E7}" type="presParOf" srcId="{F4B9BCF7-D4D3-4D0A-B495-456C1D924C9C}" destId="{34C63B22-C0E9-4017-90DE-F85094CCD1F2}" srcOrd="0" destOrd="0" presId="urn:microsoft.com/office/officeart/2005/8/layout/orgChart1"/>
    <dgm:cxn modelId="{5609A977-5F4E-4353-AE5F-BA9F940A89FD}" type="presParOf" srcId="{F4B9BCF7-D4D3-4D0A-B495-456C1D924C9C}" destId="{CB0361CE-B371-4880-8812-EBE0B7B32EDE}" srcOrd="1" destOrd="0" presId="urn:microsoft.com/office/officeart/2005/8/layout/orgChart1"/>
    <dgm:cxn modelId="{41A1D970-C584-4D23-B1A8-465C298E05DF}" type="presParOf" srcId="{208464F8-1A42-44B6-8026-9DCD9ABC4C51}" destId="{FD57D682-422E-45EF-BAC8-57D9E4CF24C7}" srcOrd="1" destOrd="0" presId="urn:microsoft.com/office/officeart/2005/8/layout/orgChart1"/>
    <dgm:cxn modelId="{35CF40E6-751F-488C-8AD4-A2D0F01F1B80}" type="presParOf" srcId="{FD57D682-422E-45EF-BAC8-57D9E4CF24C7}" destId="{C87E0588-EE29-4404-80D7-F5667DF999C6}" srcOrd="0" destOrd="0" presId="urn:microsoft.com/office/officeart/2005/8/layout/orgChart1"/>
    <dgm:cxn modelId="{3D0B546E-EE36-4470-999C-F91B2139786A}" type="presParOf" srcId="{FD57D682-422E-45EF-BAC8-57D9E4CF24C7}" destId="{82B6E953-5268-4F9D-9D60-8E715136DDE3}" srcOrd="1" destOrd="0" presId="urn:microsoft.com/office/officeart/2005/8/layout/orgChart1"/>
    <dgm:cxn modelId="{61C0A2DC-A023-49D2-805C-40CDEE28436F}" type="presParOf" srcId="{82B6E953-5268-4F9D-9D60-8E715136DDE3}" destId="{E42553DF-AB3C-48AC-B003-BBA8F48CF522}" srcOrd="0" destOrd="0" presId="urn:microsoft.com/office/officeart/2005/8/layout/orgChart1"/>
    <dgm:cxn modelId="{54DF03C2-B17A-4DCD-A6B9-A53884A67F06}" type="presParOf" srcId="{E42553DF-AB3C-48AC-B003-BBA8F48CF522}" destId="{CA80F86E-C445-43F3-BA7B-76A3A43C90DD}" srcOrd="0" destOrd="0" presId="urn:microsoft.com/office/officeart/2005/8/layout/orgChart1"/>
    <dgm:cxn modelId="{78516D49-5BF3-47B4-A0DB-ADCBBD9EBB16}" type="presParOf" srcId="{E42553DF-AB3C-48AC-B003-BBA8F48CF522}" destId="{EEB89073-CC63-46FD-B9F9-95103A3C9859}" srcOrd="1" destOrd="0" presId="urn:microsoft.com/office/officeart/2005/8/layout/orgChart1"/>
    <dgm:cxn modelId="{7A34E6BC-129C-4710-96D8-2B8E2D5BF8BA}" type="presParOf" srcId="{82B6E953-5268-4F9D-9D60-8E715136DDE3}" destId="{262A1B0C-E825-42DE-B5C5-EFA2650AC74D}" srcOrd="1" destOrd="0" presId="urn:microsoft.com/office/officeart/2005/8/layout/orgChart1"/>
    <dgm:cxn modelId="{BA26544D-9943-49CC-87A9-BA6A161E4E3D}" type="presParOf" srcId="{262A1B0C-E825-42DE-B5C5-EFA2650AC74D}" destId="{C7AA12BD-EDEA-4D1E-AE6F-FE7BAF72E5F0}" srcOrd="0" destOrd="0" presId="urn:microsoft.com/office/officeart/2005/8/layout/orgChart1"/>
    <dgm:cxn modelId="{D41C93DE-37F8-4E10-85AC-CB705C30C5C5}" type="presParOf" srcId="{262A1B0C-E825-42DE-B5C5-EFA2650AC74D}" destId="{E481FA80-E245-44D1-BB33-07591C50B22C}" srcOrd="1" destOrd="0" presId="urn:microsoft.com/office/officeart/2005/8/layout/orgChart1"/>
    <dgm:cxn modelId="{4006C151-ADEA-4E3C-B315-F83DCA070607}" type="presParOf" srcId="{E481FA80-E245-44D1-BB33-07591C50B22C}" destId="{D98F87D5-108A-4C0A-9A86-A27AD6789522}" srcOrd="0" destOrd="0" presId="urn:microsoft.com/office/officeart/2005/8/layout/orgChart1"/>
    <dgm:cxn modelId="{BA1DD460-F8E2-4634-83A1-9BBEFBAD9E89}" type="presParOf" srcId="{D98F87D5-108A-4C0A-9A86-A27AD6789522}" destId="{D208BE29-D362-409A-8AFB-F3AC1E1EF83E}" srcOrd="0" destOrd="0" presId="urn:microsoft.com/office/officeart/2005/8/layout/orgChart1"/>
    <dgm:cxn modelId="{1EEA6176-AE2F-479E-8967-78559814D022}" type="presParOf" srcId="{D98F87D5-108A-4C0A-9A86-A27AD6789522}" destId="{C28AC910-D697-4203-B953-CB722946F97D}" srcOrd="1" destOrd="0" presId="urn:microsoft.com/office/officeart/2005/8/layout/orgChart1"/>
    <dgm:cxn modelId="{757862BB-FDF7-47BF-A6F9-7397DA7F27AD}" type="presParOf" srcId="{E481FA80-E245-44D1-BB33-07591C50B22C}" destId="{E6B7D633-5998-404D-AA8A-1674130258B4}" srcOrd="1" destOrd="0" presId="urn:microsoft.com/office/officeart/2005/8/layout/orgChart1"/>
    <dgm:cxn modelId="{CAF94DF4-DDE4-4950-9D37-2CF68E640248}" type="presParOf" srcId="{E481FA80-E245-44D1-BB33-07591C50B22C}" destId="{F6363C69-9FA4-436A-A36D-440EF9020CDF}" srcOrd="2" destOrd="0" presId="urn:microsoft.com/office/officeart/2005/8/layout/orgChart1"/>
    <dgm:cxn modelId="{B828C507-0733-4530-936A-A8218D37ECC0}" type="presParOf" srcId="{262A1B0C-E825-42DE-B5C5-EFA2650AC74D}" destId="{FB24C497-41C4-45D4-8CCB-F1F3148FC0FC}" srcOrd="2" destOrd="0" presId="urn:microsoft.com/office/officeart/2005/8/layout/orgChart1"/>
    <dgm:cxn modelId="{AA09F19B-0AB9-438A-8A2A-6F9710F99062}" type="presParOf" srcId="{262A1B0C-E825-42DE-B5C5-EFA2650AC74D}" destId="{6F0B954F-BC08-4BFF-BAFB-13D94CE44819}" srcOrd="3" destOrd="0" presId="urn:microsoft.com/office/officeart/2005/8/layout/orgChart1"/>
    <dgm:cxn modelId="{E511B64B-7DE1-4FB6-B857-8C5894AB81D7}" type="presParOf" srcId="{6F0B954F-BC08-4BFF-BAFB-13D94CE44819}" destId="{A8745831-BDCC-439E-A9EE-9A26F33C5FBC}" srcOrd="0" destOrd="0" presId="urn:microsoft.com/office/officeart/2005/8/layout/orgChart1"/>
    <dgm:cxn modelId="{1FC93682-11C5-474C-AE80-69C93CB31FF5}" type="presParOf" srcId="{A8745831-BDCC-439E-A9EE-9A26F33C5FBC}" destId="{AEAE5629-87ED-4426-879E-81C0299CE5DD}" srcOrd="0" destOrd="0" presId="urn:microsoft.com/office/officeart/2005/8/layout/orgChart1"/>
    <dgm:cxn modelId="{EA101FFD-4A31-4933-BFAE-A81B0F6D1D66}" type="presParOf" srcId="{A8745831-BDCC-439E-A9EE-9A26F33C5FBC}" destId="{F4755917-1068-40AB-A57B-13AE32ADC0C7}" srcOrd="1" destOrd="0" presId="urn:microsoft.com/office/officeart/2005/8/layout/orgChart1"/>
    <dgm:cxn modelId="{B3ABCE8F-CBFB-4C24-9003-6D81423DCD3D}" type="presParOf" srcId="{6F0B954F-BC08-4BFF-BAFB-13D94CE44819}" destId="{3EFC4977-6162-4452-B99F-E4FEC84A1DF2}" srcOrd="1" destOrd="0" presId="urn:microsoft.com/office/officeart/2005/8/layout/orgChart1"/>
    <dgm:cxn modelId="{2A354B52-6F3C-43AE-B418-3D20D51DAE67}" type="presParOf" srcId="{6F0B954F-BC08-4BFF-BAFB-13D94CE44819}" destId="{E3771A37-60BF-4E6A-9047-AD46CF100639}" srcOrd="2" destOrd="0" presId="urn:microsoft.com/office/officeart/2005/8/layout/orgChart1"/>
    <dgm:cxn modelId="{7B7F6F6C-BF81-4E7A-BE4E-06A7B142B685}" type="presParOf" srcId="{82B6E953-5268-4F9D-9D60-8E715136DDE3}" destId="{43620AAA-774C-444E-8C5D-EB52FB326990}" srcOrd="2" destOrd="0" presId="urn:microsoft.com/office/officeart/2005/8/layout/orgChart1"/>
    <dgm:cxn modelId="{7743CEFB-99C0-4587-94E5-A5514D0EF365}" type="presParOf" srcId="{FD57D682-422E-45EF-BAC8-57D9E4CF24C7}" destId="{D97D4345-1F17-43D4-86BA-E1BBC5E83457}" srcOrd="2" destOrd="0" presId="urn:microsoft.com/office/officeart/2005/8/layout/orgChart1"/>
    <dgm:cxn modelId="{7A73E237-AD5D-474F-8E85-5E716F5CC2CB}" type="presParOf" srcId="{FD57D682-422E-45EF-BAC8-57D9E4CF24C7}" destId="{719CD8AA-B85D-4B1A-9D91-56C939FB19A6}" srcOrd="3" destOrd="0" presId="urn:microsoft.com/office/officeart/2005/8/layout/orgChart1"/>
    <dgm:cxn modelId="{29B20D99-EF7F-4174-B160-92424103A098}" type="presParOf" srcId="{719CD8AA-B85D-4B1A-9D91-56C939FB19A6}" destId="{E40477D9-28A4-42BF-9AFF-2BAD939215CE}" srcOrd="0" destOrd="0" presId="urn:microsoft.com/office/officeart/2005/8/layout/orgChart1"/>
    <dgm:cxn modelId="{69C7BEFB-1B8E-4FB6-87F9-E057F63EED89}" type="presParOf" srcId="{E40477D9-28A4-42BF-9AFF-2BAD939215CE}" destId="{875166BF-CFF7-41DC-A9FF-EC8000505FD2}" srcOrd="0" destOrd="0" presId="urn:microsoft.com/office/officeart/2005/8/layout/orgChart1"/>
    <dgm:cxn modelId="{1DC45D97-603D-48CB-9C9F-062DCA393C60}" type="presParOf" srcId="{E40477D9-28A4-42BF-9AFF-2BAD939215CE}" destId="{4C84C6F5-F0C8-44FD-BA85-FD1C3BAB0D1E}" srcOrd="1" destOrd="0" presId="urn:microsoft.com/office/officeart/2005/8/layout/orgChart1"/>
    <dgm:cxn modelId="{59E625FC-37E4-4C76-A42B-1B94A2A7A0E3}" type="presParOf" srcId="{719CD8AA-B85D-4B1A-9D91-56C939FB19A6}" destId="{E558E345-E29C-48DA-ACBE-8674A77B9117}" srcOrd="1" destOrd="0" presId="urn:microsoft.com/office/officeart/2005/8/layout/orgChart1"/>
    <dgm:cxn modelId="{CE220FA3-1A15-4349-A287-CA6E2066280C}" type="presParOf" srcId="{719CD8AA-B85D-4B1A-9D91-56C939FB19A6}" destId="{17B6F0F8-695F-4671-9CC8-AA3445CD4802}" srcOrd="2" destOrd="0" presId="urn:microsoft.com/office/officeart/2005/8/layout/orgChart1"/>
    <dgm:cxn modelId="{DE2620EE-F85C-406A-96EE-26FE2FA0CF12}" type="presParOf" srcId="{FD57D682-422E-45EF-BAC8-57D9E4CF24C7}" destId="{3FFF1A99-F796-4622-90A8-5CF05D9CA4C8}" srcOrd="4" destOrd="0" presId="urn:microsoft.com/office/officeart/2005/8/layout/orgChart1"/>
    <dgm:cxn modelId="{F06708DB-6DD1-46AB-9F71-7AB17692A8C4}" type="presParOf" srcId="{FD57D682-422E-45EF-BAC8-57D9E4CF24C7}" destId="{D63E0AE9-D04D-42E5-BB42-BD0A7A27AD0B}" srcOrd="5" destOrd="0" presId="urn:microsoft.com/office/officeart/2005/8/layout/orgChart1"/>
    <dgm:cxn modelId="{4F3F6FEC-037A-446F-880C-6F93D30AC81C}" type="presParOf" srcId="{D63E0AE9-D04D-42E5-BB42-BD0A7A27AD0B}" destId="{3988A03C-CEB3-4DA0-84A5-7E2D2CDE0041}" srcOrd="0" destOrd="0" presId="urn:microsoft.com/office/officeart/2005/8/layout/orgChart1"/>
    <dgm:cxn modelId="{7175C7C2-4E42-43A4-B1E5-C38262AE09B8}" type="presParOf" srcId="{3988A03C-CEB3-4DA0-84A5-7E2D2CDE0041}" destId="{AF503BD7-1939-4CDE-9FE3-6D2444C6435F}" srcOrd="0" destOrd="0" presId="urn:microsoft.com/office/officeart/2005/8/layout/orgChart1"/>
    <dgm:cxn modelId="{60F53CBA-2583-40AD-8EC8-32AE1B7F1A74}" type="presParOf" srcId="{3988A03C-CEB3-4DA0-84A5-7E2D2CDE0041}" destId="{51B0C061-FA8E-4908-8DE5-60F91F68A884}" srcOrd="1" destOrd="0" presId="urn:microsoft.com/office/officeart/2005/8/layout/orgChart1"/>
    <dgm:cxn modelId="{A12B297A-A8A0-4D21-A8C2-FC3026EE1C86}" type="presParOf" srcId="{D63E0AE9-D04D-42E5-BB42-BD0A7A27AD0B}" destId="{136D9811-FC07-4938-A2B3-24FDB4A5BDC8}" srcOrd="1" destOrd="0" presId="urn:microsoft.com/office/officeart/2005/8/layout/orgChart1"/>
    <dgm:cxn modelId="{9978F7C6-D52C-4BFE-B912-D425F0CD3A91}" type="presParOf" srcId="{D63E0AE9-D04D-42E5-BB42-BD0A7A27AD0B}" destId="{7D960025-F75B-408C-A29D-8883C040B607}" srcOrd="2" destOrd="0" presId="urn:microsoft.com/office/officeart/2005/8/layout/orgChart1"/>
    <dgm:cxn modelId="{33C6C5A6-BA7B-401D-8D30-3B87AE9C089D}" type="presParOf" srcId="{208464F8-1A42-44B6-8026-9DCD9ABC4C51}" destId="{20B6AC6E-BBCA-495D-98A5-D2F101E0E0C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CFBEE-E464-480C-AFE3-90D0C10D6CD4}">
      <dsp:nvSpPr>
        <dsp:cNvPr id="0" name=""/>
        <dsp:cNvSpPr/>
      </dsp:nvSpPr>
      <dsp:spPr>
        <a:xfrm>
          <a:off x="3357842" y="884928"/>
          <a:ext cx="1719594" cy="11463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Hukukun Kaynakları</a:t>
          </a:r>
        </a:p>
      </dsp:txBody>
      <dsp:txXfrm>
        <a:off x="3391419" y="918505"/>
        <a:ext cx="1652440" cy="1079242"/>
      </dsp:txXfrm>
    </dsp:sp>
    <dsp:sp modelId="{D2D5445F-765E-48F3-A525-D241604561CB}">
      <dsp:nvSpPr>
        <dsp:cNvPr id="0" name=""/>
        <dsp:cNvSpPr/>
      </dsp:nvSpPr>
      <dsp:spPr>
        <a:xfrm>
          <a:off x="1982167" y="2031324"/>
          <a:ext cx="2235472" cy="458558"/>
        </a:xfrm>
        <a:custGeom>
          <a:avLst/>
          <a:gdLst/>
          <a:ahLst/>
          <a:cxnLst/>
          <a:rect l="0" t="0" r="0" b="0"/>
          <a:pathLst>
            <a:path>
              <a:moveTo>
                <a:pt x="2235472" y="0"/>
              </a:moveTo>
              <a:lnTo>
                <a:pt x="2235472" y="229279"/>
              </a:lnTo>
              <a:lnTo>
                <a:pt x="0" y="229279"/>
              </a:lnTo>
              <a:lnTo>
                <a:pt x="0" y="458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613FCD-F14A-410B-BB47-4FC7A788A9EE}">
      <dsp:nvSpPr>
        <dsp:cNvPr id="0" name=""/>
        <dsp:cNvSpPr/>
      </dsp:nvSpPr>
      <dsp:spPr>
        <a:xfrm>
          <a:off x="1122370" y="2489883"/>
          <a:ext cx="1719594" cy="11463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Asli Kaynaklar</a:t>
          </a:r>
        </a:p>
      </dsp:txBody>
      <dsp:txXfrm>
        <a:off x="1155947" y="2523460"/>
        <a:ext cx="1652440" cy="1079242"/>
      </dsp:txXfrm>
    </dsp:sp>
    <dsp:sp modelId="{920C5B5D-0EB6-4C63-8287-947B78A648CD}">
      <dsp:nvSpPr>
        <dsp:cNvPr id="0" name=""/>
        <dsp:cNvSpPr/>
      </dsp:nvSpPr>
      <dsp:spPr>
        <a:xfrm>
          <a:off x="864430" y="3636279"/>
          <a:ext cx="1117736" cy="458558"/>
        </a:xfrm>
        <a:custGeom>
          <a:avLst/>
          <a:gdLst/>
          <a:ahLst/>
          <a:cxnLst/>
          <a:rect l="0" t="0" r="0" b="0"/>
          <a:pathLst>
            <a:path>
              <a:moveTo>
                <a:pt x="1117736" y="0"/>
              </a:moveTo>
              <a:lnTo>
                <a:pt x="1117736" y="229279"/>
              </a:lnTo>
              <a:lnTo>
                <a:pt x="0" y="229279"/>
              </a:lnTo>
              <a:lnTo>
                <a:pt x="0" y="458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2EEE42-2E87-4B4C-9727-896252502D14}">
      <dsp:nvSpPr>
        <dsp:cNvPr id="0" name=""/>
        <dsp:cNvSpPr/>
      </dsp:nvSpPr>
      <dsp:spPr>
        <a:xfrm>
          <a:off x="4633" y="4094838"/>
          <a:ext cx="1719594" cy="11463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Yazılı Kaynaklar</a:t>
          </a:r>
        </a:p>
      </dsp:txBody>
      <dsp:txXfrm>
        <a:off x="38210" y="4128415"/>
        <a:ext cx="1652440" cy="1079242"/>
      </dsp:txXfrm>
    </dsp:sp>
    <dsp:sp modelId="{227C0D48-5377-43A3-B741-12E6529E225B}">
      <dsp:nvSpPr>
        <dsp:cNvPr id="0" name=""/>
        <dsp:cNvSpPr/>
      </dsp:nvSpPr>
      <dsp:spPr>
        <a:xfrm>
          <a:off x="1982167" y="3636279"/>
          <a:ext cx="1117736" cy="458558"/>
        </a:xfrm>
        <a:custGeom>
          <a:avLst/>
          <a:gdLst/>
          <a:ahLst/>
          <a:cxnLst/>
          <a:rect l="0" t="0" r="0" b="0"/>
          <a:pathLst>
            <a:path>
              <a:moveTo>
                <a:pt x="0" y="0"/>
              </a:moveTo>
              <a:lnTo>
                <a:pt x="0" y="229279"/>
              </a:lnTo>
              <a:lnTo>
                <a:pt x="1117736" y="229279"/>
              </a:lnTo>
              <a:lnTo>
                <a:pt x="1117736" y="458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27E8A8-4299-4AFF-8EEF-93841638A4D7}">
      <dsp:nvSpPr>
        <dsp:cNvPr id="0" name=""/>
        <dsp:cNvSpPr/>
      </dsp:nvSpPr>
      <dsp:spPr>
        <a:xfrm>
          <a:off x="2240106" y="4094838"/>
          <a:ext cx="1719594" cy="11463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Yazısız Kaynaklar</a:t>
          </a:r>
        </a:p>
        <a:p>
          <a:pPr lvl="0" algn="ctr" defTabSz="755650">
            <a:lnSpc>
              <a:spcPct val="90000"/>
            </a:lnSpc>
            <a:spcBef>
              <a:spcPct val="0"/>
            </a:spcBef>
            <a:spcAft>
              <a:spcPct val="35000"/>
            </a:spcAft>
          </a:pPr>
          <a:r>
            <a:rPr lang="tr-TR" sz="1700" kern="1200" dirty="0"/>
            <a:t>(Örf-Adet Kuralları)</a:t>
          </a:r>
        </a:p>
      </dsp:txBody>
      <dsp:txXfrm>
        <a:off x="2273683" y="4128415"/>
        <a:ext cx="1652440" cy="1079242"/>
      </dsp:txXfrm>
    </dsp:sp>
    <dsp:sp modelId="{306A0C1F-0361-4D42-9E03-028E8C4AD5F8}">
      <dsp:nvSpPr>
        <dsp:cNvPr id="0" name=""/>
        <dsp:cNvSpPr/>
      </dsp:nvSpPr>
      <dsp:spPr>
        <a:xfrm>
          <a:off x="4217639" y="2031324"/>
          <a:ext cx="2235472" cy="458558"/>
        </a:xfrm>
        <a:custGeom>
          <a:avLst/>
          <a:gdLst/>
          <a:ahLst/>
          <a:cxnLst/>
          <a:rect l="0" t="0" r="0" b="0"/>
          <a:pathLst>
            <a:path>
              <a:moveTo>
                <a:pt x="0" y="0"/>
              </a:moveTo>
              <a:lnTo>
                <a:pt x="0" y="229279"/>
              </a:lnTo>
              <a:lnTo>
                <a:pt x="2235472" y="229279"/>
              </a:lnTo>
              <a:lnTo>
                <a:pt x="2235472" y="458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A1B60-75E1-441F-BC75-B49DDFA2D870}">
      <dsp:nvSpPr>
        <dsp:cNvPr id="0" name=""/>
        <dsp:cNvSpPr/>
      </dsp:nvSpPr>
      <dsp:spPr>
        <a:xfrm>
          <a:off x="5593315" y="2489883"/>
          <a:ext cx="1719594" cy="11463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Yardımcı Kaynaklar</a:t>
          </a:r>
        </a:p>
      </dsp:txBody>
      <dsp:txXfrm>
        <a:off x="5626892" y="2523460"/>
        <a:ext cx="1652440" cy="1079242"/>
      </dsp:txXfrm>
    </dsp:sp>
    <dsp:sp modelId="{0D575147-D49E-45C2-9E27-BB40054E04B8}">
      <dsp:nvSpPr>
        <dsp:cNvPr id="0" name=""/>
        <dsp:cNvSpPr/>
      </dsp:nvSpPr>
      <dsp:spPr>
        <a:xfrm>
          <a:off x="5335376" y="3636279"/>
          <a:ext cx="1117736" cy="458558"/>
        </a:xfrm>
        <a:custGeom>
          <a:avLst/>
          <a:gdLst/>
          <a:ahLst/>
          <a:cxnLst/>
          <a:rect l="0" t="0" r="0" b="0"/>
          <a:pathLst>
            <a:path>
              <a:moveTo>
                <a:pt x="1117736" y="0"/>
              </a:moveTo>
              <a:lnTo>
                <a:pt x="1117736" y="229279"/>
              </a:lnTo>
              <a:lnTo>
                <a:pt x="0" y="229279"/>
              </a:lnTo>
              <a:lnTo>
                <a:pt x="0" y="458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A96CB5-805D-4C8D-9A5E-97072AAD368C}">
      <dsp:nvSpPr>
        <dsp:cNvPr id="0" name=""/>
        <dsp:cNvSpPr/>
      </dsp:nvSpPr>
      <dsp:spPr>
        <a:xfrm>
          <a:off x="4475579" y="4094838"/>
          <a:ext cx="1719594" cy="11463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Mahkeme Kararları (İçtihatlar)</a:t>
          </a:r>
        </a:p>
      </dsp:txBody>
      <dsp:txXfrm>
        <a:off x="4509156" y="4128415"/>
        <a:ext cx="1652440" cy="1079242"/>
      </dsp:txXfrm>
    </dsp:sp>
    <dsp:sp modelId="{609FA04B-6AD0-4688-BBC4-1E23674808B4}">
      <dsp:nvSpPr>
        <dsp:cNvPr id="0" name=""/>
        <dsp:cNvSpPr/>
      </dsp:nvSpPr>
      <dsp:spPr>
        <a:xfrm>
          <a:off x="6453112" y="3636279"/>
          <a:ext cx="1117736" cy="458558"/>
        </a:xfrm>
        <a:custGeom>
          <a:avLst/>
          <a:gdLst/>
          <a:ahLst/>
          <a:cxnLst/>
          <a:rect l="0" t="0" r="0" b="0"/>
          <a:pathLst>
            <a:path>
              <a:moveTo>
                <a:pt x="0" y="0"/>
              </a:moveTo>
              <a:lnTo>
                <a:pt x="0" y="229279"/>
              </a:lnTo>
              <a:lnTo>
                <a:pt x="1117736" y="229279"/>
              </a:lnTo>
              <a:lnTo>
                <a:pt x="1117736" y="458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0121C0-6367-41C9-B301-5924D8836121}">
      <dsp:nvSpPr>
        <dsp:cNvPr id="0" name=""/>
        <dsp:cNvSpPr/>
      </dsp:nvSpPr>
      <dsp:spPr>
        <a:xfrm>
          <a:off x="6711051" y="4094838"/>
          <a:ext cx="1719594" cy="11463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Bilimsel Görüşler (Doktrin)</a:t>
          </a:r>
        </a:p>
      </dsp:txBody>
      <dsp:txXfrm>
        <a:off x="6744628" y="4128415"/>
        <a:ext cx="1652440" cy="10792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DADE6-A7D5-8243-B362-FD147706B313}">
      <dsp:nvSpPr>
        <dsp:cNvPr id="0" name=""/>
        <dsp:cNvSpPr/>
      </dsp:nvSpPr>
      <dsp:spPr>
        <a:xfrm>
          <a:off x="5827988" y="2756958"/>
          <a:ext cx="91440" cy="478282"/>
        </a:xfrm>
        <a:custGeom>
          <a:avLst/>
          <a:gdLst/>
          <a:ahLst/>
          <a:cxnLst/>
          <a:rect l="0" t="0" r="0" b="0"/>
          <a:pathLst>
            <a:path>
              <a:moveTo>
                <a:pt x="45720" y="0"/>
              </a:moveTo>
              <a:lnTo>
                <a:pt x="45720" y="4782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3193DB-67E6-6644-ABEE-C77010ED3117}">
      <dsp:nvSpPr>
        <dsp:cNvPr id="0" name=""/>
        <dsp:cNvSpPr/>
      </dsp:nvSpPr>
      <dsp:spPr>
        <a:xfrm>
          <a:off x="4495800" y="1139908"/>
          <a:ext cx="1377908" cy="478282"/>
        </a:xfrm>
        <a:custGeom>
          <a:avLst/>
          <a:gdLst/>
          <a:ahLst/>
          <a:cxnLst/>
          <a:rect l="0" t="0" r="0" b="0"/>
          <a:pathLst>
            <a:path>
              <a:moveTo>
                <a:pt x="0" y="0"/>
              </a:moveTo>
              <a:lnTo>
                <a:pt x="0" y="239141"/>
              </a:lnTo>
              <a:lnTo>
                <a:pt x="1377908" y="239141"/>
              </a:lnTo>
              <a:lnTo>
                <a:pt x="1377908" y="4782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CA8D1-4493-BF4B-A954-DE18B511DC8E}">
      <dsp:nvSpPr>
        <dsp:cNvPr id="0" name=""/>
        <dsp:cNvSpPr/>
      </dsp:nvSpPr>
      <dsp:spPr>
        <a:xfrm>
          <a:off x="3072171" y="2756958"/>
          <a:ext cx="91440" cy="478282"/>
        </a:xfrm>
        <a:custGeom>
          <a:avLst/>
          <a:gdLst/>
          <a:ahLst/>
          <a:cxnLst/>
          <a:rect l="0" t="0" r="0" b="0"/>
          <a:pathLst>
            <a:path>
              <a:moveTo>
                <a:pt x="45720" y="0"/>
              </a:moveTo>
              <a:lnTo>
                <a:pt x="45720" y="4782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7C02A-46E3-5447-84EB-21439ECE15A5}">
      <dsp:nvSpPr>
        <dsp:cNvPr id="0" name=""/>
        <dsp:cNvSpPr/>
      </dsp:nvSpPr>
      <dsp:spPr>
        <a:xfrm>
          <a:off x="3117891" y="1139908"/>
          <a:ext cx="1377908" cy="478282"/>
        </a:xfrm>
        <a:custGeom>
          <a:avLst/>
          <a:gdLst/>
          <a:ahLst/>
          <a:cxnLst/>
          <a:rect l="0" t="0" r="0" b="0"/>
          <a:pathLst>
            <a:path>
              <a:moveTo>
                <a:pt x="1377908" y="0"/>
              </a:moveTo>
              <a:lnTo>
                <a:pt x="1377908" y="239141"/>
              </a:lnTo>
              <a:lnTo>
                <a:pt x="0" y="239141"/>
              </a:lnTo>
              <a:lnTo>
                <a:pt x="0" y="4782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2E46BE-893A-3E45-98E2-13C36B1CFF2C}">
      <dsp:nvSpPr>
        <dsp:cNvPr id="0" name=""/>
        <dsp:cNvSpPr/>
      </dsp:nvSpPr>
      <dsp:spPr>
        <a:xfrm>
          <a:off x="3357032" y="1141"/>
          <a:ext cx="2277535" cy="1138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noFill/>
              </a:ln>
              <a:solidFill>
                <a:schemeClr val="tx1"/>
              </a:solidFill>
              <a:effectLst/>
              <a:latin typeface="Arial" panose="020B0604020202020204" pitchFamily="34" charset="0"/>
            </a:rPr>
            <a:t>HAKLARIN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noFill/>
              </a:ln>
              <a:solidFill>
                <a:schemeClr val="tx1"/>
              </a:solidFill>
              <a:effectLst/>
              <a:latin typeface="Arial" panose="020B0604020202020204" pitchFamily="34" charset="0"/>
            </a:rPr>
            <a:t>TÜRLERİ</a:t>
          </a:r>
        </a:p>
      </dsp:txBody>
      <dsp:txXfrm>
        <a:off x="3357032" y="1141"/>
        <a:ext cx="2277535" cy="1138767"/>
      </dsp:txXfrm>
    </dsp:sp>
    <dsp:sp modelId="{B525E5BC-39E5-8544-A159-5E1D9CEB7FD1}">
      <dsp:nvSpPr>
        <dsp:cNvPr id="0" name=""/>
        <dsp:cNvSpPr/>
      </dsp:nvSpPr>
      <dsp:spPr>
        <a:xfrm>
          <a:off x="1979123" y="1618191"/>
          <a:ext cx="2277535" cy="1138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noFill/>
              </a:ln>
              <a:solidFill>
                <a:schemeClr val="tx1"/>
              </a:solidFill>
              <a:effectLst/>
              <a:latin typeface="Arial" panose="020B0604020202020204" pitchFamily="34" charset="0"/>
            </a:rPr>
            <a:t>Kamu Hakları</a:t>
          </a:r>
        </a:p>
      </dsp:txBody>
      <dsp:txXfrm>
        <a:off x="1979123" y="1618191"/>
        <a:ext cx="2277535" cy="1138767"/>
      </dsp:txXfrm>
    </dsp:sp>
    <dsp:sp modelId="{82F6E8C5-856C-0A4B-B07C-F9A36A39F2AD}">
      <dsp:nvSpPr>
        <dsp:cNvPr id="0" name=""/>
        <dsp:cNvSpPr/>
      </dsp:nvSpPr>
      <dsp:spPr>
        <a:xfrm>
          <a:off x="1979123" y="3235241"/>
          <a:ext cx="2277535" cy="1138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noFill/>
              </a:ln>
              <a:solidFill>
                <a:schemeClr val="tx1"/>
              </a:solidFill>
              <a:effectLst/>
              <a:latin typeface="Arial" panose="020B0604020202020204" pitchFamily="34" charset="0"/>
            </a:rPr>
            <a:t>1-Kişisel Hak ve Özgürlükler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noFill/>
              </a:ln>
              <a:solidFill>
                <a:schemeClr val="tx1"/>
              </a:solidFill>
              <a:effectLst/>
              <a:latin typeface="Arial" panose="020B0604020202020204" pitchFamily="34" charset="0"/>
            </a:rPr>
            <a:t>2-Sosyal ve Ekonomik Haklar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noFill/>
              </a:ln>
              <a:solidFill>
                <a:schemeClr val="tx1"/>
              </a:solidFill>
              <a:effectLst/>
              <a:latin typeface="Arial" panose="020B0604020202020204" pitchFamily="34" charset="0"/>
            </a:rPr>
            <a:t>3-Siyasi Haklar</a:t>
          </a:r>
        </a:p>
      </dsp:txBody>
      <dsp:txXfrm>
        <a:off x="1979123" y="3235241"/>
        <a:ext cx="2277535" cy="1138767"/>
      </dsp:txXfrm>
    </dsp:sp>
    <dsp:sp modelId="{6D5B2F29-9954-4A49-8BCD-9566D51BDEEB}">
      <dsp:nvSpPr>
        <dsp:cNvPr id="0" name=""/>
        <dsp:cNvSpPr/>
      </dsp:nvSpPr>
      <dsp:spPr>
        <a:xfrm>
          <a:off x="4734941" y="1618191"/>
          <a:ext cx="2277535" cy="1138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noFill/>
              </a:ln>
              <a:solidFill>
                <a:schemeClr val="tx1"/>
              </a:solidFill>
              <a:effectLst/>
              <a:latin typeface="Arial" panose="020B0604020202020204" pitchFamily="34" charset="0"/>
            </a:rPr>
            <a:t>Özel Haklar</a:t>
          </a:r>
        </a:p>
      </dsp:txBody>
      <dsp:txXfrm>
        <a:off x="4734941" y="1618191"/>
        <a:ext cx="2277535" cy="1138767"/>
      </dsp:txXfrm>
    </dsp:sp>
    <dsp:sp modelId="{E1BB6F57-88EF-5C49-811C-15D200E5F097}">
      <dsp:nvSpPr>
        <dsp:cNvPr id="0" name=""/>
        <dsp:cNvSpPr/>
      </dsp:nvSpPr>
      <dsp:spPr>
        <a:xfrm>
          <a:off x="4734941" y="3235241"/>
          <a:ext cx="2277535" cy="1138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1" i="0" u="none" strike="noStrike" kern="1200" cap="none" normalizeH="0" baseline="0">
              <a:ln>
                <a:noFill/>
              </a:ln>
              <a:solidFill>
                <a:schemeClr val="tx1"/>
              </a:solidFill>
              <a:effectLst/>
              <a:latin typeface="Arial" panose="020B0604020202020204" pitchFamily="34" charset="0"/>
            </a:rPr>
            <a:t>1- İleri Sürülebileceği Çevre Bakımından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1" i="0" u="none" strike="noStrike" kern="1200" cap="none" normalizeH="0" baseline="0">
              <a:ln>
                <a:noFill/>
              </a:ln>
              <a:solidFill>
                <a:schemeClr val="tx1"/>
              </a:solidFill>
              <a:effectLst/>
              <a:latin typeface="Arial" panose="020B0604020202020204" pitchFamily="34" charset="0"/>
            </a:rPr>
            <a:t>2- Kullanılmalarının Etkisine Göre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1" i="0" u="none" strike="noStrike" kern="1200" cap="none" normalizeH="0" baseline="0">
              <a:ln>
                <a:noFill/>
              </a:ln>
              <a:solidFill>
                <a:schemeClr val="tx1"/>
              </a:solidFill>
              <a:effectLst/>
              <a:latin typeface="Arial" panose="020B0604020202020204" pitchFamily="34" charset="0"/>
            </a:rPr>
            <a:t>3- Şahsen Kullanılmalarının Zorunlu Olup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1" i="0" u="none" strike="noStrike" kern="1200" cap="none" normalizeH="0" baseline="0">
              <a:ln>
                <a:noFill/>
              </a:ln>
              <a:solidFill>
                <a:schemeClr val="tx1"/>
              </a:solidFill>
              <a:effectLst/>
              <a:latin typeface="Arial" panose="020B0604020202020204" pitchFamily="34" charset="0"/>
            </a:rPr>
            <a:t>Olmamasına Göre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1" i="0" u="none" strike="noStrike" kern="1200" cap="none" normalizeH="0" baseline="0">
              <a:ln>
                <a:noFill/>
              </a:ln>
              <a:solidFill>
                <a:schemeClr val="tx1"/>
              </a:solidFill>
              <a:effectLst/>
              <a:latin typeface="Arial" panose="020B0604020202020204" pitchFamily="34" charset="0"/>
            </a:rPr>
            <a:t>4- Bağımsız Olup Olmamasına Göre</a:t>
          </a:r>
        </a:p>
      </dsp:txBody>
      <dsp:txXfrm>
        <a:off x="4734941" y="3235241"/>
        <a:ext cx="2277535" cy="11387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4106E-BA6B-44A6-9669-AC4D099CEB8D}">
      <dsp:nvSpPr>
        <dsp:cNvPr id="0" name=""/>
        <dsp:cNvSpPr/>
      </dsp:nvSpPr>
      <dsp:spPr>
        <a:xfrm rot="5400000">
          <a:off x="4504298" y="-1791528"/>
          <a:ext cx="836443" cy="463296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tr-TR" sz="2200" kern="1200" dirty="0"/>
            <a:t>Mutlak Haklar</a:t>
          </a:r>
          <a:endParaRPr lang="en-US" sz="2200" kern="1200" dirty="0"/>
        </a:p>
        <a:p>
          <a:pPr marL="228600" lvl="1" indent="-228600" algn="l" defTabSz="977900">
            <a:lnSpc>
              <a:spcPct val="90000"/>
            </a:lnSpc>
            <a:spcBef>
              <a:spcPct val="0"/>
            </a:spcBef>
            <a:spcAft>
              <a:spcPct val="15000"/>
            </a:spcAft>
            <a:buChar char="••"/>
          </a:pPr>
          <a:r>
            <a:rPr lang="tr-TR" sz="2200" kern="1200" dirty="0"/>
            <a:t>Nıspi Haklar</a:t>
          </a:r>
          <a:endParaRPr lang="en-US" sz="2200" kern="1200" dirty="0"/>
        </a:p>
      </dsp:txBody>
      <dsp:txXfrm rot="-5400000">
        <a:off x="2606040" y="147562"/>
        <a:ext cx="4592128" cy="754779"/>
      </dsp:txXfrm>
    </dsp:sp>
    <dsp:sp modelId="{1FED9154-70F9-4451-A033-A9AD4F24C64A}">
      <dsp:nvSpPr>
        <dsp:cNvPr id="0" name=""/>
        <dsp:cNvSpPr/>
      </dsp:nvSpPr>
      <dsp:spPr>
        <a:xfrm>
          <a:off x="0" y="2173"/>
          <a:ext cx="2606040" cy="10455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tr-TR" sz="2000" kern="1200" dirty="0">
              <a:solidFill>
                <a:schemeClr val="tx1"/>
              </a:solidFill>
            </a:rPr>
            <a:t>İleri Sürüleceği Çevre Bakımından Haklar</a:t>
          </a:r>
          <a:endParaRPr lang="en-US" sz="2000" kern="1200" dirty="0">
            <a:solidFill>
              <a:schemeClr val="tx1"/>
            </a:solidFill>
          </a:endParaRPr>
        </a:p>
      </dsp:txBody>
      <dsp:txXfrm>
        <a:off x="51040" y="53213"/>
        <a:ext cx="2503960" cy="943474"/>
      </dsp:txXfrm>
    </dsp:sp>
    <dsp:sp modelId="{315EE686-D082-48EF-888E-CC5ECBF3FBFE}">
      <dsp:nvSpPr>
        <dsp:cNvPr id="0" name=""/>
        <dsp:cNvSpPr/>
      </dsp:nvSpPr>
      <dsp:spPr>
        <a:xfrm rot="5400000">
          <a:off x="4504298" y="-693696"/>
          <a:ext cx="836443" cy="463296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tr-TR" sz="2200" kern="1200" dirty="0"/>
            <a:t>Yalın Haklar</a:t>
          </a:r>
          <a:endParaRPr lang="en-US" sz="2200" kern="1200" dirty="0"/>
        </a:p>
        <a:p>
          <a:pPr marL="228600" lvl="1" indent="-228600" algn="l" defTabSz="977900">
            <a:lnSpc>
              <a:spcPct val="90000"/>
            </a:lnSpc>
            <a:spcBef>
              <a:spcPct val="0"/>
            </a:spcBef>
            <a:spcAft>
              <a:spcPct val="15000"/>
            </a:spcAft>
            <a:buChar char="••"/>
          </a:pPr>
          <a:r>
            <a:rPr lang="tr-TR" sz="2200" kern="1200" dirty="0"/>
            <a:t>Yenilik Doğuran Haklar</a:t>
          </a:r>
          <a:endParaRPr lang="en-US" sz="2200" kern="1200" dirty="0"/>
        </a:p>
      </dsp:txBody>
      <dsp:txXfrm rot="-5400000">
        <a:off x="2606040" y="1245394"/>
        <a:ext cx="4592128" cy="754779"/>
      </dsp:txXfrm>
    </dsp:sp>
    <dsp:sp modelId="{DCCE76A8-8236-4830-99AA-1089722F1357}">
      <dsp:nvSpPr>
        <dsp:cNvPr id="0" name=""/>
        <dsp:cNvSpPr/>
      </dsp:nvSpPr>
      <dsp:spPr>
        <a:xfrm>
          <a:off x="0" y="1100006"/>
          <a:ext cx="2606040" cy="10455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tr-TR" sz="2000" kern="1200" dirty="0">
              <a:solidFill>
                <a:schemeClr val="tx1"/>
              </a:solidFill>
            </a:rPr>
            <a:t>Kullanılma Etkisine Göre Haklar</a:t>
          </a:r>
          <a:endParaRPr lang="en-US" sz="2000" kern="1200" dirty="0">
            <a:solidFill>
              <a:schemeClr val="tx1"/>
            </a:solidFill>
          </a:endParaRPr>
        </a:p>
      </dsp:txBody>
      <dsp:txXfrm>
        <a:off x="51040" y="1151046"/>
        <a:ext cx="2503960" cy="943474"/>
      </dsp:txXfrm>
    </dsp:sp>
    <dsp:sp modelId="{BA82FFA8-5ADC-4985-B01E-2ECA7DD47378}">
      <dsp:nvSpPr>
        <dsp:cNvPr id="0" name=""/>
        <dsp:cNvSpPr/>
      </dsp:nvSpPr>
      <dsp:spPr>
        <a:xfrm rot="5400000">
          <a:off x="4504298" y="404136"/>
          <a:ext cx="836443" cy="463296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tr-TR" sz="2200" kern="1200" dirty="0"/>
            <a:t>Kişiye Sıkı Sıkıya Bağlı Haklar</a:t>
          </a:r>
          <a:endParaRPr lang="en-US" sz="2200" kern="1200" dirty="0"/>
        </a:p>
        <a:p>
          <a:pPr marL="228600" lvl="1" indent="-228600" algn="l" defTabSz="977900">
            <a:lnSpc>
              <a:spcPct val="90000"/>
            </a:lnSpc>
            <a:spcBef>
              <a:spcPct val="0"/>
            </a:spcBef>
            <a:spcAft>
              <a:spcPct val="15000"/>
            </a:spcAft>
            <a:buChar char="••"/>
          </a:pPr>
          <a:r>
            <a:rPr lang="tr-TR" sz="2200" kern="1200" dirty="0"/>
            <a:t>Şahsa Bağlı Olmayan Haklar</a:t>
          </a:r>
          <a:endParaRPr lang="en-US" sz="2200" kern="1200" dirty="0"/>
        </a:p>
      </dsp:txBody>
      <dsp:txXfrm rot="-5400000">
        <a:off x="2606040" y="2343226"/>
        <a:ext cx="4592128" cy="754779"/>
      </dsp:txXfrm>
    </dsp:sp>
    <dsp:sp modelId="{B9BC3B82-3EAA-4BD8-8410-8A2B70147EEF}">
      <dsp:nvSpPr>
        <dsp:cNvPr id="0" name=""/>
        <dsp:cNvSpPr/>
      </dsp:nvSpPr>
      <dsp:spPr>
        <a:xfrm>
          <a:off x="0" y="2197838"/>
          <a:ext cx="2606040" cy="10455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tr-TR" sz="2000" kern="1200" dirty="0">
              <a:solidFill>
                <a:schemeClr val="tx1"/>
              </a:solidFill>
            </a:rPr>
            <a:t>Şahsen Kullanma Zorunluluğuna Göre Haklar</a:t>
          </a:r>
          <a:endParaRPr lang="en-US" sz="2000" kern="1200" dirty="0">
            <a:solidFill>
              <a:schemeClr val="tx1"/>
            </a:solidFill>
          </a:endParaRPr>
        </a:p>
      </dsp:txBody>
      <dsp:txXfrm>
        <a:off x="51040" y="2248878"/>
        <a:ext cx="2503960" cy="943474"/>
      </dsp:txXfrm>
    </dsp:sp>
    <dsp:sp modelId="{B036838A-5FF2-449D-AE98-B6478D40972B}">
      <dsp:nvSpPr>
        <dsp:cNvPr id="0" name=""/>
        <dsp:cNvSpPr/>
      </dsp:nvSpPr>
      <dsp:spPr>
        <a:xfrm>
          <a:off x="0" y="3295671"/>
          <a:ext cx="2606040" cy="10455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tr-TR" sz="2000" kern="1200" dirty="0">
              <a:solidFill>
                <a:schemeClr val="tx1"/>
              </a:solidFill>
            </a:rPr>
            <a:t>Bağımsızlığına Göre Haklar</a:t>
          </a:r>
          <a:endParaRPr lang="en-US" sz="2000" kern="1200" dirty="0">
            <a:solidFill>
              <a:schemeClr val="tx1"/>
            </a:solidFill>
          </a:endParaRPr>
        </a:p>
      </dsp:txBody>
      <dsp:txXfrm>
        <a:off x="51040" y="3346711"/>
        <a:ext cx="2503960" cy="943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36315-76B0-4A2D-93F8-C744724D1521}">
      <dsp:nvSpPr>
        <dsp:cNvPr id="0" name=""/>
        <dsp:cNvSpPr/>
      </dsp:nvSpPr>
      <dsp:spPr>
        <a:xfrm>
          <a:off x="1400312" y="0"/>
          <a:ext cx="5141168" cy="5141168"/>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F6E16E-C771-43E1-87C0-1443BC006DF6}">
      <dsp:nvSpPr>
        <dsp:cNvPr id="0" name=""/>
        <dsp:cNvSpPr/>
      </dsp:nvSpPr>
      <dsp:spPr>
        <a:xfrm>
          <a:off x="3970896" y="514618"/>
          <a:ext cx="3341759" cy="731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a:t>Anayasa</a:t>
          </a:r>
        </a:p>
      </dsp:txBody>
      <dsp:txXfrm>
        <a:off x="4006581" y="550303"/>
        <a:ext cx="3270389" cy="659639"/>
      </dsp:txXfrm>
    </dsp:sp>
    <dsp:sp modelId="{B9F2BF35-7BF4-44CD-8404-A8C737412360}">
      <dsp:nvSpPr>
        <dsp:cNvPr id="0" name=""/>
        <dsp:cNvSpPr/>
      </dsp:nvSpPr>
      <dsp:spPr>
        <a:xfrm>
          <a:off x="3970896" y="1337004"/>
          <a:ext cx="3341759" cy="731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a:t>Temel Hak ve Hürriyetlere İlişkin Uluslararası Anlaşmalar</a:t>
          </a:r>
        </a:p>
      </dsp:txBody>
      <dsp:txXfrm>
        <a:off x="4006581" y="1372689"/>
        <a:ext cx="3270389" cy="659639"/>
      </dsp:txXfrm>
    </dsp:sp>
    <dsp:sp modelId="{A79B9A27-1DEA-4BC0-BDDC-E3D517D14ECC}">
      <dsp:nvSpPr>
        <dsp:cNvPr id="0" name=""/>
        <dsp:cNvSpPr/>
      </dsp:nvSpPr>
      <dsp:spPr>
        <a:xfrm>
          <a:off x="3970896" y="2159390"/>
          <a:ext cx="3341759" cy="731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a:t>Kanunlar---&gt; OHAL CBK</a:t>
          </a:r>
        </a:p>
      </dsp:txBody>
      <dsp:txXfrm>
        <a:off x="4006581" y="2195075"/>
        <a:ext cx="3270389" cy="659639"/>
      </dsp:txXfrm>
    </dsp:sp>
    <dsp:sp modelId="{D41D3FF0-446C-4A2A-A132-807E9DF18753}">
      <dsp:nvSpPr>
        <dsp:cNvPr id="0" name=""/>
        <dsp:cNvSpPr/>
      </dsp:nvSpPr>
      <dsp:spPr>
        <a:xfrm>
          <a:off x="3970896" y="2981777"/>
          <a:ext cx="3341759" cy="731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a:t>Cumhurbaşkanlığı Kararnameleri </a:t>
          </a:r>
        </a:p>
      </dsp:txBody>
      <dsp:txXfrm>
        <a:off x="4006581" y="3017462"/>
        <a:ext cx="3270389" cy="659639"/>
      </dsp:txXfrm>
    </dsp:sp>
    <dsp:sp modelId="{3C3FF8A7-4E5F-4A70-BEF3-5B69206F29E1}">
      <dsp:nvSpPr>
        <dsp:cNvPr id="0" name=""/>
        <dsp:cNvSpPr/>
      </dsp:nvSpPr>
      <dsp:spPr>
        <a:xfrm>
          <a:off x="3970896" y="3804163"/>
          <a:ext cx="3341759" cy="731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a:t>Yönetmelikler</a:t>
          </a:r>
        </a:p>
      </dsp:txBody>
      <dsp:txXfrm>
        <a:off x="4006581" y="3839848"/>
        <a:ext cx="3270389" cy="659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1D7B5-21A3-475B-8FAB-153AC7396787}">
      <dsp:nvSpPr>
        <dsp:cNvPr id="0" name=""/>
        <dsp:cNvSpPr/>
      </dsp:nvSpPr>
      <dsp:spPr>
        <a:xfrm>
          <a:off x="3909417" y="2732515"/>
          <a:ext cx="3073524" cy="296642"/>
        </a:xfrm>
        <a:custGeom>
          <a:avLst/>
          <a:gdLst/>
          <a:ahLst/>
          <a:cxnLst/>
          <a:rect l="0" t="0" r="0" b="0"/>
          <a:pathLst>
            <a:path>
              <a:moveTo>
                <a:pt x="0" y="0"/>
              </a:moveTo>
              <a:lnTo>
                <a:pt x="0" y="148321"/>
              </a:lnTo>
              <a:lnTo>
                <a:pt x="3073524" y="148321"/>
              </a:lnTo>
              <a:lnTo>
                <a:pt x="3073524" y="296642"/>
              </a:lnTo>
            </a:path>
          </a:pathLst>
        </a:custGeom>
        <a:no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53BD62D-EF14-4527-BAD3-C6A78D6F709F}">
      <dsp:nvSpPr>
        <dsp:cNvPr id="0" name=""/>
        <dsp:cNvSpPr/>
      </dsp:nvSpPr>
      <dsp:spPr>
        <a:xfrm>
          <a:off x="3909417" y="2732515"/>
          <a:ext cx="1105628" cy="296642"/>
        </a:xfrm>
        <a:custGeom>
          <a:avLst/>
          <a:gdLst/>
          <a:ahLst/>
          <a:cxnLst/>
          <a:rect l="0" t="0" r="0" b="0"/>
          <a:pathLst>
            <a:path>
              <a:moveTo>
                <a:pt x="0" y="0"/>
              </a:moveTo>
              <a:lnTo>
                <a:pt x="0" y="148321"/>
              </a:lnTo>
              <a:lnTo>
                <a:pt x="1105628" y="148321"/>
              </a:lnTo>
              <a:lnTo>
                <a:pt x="1105628" y="296642"/>
              </a:lnTo>
            </a:path>
          </a:pathLst>
        </a:custGeom>
        <a:no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17926C9-310F-475A-B64F-C881F0583384}">
      <dsp:nvSpPr>
        <dsp:cNvPr id="0" name=""/>
        <dsp:cNvSpPr/>
      </dsp:nvSpPr>
      <dsp:spPr>
        <a:xfrm>
          <a:off x="2987170" y="2732515"/>
          <a:ext cx="922246" cy="296642"/>
        </a:xfrm>
        <a:custGeom>
          <a:avLst/>
          <a:gdLst/>
          <a:ahLst/>
          <a:cxnLst/>
          <a:rect l="0" t="0" r="0" b="0"/>
          <a:pathLst>
            <a:path>
              <a:moveTo>
                <a:pt x="922246" y="0"/>
              </a:moveTo>
              <a:lnTo>
                <a:pt x="922246" y="148321"/>
              </a:lnTo>
              <a:lnTo>
                <a:pt x="0" y="148321"/>
              </a:lnTo>
              <a:lnTo>
                <a:pt x="0" y="296642"/>
              </a:lnTo>
            </a:path>
          </a:pathLst>
        </a:custGeom>
        <a:no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48A50C9-4BB7-414D-98E6-669C9F4CE63D}">
      <dsp:nvSpPr>
        <dsp:cNvPr id="0" name=""/>
        <dsp:cNvSpPr/>
      </dsp:nvSpPr>
      <dsp:spPr>
        <a:xfrm>
          <a:off x="897410" y="2732515"/>
          <a:ext cx="3012006" cy="296642"/>
        </a:xfrm>
        <a:custGeom>
          <a:avLst/>
          <a:gdLst/>
          <a:ahLst/>
          <a:cxnLst/>
          <a:rect l="0" t="0" r="0" b="0"/>
          <a:pathLst>
            <a:path>
              <a:moveTo>
                <a:pt x="3012006" y="0"/>
              </a:moveTo>
              <a:lnTo>
                <a:pt x="3012006" y="148321"/>
              </a:lnTo>
              <a:lnTo>
                <a:pt x="0" y="148321"/>
              </a:lnTo>
              <a:lnTo>
                <a:pt x="0" y="296642"/>
              </a:lnTo>
            </a:path>
          </a:pathLst>
        </a:custGeom>
        <a:no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67BAC75-D8DA-4501-ACD3-7850B57EBB5A}">
      <dsp:nvSpPr>
        <dsp:cNvPr id="0" name=""/>
        <dsp:cNvSpPr/>
      </dsp:nvSpPr>
      <dsp:spPr>
        <a:xfrm>
          <a:off x="1000083" y="992044"/>
          <a:ext cx="5818666" cy="1740470"/>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tr-TR" sz="4000" kern="1200" dirty="0"/>
            <a:t>Hukuk Sistemleri</a:t>
          </a:r>
        </a:p>
      </dsp:txBody>
      <dsp:txXfrm>
        <a:off x="1000083" y="992044"/>
        <a:ext cx="5818666" cy="1740470"/>
      </dsp:txXfrm>
    </dsp:sp>
    <dsp:sp modelId="{FA9548E4-30B2-474C-AF7A-FC7AF4C66DAB}">
      <dsp:nvSpPr>
        <dsp:cNvPr id="0" name=""/>
        <dsp:cNvSpPr/>
      </dsp:nvSpPr>
      <dsp:spPr>
        <a:xfrm>
          <a:off x="81" y="3029157"/>
          <a:ext cx="1794657" cy="1505876"/>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tr-TR" sz="2300" kern="1200" dirty="0"/>
            <a:t>Roma/Germen Hukuk Sistemi</a:t>
          </a:r>
        </a:p>
      </dsp:txBody>
      <dsp:txXfrm>
        <a:off x="81" y="3029157"/>
        <a:ext cx="1794657" cy="1505876"/>
      </dsp:txXfrm>
    </dsp:sp>
    <dsp:sp modelId="{8EDDE5C9-C280-4308-AA74-2A8B8AEAEE97}">
      <dsp:nvSpPr>
        <dsp:cNvPr id="0" name=""/>
        <dsp:cNvSpPr/>
      </dsp:nvSpPr>
      <dsp:spPr>
        <a:xfrm>
          <a:off x="2091381" y="3029157"/>
          <a:ext cx="1791578" cy="1505876"/>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tr-TR" sz="2300" kern="1200" dirty="0" err="1"/>
            <a:t>Anglo</a:t>
          </a:r>
          <a:r>
            <a:rPr lang="tr-TR" sz="2300" kern="1200" dirty="0"/>
            <a:t> </a:t>
          </a:r>
          <a:r>
            <a:rPr lang="tr-TR" sz="2300" kern="1200" dirty="0" err="1"/>
            <a:t>Sakson</a:t>
          </a:r>
          <a:r>
            <a:rPr lang="tr-TR" sz="2300" kern="1200" dirty="0"/>
            <a:t> Hukuk Sistemi</a:t>
          </a:r>
        </a:p>
      </dsp:txBody>
      <dsp:txXfrm>
        <a:off x="2091381" y="3029157"/>
        <a:ext cx="1791578" cy="1505876"/>
      </dsp:txXfrm>
    </dsp:sp>
    <dsp:sp modelId="{0625C1ED-1F65-4D64-84CD-94A7CE1CA9AD}">
      <dsp:nvSpPr>
        <dsp:cNvPr id="0" name=""/>
        <dsp:cNvSpPr/>
      </dsp:nvSpPr>
      <dsp:spPr>
        <a:xfrm>
          <a:off x="4179601" y="3029157"/>
          <a:ext cx="1670887" cy="1505876"/>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tr-TR" sz="2300" kern="1200" dirty="0"/>
            <a:t>İslam Hukuk Sistemi</a:t>
          </a:r>
        </a:p>
      </dsp:txBody>
      <dsp:txXfrm>
        <a:off x="4179601" y="3029157"/>
        <a:ext cx="1670887" cy="1505876"/>
      </dsp:txXfrm>
    </dsp:sp>
    <dsp:sp modelId="{06E2FE24-D27D-4D9B-9FBF-E27D5C919D57}">
      <dsp:nvSpPr>
        <dsp:cNvPr id="0" name=""/>
        <dsp:cNvSpPr/>
      </dsp:nvSpPr>
      <dsp:spPr>
        <a:xfrm>
          <a:off x="6147131" y="3029157"/>
          <a:ext cx="1671621" cy="1523413"/>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a:t>Sosyalist Hukuk Sistemi</a:t>
          </a:r>
        </a:p>
      </dsp:txBody>
      <dsp:txXfrm>
        <a:off x="6147131" y="3029157"/>
        <a:ext cx="1671621" cy="15234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40EBB-5B67-5B44-AFA6-A446221F040A}">
      <dsp:nvSpPr>
        <dsp:cNvPr id="0" name=""/>
        <dsp:cNvSpPr/>
      </dsp:nvSpPr>
      <dsp:spPr>
        <a:xfrm>
          <a:off x="3749675" y="2985362"/>
          <a:ext cx="2652922" cy="460424"/>
        </a:xfrm>
        <a:custGeom>
          <a:avLst/>
          <a:gdLst/>
          <a:ahLst/>
          <a:cxnLst/>
          <a:rect l="0" t="0" r="0" b="0"/>
          <a:pathLst>
            <a:path>
              <a:moveTo>
                <a:pt x="0" y="0"/>
              </a:moveTo>
              <a:lnTo>
                <a:pt x="0" y="230212"/>
              </a:lnTo>
              <a:lnTo>
                <a:pt x="2652922" y="230212"/>
              </a:lnTo>
              <a:lnTo>
                <a:pt x="2652922" y="460424"/>
              </a:lnTo>
            </a:path>
          </a:pathLst>
        </a:custGeom>
        <a:noFill/>
        <a:ln w="254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80522F15-ED53-4C61-AE7D-F5158BEE8904}">
      <dsp:nvSpPr>
        <dsp:cNvPr id="0" name=""/>
        <dsp:cNvSpPr/>
      </dsp:nvSpPr>
      <dsp:spPr>
        <a:xfrm>
          <a:off x="3703955" y="2985362"/>
          <a:ext cx="91440" cy="460424"/>
        </a:xfrm>
        <a:custGeom>
          <a:avLst/>
          <a:gdLst/>
          <a:ahLst/>
          <a:cxnLst/>
          <a:rect l="0" t="0" r="0" b="0"/>
          <a:pathLst>
            <a:path>
              <a:moveTo>
                <a:pt x="45720" y="0"/>
              </a:moveTo>
              <a:lnTo>
                <a:pt x="45720" y="460424"/>
              </a:lnTo>
            </a:path>
          </a:pathLst>
        </a:custGeom>
        <a:noFill/>
        <a:ln w="254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12BDC955-52B0-4C27-B1E3-EE5FCB16FB8B}">
      <dsp:nvSpPr>
        <dsp:cNvPr id="0" name=""/>
        <dsp:cNvSpPr/>
      </dsp:nvSpPr>
      <dsp:spPr>
        <a:xfrm>
          <a:off x="1096752" y="2985362"/>
          <a:ext cx="2652922" cy="460424"/>
        </a:xfrm>
        <a:custGeom>
          <a:avLst/>
          <a:gdLst/>
          <a:ahLst/>
          <a:cxnLst/>
          <a:rect l="0" t="0" r="0" b="0"/>
          <a:pathLst>
            <a:path>
              <a:moveTo>
                <a:pt x="2652922" y="0"/>
              </a:moveTo>
              <a:lnTo>
                <a:pt x="2652922" y="230212"/>
              </a:lnTo>
              <a:lnTo>
                <a:pt x="0" y="230212"/>
              </a:lnTo>
              <a:lnTo>
                <a:pt x="0" y="460424"/>
              </a:lnTo>
            </a:path>
          </a:pathLst>
        </a:custGeom>
        <a:noFill/>
        <a:ln w="254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CA30870-1852-407F-B705-75392DCAC92F}">
      <dsp:nvSpPr>
        <dsp:cNvPr id="0" name=""/>
        <dsp:cNvSpPr/>
      </dsp:nvSpPr>
      <dsp:spPr>
        <a:xfrm>
          <a:off x="2165496" y="1085650"/>
          <a:ext cx="3168356" cy="1899711"/>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tr-TR" sz="4000" kern="1200" dirty="0"/>
            <a:t>Pozitif Hukukun Dalları</a:t>
          </a:r>
        </a:p>
      </dsp:txBody>
      <dsp:txXfrm>
        <a:off x="2165496" y="1085650"/>
        <a:ext cx="3168356" cy="1899711"/>
      </dsp:txXfrm>
    </dsp:sp>
    <dsp:sp modelId="{C9BBD145-3FAE-4302-B25F-0036A3BDD5C7}">
      <dsp:nvSpPr>
        <dsp:cNvPr id="0" name=""/>
        <dsp:cNvSpPr/>
      </dsp:nvSpPr>
      <dsp:spPr>
        <a:xfrm>
          <a:off x="503" y="3445787"/>
          <a:ext cx="2192497" cy="1096248"/>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tr-TR" sz="3700" kern="1200" dirty="0"/>
            <a:t>Kamu Hukuku</a:t>
          </a:r>
        </a:p>
      </dsp:txBody>
      <dsp:txXfrm>
        <a:off x="503" y="3445787"/>
        <a:ext cx="2192497" cy="1096248"/>
      </dsp:txXfrm>
    </dsp:sp>
    <dsp:sp modelId="{4D31E8CE-E51B-4AB7-A9C3-CB99B0561904}">
      <dsp:nvSpPr>
        <dsp:cNvPr id="0" name=""/>
        <dsp:cNvSpPr/>
      </dsp:nvSpPr>
      <dsp:spPr>
        <a:xfrm>
          <a:off x="2653426" y="3445787"/>
          <a:ext cx="2192497" cy="1096248"/>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tr-TR" sz="3700" kern="1200" dirty="0"/>
            <a:t>Özel Hukuk</a:t>
          </a:r>
        </a:p>
      </dsp:txBody>
      <dsp:txXfrm>
        <a:off x="2653426" y="3445787"/>
        <a:ext cx="2192497" cy="1096248"/>
      </dsp:txXfrm>
    </dsp:sp>
    <dsp:sp modelId="{F94291B1-B297-1242-BEB1-EA5854DF3FA7}">
      <dsp:nvSpPr>
        <dsp:cNvPr id="0" name=""/>
        <dsp:cNvSpPr/>
      </dsp:nvSpPr>
      <dsp:spPr>
        <a:xfrm>
          <a:off x="5306348" y="3445787"/>
          <a:ext cx="2192497" cy="1096248"/>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tr-TR" sz="3700" kern="1200" dirty="0"/>
            <a:t>Karma Hukuk</a:t>
          </a:r>
        </a:p>
      </dsp:txBody>
      <dsp:txXfrm>
        <a:off x="5306348" y="3445787"/>
        <a:ext cx="2192497" cy="1096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A6F1F-5B3E-4EB6-9E3D-7243DE86B819}">
      <dsp:nvSpPr>
        <dsp:cNvPr id="0" name=""/>
        <dsp:cNvSpPr/>
      </dsp:nvSpPr>
      <dsp:spPr>
        <a:xfrm>
          <a:off x="3613485" y="2204669"/>
          <a:ext cx="3295307" cy="819664"/>
        </a:xfrm>
        <a:custGeom>
          <a:avLst/>
          <a:gdLst/>
          <a:ahLst/>
          <a:cxnLst/>
          <a:rect l="0" t="0" r="0" b="0"/>
          <a:pathLst>
            <a:path>
              <a:moveTo>
                <a:pt x="0" y="0"/>
              </a:moveTo>
              <a:lnTo>
                <a:pt x="0" y="708043"/>
              </a:lnTo>
              <a:lnTo>
                <a:pt x="3295307" y="708043"/>
              </a:lnTo>
              <a:lnTo>
                <a:pt x="3295307" y="81966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7661D99-2AC6-4FE1-9B82-859A8BDC80DD}">
      <dsp:nvSpPr>
        <dsp:cNvPr id="0" name=""/>
        <dsp:cNvSpPr/>
      </dsp:nvSpPr>
      <dsp:spPr>
        <a:xfrm>
          <a:off x="3613485" y="2204669"/>
          <a:ext cx="2071167" cy="819664"/>
        </a:xfrm>
        <a:custGeom>
          <a:avLst/>
          <a:gdLst/>
          <a:ahLst/>
          <a:cxnLst/>
          <a:rect l="0" t="0" r="0" b="0"/>
          <a:pathLst>
            <a:path>
              <a:moveTo>
                <a:pt x="0" y="0"/>
              </a:moveTo>
              <a:lnTo>
                <a:pt x="0" y="708043"/>
              </a:lnTo>
              <a:lnTo>
                <a:pt x="2071167" y="708043"/>
              </a:lnTo>
              <a:lnTo>
                <a:pt x="2071167" y="81966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A208026-A65C-4810-BB66-C0845A5AFC63}">
      <dsp:nvSpPr>
        <dsp:cNvPr id="0" name=""/>
        <dsp:cNvSpPr/>
      </dsp:nvSpPr>
      <dsp:spPr>
        <a:xfrm>
          <a:off x="3613485" y="2204669"/>
          <a:ext cx="779342" cy="810394"/>
        </a:xfrm>
        <a:custGeom>
          <a:avLst/>
          <a:gdLst/>
          <a:ahLst/>
          <a:cxnLst/>
          <a:rect l="0" t="0" r="0" b="0"/>
          <a:pathLst>
            <a:path>
              <a:moveTo>
                <a:pt x="0" y="0"/>
              </a:moveTo>
              <a:lnTo>
                <a:pt x="0" y="698773"/>
              </a:lnTo>
              <a:lnTo>
                <a:pt x="779342" y="698773"/>
              </a:lnTo>
              <a:lnTo>
                <a:pt x="779342" y="81039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166DAB9-88DF-4C39-BF97-CA045BDC0E88}">
      <dsp:nvSpPr>
        <dsp:cNvPr id="0" name=""/>
        <dsp:cNvSpPr/>
      </dsp:nvSpPr>
      <dsp:spPr>
        <a:xfrm>
          <a:off x="3106521" y="2204669"/>
          <a:ext cx="506964" cy="810394"/>
        </a:xfrm>
        <a:custGeom>
          <a:avLst/>
          <a:gdLst/>
          <a:ahLst/>
          <a:cxnLst/>
          <a:rect l="0" t="0" r="0" b="0"/>
          <a:pathLst>
            <a:path>
              <a:moveTo>
                <a:pt x="506964" y="0"/>
              </a:moveTo>
              <a:lnTo>
                <a:pt x="506964" y="698773"/>
              </a:lnTo>
              <a:lnTo>
                <a:pt x="0" y="698773"/>
              </a:lnTo>
              <a:lnTo>
                <a:pt x="0" y="81039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37C3EE-97CC-4F4F-985E-F7DE9729B16B}">
      <dsp:nvSpPr>
        <dsp:cNvPr id="0" name=""/>
        <dsp:cNvSpPr/>
      </dsp:nvSpPr>
      <dsp:spPr>
        <a:xfrm>
          <a:off x="1820213" y="2204669"/>
          <a:ext cx="1793272" cy="810394"/>
        </a:xfrm>
        <a:custGeom>
          <a:avLst/>
          <a:gdLst/>
          <a:ahLst/>
          <a:cxnLst/>
          <a:rect l="0" t="0" r="0" b="0"/>
          <a:pathLst>
            <a:path>
              <a:moveTo>
                <a:pt x="1793272" y="0"/>
              </a:moveTo>
              <a:lnTo>
                <a:pt x="1793272" y="698773"/>
              </a:lnTo>
              <a:lnTo>
                <a:pt x="0" y="698773"/>
              </a:lnTo>
              <a:lnTo>
                <a:pt x="0" y="81039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B6DFE21-49E0-4364-93EE-5503A3336245}">
      <dsp:nvSpPr>
        <dsp:cNvPr id="0" name=""/>
        <dsp:cNvSpPr/>
      </dsp:nvSpPr>
      <dsp:spPr>
        <a:xfrm>
          <a:off x="533906" y="2204669"/>
          <a:ext cx="3079579" cy="810394"/>
        </a:xfrm>
        <a:custGeom>
          <a:avLst/>
          <a:gdLst/>
          <a:ahLst/>
          <a:cxnLst/>
          <a:rect l="0" t="0" r="0" b="0"/>
          <a:pathLst>
            <a:path>
              <a:moveTo>
                <a:pt x="3079579" y="0"/>
              </a:moveTo>
              <a:lnTo>
                <a:pt x="3079579" y="698773"/>
              </a:lnTo>
              <a:lnTo>
                <a:pt x="0" y="698773"/>
              </a:lnTo>
              <a:lnTo>
                <a:pt x="0" y="81039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484A6E4-5FF7-400E-A1EB-B314F8D8A2E8}">
      <dsp:nvSpPr>
        <dsp:cNvPr id="0" name=""/>
        <dsp:cNvSpPr/>
      </dsp:nvSpPr>
      <dsp:spPr>
        <a:xfrm>
          <a:off x="1912769" y="864193"/>
          <a:ext cx="3401432" cy="13404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a:t>Kamu Hukukunun Dalları</a:t>
          </a:r>
        </a:p>
      </dsp:txBody>
      <dsp:txXfrm>
        <a:off x="1912769" y="864193"/>
        <a:ext cx="3401432" cy="1340475"/>
      </dsp:txXfrm>
    </dsp:sp>
    <dsp:sp modelId="{E26E3BDC-EA3F-4B85-9D75-4990B6EED7A7}">
      <dsp:nvSpPr>
        <dsp:cNvPr id="0" name=""/>
        <dsp:cNvSpPr/>
      </dsp:nvSpPr>
      <dsp:spPr>
        <a:xfrm>
          <a:off x="2374" y="3015064"/>
          <a:ext cx="1063063" cy="94537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a:t>Anayasa</a:t>
          </a:r>
          <a:r>
            <a:rPr lang="tr-TR" sz="2000" kern="1200" dirty="0"/>
            <a:t> Hukuku</a:t>
          </a:r>
        </a:p>
      </dsp:txBody>
      <dsp:txXfrm>
        <a:off x="2374" y="3015064"/>
        <a:ext cx="1063063" cy="945372"/>
      </dsp:txXfrm>
    </dsp:sp>
    <dsp:sp modelId="{6481DAA0-12B3-4D25-AC5C-F1B421F785EB}">
      <dsp:nvSpPr>
        <dsp:cNvPr id="0" name=""/>
        <dsp:cNvSpPr/>
      </dsp:nvSpPr>
      <dsp:spPr>
        <a:xfrm>
          <a:off x="1288681" y="3015064"/>
          <a:ext cx="1063063" cy="94537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a:t>İdare Hukuku</a:t>
          </a:r>
        </a:p>
      </dsp:txBody>
      <dsp:txXfrm>
        <a:off x="1288681" y="3015064"/>
        <a:ext cx="1063063" cy="945377"/>
      </dsp:txXfrm>
    </dsp:sp>
    <dsp:sp modelId="{C182B92B-5485-493D-A455-4FC6BE5A8F34}">
      <dsp:nvSpPr>
        <dsp:cNvPr id="0" name=""/>
        <dsp:cNvSpPr/>
      </dsp:nvSpPr>
      <dsp:spPr>
        <a:xfrm>
          <a:off x="2574989" y="3015064"/>
          <a:ext cx="1063063" cy="94537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a:t>Ceza Hukuku</a:t>
          </a:r>
        </a:p>
      </dsp:txBody>
      <dsp:txXfrm>
        <a:off x="2574989" y="3015064"/>
        <a:ext cx="1063063" cy="945372"/>
      </dsp:txXfrm>
    </dsp:sp>
    <dsp:sp modelId="{DB98606F-3EF1-46B8-8724-DB69AEB5EE98}">
      <dsp:nvSpPr>
        <dsp:cNvPr id="0" name=""/>
        <dsp:cNvSpPr/>
      </dsp:nvSpPr>
      <dsp:spPr>
        <a:xfrm>
          <a:off x="3861296" y="3015064"/>
          <a:ext cx="1063063" cy="92717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tr-TR" sz="2000" kern="1200" dirty="0"/>
            <a:t>Uluslararası Hukuk</a:t>
          </a:r>
        </a:p>
      </dsp:txBody>
      <dsp:txXfrm>
        <a:off x="3861296" y="3015064"/>
        <a:ext cx="1063063" cy="927172"/>
      </dsp:txXfrm>
    </dsp:sp>
    <dsp:sp modelId="{EFDAABB0-3B82-4AFE-A8AB-5A23A6D2DF46}">
      <dsp:nvSpPr>
        <dsp:cNvPr id="0" name=""/>
        <dsp:cNvSpPr/>
      </dsp:nvSpPr>
      <dsp:spPr>
        <a:xfrm>
          <a:off x="5153121" y="3024334"/>
          <a:ext cx="1063063" cy="9450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tr-TR" sz="2100" kern="1200" dirty="0"/>
            <a:t>Vergi Hukuku</a:t>
          </a:r>
        </a:p>
      </dsp:txBody>
      <dsp:txXfrm>
        <a:off x="5153121" y="3024334"/>
        <a:ext cx="1063063" cy="945042"/>
      </dsp:txXfrm>
    </dsp:sp>
    <dsp:sp modelId="{F29FD3CE-A8B0-439C-9277-8AA15795F124}">
      <dsp:nvSpPr>
        <dsp:cNvPr id="0" name=""/>
        <dsp:cNvSpPr/>
      </dsp:nvSpPr>
      <dsp:spPr>
        <a:xfrm>
          <a:off x="6377260" y="3024334"/>
          <a:ext cx="1063063" cy="9086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tr-TR" sz="2100" kern="1200" dirty="0"/>
            <a:t>Sosyal Güvenlik Hukuku</a:t>
          </a:r>
        </a:p>
      </dsp:txBody>
      <dsp:txXfrm>
        <a:off x="6377260" y="3024334"/>
        <a:ext cx="1063063" cy="9086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4464C-F76D-46A8-B5B8-C56709BD19CE}">
      <dsp:nvSpPr>
        <dsp:cNvPr id="0" name=""/>
        <dsp:cNvSpPr/>
      </dsp:nvSpPr>
      <dsp:spPr>
        <a:xfrm>
          <a:off x="4138504" y="887806"/>
          <a:ext cx="3199032" cy="1053814"/>
        </a:xfrm>
        <a:custGeom>
          <a:avLst/>
          <a:gdLst/>
          <a:ahLst/>
          <a:cxnLst/>
          <a:rect l="0" t="0" r="0" b="0"/>
          <a:pathLst>
            <a:path>
              <a:moveTo>
                <a:pt x="0" y="0"/>
              </a:moveTo>
              <a:lnTo>
                <a:pt x="0" y="867375"/>
              </a:lnTo>
              <a:lnTo>
                <a:pt x="3199032" y="867375"/>
              </a:lnTo>
              <a:lnTo>
                <a:pt x="3199032" y="1053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CC5D8A-DBFE-4A7A-A0DA-B0DEB7179608}">
      <dsp:nvSpPr>
        <dsp:cNvPr id="0" name=""/>
        <dsp:cNvSpPr/>
      </dsp:nvSpPr>
      <dsp:spPr>
        <a:xfrm>
          <a:off x="4138504" y="887806"/>
          <a:ext cx="1050541" cy="1053814"/>
        </a:xfrm>
        <a:custGeom>
          <a:avLst/>
          <a:gdLst/>
          <a:ahLst/>
          <a:cxnLst/>
          <a:rect l="0" t="0" r="0" b="0"/>
          <a:pathLst>
            <a:path>
              <a:moveTo>
                <a:pt x="0" y="0"/>
              </a:moveTo>
              <a:lnTo>
                <a:pt x="0" y="867375"/>
              </a:lnTo>
              <a:lnTo>
                <a:pt x="1050541" y="867375"/>
              </a:lnTo>
              <a:lnTo>
                <a:pt x="1050541" y="1053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B17B2E-B13C-47B3-BC6D-1B3549E4547D}">
      <dsp:nvSpPr>
        <dsp:cNvPr id="0" name=""/>
        <dsp:cNvSpPr/>
      </dsp:nvSpPr>
      <dsp:spPr>
        <a:xfrm>
          <a:off x="3040554" y="887806"/>
          <a:ext cx="1097950" cy="1053814"/>
        </a:xfrm>
        <a:custGeom>
          <a:avLst/>
          <a:gdLst/>
          <a:ahLst/>
          <a:cxnLst/>
          <a:rect l="0" t="0" r="0" b="0"/>
          <a:pathLst>
            <a:path>
              <a:moveTo>
                <a:pt x="1097950" y="0"/>
              </a:moveTo>
              <a:lnTo>
                <a:pt x="1097950" y="867375"/>
              </a:lnTo>
              <a:lnTo>
                <a:pt x="0" y="867375"/>
              </a:lnTo>
              <a:lnTo>
                <a:pt x="0" y="1053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19B3C6-53E3-4556-848F-D55662131E9C}">
      <dsp:nvSpPr>
        <dsp:cNvPr id="0" name=""/>
        <dsp:cNvSpPr/>
      </dsp:nvSpPr>
      <dsp:spPr>
        <a:xfrm>
          <a:off x="892063" y="887806"/>
          <a:ext cx="3246441" cy="1053814"/>
        </a:xfrm>
        <a:custGeom>
          <a:avLst/>
          <a:gdLst/>
          <a:ahLst/>
          <a:cxnLst/>
          <a:rect l="0" t="0" r="0" b="0"/>
          <a:pathLst>
            <a:path>
              <a:moveTo>
                <a:pt x="3246441" y="0"/>
              </a:moveTo>
              <a:lnTo>
                <a:pt x="3246441" y="867375"/>
              </a:lnTo>
              <a:lnTo>
                <a:pt x="0" y="867375"/>
              </a:lnTo>
              <a:lnTo>
                <a:pt x="0" y="1053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38A794-0B26-4122-8E4E-BA898594EB92}">
      <dsp:nvSpPr>
        <dsp:cNvPr id="0" name=""/>
        <dsp:cNvSpPr/>
      </dsp:nvSpPr>
      <dsp:spPr>
        <a:xfrm>
          <a:off x="2098574" y="0"/>
          <a:ext cx="4079860"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tr-TR" sz="3600" kern="1200" dirty="0"/>
            <a:t>Özel Hukuk</a:t>
          </a:r>
        </a:p>
      </dsp:txBody>
      <dsp:txXfrm>
        <a:off x="2098574" y="0"/>
        <a:ext cx="4079860" cy="887806"/>
      </dsp:txXfrm>
    </dsp:sp>
    <dsp:sp modelId="{EA3037E4-9952-416E-ABB6-4A38BA3E9108}">
      <dsp:nvSpPr>
        <dsp:cNvPr id="0" name=""/>
        <dsp:cNvSpPr/>
      </dsp:nvSpPr>
      <dsp:spPr>
        <a:xfrm>
          <a:off x="4256" y="1941620"/>
          <a:ext cx="1775612" cy="28828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tr-TR" sz="2000" b="1" u="sng" kern="1200" dirty="0"/>
            <a:t>Medeni Hukuk</a:t>
          </a:r>
        </a:p>
        <a:p>
          <a:pPr lvl="0" algn="just" defTabSz="889000">
            <a:lnSpc>
              <a:spcPct val="90000"/>
            </a:lnSpc>
            <a:spcBef>
              <a:spcPct val="0"/>
            </a:spcBef>
            <a:spcAft>
              <a:spcPct val="35000"/>
            </a:spcAft>
          </a:pPr>
          <a:r>
            <a:rPr lang="tr-TR" sz="2000" kern="1200" dirty="0"/>
            <a:t>1) Kişiler Hukuku</a:t>
          </a:r>
        </a:p>
        <a:p>
          <a:pPr lvl="0" algn="just" defTabSz="889000">
            <a:lnSpc>
              <a:spcPct val="90000"/>
            </a:lnSpc>
            <a:spcBef>
              <a:spcPct val="0"/>
            </a:spcBef>
            <a:spcAft>
              <a:spcPct val="35000"/>
            </a:spcAft>
          </a:pPr>
          <a:r>
            <a:rPr lang="tr-TR" sz="2000" kern="1200" dirty="0"/>
            <a:t>2) Aile Hukuku</a:t>
          </a:r>
        </a:p>
        <a:p>
          <a:pPr lvl="0" algn="just" defTabSz="889000">
            <a:lnSpc>
              <a:spcPct val="90000"/>
            </a:lnSpc>
            <a:spcBef>
              <a:spcPct val="0"/>
            </a:spcBef>
            <a:spcAft>
              <a:spcPct val="35000"/>
            </a:spcAft>
          </a:pPr>
          <a:r>
            <a:rPr lang="tr-TR" sz="2000" kern="1200" dirty="0"/>
            <a:t>3) Eşya Hukuku</a:t>
          </a:r>
        </a:p>
        <a:p>
          <a:pPr lvl="0" algn="just" defTabSz="889000">
            <a:lnSpc>
              <a:spcPct val="90000"/>
            </a:lnSpc>
            <a:spcBef>
              <a:spcPct val="0"/>
            </a:spcBef>
            <a:spcAft>
              <a:spcPct val="35000"/>
            </a:spcAft>
          </a:pPr>
          <a:r>
            <a:rPr lang="tr-TR" sz="2000" kern="1200" dirty="0"/>
            <a:t>4) Miras Hukuku</a:t>
          </a:r>
        </a:p>
        <a:p>
          <a:pPr lvl="0" algn="just" defTabSz="889000">
            <a:lnSpc>
              <a:spcPct val="90000"/>
            </a:lnSpc>
            <a:spcBef>
              <a:spcPct val="0"/>
            </a:spcBef>
            <a:spcAft>
              <a:spcPct val="35000"/>
            </a:spcAft>
          </a:pPr>
          <a:r>
            <a:rPr lang="tr-TR" sz="2000" kern="1200" dirty="0"/>
            <a:t>5)Borçlar Hukuku</a:t>
          </a:r>
        </a:p>
      </dsp:txBody>
      <dsp:txXfrm>
        <a:off x="4256" y="1941620"/>
        <a:ext cx="1775612" cy="2882884"/>
      </dsp:txXfrm>
    </dsp:sp>
    <dsp:sp modelId="{AB9671FB-34D6-4D4E-B727-12C000933430}">
      <dsp:nvSpPr>
        <dsp:cNvPr id="0" name=""/>
        <dsp:cNvSpPr/>
      </dsp:nvSpPr>
      <dsp:spPr>
        <a:xfrm>
          <a:off x="2152748" y="1941620"/>
          <a:ext cx="1775612" cy="28828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u="sng" kern="1200" dirty="0"/>
            <a:t>Ticaret Hukuku</a:t>
          </a:r>
        </a:p>
        <a:p>
          <a:pPr lvl="0" algn="just" defTabSz="711200">
            <a:lnSpc>
              <a:spcPct val="90000"/>
            </a:lnSpc>
            <a:spcBef>
              <a:spcPct val="0"/>
            </a:spcBef>
            <a:spcAft>
              <a:spcPct val="35000"/>
            </a:spcAft>
          </a:pPr>
          <a:r>
            <a:rPr lang="tr-TR" sz="1400" kern="1200" dirty="0"/>
            <a:t>1) Ticari İşletme Hukuku</a:t>
          </a:r>
        </a:p>
        <a:p>
          <a:pPr lvl="0" algn="just" defTabSz="711200">
            <a:lnSpc>
              <a:spcPct val="90000"/>
            </a:lnSpc>
            <a:spcBef>
              <a:spcPct val="0"/>
            </a:spcBef>
            <a:spcAft>
              <a:spcPct val="35000"/>
            </a:spcAft>
          </a:pPr>
          <a:r>
            <a:rPr lang="tr-TR" sz="1400" kern="1200" dirty="0"/>
            <a:t>2)Kıymetli Evrak Hukuku</a:t>
          </a:r>
        </a:p>
        <a:p>
          <a:pPr lvl="0" algn="just" defTabSz="711200">
            <a:lnSpc>
              <a:spcPct val="90000"/>
            </a:lnSpc>
            <a:spcBef>
              <a:spcPct val="0"/>
            </a:spcBef>
            <a:spcAft>
              <a:spcPct val="35000"/>
            </a:spcAft>
          </a:pPr>
          <a:r>
            <a:rPr lang="tr-TR" sz="1400" kern="1200" dirty="0"/>
            <a:t>3) Şirketler Hukuku</a:t>
          </a:r>
        </a:p>
        <a:p>
          <a:pPr lvl="0" algn="just" defTabSz="711200">
            <a:lnSpc>
              <a:spcPct val="90000"/>
            </a:lnSpc>
            <a:spcBef>
              <a:spcPct val="0"/>
            </a:spcBef>
            <a:spcAft>
              <a:spcPct val="35000"/>
            </a:spcAft>
          </a:pPr>
          <a:r>
            <a:rPr lang="tr-TR" sz="1400" kern="1200" dirty="0"/>
            <a:t>4) Taşıma Hukuku</a:t>
          </a:r>
        </a:p>
        <a:p>
          <a:pPr lvl="0" algn="just" defTabSz="711200">
            <a:lnSpc>
              <a:spcPct val="90000"/>
            </a:lnSpc>
            <a:spcBef>
              <a:spcPct val="0"/>
            </a:spcBef>
            <a:spcAft>
              <a:spcPct val="35000"/>
            </a:spcAft>
          </a:pPr>
          <a:r>
            <a:rPr lang="tr-TR" sz="1400" kern="1200" dirty="0"/>
            <a:t>5) Deniz Ticaret Hukuku</a:t>
          </a:r>
        </a:p>
        <a:p>
          <a:pPr lvl="0" algn="just" defTabSz="711200">
            <a:lnSpc>
              <a:spcPct val="90000"/>
            </a:lnSpc>
            <a:spcBef>
              <a:spcPct val="0"/>
            </a:spcBef>
            <a:spcAft>
              <a:spcPct val="35000"/>
            </a:spcAft>
          </a:pPr>
          <a:r>
            <a:rPr lang="tr-TR" sz="1400" kern="1200" dirty="0"/>
            <a:t>6) Sigorta Hukuku</a:t>
          </a:r>
        </a:p>
        <a:p>
          <a:pPr lvl="0" algn="ctr" defTabSz="711200">
            <a:lnSpc>
              <a:spcPct val="90000"/>
            </a:lnSpc>
            <a:spcBef>
              <a:spcPct val="0"/>
            </a:spcBef>
            <a:spcAft>
              <a:spcPct val="35000"/>
            </a:spcAft>
          </a:pPr>
          <a:endParaRPr lang="tr-TR" sz="1600" kern="1200" dirty="0"/>
        </a:p>
        <a:p>
          <a:pPr lvl="0" algn="ctr" defTabSz="711200">
            <a:lnSpc>
              <a:spcPct val="90000"/>
            </a:lnSpc>
            <a:spcBef>
              <a:spcPct val="0"/>
            </a:spcBef>
            <a:spcAft>
              <a:spcPct val="35000"/>
            </a:spcAft>
          </a:pPr>
          <a:endParaRPr lang="tr-TR" sz="1600" kern="1200" dirty="0"/>
        </a:p>
      </dsp:txBody>
      <dsp:txXfrm>
        <a:off x="2152748" y="1941620"/>
        <a:ext cx="1775612" cy="2882893"/>
      </dsp:txXfrm>
    </dsp:sp>
    <dsp:sp modelId="{698ED394-006D-4E18-BCCD-882087758756}">
      <dsp:nvSpPr>
        <dsp:cNvPr id="0" name=""/>
        <dsp:cNvSpPr/>
      </dsp:nvSpPr>
      <dsp:spPr>
        <a:xfrm>
          <a:off x="4301239" y="1941620"/>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tr-TR" sz="2000" kern="1200" dirty="0"/>
            <a:t>Fikri Mülkiyet Hukuku</a:t>
          </a:r>
        </a:p>
      </dsp:txBody>
      <dsp:txXfrm>
        <a:off x="4301239" y="1941620"/>
        <a:ext cx="1775612" cy="887806"/>
      </dsp:txXfrm>
    </dsp:sp>
    <dsp:sp modelId="{01D28CA0-3947-460E-8D11-93AE18221A3A}">
      <dsp:nvSpPr>
        <dsp:cNvPr id="0" name=""/>
        <dsp:cNvSpPr/>
      </dsp:nvSpPr>
      <dsp:spPr>
        <a:xfrm>
          <a:off x="6449730" y="1941620"/>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tr-TR" sz="2000" kern="1200" dirty="0"/>
            <a:t>Devletler Özel Hukuku</a:t>
          </a:r>
        </a:p>
      </dsp:txBody>
      <dsp:txXfrm>
        <a:off x="6449730" y="1941620"/>
        <a:ext cx="1775612" cy="8878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84C1D-D323-4C8B-A9CF-1D931E488AD0}">
      <dsp:nvSpPr>
        <dsp:cNvPr id="0" name=""/>
        <dsp:cNvSpPr/>
      </dsp:nvSpPr>
      <dsp:spPr>
        <a:xfrm>
          <a:off x="4114800" y="2861117"/>
          <a:ext cx="2911251" cy="505258"/>
        </a:xfrm>
        <a:custGeom>
          <a:avLst/>
          <a:gdLst/>
          <a:ahLst/>
          <a:cxnLst/>
          <a:rect l="0" t="0" r="0" b="0"/>
          <a:pathLst>
            <a:path>
              <a:moveTo>
                <a:pt x="0" y="0"/>
              </a:moveTo>
              <a:lnTo>
                <a:pt x="0" y="252629"/>
              </a:lnTo>
              <a:lnTo>
                <a:pt x="2911251" y="252629"/>
              </a:lnTo>
              <a:lnTo>
                <a:pt x="2911251"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75D12D-E153-4B8D-8F90-28CA68D5489C}">
      <dsp:nvSpPr>
        <dsp:cNvPr id="0" name=""/>
        <dsp:cNvSpPr/>
      </dsp:nvSpPr>
      <dsp:spPr>
        <a:xfrm>
          <a:off x="4069080" y="2861117"/>
          <a:ext cx="91440" cy="505258"/>
        </a:xfrm>
        <a:custGeom>
          <a:avLst/>
          <a:gdLst/>
          <a:ahLst/>
          <a:cxnLst/>
          <a:rect l="0" t="0" r="0" b="0"/>
          <a:pathLst>
            <a:path>
              <a:moveTo>
                <a:pt x="45720" y="0"/>
              </a:moveTo>
              <a:lnTo>
                <a:pt x="45720"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089867-4FD4-4745-B73B-2A1267B0726B}">
      <dsp:nvSpPr>
        <dsp:cNvPr id="0" name=""/>
        <dsp:cNvSpPr/>
      </dsp:nvSpPr>
      <dsp:spPr>
        <a:xfrm>
          <a:off x="1203548" y="2861117"/>
          <a:ext cx="2911251" cy="505258"/>
        </a:xfrm>
        <a:custGeom>
          <a:avLst/>
          <a:gdLst/>
          <a:ahLst/>
          <a:cxnLst/>
          <a:rect l="0" t="0" r="0" b="0"/>
          <a:pathLst>
            <a:path>
              <a:moveTo>
                <a:pt x="2911251" y="0"/>
              </a:moveTo>
              <a:lnTo>
                <a:pt x="2911251" y="252629"/>
              </a:lnTo>
              <a:lnTo>
                <a:pt x="0" y="252629"/>
              </a:lnTo>
              <a:lnTo>
                <a:pt x="0"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3892A-2323-40F5-8F15-E2267E2009FD}">
      <dsp:nvSpPr>
        <dsp:cNvPr id="0" name=""/>
        <dsp:cNvSpPr/>
      </dsp:nvSpPr>
      <dsp:spPr>
        <a:xfrm>
          <a:off x="1954555" y="791615"/>
          <a:ext cx="4320489" cy="20695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tr-TR" sz="3600" kern="1200" dirty="0"/>
            <a:t>Karma</a:t>
          </a:r>
        </a:p>
        <a:p>
          <a:pPr lvl="0" algn="ctr" defTabSz="1600200">
            <a:lnSpc>
              <a:spcPct val="90000"/>
            </a:lnSpc>
            <a:spcBef>
              <a:spcPct val="0"/>
            </a:spcBef>
            <a:spcAft>
              <a:spcPct val="35000"/>
            </a:spcAft>
          </a:pPr>
          <a:r>
            <a:rPr lang="tr-TR" sz="3600" kern="1200" dirty="0"/>
            <a:t> Hukukun Dalları</a:t>
          </a:r>
        </a:p>
      </dsp:txBody>
      <dsp:txXfrm>
        <a:off x="1954555" y="791615"/>
        <a:ext cx="4320489" cy="2069502"/>
      </dsp:txXfrm>
    </dsp:sp>
    <dsp:sp modelId="{03D348C4-10E0-48D1-B51D-81B1F8694D59}">
      <dsp:nvSpPr>
        <dsp:cNvPr id="0" name=""/>
        <dsp:cNvSpPr/>
      </dsp:nvSpPr>
      <dsp:spPr>
        <a:xfrm>
          <a:off x="552" y="3366376"/>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tr-TR" sz="3600" kern="1200" dirty="0"/>
            <a:t>İş Hukuku</a:t>
          </a:r>
        </a:p>
      </dsp:txBody>
      <dsp:txXfrm>
        <a:off x="552" y="3366376"/>
        <a:ext cx="2405992" cy="1202996"/>
      </dsp:txXfrm>
    </dsp:sp>
    <dsp:sp modelId="{2AFA2CA8-4003-473E-A28C-48E11E41C645}">
      <dsp:nvSpPr>
        <dsp:cNvPr id="0" name=""/>
        <dsp:cNvSpPr/>
      </dsp:nvSpPr>
      <dsp:spPr>
        <a:xfrm>
          <a:off x="2911803" y="3366376"/>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tr-TR" sz="3600" kern="1200" dirty="0"/>
            <a:t>Medeni Usul Hukuku</a:t>
          </a:r>
        </a:p>
      </dsp:txBody>
      <dsp:txXfrm>
        <a:off x="2911803" y="3366376"/>
        <a:ext cx="2405992" cy="1202996"/>
      </dsp:txXfrm>
    </dsp:sp>
    <dsp:sp modelId="{92DAF7E8-C24C-4447-94DE-3AB3E309D53D}">
      <dsp:nvSpPr>
        <dsp:cNvPr id="0" name=""/>
        <dsp:cNvSpPr/>
      </dsp:nvSpPr>
      <dsp:spPr>
        <a:xfrm>
          <a:off x="5823054" y="3366376"/>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tr-TR" sz="3600" kern="1200" dirty="0"/>
            <a:t>İcra İflas Hukuku</a:t>
          </a:r>
        </a:p>
      </dsp:txBody>
      <dsp:txXfrm>
        <a:off x="5823054" y="3366376"/>
        <a:ext cx="2405992" cy="12029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A1498-AFE3-4B76-9901-6B36B8F124CF}">
      <dsp:nvSpPr>
        <dsp:cNvPr id="0" name=""/>
        <dsp:cNvSpPr/>
      </dsp:nvSpPr>
      <dsp:spPr>
        <a:xfrm>
          <a:off x="3749675" y="2511635"/>
          <a:ext cx="2652922" cy="460424"/>
        </a:xfrm>
        <a:custGeom>
          <a:avLst/>
          <a:gdLst/>
          <a:ahLst/>
          <a:cxnLst/>
          <a:rect l="0" t="0" r="0" b="0"/>
          <a:pathLst>
            <a:path>
              <a:moveTo>
                <a:pt x="0" y="0"/>
              </a:moveTo>
              <a:lnTo>
                <a:pt x="0" y="230212"/>
              </a:lnTo>
              <a:lnTo>
                <a:pt x="2652922" y="230212"/>
              </a:lnTo>
              <a:lnTo>
                <a:pt x="2652922" y="4604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D6D038-328A-44F1-ABA5-739489524D13}">
      <dsp:nvSpPr>
        <dsp:cNvPr id="0" name=""/>
        <dsp:cNvSpPr/>
      </dsp:nvSpPr>
      <dsp:spPr>
        <a:xfrm>
          <a:off x="3703955" y="2511635"/>
          <a:ext cx="91440" cy="460424"/>
        </a:xfrm>
        <a:custGeom>
          <a:avLst/>
          <a:gdLst/>
          <a:ahLst/>
          <a:cxnLst/>
          <a:rect l="0" t="0" r="0" b="0"/>
          <a:pathLst>
            <a:path>
              <a:moveTo>
                <a:pt x="45720" y="0"/>
              </a:moveTo>
              <a:lnTo>
                <a:pt x="45720" y="4604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E10180-22CB-4D1B-8191-F90EE52C7C13}">
      <dsp:nvSpPr>
        <dsp:cNvPr id="0" name=""/>
        <dsp:cNvSpPr/>
      </dsp:nvSpPr>
      <dsp:spPr>
        <a:xfrm>
          <a:off x="1096752" y="2511635"/>
          <a:ext cx="2652922" cy="460424"/>
        </a:xfrm>
        <a:custGeom>
          <a:avLst/>
          <a:gdLst/>
          <a:ahLst/>
          <a:cxnLst/>
          <a:rect l="0" t="0" r="0" b="0"/>
          <a:pathLst>
            <a:path>
              <a:moveTo>
                <a:pt x="2652922" y="0"/>
              </a:moveTo>
              <a:lnTo>
                <a:pt x="2652922" y="230212"/>
              </a:lnTo>
              <a:lnTo>
                <a:pt x="0" y="230212"/>
              </a:lnTo>
              <a:lnTo>
                <a:pt x="0" y="4604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2405C1-EFC8-4E0D-BF0B-34B9941A49D3}">
      <dsp:nvSpPr>
        <dsp:cNvPr id="0" name=""/>
        <dsp:cNvSpPr/>
      </dsp:nvSpPr>
      <dsp:spPr>
        <a:xfrm>
          <a:off x="2202209" y="1415386"/>
          <a:ext cx="3094930" cy="10962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tr-TR" sz="2500" kern="1200" dirty="0"/>
            <a:t>Anayasa’ya Göre Devletin Temel Organları</a:t>
          </a:r>
        </a:p>
      </dsp:txBody>
      <dsp:txXfrm>
        <a:off x="2202209" y="1415386"/>
        <a:ext cx="3094930" cy="1096248"/>
      </dsp:txXfrm>
    </dsp:sp>
    <dsp:sp modelId="{0DC4EE29-4B11-4CCB-98C3-B985C80EDF09}">
      <dsp:nvSpPr>
        <dsp:cNvPr id="0" name=""/>
        <dsp:cNvSpPr/>
      </dsp:nvSpPr>
      <dsp:spPr>
        <a:xfrm>
          <a:off x="503" y="2972060"/>
          <a:ext cx="2192497" cy="10962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tr-TR" sz="2500" kern="1200" dirty="0"/>
            <a:t>YASAMA </a:t>
          </a:r>
        </a:p>
      </dsp:txBody>
      <dsp:txXfrm>
        <a:off x="503" y="2972060"/>
        <a:ext cx="2192497" cy="1096248"/>
      </dsp:txXfrm>
    </dsp:sp>
    <dsp:sp modelId="{B894BD21-7EE5-4E22-954C-B8069CB19971}">
      <dsp:nvSpPr>
        <dsp:cNvPr id="0" name=""/>
        <dsp:cNvSpPr/>
      </dsp:nvSpPr>
      <dsp:spPr>
        <a:xfrm>
          <a:off x="2653426" y="2972060"/>
          <a:ext cx="2192497" cy="10962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tr-TR" sz="2500" kern="1200" dirty="0"/>
            <a:t>YÜRÜTME</a:t>
          </a:r>
        </a:p>
      </dsp:txBody>
      <dsp:txXfrm>
        <a:off x="2653426" y="2972060"/>
        <a:ext cx="2192497" cy="1096248"/>
      </dsp:txXfrm>
    </dsp:sp>
    <dsp:sp modelId="{0582F6FB-74B7-4CE5-85EC-455BF0503430}">
      <dsp:nvSpPr>
        <dsp:cNvPr id="0" name=""/>
        <dsp:cNvSpPr/>
      </dsp:nvSpPr>
      <dsp:spPr>
        <a:xfrm>
          <a:off x="5306348" y="2972060"/>
          <a:ext cx="2192497" cy="10962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tr-TR" sz="2500" kern="1200" dirty="0"/>
            <a:t>YARGI</a:t>
          </a:r>
        </a:p>
      </dsp:txBody>
      <dsp:txXfrm>
        <a:off x="5306348" y="2972060"/>
        <a:ext cx="2192497" cy="10962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F1A99-F796-4622-90A8-5CF05D9CA4C8}">
      <dsp:nvSpPr>
        <dsp:cNvPr id="0" name=""/>
        <dsp:cNvSpPr/>
      </dsp:nvSpPr>
      <dsp:spPr>
        <a:xfrm>
          <a:off x="4146215" y="1176625"/>
          <a:ext cx="2816018" cy="496000"/>
        </a:xfrm>
        <a:custGeom>
          <a:avLst/>
          <a:gdLst/>
          <a:ahLst/>
          <a:cxnLst/>
          <a:rect l="0" t="0" r="0" b="0"/>
          <a:pathLst>
            <a:path>
              <a:moveTo>
                <a:pt x="0" y="0"/>
              </a:moveTo>
              <a:lnTo>
                <a:pt x="0" y="248909"/>
              </a:lnTo>
              <a:lnTo>
                <a:pt x="2816018" y="248909"/>
              </a:lnTo>
              <a:lnTo>
                <a:pt x="2816018" y="4960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D4345-1F17-43D4-86BA-E1BBC5E83457}">
      <dsp:nvSpPr>
        <dsp:cNvPr id="0" name=""/>
        <dsp:cNvSpPr/>
      </dsp:nvSpPr>
      <dsp:spPr>
        <a:xfrm>
          <a:off x="4069080" y="1176625"/>
          <a:ext cx="91440" cy="496000"/>
        </a:xfrm>
        <a:custGeom>
          <a:avLst/>
          <a:gdLst/>
          <a:ahLst/>
          <a:cxnLst/>
          <a:rect l="0" t="0" r="0" b="0"/>
          <a:pathLst>
            <a:path>
              <a:moveTo>
                <a:pt x="77135" y="0"/>
              </a:moveTo>
              <a:lnTo>
                <a:pt x="77135" y="248909"/>
              </a:lnTo>
              <a:lnTo>
                <a:pt x="45720" y="248909"/>
              </a:lnTo>
              <a:lnTo>
                <a:pt x="45720" y="4960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24C497-41C4-45D4-8CCB-F1F3148FC0FC}">
      <dsp:nvSpPr>
        <dsp:cNvPr id="0" name=""/>
        <dsp:cNvSpPr/>
      </dsp:nvSpPr>
      <dsp:spPr>
        <a:xfrm>
          <a:off x="326064" y="2849252"/>
          <a:ext cx="352987" cy="2753304"/>
        </a:xfrm>
        <a:custGeom>
          <a:avLst/>
          <a:gdLst/>
          <a:ahLst/>
          <a:cxnLst/>
          <a:rect l="0" t="0" r="0" b="0"/>
          <a:pathLst>
            <a:path>
              <a:moveTo>
                <a:pt x="0" y="0"/>
              </a:moveTo>
              <a:lnTo>
                <a:pt x="0" y="2753304"/>
              </a:lnTo>
              <a:lnTo>
                <a:pt x="352987" y="27533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AA12BD-EDEA-4D1E-AE6F-FE7BAF72E5F0}">
      <dsp:nvSpPr>
        <dsp:cNvPr id="0" name=""/>
        <dsp:cNvSpPr/>
      </dsp:nvSpPr>
      <dsp:spPr>
        <a:xfrm>
          <a:off x="326064" y="2849252"/>
          <a:ext cx="352987" cy="1082495"/>
        </a:xfrm>
        <a:custGeom>
          <a:avLst/>
          <a:gdLst/>
          <a:ahLst/>
          <a:cxnLst/>
          <a:rect l="0" t="0" r="0" b="0"/>
          <a:pathLst>
            <a:path>
              <a:moveTo>
                <a:pt x="0" y="0"/>
              </a:moveTo>
              <a:lnTo>
                <a:pt x="0" y="1082495"/>
              </a:lnTo>
              <a:lnTo>
                <a:pt x="352987" y="10824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7E0588-EE29-4404-80D7-F5667DF999C6}">
      <dsp:nvSpPr>
        <dsp:cNvPr id="0" name=""/>
        <dsp:cNvSpPr/>
      </dsp:nvSpPr>
      <dsp:spPr>
        <a:xfrm>
          <a:off x="1267365" y="1176625"/>
          <a:ext cx="2878850" cy="496000"/>
        </a:xfrm>
        <a:custGeom>
          <a:avLst/>
          <a:gdLst/>
          <a:ahLst/>
          <a:cxnLst/>
          <a:rect l="0" t="0" r="0" b="0"/>
          <a:pathLst>
            <a:path>
              <a:moveTo>
                <a:pt x="2878850" y="0"/>
              </a:moveTo>
              <a:lnTo>
                <a:pt x="2878850" y="248909"/>
              </a:lnTo>
              <a:lnTo>
                <a:pt x="0" y="248909"/>
              </a:lnTo>
              <a:lnTo>
                <a:pt x="0" y="4960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C63B22-C0E9-4017-90DE-F85094CCD1F2}">
      <dsp:nvSpPr>
        <dsp:cNvPr id="0" name=""/>
        <dsp:cNvSpPr/>
      </dsp:nvSpPr>
      <dsp:spPr>
        <a:xfrm>
          <a:off x="2969590" y="0"/>
          <a:ext cx="2353251" cy="11766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tr-TR" sz="4000" kern="1200" dirty="0"/>
            <a:t>YARGI TEŞKİLATI</a:t>
          </a:r>
        </a:p>
      </dsp:txBody>
      <dsp:txXfrm>
        <a:off x="2969590" y="0"/>
        <a:ext cx="2353251" cy="1176625"/>
      </dsp:txXfrm>
    </dsp:sp>
    <dsp:sp modelId="{CA80F86E-C445-43F3-BA7B-76A3A43C90DD}">
      <dsp:nvSpPr>
        <dsp:cNvPr id="0" name=""/>
        <dsp:cNvSpPr/>
      </dsp:nvSpPr>
      <dsp:spPr>
        <a:xfrm>
          <a:off x="90739" y="1672626"/>
          <a:ext cx="2353251" cy="11766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tr-TR" sz="4000" kern="1200" dirty="0"/>
            <a:t>ADLİ YARGI</a:t>
          </a:r>
        </a:p>
      </dsp:txBody>
      <dsp:txXfrm>
        <a:off x="90739" y="1672626"/>
        <a:ext cx="2353251" cy="1176625"/>
      </dsp:txXfrm>
    </dsp:sp>
    <dsp:sp modelId="{D208BE29-D362-409A-8AFB-F3AC1E1EF83E}">
      <dsp:nvSpPr>
        <dsp:cNvPr id="0" name=""/>
        <dsp:cNvSpPr/>
      </dsp:nvSpPr>
      <dsp:spPr>
        <a:xfrm>
          <a:off x="679052" y="3343435"/>
          <a:ext cx="2353251" cy="11766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tr-TR" sz="4000" kern="1200" dirty="0"/>
            <a:t>MEDENİ YARGI</a:t>
          </a:r>
        </a:p>
      </dsp:txBody>
      <dsp:txXfrm>
        <a:off x="679052" y="3343435"/>
        <a:ext cx="2353251" cy="1176625"/>
      </dsp:txXfrm>
    </dsp:sp>
    <dsp:sp modelId="{AEAE5629-87ED-4426-879E-81C0299CE5DD}">
      <dsp:nvSpPr>
        <dsp:cNvPr id="0" name=""/>
        <dsp:cNvSpPr/>
      </dsp:nvSpPr>
      <dsp:spPr>
        <a:xfrm>
          <a:off x="679052" y="5014244"/>
          <a:ext cx="2353251" cy="11766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tr-TR" sz="4000" kern="1200" dirty="0"/>
            <a:t>CEZA YARGISI</a:t>
          </a:r>
        </a:p>
      </dsp:txBody>
      <dsp:txXfrm>
        <a:off x="679052" y="5014244"/>
        <a:ext cx="2353251" cy="1176625"/>
      </dsp:txXfrm>
    </dsp:sp>
    <dsp:sp modelId="{875166BF-CFF7-41DC-A9FF-EC8000505FD2}">
      <dsp:nvSpPr>
        <dsp:cNvPr id="0" name=""/>
        <dsp:cNvSpPr/>
      </dsp:nvSpPr>
      <dsp:spPr>
        <a:xfrm>
          <a:off x="2938174" y="1672626"/>
          <a:ext cx="2353251" cy="11766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tr-TR" sz="4000" kern="1200" dirty="0"/>
            <a:t>ANAYASA YARGISI</a:t>
          </a:r>
        </a:p>
      </dsp:txBody>
      <dsp:txXfrm>
        <a:off x="2938174" y="1672626"/>
        <a:ext cx="2353251" cy="1176625"/>
      </dsp:txXfrm>
    </dsp:sp>
    <dsp:sp modelId="{AF503BD7-1939-4CDE-9FE3-6D2444C6435F}">
      <dsp:nvSpPr>
        <dsp:cNvPr id="0" name=""/>
        <dsp:cNvSpPr/>
      </dsp:nvSpPr>
      <dsp:spPr>
        <a:xfrm>
          <a:off x="5785608" y="1672626"/>
          <a:ext cx="2353251" cy="11766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tr-TR" sz="4000" kern="1200" dirty="0"/>
            <a:t>İDARİ YARGI</a:t>
          </a:r>
        </a:p>
      </dsp:txBody>
      <dsp:txXfrm>
        <a:off x="5785608" y="1672626"/>
        <a:ext cx="2353251" cy="11766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E0F62-866C-5445-AB23-6E88BE4C8D66}" type="datetimeFigureOut">
              <a:rPr lang="tr-TR" smtClean="0"/>
              <a:t>31.10.2024</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BC14F7-7A0D-0746-A64A-582E51950492}" type="slidenum">
              <a:rPr lang="tr-TR" smtClean="0"/>
              <a:t>‹#›</a:t>
            </a:fld>
            <a:endParaRPr lang="tr-TR"/>
          </a:p>
        </p:txBody>
      </p:sp>
    </p:spTree>
    <p:extLst>
      <p:ext uri="{BB962C8B-B14F-4D97-AF65-F5344CB8AC3E}">
        <p14:creationId xmlns:p14="http://schemas.microsoft.com/office/powerpoint/2010/main" val="6537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DBC14F7-7A0D-0746-A64A-582E51950492}" type="slidenum">
              <a:rPr lang="tr-TR" smtClean="0"/>
              <a:t>10</a:t>
            </a:fld>
            <a:endParaRPr lang="tr-TR"/>
          </a:p>
        </p:txBody>
      </p:sp>
    </p:spTree>
    <p:extLst>
      <p:ext uri="{BB962C8B-B14F-4D97-AF65-F5344CB8AC3E}">
        <p14:creationId xmlns:p14="http://schemas.microsoft.com/office/powerpoint/2010/main" val="160105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BADD420C-BC4E-4596-9AEF-A0C5326EEEA7}" type="slidenum">
              <a:rPr lang="tr-TR" smtClean="0"/>
              <a:t>66</a:t>
            </a:fld>
            <a:endParaRPr lang="tr-TR"/>
          </a:p>
        </p:txBody>
      </p:sp>
    </p:spTree>
    <p:extLst>
      <p:ext uri="{BB962C8B-B14F-4D97-AF65-F5344CB8AC3E}">
        <p14:creationId xmlns:p14="http://schemas.microsoft.com/office/powerpoint/2010/main" val="3384289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1621D6A5-672F-431F-9A6E-EDB041E18F80}" type="datetimeFigureOut">
              <a:rPr lang="tr-TR" smtClean="0"/>
              <a:t>31.10.2024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676312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621D6A5-672F-431F-9A6E-EDB041E18F80}" type="datetimeFigureOut">
              <a:rPr lang="tr-TR" smtClean="0"/>
              <a:t>31.10.2024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413350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621D6A5-672F-431F-9A6E-EDB041E18F80}" type="datetimeFigureOut">
              <a:rPr lang="tr-TR" smtClean="0"/>
              <a:t>31.10.2024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4245327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rtlCol="0">
            <a:normAutofit/>
          </a:bodyPr>
          <a:lstStyle/>
          <a:p>
            <a:pPr lvl="0"/>
            <a:endParaRPr lang="en-US" noProof="0"/>
          </a:p>
        </p:txBody>
      </p:sp>
      <p:sp>
        <p:nvSpPr>
          <p:cNvPr id="4" name="Date Placeholder 3">
            <a:extLst>
              <a:ext uri="{FF2B5EF4-FFF2-40B4-BE49-F238E27FC236}">
                <a16:creationId xmlns="" xmlns:a16="http://schemas.microsoft.com/office/drawing/2014/main" id="{860E280F-BD2A-2CE5-9534-4FB375D11EE9}"/>
              </a:ext>
            </a:extLst>
          </p:cNvPr>
          <p:cNvSpPr>
            <a:spLocks noGrp="1"/>
          </p:cNvSpPr>
          <p:nvPr>
            <p:ph type="dt" sz="half" idx="10"/>
          </p:nvPr>
        </p:nvSpPr>
        <p:spPr>
          <a:xfrm>
            <a:off x="457200" y="6245225"/>
            <a:ext cx="2133600" cy="476250"/>
          </a:xfrm>
        </p:spPr>
        <p:txBody>
          <a:bodyPr/>
          <a:lstStyle>
            <a:lvl1pPr>
              <a:defRPr/>
            </a:lvl1pPr>
          </a:lstStyle>
          <a:p>
            <a:pPr>
              <a:defRPr/>
            </a:pPr>
            <a:endParaRPr lang="tr-TR"/>
          </a:p>
        </p:txBody>
      </p:sp>
      <p:sp>
        <p:nvSpPr>
          <p:cNvPr id="5" name="Footer Placeholder 4">
            <a:extLst>
              <a:ext uri="{FF2B5EF4-FFF2-40B4-BE49-F238E27FC236}">
                <a16:creationId xmlns="" xmlns:a16="http://schemas.microsoft.com/office/drawing/2014/main" id="{B59E655A-7FA0-9B10-EE42-FD2EB189CD8D}"/>
              </a:ext>
            </a:extLst>
          </p:cNvPr>
          <p:cNvSpPr>
            <a:spLocks noGrp="1"/>
          </p:cNvSpPr>
          <p:nvPr>
            <p:ph type="ftr" sz="quarter" idx="11"/>
          </p:nvPr>
        </p:nvSpPr>
        <p:spPr>
          <a:xfrm>
            <a:off x="3124200" y="6245225"/>
            <a:ext cx="2895600" cy="476250"/>
          </a:xfrm>
        </p:spPr>
        <p:txBody>
          <a:bodyPr/>
          <a:lstStyle>
            <a:lvl1pPr>
              <a:defRPr/>
            </a:lvl1pPr>
          </a:lstStyle>
          <a:p>
            <a:pPr>
              <a:defRPr/>
            </a:pPr>
            <a:endParaRPr lang="tr-TR"/>
          </a:p>
        </p:txBody>
      </p:sp>
      <p:sp>
        <p:nvSpPr>
          <p:cNvPr id="6" name="Slide Number Placeholder 5">
            <a:extLst>
              <a:ext uri="{FF2B5EF4-FFF2-40B4-BE49-F238E27FC236}">
                <a16:creationId xmlns="" xmlns:a16="http://schemas.microsoft.com/office/drawing/2014/main" id="{CEC9AD40-698B-D742-7B83-2C50A3BE5C0F}"/>
              </a:ext>
            </a:extLst>
          </p:cNvPr>
          <p:cNvSpPr>
            <a:spLocks noGrp="1"/>
          </p:cNvSpPr>
          <p:nvPr>
            <p:ph type="sldNum" sz="quarter" idx="12"/>
          </p:nvPr>
        </p:nvSpPr>
        <p:spPr>
          <a:xfrm>
            <a:off x="6553200" y="6245225"/>
            <a:ext cx="2133600" cy="476250"/>
          </a:xfrm>
        </p:spPr>
        <p:txBody>
          <a:bodyPr/>
          <a:lstStyle>
            <a:lvl1pPr>
              <a:defRPr/>
            </a:lvl1pPr>
          </a:lstStyle>
          <a:p>
            <a:fld id="{EFE49BFF-1474-3F43-A575-91BF2F2EEB8E}" type="slidenum">
              <a:rPr lang="tr-TR" altLang="tr-TR"/>
              <a:pPr/>
              <a:t>‹#›</a:t>
            </a:fld>
            <a:endParaRPr lang="tr-TR" altLang="tr-TR"/>
          </a:p>
        </p:txBody>
      </p:sp>
    </p:spTree>
    <p:extLst>
      <p:ext uri="{BB962C8B-B14F-4D97-AF65-F5344CB8AC3E}">
        <p14:creationId xmlns:p14="http://schemas.microsoft.com/office/powerpoint/2010/main" val="70163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621D6A5-672F-431F-9A6E-EDB041E18F80}" type="datetimeFigureOut">
              <a:rPr lang="tr-TR" smtClean="0"/>
              <a:t>31.10.2024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3149233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1621D6A5-672F-431F-9A6E-EDB041E18F80}" type="datetimeFigureOut">
              <a:rPr lang="tr-TR" smtClean="0"/>
              <a:t>31.10.2024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3808262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1621D6A5-672F-431F-9A6E-EDB041E18F80}" type="datetimeFigureOut">
              <a:rPr lang="tr-TR" smtClean="0"/>
              <a:t>31.10.2024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361554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1621D6A5-672F-431F-9A6E-EDB041E18F80}" type="datetimeFigureOut">
              <a:rPr lang="tr-TR" smtClean="0"/>
              <a:t>31.10.2024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290724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1621D6A5-672F-431F-9A6E-EDB041E18F80}" type="datetimeFigureOut">
              <a:rPr lang="tr-TR" smtClean="0"/>
              <a:t>31.10.2024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203454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621D6A5-672F-431F-9A6E-EDB041E18F80}" type="datetimeFigureOut">
              <a:rPr lang="tr-TR" smtClean="0"/>
              <a:t>31.10.2024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400549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1621D6A5-672F-431F-9A6E-EDB041E18F80}" type="datetimeFigureOut">
              <a:rPr lang="tr-TR" smtClean="0"/>
              <a:t>31.10.2024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229934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1621D6A5-672F-431F-9A6E-EDB041E18F80}" type="datetimeFigureOut">
              <a:rPr lang="tr-TR" smtClean="0"/>
              <a:t>31.10.2024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4CF1733-734F-45B2-8563-A49A3607DF8E}" type="slidenum">
              <a:rPr lang="tr-TR" smtClean="0"/>
              <a:t>‹#›</a:t>
            </a:fld>
            <a:endParaRPr lang="tr-TR"/>
          </a:p>
        </p:txBody>
      </p:sp>
    </p:spTree>
    <p:extLst>
      <p:ext uri="{BB962C8B-B14F-4D97-AF65-F5344CB8AC3E}">
        <p14:creationId xmlns:p14="http://schemas.microsoft.com/office/powerpoint/2010/main" val="79123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1D6A5-672F-431F-9A6E-EDB041E18F80}" type="datetimeFigureOut">
              <a:rPr lang="tr-TR" smtClean="0"/>
              <a:t>31.10.2024</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F1733-734F-45B2-8563-A49A3607DF8E}" type="slidenum">
              <a:rPr lang="tr-TR" smtClean="0"/>
              <a:t>‹#›</a:t>
            </a:fld>
            <a:endParaRPr lang="tr-TR"/>
          </a:p>
        </p:txBody>
      </p:sp>
    </p:spTree>
    <p:extLst>
      <p:ext uri="{BB962C8B-B14F-4D97-AF65-F5344CB8AC3E}">
        <p14:creationId xmlns:p14="http://schemas.microsoft.com/office/powerpoint/2010/main" val="3733257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wmf"/><Relationship Id="rId5" Type="http://schemas.openxmlformats.org/officeDocument/2006/relationships/image" Target="../media/image23.png"/><Relationship Id="rId4" Type="http://schemas.openxmlformats.org/officeDocument/2006/relationships/image" Target="../media/image22.wmf"/></Relationships>
</file>

<file path=ppt/slides/_rels/slide5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7.xml"/><Relationship Id="rId4" Type="http://schemas.openxmlformats.org/officeDocument/2006/relationships/image" Target="../media/image28.wmf"/></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wmf"/><Relationship Id="rId4" Type="http://schemas.openxmlformats.org/officeDocument/2006/relationships/image" Target="../media/image31.wmf"/></Relationships>
</file>

<file path=ppt/slides/_rels/slide5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wmf"/></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wmf"/><Relationship Id="rId1" Type="http://schemas.openxmlformats.org/officeDocument/2006/relationships/slideLayout" Target="../slideLayouts/slideLayout6.x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cC9yX6jRxTI#t=24"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Layout" Target="../diagrams/layout8.xml"/><Relationship Id="rId7" Type="http://schemas.openxmlformats.org/officeDocument/2006/relationships/image" Target="../media/image55.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58.png"/><Relationship Id="rId4" Type="http://schemas.openxmlformats.org/officeDocument/2006/relationships/diagramQuickStyle" Target="../diagrams/quickStyle8.xml"/><Relationship Id="rId9" Type="http://schemas.openxmlformats.org/officeDocument/2006/relationships/image" Target="../media/image57.png"/></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8.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45840" y="1196752"/>
            <a:ext cx="7772400" cy="1470025"/>
          </a:xfrm>
        </p:spPr>
        <p:txBody>
          <a:bodyPr>
            <a:normAutofit/>
          </a:bodyPr>
          <a:lstStyle/>
          <a:p>
            <a:r>
              <a:rPr lang="tr-TR" sz="6600" b="1" dirty="0">
                <a:solidFill>
                  <a:srgbClr val="FF0000"/>
                </a:solidFill>
              </a:rPr>
              <a:t>ANAYASA HUKUKU</a:t>
            </a:r>
          </a:p>
        </p:txBody>
      </p:sp>
      <p:sp>
        <p:nvSpPr>
          <p:cNvPr id="3" name="Alt Başlık 2"/>
          <p:cNvSpPr>
            <a:spLocks noGrp="1"/>
          </p:cNvSpPr>
          <p:nvPr>
            <p:ph type="subTitle" idx="1"/>
          </p:nvPr>
        </p:nvSpPr>
        <p:spPr>
          <a:xfrm>
            <a:off x="1331640" y="2996952"/>
            <a:ext cx="6400800" cy="1752600"/>
          </a:xfrm>
        </p:spPr>
        <p:txBody>
          <a:bodyPr>
            <a:normAutofit fontScale="92500" lnSpcReduction="20000"/>
          </a:bodyPr>
          <a:lstStyle/>
          <a:p>
            <a:r>
              <a:rPr lang="tr-TR" dirty="0">
                <a:solidFill>
                  <a:schemeClr val="tx1"/>
                </a:solidFill>
              </a:rPr>
              <a:t>2024-2025 Eğitim Öğretim Yılı</a:t>
            </a:r>
          </a:p>
          <a:p>
            <a:r>
              <a:rPr lang="tr-TR" dirty="0">
                <a:solidFill>
                  <a:schemeClr val="tx1"/>
                </a:solidFill>
              </a:rPr>
              <a:t>Ders </a:t>
            </a:r>
            <a:r>
              <a:rPr lang="tr-TR" dirty="0" smtClean="0">
                <a:solidFill>
                  <a:schemeClr val="tx1"/>
                </a:solidFill>
              </a:rPr>
              <a:t>Notları</a:t>
            </a:r>
          </a:p>
          <a:p>
            <a:pPr marL="514350" indent="-514350">
              <a:buAutoNum type="arabicPeriod"/>
            </a:pPr>
            <a:r>
              <a:rPr lang="tr-TR" dirty="0" smtClean="0">
                <a:solidFill>
                  <a:schemeClr val="tx1"/>
                </a:solidFill>
              </a:rPr>
              <a:t>Bölüm: Hukukun Tanımı ve Kaynakları</a:t>
            </a:r>
            <a:endParaRPr lang="tr-TR" dirty="0">
              <a:solidFill>
                <a:schemeClr val="tx1"/>
              </a:solidFill>
            </a:endParaRPr>
          </a:p>
        </p:txBody>
      </p:sp>
    </p:spTree>
    <p:extLst>
      <p:ext uri="{BB962C8B-B14F-4D97-AF65-F5344CB8AC3E}">
        <p14:creationId xmlns:p14="http://schemas.microsoft.com/office/powerpoint/2010/main" val="305630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manya osmanlÄ± ittifakÄ± ile ilgili gÃ¶rsel sonucu">
            <a:extLst>
              <a:ext uri="{FF2B5EF4-FFF2-40B4-BE49-F238E27FC236}">
                <a16:creationId xmlns="" xmlns:a16="http://schemas.microsoft.com/office/drawing/2014/main" id="{683AC327-13A2-4B26-A9EF-ED56DFBC3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944" cy="5909219"/>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 xmlns:a16="http://schemas.microsoft.com/office/drawing/2014/main" id="{418ACA24-DF19-47ED-B500-78C585A5D821}"/>
              </a:ext>
            </a:extLst>
          </p:cNvPr>
          <p:cNvSpPr txBox="1"/>
          <p:nvPr/>
        </p:nvSpPr>
        <p:spPr>
          <a:xfrm>
            <a:off x="683568" y="6093296"/>
            <a:ext cx="7920880" cy="646331"/>
          </a:xfrm>
          <a:prstGeom prst="rect">
            <a:avLst/>
          </a:prstGeom>
          <a:noFill/>
        </p:spPr>
        <p:txBody>
          <a:bodyPr wrap="square" rtlCol="0">
            <a:spAutoFit/>
          </a:bodyPr>
          <a:lstStyle/>
          <a:p>
            <a:pPr algn="ctr"/>
            <a:r>
              <a:rPr lang="tr-TR" dirty="0"/>
              <a:t>                           Birinci Dünya Savaşı sırasında İttifak Devletleri hükümdarlarını gösteren bir kartpostal.</a:t>
            </a:r>
          </a:p>
        </p:txBody>
      </p:sp>
    </p:spTree>
    <p:extLst>
      <p:ext uri="{BB962C8B-B14F-4D97-AF65-F5344CB8AC3E}">
        <p14:creationId xmlns:p14="http://schemas.microsoft.com/office/powerpoint/2010/main" val="27480872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5949" y="0"/>
            <a:ext cx="9138051" cy="5445224"/>
          </a:xfrm>
          <a:prstGeom prst="rect">
            <a:avLst/>
          </a:prstGeom>
        </p:spPr>
      </p:pic>
      <p:sp>
        <p:nvSpPr>
          <p:cNvPr id="5" name="Metin kutusu 4"/>
          <p:cNvSpPr txBox="1"/>
          <p:nvPr/>
        </p:nvSpPr>
        <p:spPr>
          <a:xfrm>
            <a:off x="1907704" y="6021288"/>
            <a:ext cx="5328592" cy="369332"/>
          </a:xfrm>
          <a:prstGeom prst="rect">
            <a:avLst/>
          </a:prstGeom>
          <a:noFill/>
        </p:spPr>
        <p:txBody>
          <a:bodyPr wrap="square" rtlCol="0">
            <a:spAutoFit/>
          </a:bodyPr>
          <a:lstStyle/>
          <a:p>
            <a:pPr algn="ctr"/>
            <a:r>
              <a:rPr lang="tr-TR" dirty="0" smtClean="0"/>
              <a:t>ANAYASA MAHKEMESİ</a:t>
            </a:r>
            <a:endParaRPr lang="tr-TR" dirty="0"/>
          </a:p>
        </p:txBody>
      </p:sp>
    </p:spTree>
    <p:extLst>
      <p:ext uri="{BB962C8B-B14F-4D97-AF65-F5344CB8AC3E}">
        <p14:creationId xmlns:p14="http://schemas.microsoft.com/office/powerpoint/2010/main" val="11121433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t>ANAYASA YARGISI</a:t>
            </a:r>
            <a:endParaRPr lang="tr-TR" b="1" dirty="0"/>
          </a:p>
        </p:txBody>
      </p:sp>
      <p:sp>
        <p:nvSpPr>
          <p:cNvPr id="3" name="İçerik Yer Tutucusu 2"/>
          <p:cNvSpPr>
            <a:spLocks noGrp="1"/>
          </p:cNvSpPr>
          <p:nvPr>
            <p:ph idx="1"/>
          </p:nvPr>
        </p:nvSpPr>
        <p:spPr>
          <a:xfrm>
            <a:off x="136" y="2060848"/>
            <a:ext cx="8409112" cy="4525963"/>
          </a:xfrm>
        </p:spPr>
        <p:txBody>
          <a:bodyPr>
            <a:normAutofit fontScale="85000" lnSpcReduction="20000"/>
          </a:bodyPr>
          <a:lstStyle/>
          <a:p>
            <a:pPr marL="0" indent="0">
              <a:buNone/>
            </a:pPr>
            <a:r>
              <a:rPr lang="tr-TR" dirty="0" smtClean="0"/>
              <a:t>Anayasa Mahkemesi  1961 yılında kurulmuştur.</a:t>
            </a:r>
          </a:p>
          <a:p>
            <a:pPr marL="0" indent="0">
              <a:buNone/>
            </a:pPr>
            <a:r>
              <a:rPr lang="tr-TR" dirty="0" smtClean="0"/>
              <a:t>15 üyeden oluşur. </a:t>
            </a:r>
          </a:p>
          <a:p>
            <a:pPr marL="0" indent="0">
              <a:buNone/>
            </a:pPr>
            <a:r>
              <a:rPr lang="tr-TR" b="1" dirty="0" smtClean="0"/>
              <a:t>TBMM:</a:t>
            </a:r>
            <a:r>
              <a:rPr lang="tr-TR" dirty="0" smtClean="0"/>
              <a:t> 2 üyeyi Sayıştan üyeleri arasından, 1 üyeyi de serbest avukatlar arasından seçer.</a:t>
            </a:r>
          </a:p>
          <a:p>
            <a:pPr marL="0" indent="0">
              <a:buNone/>
            </a:pPr>
            <a:r>
              <a:rPr lang="tr-TR" b="1" dirty="0" smtClean="0"/>
              <a:t>Cumhurbaşkanı:</a:t>
            </a:r>
            <a:r>
              <a:rPr lang="tr-TR" dirty="0" smtClean="0"/>
              <a:t> 3 üye Yargıtay, 2 üye Danıştay, 3 üye öğretim üyeleri, 4 üye serbest avukatlar, üst kademe yöneticileri, hakim /savcılar veya Anayasa raportörleri arasından seçer.</a:t>
            </a:r>
          </a:p>
          <a:p>
            <a:pPr marL="0" indent="0">
              <a:buNone/>
            </a:pPr>
            <a:r>
              <a:rPr lang="tr-TR" dirty="0" smtClean="0"/>
              <a:t>Anayasa Mahkemesi </a:t>
            </a:r>
            <a:r>
              <a:rPr lang="tr-TR" dirty="0"/>
              <a:t>üyeleri 12 yıl için seçilirler.</a:t>
            </a:r>
          </a:p>
          <a:p>
            <a:pPr marL="0" indent="0">
              <a:buNone/>
            </a:pPr>
            <a:r>
              <a:rPr lang="tr-TR" dirty="0"/>
              <a:t>Bir kimse iki defa AYM üyesi </a:t>
            </a:r>
            <a:r>
              <a:rPr lang="tr-TR" dirty="0" smtClean="0"/>
              <a:t>seçilemez. </a:t>
            </a:r>
            <a:r>
              <a:rPr lang="tr-TR" dirty="0"/>
              <a:t>Üyeler 65 yaşına gelince emekliye ayrılırlar.</a:t>
            </a:r>
          </a:p>
          <a:p>
            <a:pPr marL="0" indent="0">
              <a:buNone/>
            </a:pPr>
            <a:endParaRPr lang="tr-TR" dirty="0"/>
          </a:p>
        </p:txBody>
      </p:sp>
      <p:pic>
        <p:nvPicPr>
          <p:cNvPr id="4" name="Resim 3"/>
          <p:cNvPicPr>
            <a:picLocks noChangeAspect="1"/>
          </p:cNvPicPr>
          <p:nvPr/>
        </p:nvPicPr>
        <p:blipFill>
          <a:blip r:embed="rId2"/>
          <a:stretch>
            <a:fillRect/>
          </a:stretch>
        </p:blipFill>
        <p:spPr>
          <a:xfrm>
            <a:off x="6979916" y="7937"/>
            <a:ext cx="2143125" cy="2143125"/>
          </a:xfrm>
          <a:prstGeom prst="rect">
            <a:avLst/>
          </a:prstGeom>
        </p:spPr>
      </p:pic>
    </p:spTree>
    <p:extLst>
      <p:ext uri="{BB962C8B-B14F-4D97-AF65-F5344CB8AC3E}">
        <p14:creationId xmlns:p14="http://schemas.microsoft.com/office/powerpoint/2010/main" val="33610595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buNone/>
            </a:pPr>
            <a:r>
              <a:rPr lang="tr-TR" b="1" dirty="0" smtClean="0"/>
              <a:t>Görev ve </a:t>
            </a:r>
            <a:r>
              <a:rPr lang="tr-TR" b="1" dirty="0"/>
              <a:t>Y</a:t>
            </a:r>
            <a:r>
              <a:rPr lang="tr-TR" b="1" dirty="0" smtClean="0"/>
              <a:t>etkileri:</a:t>
            </a:r>
          </a:p>
          <a:p>
            <a:pPr marL="0" indent="0">
              <a:buNone/>
            </a:pPr>
            <a:r>
              <a:rPr lang="tr-TR" dirty="0" smtClean="0"/>
              <a:t>1- </a:t>
            </a:r>
            <a:r>
              <a:rPr lang="tr-TR" dirty="0"/>
              <a:t>N</a:t>
            </a:r>
            <a:r>
              <a:rPr lang="tr-TR" dirty="0" smtClean="0"/>
              <a:t>orm denetimi yapar.</a:t>
            </a:r>
          </a:p>
          <a:p>
            <a:pPr marL="0" indent="0">
              <a:buNone/>
            </a:pPr>
            <a:r>
              <a:rPr lang="tr-TR" dirty="0" smtClean="0"/>
              <a:t>2- Bireysel başvuruları karara bağlar.</a:t>
            </a:r>
          </a:p>
          <a:p>
            <a:pPr marL="0" indent="0">
              <a:buNone/>
            </a:pPr>
            <a:r>
              <a:rPr lang="tr-TR" dirty="0" smtClean="0"/>
              <a:t>3- </a:t>
            </a:r>
            <a:r>
              <a:rPr lang="tr-TR" dirty="0"/>
              <a:t>Y</a:t>
            </a:r>
            <a:r>
              <a:rPr lang="tr-TR" dirty="0" smtClean="0"/>
              <a:t>üce divan sıfatıyla yargılama yapar.</a:t>
            </a:r>
          </a:p>
          <a:p>
            <a:pPr marL="0" indent="0">
              <a:buNone/>
            </a:pPr>
            <a:r>
              <a:rPr lang="tr-TR" dirty="0" smtClean="0"/>
              <a:t>4- Siyasi partilerin kapatılmasına karar verir.</a:t>
            </a:r>
          </a:p>
          <a:p>
            <a:pPr marL="0" indent="0">
              <a:buNone/>
            </a:pPr>
            <a:r>
              <a:rPr lang="tr-TR" dirty="0" smtClean="0"/>
              <a:t>5- Siyasi partilerin mali denetimini yapar.</a:t>
            </a:r>
          </a:p>
        </p:txBody>
      </p:sp>
      <p:pic>
        <p:nvPicPr>
          <p:cNvPr id="4" name="Resim 3"/>
          <p:cNvPicPr>
            <a:picLocks noChangeAspect="1"/>
          </p:cNvPicPr>
          <p:nvPr/>
        </p:nvPicPr>
        <p:blipFill>
          <a:blip r:embed="rId2"/>
          <a:stretch>
            <a:fillRect/>
          </a:stretch>
        </p:blipFill>
        <p:spPr>
          <a:xfrm>
            <a:off x="6992694" y="49696"/>
            <a:ext cx="2143125" cy="2143125"/>
          </a:xfrm>
          <a:prstGeom prst="rect">
            <a:avLst/>
          </a:prstGeom>
        </p:spPr>
      </p:pic>
    </p:spTree>
    <p:extLst>
      <p:ext uri="{BB962C8B-B14F-4D97-AF65-F5344CB8AC3E}">
        <p14:creationId xmlns:p14="http://schemas.microsoft.com/office/powerpoint/2010/main" val="23142380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483" y="2114119"/>
            <a:ext cx="9144000" cy="4525963"/>
          </a:xfrm>
        </p:spPr>
        <p:txBody>
          <a:bodyPr>
            <a:normAutofit fontScale="92500" lnSpcReduction="10000"/>
          </a:bodyPr>
          <a:lstStyle/>
          <a:p>
            <a:pPr marL="0" indent="0">
              <a:buNone/>
            </a:pPr>
            <a:r>
              <a:rPr lang="tr-TR" b="1" dirty="0" smtClean="0"/>
              <a:t>Temel </a:t>
            </a:r>
            <a:r>
              <a:rPr lang="tr-TR" b="1" dirty="0"/>
              <a:t>G</a:t>
            </a:r>
            <a:r>
              <a:rPr lang="tr-TR" b="1" dirty="0" smtClean="0"/>
              <a:t>örev </a:t>
            </a:r>
            <a:r>
              <a:rPr lang="tr-TR" b="1" dirty="0"/>
              <a:t>ve </a:t>
            </a:r>
            <a:r>
              <a:rPr lang="tr-TR" b="1" dirty="0" smtClean="0"/>
              <a:t>Yetkisi: </a:t>
            </a:r>
            <a:r>
              <a:rPr lang="tr-TR" dirty="0"/>
              <a:t>bazı normların </a:t>
            </a:r>
            <a:r>
              <a:rPr lang="tr-TR" dirty="0" smtClean="0"/>
              <a:t>Anayasaya </a:t>
            </a:r>
            <a:r>
              <a:rPr lang="tr-TR" dirty="0"/>
              <a:t>uygunluğunu denetlemek. </a:t>
            </a:r>
          </a:p>
          <a:p>
            <a:pPr marL="0" indent="0">
              <a:buNone/>
            </a:pPr>
            <a:r>
              <a:rPr lang="tr-TR" b="1" dirty="0"/>
              <a:t>1- </a:t>
            </a:r>
            <a:r>
              <a:rPr lang="tr-TR" dirty="0"/>
              <a:t>S</a:t>
            </a:r>
            <a:r>
              <a:rPr lang="tr-TR" dirty="0" smtClean="0"/>
              <a:t>oyut </a:t>
            </a:r>
            <a:r>
              <a:rPr lang="tr-TR" dirty="0"/>
              <a:t>N</a:t>
            </a:r>
            <a:r>
              <a:rPr lang="tr-TR" dirty="0" smtClean="0"/>
              <a:t>orm </a:t>
            </a:r>
            <a:r>
              <a:rPr lang="tr-TR" dirty="0"/>
              <a:t>D</a:t>
            </a:r>
            <a:r>
              <a:rPr lang="tr-TR" dirty="0" smtClean="0"/>
              <a:t>enetimi</a:t>
            </a:r>
            <a:r>
              <a:rPr lang="tr-TR" dirty="0"/>
              <a:t>: </a:t>
            </a:r>
            <a:r>
              <a:rPr lang="tr-TR" dirty="0" smtClean="0"/>
              <a:t>Anayasada </a:t>
            </a:r>
            <a:r>
              <a:rPr lang="tr-TR" dirty="0"/>
              <a:t>belirtilen bazı organların bir kanun aleyhine doğrudan doğruya Anayasa Mahkemesine iptal davası açması ile olan denetimdir</a:t>
            </a:r>
            <a:r>
              <a:rPr lang="tr-TR" dirty="0" smtClean="0"/>
              <a:t>.</a:t>
            </a:r>
          </a:p>
          <a:p>
            <a:pPr marL="0" indent="0">
              <a:buNone/>
            </a:pPr>
            <a:r>
              <a:rPr lang="tr-TR" b="1" dirty="0"/>
              <a:t>2- </a:t>
            </a:r>
            <a:r>
              <a:rPr lang="tr-TR" dirty="0"/>
              <a:t>Somut Norm Denetimi: </a:t>
            </a:r>
          </a:p>
          <a:p>
            <a:pPr marL="0" indent="0" algn="just">
              <a:buNone/>
            </a:pPr>
            <a:r>
              <a:rPr lang="tr-TR" dirty="0"/>
              <a:t>Bir mahkemede görülmekte olan bir davanın karara bağlanmasının, o davada kullanılacak hukuk normunun anayasaya uygun olup olmamasına bağlı olması halinde yapılan denetimdir. </a:t>
            </a:r>
            <a:endParaRPr lang="tr-TR" b="1" dirty="0"/>
          </a:p>
          <a:p>
            <a:pPr marL="0" indent="0">
              <a:buNone/>
            </a:pPr>
            <a:endParaRPr lang="tr-TR" dirty="0"/>
          </a:p>
        </p:txBody>
      </p:sp>
      <p:pic>
        <p:nvPicPr>
          <p:cNvPr id="4" name="Resim 3"/>
          <p:cNvPicPr>
            <a:picLocks noChangeAspect="1"/>
          </p:cNvPicPr>
          <p:nvPr/>
        </p:nvPicPr>
        <p:blipFill>
          <a:blip r:embed="rId2"/>
          <a:stretch>
            <a:fillRect/>
          </a:stretch>
        </p:blipFill>
        <p:spPr>
          <a:xfrm>
            <a:off x="6804248" y="0"/>
            <a:ext cx="2143125" cy="2143125"/>
          </a:xfrm>
          <a:prstGeom prst="rect">
            <a:avLst/>
          </a:prstGeom>
        </p:spPr>
      </p:pic>
      <p:sp>
        <p:nvSpPr>
          <p:cNvPr id="6" name="Metin kutusu 5"/>
          <p:cNvSpPr txBox="1"/>
          <p:nvPr/>
        </p:nvSpPr>
        <p:spPr>
          <a:xfrm>
            <a:off x="251520" y="620688"/>
            <a:ext cx="5688632" cy="984885"/>
          </a:xfrm>
          <a:prstGeom prst="rect">
            <a:avLst/>
          </a:prstGeom>
          <a:noFill/>
        </p:spPr>
        <p:txBody>
          <a:bodyPr wrap="square" rtlCol="0">
            <a:spAutoFit/>
          </a:bodyPr>
          <a:lstStyle/>
          <a:p>
            <a:r>
              <a:rPr lang="tr-TR" sz="4000" b="1" dirty="0"/>
              <a:t>ANAYASA YARGISI</a:t>
            </a:r>
          </a:p>
          <a:p>
            <a:endParaRPr lang="tr-TR" dirty="0"/>
          </a:p>
        </p:txBody>
      </p:sp>
    </p:spTree>
    <p:extLst>
      <p:ext uri="{BB962C8B-B14F-4D97-AF65-F5344CB8AC3E}">
        <p14:creationId xmlns:p14="http://schemas.microsoft.com/office/powerpoint/2010/main" val="8976119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2420888"/>
            <a:ext cx="8481120" cy="4673469"/>
          </a:xfrm>
        </p:spPr>
        <p:txBody>
          <a:bodyPr/>
          <a:lstStyle/>
          <a:p>
            <a:pPr algn="just"/>
            <a:r>
              <a:rPr lang="tr-TR" dirty="0"/>
              <a:t>Anayasa M</a:t>
            </a:r>
            <a:r>
              <a:rPr lang="tr-TR" dirty="0" smtClean="0"/>
              <a:t>ahkemesinin </a:t>
            </a:r>
            <a:r>
              <a:rPr lang="tr-TR" dirty="0"/>
              <a:t>ikinci görev ve işlevi</a:t>
            </a:r>
          </a:p>
          <a:p>
            <a:pPr marL="0" indent="0" algn="just">
              <a:buNone/>
            </a:pPr>
            <a:r>
              <a:rPr lang="tr-TR" dirty="0"/>
              <a:t>- </a:t>
            </a:r>
            <a:r>
              <a:rPr lang="tr-TR" b="1" dirty="0"/>
              <a:t>BİREYSEL BAŞVURU</a:t>
            </a:r>
            <a:r>
              <a:rPr lang="tr-TR" dirty="0"/>
              <a:t>: D</a:t>
            </a:r>
            <a:r>
              <a:rPr lang="tr-TR" dirty="0" smtClean="0"/>
              <a:t>evlet </a:t>
            </a:r>
            <a:r>
              <a:rPr lang="tr-TR" dirty="0"/>
              <a:t>tarafından temel hak ve özgürlükleri ihlal edilen bireylerin, diğer başvuru yolarını tükettikten sonra belirlenen süre içinde Anayasa Mahkemesine başvurmalarıdır.</a:t>
            </a:r>
          </a:p>
        </p:txBody>
      </p:sp>
      <p:pic>
        <p:nvPicPr>
          <p:cNvPr id="5" name="Resim 4"/>
          <p:cNvPicPr>
            <a:picLocks noChangeAspect="1"/>
          </p:cNvPicPr>
          <p:nvPr/>
        </p:nvPicPr>
        <p:blipFill>
          <a:blip r:embed="rId2"/>
          <a:stretch>
            <a:fillRect/>
          </a:stretch>
        </p:blipFill>
        <p:spPr>
          <a:xfrm>
            <a:off x="6979916" y="7937"/>
            <a:ext cx="2143125" cy="2143125"/>
          </a:xfrm>
          <a:prstGeom prst="rect">
            <a:avLst/>
          </a:prstGeom>
        </p:spPr>
      </p:pic>
    </p:spTree>
    <p:extLst>
      <p:ext uri="{BB962C8B-B14F-4D97-AF65-F5344CB8AC3E}">
        <p14:creationId xmlns:p14="http://schemas.microsoft.com/office/powerpoint/2010/main" val="2112049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908720"/>
            <a:ext cx="6923112" cy="508918"/>
          </a:xfrm>
        </p:spPr>
        <p:txBody>
          <a:bodyPr>
            <a:normAutofit fontScale="90000"/>
          </a:bodyPr>
          <a:lstStyle/>
          <a:p>
            <a:r>
              <a:rPr lang="tr-TR" dirty="0"/>
              <a:t>Temel Hak ve Hürriyetlerin Korunması</a:t>
            </a:r>
          </a:p>
        </p:txBody>
      </p:sp>
      <p:sp>
        <p:nvSpPr>
          <p:cNvPr id="3" name="İçerik Yer Tutucusu 2"/>
          <p:cNvSpPr>
            <a:spLocks noGrp="1"/>
          </p:cNvSpPr>
          <p:nvPr>
            <p:ph idx="1"/>
          </p:nvPr>
        </p:nvSpPr>
        <p:spPr>
          <a:xfrm>
            <a:off x="179512" y="2348880"/>
            <a:ext cx="7355160" cy="3993307"/>
          </a:xfrm>
        </p:spPr>
        <p:txBody>
          <a:bodyPr>
            <a:normAutofit fontScale="85000" lnSpcReduction="10000"/>
          </a:bodyPr>
          <a:lstStyle/>
          <a:p>
            <a:pPr algn="just"/>
            <a:r>
              <a:rPr lang="tr-TR" dirty="0"/>
              <a:t>Temel hak ve hürriyetlerin korunmasında kişiye özel hak arama yolları tanınmıştır. Bir kişi hakkını dava yoluyla ileri sürdüğünde mahkemenin kararının kesinleşmesiyle süreç tamamlanmış olur. Ancak temel hak ve hürriyetler söz konusu olduğunda iç hukuk yollarını tüketen kişi Anayasa Mahkemesi’nde bireysel başvuru hakkını kullanabileceği gibi, sonrasında Avrupa İnsan Hakları Mahkemesi’ne başvurma imkanına sahiptir.</a:t>
            </a:r>
          </a:p>
        </p:txBody>
      </p:sp>
      <p:pic>
        <p:nvPicPr>
          <p:cNvPr id="4" name="Resim 3"/>
          <p:cNvPicPr>
            <a:picLocks noChangeAspect="1"/>
          </p:cNvPicPr>
          <p:nvPr/>
        </p:nvPicPr>
        <p:blipFill>
          <a:blip r:embed="rId2"/>
          <a:stretch>
            <a:fillRect/>
          </a:stretch>
        </p:blipFill>
        <p:spPr>
          <a:xfrm>
            <a:off x="6979916" y="7937"/>
            <a:ext cx="2143125" cy="2143125"/>
          </a:xfrm>
          <a:prstGeom prst="rect">
            <a:avLst/>
          </a:prstGeom>
        </p:spPr>
      </p:pic>
    </p:spTree>
    <p:extLst>
      <p:ext uri="{BB962C8B-B14F-4D97-AF65-F5344CB8AC3E}">
        <p14:creationId xmlns:p14="http://schemas.microsoft.com/office/powerpoint/2010/main" val="834552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0768"/>
            <a:ext cx="8229600"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3"/>
          <a:stretch>
            <a:fillRect/>
          </a:stretch>
        </p:blipFill>
        <p:spPr>
          <a:xfrm>
            <a:off x="6979916" y="7937"/>
            <a:ext cx="2143125" cy="2143125"/>
          </a:xfrm>
          <a:prstGeom prst="rect">
            <a:avLst/>
          </a:prstGeom>
        </p:spPr>
      </p:pic>
    </p:spTree>
    <p:extLst>
      <p:ext uri="{BB962C8B-B14F-4D97-AF65-F5344CB8AC3E}">
        <p14:creationId xmlns:p14="http://schemas.microsoft.com/office/powerpoint/2010/main" val="41830221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916832"/>
            <a:ext cx="8229600" cy="4525963"/>
          </a:xfrm>
        </p:spPr>
        <p:txBody>
          <a:bodyPr>
            <a:normAutofit lnSpcReduction="10000"/>
          </a:bodyPr>
          <a:lstStyle/>
          <a:p>
            <a:pPr>
              <a:buFontTx/>
              <a:buChar char="-"/>
            </a:pPr>
            <a:r>
              <a:rPr lang="tr-TR" b="1" dirty="0" smtClean="0"/>
              <a:t>AYM Denetimine Tabi Olan Normlar: </a:t>
            </a:r>
          </a:p>
          <a:p>
            <a:pPr marL="0" indent="0">
              <a:buNone/>
            </a:pPr>
            <a:r>
              <a:rPr lang="tr-TR" dirty="0" err="1"/>
              <a:t>K</a:t>
            </a:r>
            <a:r>
              <a:rPr lang="tr-TR" dirty="0" err="1" smtClean="0"/>
              <a:t>anunlar,Cumhurbaşkanlığı</a:t>
            </a:r>
            <a:r>
              <a:rPr lang="tr-TR" dirty="0" smtClean="0"/>
              <a:t> </a:t>
            </a:r>
            <a:r>
              <a:rPr lang="tr-TR" dirty="0" err="1" smtClean="0"/>
              <a:t>Kaarnameleri</a:t>
            </a:r>
            <a:r>
              <a:rPr lang="tr-TR" dirty="0" smtClean="0"/>
              <a:t>, TBMM İç Tüzüğü, Anayasa değişiklikleri (sadece şekil bakımından)</a:t>
            </a:r>
          </a:p>
          <a:p>
            <a:pPr marL="0" indent="0">
              <a:buNone/>
            </a:pPr>
            <a:endParaRPr lang="tr-TR" dirty="0" smtClean="0"/>
          </a:p>
          <a:p>
            <a:pPr>
              <a:buFontTx/>
              <a:buChar char="-"/>
            </a:pPr>
            <a:r>
              <a:rPr lang="tr-TR" b="1" dirty="0" smtClean="0"/>
              <a:t>AYM Denetimine Tabi Olmayan Normlar: </a:t>
            </a:r>
            <a:r>
              <a:rPr lang="tr-TR" dirty="0" smtClean="0"/>
              <a:t>Milletlerarası antlaşmalar, Olağanüstü Hal Cumhurbaşkanlığı Kararnameleri , İnkılap kanunları.</a:t>
            </a:r>
            <a:endParaRPr lang="tr-TR" dirty="0"/>
          </a:p>
        </p:txBody>
      </p:sp>
      <p:pic>
        <p:nvPicPr>
          <p:cNvPr id="4" name="Resim 3"/>
          <p:cNvPicPr>
            <a:picLocks noChangeAspect="1"/>
          </p:cNvPicPr>
          <p:nvPr/>
        </p:nvPicPr>
        <p:blipFill>
          <a:blip r:embed="rId2"/>
          <a:stretch>
            <a:fillRect/>
          </a:stretch>
        </p:blipFill>
        <p:spPr>
          <a:xfrm>
            <a:off x="6979916" y="7937"/>
            <a:ext cx="2143125" cy="2143125"/>
          </a:xfrm>
          <a:prstGeom prst="rect">
            <a:avLst/>
          </a:prstGeom>
        </p:spPr>
      </p:pic>
    </p:spTree>
    <p:extLst>
      <p:ext uri="{BB962C8B-B14F-4D97-AF65-F5344CB8AC3E}">
        <p14:creationId xmlns:p14="http://schemas.microsoft.com/office/powerpoint/2010/main" val="33273095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959" y="2332037"/>
            <a:ext cx="9144000" cy="4525963"/>
          </a:xfrm>
        </p:spPr>
        <p:txBody>
          <a:bodyPr/>
          <a:lstStyle/>
          <a:p>
            <a:pPr>
              <a:buFont typeface="Arial" charset="0"/>
              <a:buChar char="•"/>
            </a:pPr>
            <a:r>
              <a:rPr lang="tr-TR" b="1" dirty="0" smtClean="0"/>
              <a:t>Şekil Bakımından Denetim: </a:t>
            </a:r>
            <a:r>
              <a:rPr lang="tr-TR" dirty="0"/>
              <a:t>K</a:t>
            </a:r>
            <a:r>
              <a:rPr lang="tr-TR" dirty="0" smtClean="0"/>
              <a:t>anunların öngörülen çoğunlukla yapılıp yapılmadığının denetimi.</a:t>
            </a:r>
            <a:endParaRPr lang="tr-TR" dirty="0"/>
          </a:p>
          <a:p>
            <a:pPr marL="0" indent="0">
              <a:buNone/>
            </a:pPr>
            <a:endParaRPr lang="tr-TR" dirty="0" smtClean="0"/>
          </a:p>
          <a:p>
            <a:pPr>
              <a:buFont typeface="Arial" charset="0"/>
              <a:buChar char="•"/>
            </a:pPr>
            <a:r>
              <a:rPr lang="tr-TR" b="1" dirty="0" smtClean="0"/>
              <a:t>Esas Bakımından Denetim: </a:t>
            </a:r>
            <a:r>
              <a:rPr lang="tr-TR" dirty="0"/>
              <a:t>K</a:t>
            </a:r>
            <a:r>
              <a:rPr lang="tr-TR" dirty="0" smtClean="0"/>
              <a:t>anunun içeriğinin Anayasaya uygun olup olmadığının denetimi.</a:t>
            </a:r>
            <a:endParaRPr lang="tr-TR" dirty="0"/>
          </a:p>
        </p:txBody>
      </p:sp>
      <p:pic>
        <p:nvPicPr>
          <p:cNvPr id="4" name="Resim 3"/>
          <p:cNvPicPr>
            <a:picLocks noChangeAspect="1"/>
          </p:cNvPicPr>
          <p:nvPr/>
        </p:nvPicPr>
        <p:blipFill>
          <a:blip r:embed="rId2"/>
          <a:stretch>
            <a:fillRect/>
          </a:stretch>
        </p:blipFill>
        <p:spPr>
          <a:xfrm>
            <a:off x="6979916" y="7937"/>
            <a:ext cx="2143125" cy="2143125"/>
          </a:xfrm>
          <a:prstGeom prst="rect">
            <a:avLst/>
          </a:prstGeom>
        </p:spPr>
      </p:pic>
    </p:spTree>
    <p:extLst>
      <p:ext uri="{BB962C8B-B14F-4D97-AF65-F5344CB8AC3E}">
        <p14:creationId xmlns:p14="http://schemas.microsoft.com/office/powerpoint/2010/main" val="13391586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980728"/>
            <a:ext cx="8444205" cy="1187962"/>
          </a:xfrm>
        </p:spPr>
        <p:txBody>
          <a:bodyPr>
            <a:normAutofit/>
          </a:bodyPr>
          <a:lstStyle/>
          <a:p>
            <a:pPr algn="just"/>
            <a:r>
              <a:rPr lang="tr-TR" sz="3200" dirty="0" smtClean="0"/>
              <a:t>Anayasa Mahkemesi’nin Esasa İlişkin Karar Türleri</a:t>
            </a:r>
            <a:endParaRPr lang="tr-TR" sz="3200" dirty="0"/>
          </a:p>
        </p:txBody>
      </p:sp>
      <p:sp>
        <p:nvSpPr>
          <p:cNvPr id="3" name="İçerik Yer Tutucusu 2"/>
          <p:cNvSpPr>
            <a:spLocks noGrp="1"/>
          </p:cNvSpPr>
          <p:nvPr>
            <p:ph idx="1"/>
          </p:nvPr>
        </p:nvSpPr>
        <p:spPr>
          <a:xfrm>
            <a:off x="457200" y="2132856"/>
            <a:ext cx="8229600" cy="4525963"/>
          </a:xfrm>
        </p:spPr>
        <p:txBody>
          <a:bodyPr>
            <a:normAutofit fontScale="92500"/>
          </a:bodyPr>
          <a:lstStyle/>
          <a:p>
            <a:pPr marL="0" indent="0">
              <a:buNone/>
            </a:pPr>
            <a:r>
              <a:rPr lang="tr-TR" dirty="0" smtClean="0"/>
              <a:t>1- </a:t>
            </a:r>
            <a:r>
              <a:rPr lang="tr-TR" b="1" dirty="0"/>
              <a:t>Y</a:t>
            </a:r>
            <a:r>
              <a:rPr lang="tr-TR" b="1" dirty="0" smtClean="0"/>
              <a:t>okluk </a:t>
            </a:r>
            <a:r>
              <a:rPr lang="tr-TR" b="1" dirty="0"/>
              <a:t>K</a:t>
            </a:r>
            <a:r>
              <a:rPr lang="tr-TR" b="1" dirty="0" smtClean="0"/>
              <a:t>ararları: </a:t>
            </a:r>
            <a:r>
              <a:rPr lang="tr-TR" dirty="0" smtClean="0"/>
              <a:t>Ağır şekil bozuklukları veya yetki-görev gaspı halinde verilebilir.</a:t>
            </a:r>
          </a:p>
          <a:p>
            <a:pPr marL="0" indent="0">
              <a:buNone/>
            </a:pPr>
            <a:r>
              <a:rPr lang="tr-TR" dirty="0" smtClean="0"/>
              <a:t>2- </a:t>
            </a:r>
            <a:r>
              <a:rPr lang="tr-TR" b="1" dirty="0" smtClean="0"/>
              <a:t>İptal </a:t>
            </a:r>
            <a:r>
              <a:rPr lang="tr-TR" b="1" dirty="0"/>
              <a:t>K</a:t>
            </a:r>
            <a:r>
              <a:rPr lang="tr-TR" b="1" dirty="0" smtClean="0"/>
              <a:t>ararları: </a:t>
            </a:r>
            <a:r>
              <a:rPr lang="tr-TR" dirty="0" smtClean="0"/>
              <a:t>Denetlenen normun Anayasa’ya aykırı olduğunun tespitine dair karar.</a:t>
            </a:r>
          </a:p>
          <a:p>
            <a:pPr marL="0" indent="0">
              <a:buNone/>
            </a:pPr>
            <a:r>
              <a:rPr lang="tr-TR" dirty="0" smtClean="0"/>
              <a:t>3- </a:t>
            </a:r>
            <a:r>
              <a:rPr lang="tr-TR" b="1" dirty="0" err="1"/>
              <a:t>R</a:t>
            </a:r>
            <a:r>
              <a:rPr lang="tr-TR" b="1" dirty="0" err="1" smtClean="0"/>
              <a:t>ed</a:t>
            </a:r>
            <a:r>
              <a:rPr lang="tr-TR" b="1" dirty="0" smtClean="0"/>
              <a:t> </a:t>
            </a:r>
            <a:r>
              <a:rPr lang="tr-TR" b="1" dirty="0"/>
              <a:t>K</a:t>
            </a:r>
            <a:r>
              <a:rPr lang="tr-TR" b="1" dirty="0" smtClean="0"/>
              <a:t>ararları: </a:t>
            </a:r>
            <a:r>
              <a:rPr lang="tr-TR" dirty="0" smtClean="0"/>
              <a:t>Denetlenen normun Anayasa’ya uygun olduğunun tespitine dair karar.</a:t>
            </a:r>
          </a:p>
          <a:p>
            <a:pPr marL="0" indent="0">
              <a:buNone/>
            </a:pPr>
            <a:r>
              <a:rPr lang="tr-TR" dirty="0" smtClean="0"/>
              <a:t>4- </a:t>
            </a:r>
            <a:r>
              <a:rPr lang="tr-TR" b="1" dirty="0" smtClean="0"/>
              <a:t>Şartlı </a:t>
            </a:r>
            <a:r>
              <a:rPr lang="tr-TR" b="1" dirty="0" err="1"/>
              <a:t>R</a:t>
            </a:r>
            <a:r>
              <a:rPr lang="tr-TR" b="1" dirty="0" err="1" smtClean="0"/>
              <a:t>ed</a:t>
            </a:r>
            <a:r>
              <a:rPr lang="tr-TR" b="1" dirty="0" smtClean="0"/>
              <a:t> </a:t>
            </a:r>
            <a:r>
              <a:rPr lang="tr-TR" b="1" dirty="0"/>
              <a:t>K</a:t>
            </a:r>
            <a:r>
              <a:rPr lang="tr-TR" b="1" dirty="0" smtClean="0"/>
              <a:t>ararları: </a:t>
            </a:r>
            <a:r>
              <a:rPr lang="tr-TR" dirty="0" smtClean="0"/>
              <a:t>Normun Anayasa’ya uygun olduğuna karar verilir ancak mahkeme gerekçelere atıfta bulunur.</a:t>
            </a:r>
            <a:endParaRPr lang="tr-TR" dirty="0"/>
          </a:p>
        </p:txBody>
      </p:sp>
      <p:pic>
        <p:nvPicPr>
          <p:cNvPr id="4" name="Resim 3"/>
          <p:cNvPicPr>
            <a:picLocks noChangeAspect="1"/>
          </p:cNvPicPr>
          <p:nvPr/>
        </p:nvPicPr>
        <p:blipFill>
          <a:blip r:embed="rId2"/>
          <a:stretch>
            <a:fillRect/>
          </a:stretch>
        </p:blipFill>
        <p:spPr>
          <a:xfrm>
            <a:off x="7884368" y="18593"/>
            <a:ext cx="1385527" cy="1385527"/>
          </a:xfrm>
          <a:prstGeom prst="rect">
            <a:avLst/>
          </a:prstGeom>
        </p:spPr>
      </p:pic>
    </p:spTree>
    <p:extLst>
      <p:ext uri="{BB962C8B-B14F-4D97-AF65-F5344CB8AC3E}">
        <p14:creationId xmlns:p14="http://schemas.microsoft.com/office/powerpoint/2010/main" val="242466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260648"/>
            <a:ext cx="9144000" cy="5539978"/>
          </a:xfrm>
          <a:prstGeom prst="rect">
            <a:avLst/>
          </a:prstGeom>
        </p:spPr>
        <p:txBody>
          <a:bodyPr wrap="square">
            <a:spAutoFit/>
          </a:bodyPr>
          <a:lstStyle/>
          <a:p>
            <a:r>
              <a:rPr lang="tr-TR" dirty="0"/>
              <a:t>	</a:t>
            </a:r>
          </a:p>
          <a:p>
            <a:pPr algn="r"/>
            <a:r>
              <a:rPr lang="tr-TR" sz="2400" dirty="0"/>
              <a:t>31 Aralık 1917</a:t>
            </a:r>
          </a:p>
          <a:p>
            <a:endParaRPr lang="tr-TR" sz="2400" dirty="0"/>
          </a:p>
          <a:p>
            <a:endParaRPr lang="tr-TR" sz="2400" dirty="0"/>
          </a:p>
          <a:p>
            <a:pPr algn="just"/>
            <a:r>
              <a:rPr lang="tr-TR" sz="2400" dirty="0"/>
              <a:t>	Berlin'de bir otelde yılbaşı kutlamaları yapılacak. Osmanlı İmparatorluk heyeti de var orada. Aralarından genç bir subay bu öyküyü anlatıyor ve;</a:t>
            </a:r>
          </a:p>
          <a:p>
            <a:r>
              <a:rPr lang="tr-TR" sz="2400" dirty="0"/>
              <a:t/>
            </a:r>
            <a:br>
              <a:rPr lang="tr-TR" sz="2400" dirty="0"/>
            </a:br>
            <a:r>
              <a:rPr lang="tr-TR" sz="2400" dirty="0"/>
              <a:t>- Haydi! </a:t>
            </a:r>
            <a:r>
              <a:rPr lang="tr-TR" sz="2400" dirty="0" err="1"/>
              <a:t>Potsdam</a:t>
            </a:r>
            <a:r>
              <a:rPr lang="tr-TR" sz="2400" dirty="0"/>
              <a:t> çok yakın. Gidip adaletin simgesi olan o değirmen ve sarayı yan yana görelim.</a:t>
            </a:r>
            <a:br>
              <a:rPr lang="tr-TR" sz="2400" dirty="0"/>
            </a:br>
            <a:r>
              <a:rPr lang="tr-TR" sz="2400" dirty="0"/>
              <a:t>	</a:t>
            </a:r>
          </a:p>
          <a:p>
            <a:r>
              <a:rPr lang="tr-TR" sz="2400" dirty="0"/>
              <a:t>	diyor ancak hiç kimse gelmiyor ve o öyküyü anlatan genç subay tek başına kalkıp gidiyor. </a:t>
            </a:r>
          </a:p>
          <a:p>
            <a:endParaRPr lang="tr-TR" sz="2400" dirty="0"/>
          </a:p>
          <a:p>
            <a:r>
              <a:rPr lang="tr-TR" sz="2400" dirty="0"/>
              <a:t>Herkes yılbaşı kutlarken o gidip adaletin simgesini izliyor uzun uzun…</a:t>
            </a:r>
          </a:p>
        </p:txBody>
      </p:sp>
    </p:spTree>
    <p:extLst>
      <p:ext uri="{BB962C8B-B14F-4D97-AF65-F5344CB8AC3E}">
        <p14:creationId xmlns:p14="http://schemas.microsoft.com/office/powerpoint/2010/main" val="20398597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dirty="0" smtClean="0"/>
              <a:t>Anayasa Mahkemesi Kararları;</a:t>
            </a:r>
          </a:p>
          <a:p>
            <a:pPr>
              <a:buFontTx/>
              <a:buChar char="-"/>
            </a:pPr>
            <a:r>
              <a:rPr lang="tr-TR" dirty="0"/>
              <a:t>K</a:t>
            </a:r>
            <a:r>
              <a:rPr lang="tr-TR" dirty="0" smtClean="0"/>
              <a:t>esindir.</a:t>
            </a:r>
          </a:p>
          <a:p>
            <a:pPr>
              <a:buFontTx/>
              <a:buChar char="-"/>
            </a:pPr>
            <a:r>
              <a:rPr lang="tr-TR" dirty="0" smtClean="0"/>
              <a:t>Gerekçeli olmak zorundadır.</a:t>
            </a:r>
          </a:p>
          <a:p>
            <a:pPr>
              <a:buFontTx/>
              <a:buChar char="-"/>
            </a:pPr>
            <a:r>
              <a:rPr lang="tr-TR" dirty="0" smtClean="0"/>
              <a:t>Herkes için hüküm ve sonuç doğurur.</a:t>
            </a:r>
          </a:p>
          <a:p>
            <a:pPr>
              <a:buFontTx/>
              <a:buChar char="-"/>
            </a:pPr>
            <a:r>
              <a:rPr lang="tr-TR" dirty="0" smtClean="0"/>
              <a:t>İptal kararları resmi gazetede gerekçeli olarak yayınlandığı tarihte yürürlüğe girer.</a:t>
            </a:r>
          </a:p>
          <a:p>
            <a:pPr>
              <a:buFontTx/>
              <a:buChar char="-"/>
            </a:pPr>
            <a:r>
              <a:rPr lang="tr-TR" dirty="0" smtClean="0"/>
              <a:t>İptal kararları geriye yürümez.</a:t>
            </a:r>
            <a:endParaRPr lang="tr-TR" dirty="0"/>
          </a:p>
        </p:txBody>
      </p:sp>
      <p:pic>
        <p:nvPicPr>
          <p:cNvPr id="4" name="Resim 3"/>
          <p:cNvPicPr>
            <a:picLocks noChangeAspect="1"/>
          </p:cNvPicPr>
          <p:nvPr/>
        </p:nvPicPr>
        <p:blipFill>
          <a:blip r:embed="rId2"/>
          <a:stretch>
            <a:fillRect/>
          </a:stretch>
        </p:blipFill>
        <p:spPr>
          <a:xfrm>
            <a:off x="6732240" y="255368"/>
            <a:ext cx="2262470" cy="2262470"/>
          </a:xfrm>
          <a:prstGeom prst="rect">
            <a:avLst/>
          </a:prstGeom>
        </p:spPr>
      </p:pic>
    </p:spTree>
    <p:extLst>
      <p:ext uri="{BB962C8B-B14F-4D97-AF65-F5344CB8AC3E}">
        <p14:creationId xmlns:p14="http://schemas.microsoft.com/office/powerpoint/2010/main" val="24269414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Bireysel Başvuru</a:t>
            </a:r>
            <a:endParaRPr lang="tr-TR" dirty="0"/>
          </a:p>
        </p:txBody>
      </p:sp>
      <p:sp>
        <p:nvSpPr>
          <p:cNvPr id="3" name="İçerik Yer Tutucusu 2"/>
          <p:cNvSpPr>
            <a:spLocks noGrp="1"/>
          </p:cNvSpPr>
          <p:nvPr>
            <p:ph idx="1"/>
          </p:nvPr>
        </p:nvSpPr>
        <p:spPr>
          <a:xfrm>
            <a:off x="323528" y="2060848"/>
            <a:ext cx="8229600" cy="4525963"/>
          </a:xfrm>
        </p:spPr>
        <p:txBody>
          <a:bodyPr/>
          <a:lstStyle/>
          <a:p>
            <a:r>
              <a:rPr lang="tr-TR" dirty="0" smtClean="0"/>
              <a:t>Nitelikleri</a:t>
            </a:r>
          </a:p>
          <a:p>
            <a:pPr marL="0" indent="0">
              <a:buNone/>
            </a:pPr>
            <a:r>
              <a:rPr lang="tr-TR" dirty="0" smtClean="0"/>
              <a:t>1- Kamu Gücü İşlemlerine Karşı Koruma Yolu</a:t>
            </a:r>
          </a:p>
          <a:p>
            <a:pPr marL="0" indent="0">
              <a:buNone/>
            </a:pPr>
            <a:r>
              <a:rPr lang="tr-TR" dirty="0" smtClean="0"/>
              <a:t>2- İkincil Nitelikte Olma </a:t>
            </a:r>
          </a:p>
          <a:p>
            <a:pPr marL="0" indent="0">
              <a:buNone/>
            </a:pPr>
            <a:endParaRPr lang="tr-TR" dirty="0"/>
          </a:p>
        </p:txBody>
      </p:sp>
      <p:pic>
        <p:nvPicPr>
          <p:cNvPr id="4" name="Resim 3"/>
          <p:cNvPicPr>
            <a:picLocks noChangeAspect="1"/>
          </p:cNvPicPr>
          <p:nvPr/>
        </p:nvPicPr>
        <p:blipFill>
          <a:blip r:embed="rId2"/>
          <a:stretch>
            <a:fillRect/>
          </a:stretch>
        </p:blipFill>
        <p:spPr>
          <a:xfrm>
            <a:off x="6881530" y="8046"/>
            <a:ext cx="2262470" cy="2262470"/>
          </a:xfrm>
          <a:prstGeom prst="rect">
            <a:avLst/>
          </a:prstGeom>
        </p:spPr>
      </p:pic>
      <p:pic>
        <p:nvPicPr>
          <p:cNvPr id="5" name="İçerik Yer Tutucusu 3"/>
          <p:cNvPicPr>
            <a:picLocks noChangeAspect="1"/>
          </p:cNvPicPr>
          <p:nvPr/>
        </p:nvPicPr>
        <p:blipFill>
          <a:blip r:embed="rId3"/>
          <a:stretch>
            <a:fillRect/>
          </a:stretch>
        </p:blipFill>
        <p:spPr>
          <a:xfrm>
            <a:off x="0" y="4221088"/>
            <a:ext cx="4644008" cy="2767293"/>
          </a:xfrm>
          <a:prstGeom prst="rect">
            <a:avLst/>
          </a:prstGeom>
        </p:spPr>
      </p:pic>
    </p:spTree>
    <p:extLst>
      <p:ext uri="{BB962C8B-B14F-4D97-AF65-F5344CB8AC3E}">
        <p14:creationId xmlns:p14="http://schemas.microsoft.com/office/powerpoint/2010/main" val="10537614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815103"/>
            <a:ext cx="6231971" cy="1143000"/>
          </a:xfrm>
        </p:spPr>
        <p:txBody>
          <a:bodyPr>
            <a:normAutofit fontScale="90000"/>
          </a:bodyPr>
          <a:lstStyle/>
          <a:p>
            <a:r>
              <a:rPr lang="tr-TR" dirty="0" smtClean="0"/>
              <a:t/>
            </a:r>
            <a:br>
              <a:rPr lang="tr-TR" dirty="0" smtClean="0"/>
            </a:br>
            <a:r>
              <a:rPr lang="tr-TR" dirty="0" smtClean="0"/>
              <a:t>Bireysel Başvuru Yolunun Kabul Edilebilirlik Şartları</a:t>
            </a:r>
            <a:br>
              <a:rPr lang="tr-TR" dirty="0" smtClean="0"/>
            </a:br>
            <a:endParaRPr lang="tr-TR" dirty="0"/>
          </a:p>
        </p:txBody>
      </p:sp>
      <p:sp>
        <p:nvSpPr>
          <p:cNvPr id="3" name="İçerik Yer Tutucusu 2"/>
          <p:cNvSpPr>
            <a:spLocks noGrp="1"/>
          </p:cNvSpPr>
          <p:nvPr>
            <p:ph idx="1"/>
          </p:nvPr>
        </p:nvSpPr>
        <p:spPr>
          <a:xfrm>
            <a:off x="90802" y="2517838"/>
            <a:ext cx="8928992" cy="4525963"/>
          </a:xfrm>
        </p:spPr>
        <p:txBody>
          <a:bodyPr/>
          <a:lstStyle/>
          <a:p>
            <a:pPr marL="0" indent="0">
              <a:buNone/>
            </a:pPr>
            <a:r>
              <a:rPr lang="tr-TR" dirty="0" smtClean="0"/>
              <a:t>1- Olağan kanun yollarının tüketilmiş olması.</a:t>
            </a:r>
          </a:p>
          <a:p>
            <a:pPr marL="0" indent="0">
              <a:buNone/>
            </a:pPr>
            <a:r>
              <a:rPr lang="tr-TR" dirty="0" smtClean="0"/>
              <a:t>2- </a:t>
            </a:r>
            <a:r>
              <a:rPr lang="tr-TR" dirty="0"/>
              <a:t>B</a:t>
            </a:r>
            <a:r>
              <a:rPr lang="tr-TR" dirty="0" smtClean="0"/>
              <a:t>aşvurunun süresi içinde yapılmış olması: 30 gün.</a:t>
            </a:r>
          </a:p>
          <a:p>
            <a:pPr marL="0" indent="0">
              <a:buNone/>
            </a:pPr>
            <a:r>
              <a:rPr lang="tr-TR" dirty="0" smtClean="0"/>
              <a:t>3- </a:t>
            </a:r>
            <a:r>
              <a:rPr lang="tr-TR" dirty="0"/>
              <a:t>B</a:t>
            </a:r>
            <a:r>
              <a:rPr lang="tr-TR" dirty="0" smtClean="0"/>
              <a:t>aşvurucunun bir hakkının ihlal edilmiş olması.</a:t>
            </a:r>
          </a:p>
          <a:p>
            <a:pPr marL="0" indent="0">
              <a:buNone/>
            </a:pPr>
            <a:r>
              <a:rPr lang="tr-TR" dirty="0" smtClean="0"/>
              <a:t>4- Başvuru konusunun bireysel başvuru alanına giren bir hak olması.</a:t>
            </a:r>
          </a:p>
          <a:p>
            <a:pPr marL="0" indent="0">
              <a:buNone/>
            </a:pPr>
            <a:r>
              <a:rPr lang="tr-TR" dirty="0" smtClean="0"/>
              <a:t>5- Başvurunun açıkça dayanaktan yoksun olmaması.</a:t>
            </a:r>
            <a:endParaRPr lang="tr-TR" dirty="0"/>
          </a:p>
        </p:txBody>
      </p:sp>
      <p:pic>
        <p:nvPicPr>
          <p:cNvPr id="4" name="Resim 3"/>
          <p:cNvPicPr>
            <a:picLocks noChangeAspect="1"/>
          </p:cNvPicPr>
          <p:nvPr/>
        </p:nvPicPr>
        <p:blipFill>
          <a:blip r:embed="rId2"/>
          <a:stretch>
            <a:fillRect/>
          </a:stretch>
        </p:blipFill>
        <p:spPr>
          <a:xfrm>
            <a:off x="6732240" y="255368"/>
            <a:ext cx="2262470" cy="2262470"/>
          </a:xfrm>
          <a:prstGeom prst="rect">
            <a:avLst/>
          </a:prstGeom>
        </p:spPr>
      </p:pic>
    </p:spTree>
    <p:extLst>
      <p:ext uri="{BB962C8B-B14F-4D97-AF65-F5344CB8AC3E}">
        <p14:creationId xmlns:p14="http://schemas.microsoft.com/office/powerpoint/2010/main" val="5930576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567781"/>
            <a:ext cx="6357392" cy="1143000"/>
          </a:xfrm>
        </p:spPr>
        <p:txBody>
          <a:bodyPr>
            <a:normAutofit/>
          </a:bodyPr>
          <a:lstStyle/>
          <a:p>
            <a:r>
              <a:rPr lang="tr-TR" sz="3600" dirty="0" smtClean="0"/>
              <a:t>Mahkeme’nin Kararları</a:t>
            </a:r>
            <a:endParaRPr lang="tr-TR" sz="3600" dirty="0"/>
          </a:p>
        </p:txBody>
      </p:sp>
      <p:sp>
        <p:nvSpPr>
          <p:cNvPr id="3" name="İçerik Yer Tutucusu 2"/>
          <p:cNvSpPr>
            <a:spLocks noGrp="1"/>
          </p:cNvSpPr>
          <p:nvPr>
            <p:ph idx="1"/>
          </p:nvPr>
        </p:nvSpPr>
        <p:spPr>
          <a:xfrm>
            <a:off x="107504" y="2256520"/>
            <a:ext cx="8229600" cy="4525963"/>
          </a:xfrm>
        </p:spPr>
        <p:txBody>
          <a:bodyPr/>
          <a:lstStyle/>
          <a:p>
            <a:pPr marL="0" indent="0">
              <a:buNone/>
            </a:pPr>
            <a:r>
              <a:rPr lang="tr-TR" b="1" dirty="0" smtClean="0"/>
              <a:t>1- Kabul Edilemezlik Kararları: </a:t>
            </a:r>
            <a:r>
              <a:rPr lang="tr-TR" dirty="0" smtClean="0"/>
              <a:t>Kabul edilebilirlik şartlarından herhangi biri eksik olduğunda verilen karar.</a:t>
            </a:r>
          </a:p>
          <a:p>
            <a:pPr marL="0" indent="0">
              <a:buNone/>
            </a:pPr>
            <a:endParaRPr lang="tr-TR" dirty="0" smtClean="0"/>
          </a:p>
          <a:p>
            <a:pPr marL="0" indent="0">
              <a:buNone/>
            </a:pPr>
            <a:r>
              <a:rPr lang="tr-TR" b="1" dirty="0" smtClean="0"/>
              <a:t>2- Düşme Kararı: </a:t>
            </a:r>
            <a:r>
              <a:rPr lang="tr-TR" dirty="0" smtClean="0"/>
              <a:t>Başvurunun davadan feragat etmesi, başvurunun davayı takipsiz bırakması veya ihlal veya sonuçlarının ortadan kalkması halinde verilebilen karar.</a:t>
            </a:r>
            <a:endParaRPr lang="tr-TR" dirty="0"/>
          </a:p>
        </p:txBody>
      </p:sp>
      <p:pic>
        <p:nvPicPr>
          <p:cNvPr id="4" name="Resim 3"/>
          <p:cNvPicPr>
            <a:picLocks noChangeAspect="1"/>
          </p:cNvPicPr>
          <p:nvPr/>
        </p:nvPicPr>
        <p:blipFill>
          <a:blip r:embed="rId2"/>
          <a:stretch>
            <a:fillRect/>
          </a:stretch>
        </p:blipFill>
        <p:spPr>
          <a:xfrm>
            <a:off x="6881530" y="8046"/>
            <a:ext cx="2262470" cy="2262470"/>
          </a:xfrm>
          <a:prstGeom prst="rect">
            <a:avLst/>
          </a:prstGeom>
        </p:spPr>
      </p:pic>
    </p:spTree>
    <p:extLst>
      <p:ext uri="{BB962C8B-B14F-4D97-AF65-F5344CB8AC3E}">
        <p14:creationId xmlns:p14="http://schemas.microsoft.com/office/powerpoint/2010/main" val="14001775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24542"/>
            <a:ext cx="6906824" cy="1143000"/>
          </a:xfrm>
        </p:spPr>
        <p:txBody>
          <a:bodyPr>
            <a:normAutofit/>
          </a:bodyPr>
          <a:lstStyle/>
          <a:p>
            <a:r>
              <a:rPr lang="tr-TR" sz="3600" dirty="0" smtClean="0"/>
              <a:t>Başvurunun Esasına İlişkin Kararlar</a:t>
            </a:r>
            <a:endParaRPr lang="tr-TR" sz="3600" dirty="0"/>
          </a:p>
        </p:txBody>
      </p:sp>
      <p:sp>
        <p:nvSpPr>
          <p:cNvPr id="3" name="İçerik Yer Tutucusu 2"/>
          <p:cNvSpPr>
            <a:spLocks noGrp="1"/>
          </p:cNvSpPr>
          <p:nvPr>
            <p:ph idx="1"/>
          </p:nvPr>
        </p:nvSpPr>
        <p:spPr>
          <a:xfrm>
            <a:off x="0" y="1844824"/>
            <a:ext cx="9144000" cy="4525963"/>
          </a:xfrm>
        </p:spPr>
        <p:txBody>
          <a:bodyPr>
            <a:normAutofit lnSpcReduction="10000"/>
          </a:bodyPr>
          <a:lstStyle/>
          <a:p>
            <a:pPr marL="0" indent="0">
              <a:buNone/>
            </a:pPr>
            <a:r>
              <a:rPr lang="tr-TR" b="1" dirty="0" smtClean="0"/>
              <a:t>3- Yeniden Yargılama Kararı:</a:t>
            </a:r>
            <a:r>
              <a:rPr lang="tr-TR" dirty="0" smtClean="0"/>
              <a:t> İhlal bir mahkeme kararından kaynaklanmışsa, ihlalin ortadan kalkması için yeniden yargılama yapılması kararı verilir.</a:t>
            </a:r>
          </a:p>
          <a:p>
            <a:pPr marL="0" indent="0">
              <a:buNone/>
            </a:pPr>
            <a:r>
              <a:rPr lang="tr-TR" b="1" dirty="0" smtClean="0"/>
              <a:t>4- Tazminat Kararı: </a:t>
            </a:r>
            <a:r>
              <a:rPr lang="tr-TR" dirty="0" smtClean="0"/>
              <a:t>Yeniden yargılama yapılmasında hukuki yarar yoksa başvurucu lehine tazminat kararı verilir.</a:t>
            </a:r>
          </a:p>
          <a:p>
            <a:pPr marL="0" indent="0">
              <a:buNone/>
            </a:pPr>
            <a:r>
              <a:rPr lang="tr-TR" b="1" dirty="0" smtClean="0"/>
              <a:t>5- İhlal Ve Sonuçlarının Nasıl Giderileceğine Dair Kararlar: </a:t>
            </a:r>
            <a:r>
              <a:rPr lang="tr-TR" dirty="0" smtClean="0"/>
              <a:t>Mahkeme ihlalin nasıl giderileceğine dair yapılması gerekenleri kararında gösterebilir.</a:t>
            </a:r>
          </a:p>
          <a:p>
            <a:pPr marL="0" indent="0">
              <a:buNone/>
            </a:pPr>
            <a:endParaRPr lang="tr-TR" dirty="0"/>
          </a:p>
        </p:txBody>
      </p:sp>
      <p:pic>
        <p:nvPicPr>
          <p:cNvPr id="4" name="Resim 3"/>
          <p:cNvPicPr>
            <a:picLocks noChangeAspect="1"/>
          </p:cNvPicPr>
          <p:nvPr/>
        </p:nvPicPr>
        <p:blipFill>
          <a:blip r:embed="rId2"/>
          <a:stretch>
            <a:fillRect/>
          </a:stretch>
        </p:blipFill>
        <p:spPr>
          <a:xfrm>
            <a:off x="7230352" y="8046"/>
            <a:ext cx="1913648" cy="1913648"/>
          </a:xfrm>
          <a:prstGeom prst="rect">
            <a:avLst/>
          </a:prstGeom>
        </p:spPr>
      </p:pic>
    </p:spTree>
    <p:extLst>
      <p:ext uri="{BB962C8B-B14F-4D97-AF65-F5344CB8AC3E}">
        <p14:creationId xmlns:p14="http://schemas.microsoft.com/office/powerpoint/2010/main" val="18185415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196752"/>
            <a:ext cx="8229600"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23865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ctr"/>
            <a:r>
              <a:rPr lang="tr-TR" dirty="0"/>
              <a:t>Anayasa‘da Yer Alan Kurumlar</a:t>
            </a:r>
          </a:p>
        </p:txBody>
      </p:sp>
      <p:sp>
        <p:nvSpPr>
          <p:cNvPr id="3" name="2 İçerik Yer Tutucusu"/>
          <p:cNvSpPr>
            <a:spLocks noGrp="1"/>
          </p:cNvSpPr>
          <p:nvPr>
            <p:ph idx="1"/>
          </p:nvPr>
        </p:nvSpPr>
        <p:spPr/>
        <p:txBody>
          <a:bodyPr>
            <a:normAutofit/>
          </a:bodyPr>
          <a:lstStyle/>
          <a:p>
            <a:pPr marL="596646" indent="-514350">
              <a:buAutoNum type="arabicParenR"/>
            </a:pPr>
            <a:r>
              <a:rPr lang="tr-TR" dirty="0"/>
              <a:t>Devlet Denetleme Kurulu</a:t>
            </a:r>
          </a:p>
          <a:p>
            <a:pPr marL="596646" indent="-514350">
              <a:buAutoNum type="arabicParenR"/>
            </a:pPr>
            <a:r>
              <a:rPr lang="tr-TR" dirty="0"/>
              <a:t>Başkomutanlık ve Genelkurmay Başkanlığı</a:t>
            </a:r>
          </a:p>
          <a:p>
            <a:pPr marL="596646" indent="-514350">
              <a:buAutoNum type="arabicParenR"/>
            </a:pPr>
            <a:r>
              <a:rPr lang="tr-TR" dirty="0"/>
              <a:t>Milli Güvenlik Kurulu</a:t>
            </a:r>
          </a:p>
          <a:p>
            <a:pPr marL="596646" indent="-514350">
              <a:buAutoNum type="arabicParenR"/>
            </a:pPr>
            <a:r>
              <a:rPr lang="tr-TR" dirty="0"/>
              <a:t>Üniversiteler ve Yüksek Öğretim Kurulu</a:t>
            </a:r>
          </a:p>
          <a:p>
            <a:pPr marL="596646" indent="-514350">
              <a:buAutoNum type="arabicParenR"/>
            </a:pPr>
            <a:r>
              <a:rPr lang="tr-TR" dirty="0"/>
              <a:t>Radyo ve Televizyon Üst Kurulu</a:t>
            </a:r>
          </a:p>
          <a:p>
            <a:pPr marL="596646" indent="-514350">
              <a:buAutoNum type="arabicParenR"/>
            </a:pPr>
            <a:r>
              <a:rPr lang="tr-TR"/>
              <a:t>Atatürk Kültür, Dil ve Tarih Yüksek Kurumu</a:t>
            </a:r>
          </a:p>
          <a:p>
            <a:pPr marL="596646" indent="-514350">
              <a:buAutoNum type="arabicParenR"/>
            </a:pPr>
            <a:endParaRPr lang="tr-TR" dirty="0"/>
          </a:p>
        </p:txBody>
      </p:sp>
    </p:spTree>
    <p:extLst>
      <p:ext uri="{BB962C8B-B14F-4D97-AF65-F5344CB8AC3E}">
        <p14:creationId xmlns:p14="http://schemas.microsoft.com/office/powerpoint/2010/main" val="33652145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755576" y="1412776"/>
            <a:ext cx="7772400" cy="1470025"/>
          </a:xfrm>
        </p:spPr>
        <p:txBody>
          <a:bodyPr>
            <a:normAutofit/>
          </a:bodyPr>
          <a:lstStyle/>
          <a:p>
            <a:r>
              <a:rPr lang="tr-TR" sz="6600" b="1" dirty="0">
                <a:solidFill>
                  <a:srgbClr val="FF0000"/>
                </a:solidFill>
              </a:rPr>
              <a:t>ANAYASA HUKUKU</a:t>
            </a:r>
          </a:p>
        </p:txBody>
      </p:sp>
      <p:sp>
        <p:nvSpPr>
          <p:cNvPr id="3" name="Alt Başlık 2"/>
          <p:cNvSpPr>
            <a:spLocks noGrp="1"/>
          </p:cNvSpPr>
          <p:nvPr>
            <p:ph type="subTitle" idx="1"/>
          </p:nvPr>
        </p:nvSpPr>
        <p:spPr>
          <a:xfrm>
            <a:off x="1331640" y="3501008"/>
            <a:ext cx="6400800" cy="1752600"/>
          </a:xfrm>
        </p:spPr>
        <p:txBody>
          <a:bodyPr>
            <a:normAutofit fontScale="92500" lnSpcReduction="20000"/>
          </a:bodyPr>
          <a:lstStyle/>
          <a:p>
            <a:r>
              <a:rPr lang="tr-TR" dirty="0">
                <a:solidFill>
                  <a:schemeClr val="tx1"/>
                </a:solidFill>
              </a:rPr>
              <a:t>2024-2025 Eğitim Öğretim Yılı</a:t>
            </a:r>
          </a:p>
          <a:p>
            <a:r>
              <a:rPr lang="tr-TR" dirty="0">
                <a:solidFill>
                  <a:schemeClr val="tx1"/>
                </a:solidFill>
              </a:rPr>
              <a:t>Ders </a:t>
            </a:r>
            <a:r>
              <a:rPr lang="tr-TR" dirty="0" smtClean="0">
                <a:solidFill>
                  <a:schemeClr val="tx1"/>
                </a:solidFill>
              </a:rPr>
              <a:t>Notları</a:t>
            </a:r>
          </a:p>
          <a:p>
            <a:r>
              <a:rPr lang="tr-TR" dirty="0" smtClean="0">
                <a:solidFill>
                  <a:schemeClr val="tx1"/>
                </a:solidFill>
              </a:rPr>
              <a:t>4. Bölüm: Hak Kavramı ve Anayasal Temelleri </a:t>
            </a:r>
            <a:endParaRPr lang="tr-TR" dirty="0">
              <a:solidFill>
                <a:schemeClr val="tx1"/>
              </a:solidFill>
            </a:endParaRPr>
          </a:p>
        </p:txBody>
      </p:sp>
    </p:spTree>
    <p:extLst>
      <p:ext uri="{BB962C8B-B14F-4D97-AF65-F5344CB8AC3E}">
        <p14:creationId xmlns:p14="http://schemas.microsoft.com/office/powerpoint/2010/main" val="2021579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968879C4-53B6-212A-97A7-C99D6A461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0772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5">
            <a:extLst>
              <a:ext uri="{FF2B5EF4-FFF2-40B4-BE49-F238E27FC236}">
                <a16:creationId xmlns="" xmlns:a16="http://schemas.microsoft.com/office/drawing/2014/main" id="{074427F9-0761-55D6-0605-E910A9916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86106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ext Box 7">
            <a:extLst>
              <a:ext uri="{FF2B5EF4-FFF2-40B4-BE49-F238E27FC236}">
                <a16:creationId xmlns="" xmlns:a16="http://schemas.microsoft.com/office/drawing/2014/main" id="{07C69880-B7F7-F869-88AD-D01181615F34}"/>
              </a:ext>
            </a:extLst>
          </p:cNvPr>
          <p:cNvSpPr txBox="1">
            <a:spLocks noChangeArrowheads="1"/>
          </p:cNvSpPr>
          <p:nvPr/>
        </p:nvSpPr>
        <p:spPr bwMode="auto">
          <a:xfrm>
            <a:off x="533400" y="3886200"/>
            <a:ext cx="80010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tr-TR" altLang="tr-TR" sz="2000">
                <a:latin typeface="Arial" panose="020B0604020202020204" pitchFamily="34" charset="0"/>
              </a:rPr>
              <a:t>	Kişilerin korunmaya değer çıkarlarının sağlanabilmesi için, hukuk kurallarının o kişiye verdiği iktidar veya yetkiye “</a:t>
            </a:r>
            <a:r>
              <a:rPr lang="tr-TR" altLang="tr-TR" sz="2000">
                <a:solidFill>
                  <a:srgbClr val="CC0000"/>
                </a:solidFill>
                <a:latin typeface="Arial" panose="020B0604020202020204" pitchFamily="34" charset="0"/>
              </a:rPr>
              <a:t>hak</a:t>
            </a:r>
            <a:r>
              <a:rPr lang="tr-TR" altLang="tr-TR" sz="2000">
                <a:latin typeface="Arial" panose="020B0604020202020204" pitchFamily="34" charset="0"/>
              </a:rPr>
              <a:t> “ adı verilir.</a:t>
            </a:r>
          </a:p>
          <a:p>
            <a:pPr eaLnBrk="1" hangingPunct="1">
              <a:spcBef>
                <a:spcPct val="50000"/>
              </a:spcBef>
              <a:buFontTx/>
              <a:buNone/>
            </a:pPr>
            <a:r>
              <a:rPr lang="tr-TR" altLang="tr-TR" sz="2000">
                <a:latin typeface="Arial" panose="020B0604020202020204" pitchFamily="34" charset="0"/>
              </a:rPr>
              <a:t>	Hukuk, toplumu düzenleyen ve uyulması gereken kuralları ifade ederken, hak terimi hukuk kurallarının kişiye tanıdığı </a:t>
            </a:r>
            <a:r>
              <a:rPr lang="tr-TR" altLang="tr-TR" sz="2000" i="1">
                <a:solidFill>
                  <a:srgbClr val="CC0000"/>
                </a:solidFill>
                <a:latin typeface="Arial" panose="020B0604020202020204" pitchFamily="34" charset="0"/>
              </a:rPr>
              <a:t>menfaati </a:t>
            </a:r>
            <a:r>
              <a:rPr lang="tr-TR" altLang="tr-TR" sz="2000">
                <a:latin typeface="Arial" panose="020B0604020202020204" pitchFamily="34" charset="0"/>
              </a:rPr>
              <a:t>ve bu menfaatten </a:t>
            </a:r>
            <a:r>
              <a:rPr lang="tr-TR" altLang="tr-TR" sz="2000">
                <a:solidFill>
                  <a:srgbClr val="CC0000"/>
                </a:solidFill>
                <a:latin typeface="Arial" panose="020B0604020202020204" pitchFamily="34" charset="0"/>
              </a:rPr>
              <a:t>yararlanma yetkisini</a:t>
            </a:r>
            <a:r>
              <a:rPr lang="tr-TR" altLang="tr-TR" sz="2000">
                <a:latin typeface="Arial" panose="020B0604020202020204" pitchFamily="34" charset="0"/>
              </a:rPr>
              <a:t> ifade eder.</a:t>
            </a:r>
          </a:p>
        </p:txBody>
      </p:sp>
      <p:sp>
        <p:nvSpPr>
          <p:cNvPr id="4101" name="Text Box 8">
            <a:extLst>
              <a:ext uri="{FF2B5EF4-FFF2-40B4-BE49-F238E27FC236}">
                <a16:creationId xmlns="" xmlns:a16="http://schemas.microsoft.com/office/drawing/2014/main" id="{066DB9C5-D082-96F3-4B75-4C15CA3A580D}"/>
              </a:ext>
            </a:extLst>
          </p:cNvPr>
          <p:cNvSpPr txBox="1">
            <a:spLocks noChangeArrowheads="1"/>
          </p:cNvSpPr>
          <p:nvPr/>
        </p:nvSpPr>
        <p:spPr bwMode="auto">
          <a:xfrm>
            <a:off x="609600" y="228600"/>
            <a:ext cx="746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tr-TR" altLang="tr-TR" sz="2400">
                <a:latin typeface="Arial" panose="020B0604020202020204" pitchFamily="34" charset="0"/>
              </a:rPr>
              <a:t>                                 </a:t>
            </a:r>
            <a:r>
              <a:rPr lang="tr-TR" altLang="tr-TR">
                <a:solidFill>
                  <a:srgbClr val="CC0000"/>
                </a:solidFill>
                <a:latin typeface="Arial" panose="020B0604020202020204" pitchFamily="34" charset="0"/>
              </a:rPr>
              <a:t>HAK KAVRAMI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85000" lnSpcReduction="20000"/>
          </a:bodyPr>
          <a:lstStyle/>
          <a:p>
            <a:r>
              <a:rPr lang="tr-TR" dirty="0" smtClean="0"/>
              <a:t>Hürriyet: bir şeyi yapma veya yapmama, belli bir şekilde davranıp davranmama gücü. (serbest hareket etme gücü)</a:t>
            </a:r>
          </a:p>
          <a:p>
            <a:r>
              <a:rPr lang="tr-TR" dirty="0" smtClean="0"/>
              <a:t>Hak: hürriyetin somutlaştırılmış biçimidir. Kişiye anayasa tarafından verilmiş bir isteme yetkisidir.</a:t>
            </a:r>
          </a:p>
          <a:p>
            <a:endParaRPr lang="tr-TR" dirty="0"/>
          </a:p>
          <a:p>
            <a:r>
              <a:rPr lang="tr-TR" dirty="0"/>
              <a:t>Hak ve hürriyet ayrımı:</a:t>
            </a:r>
          </a:p>
          <a:p>
            <a:pPr marL="0" indent="0">
              <a:buNone/>
            </a:pPr>
            <a:r>
              <a:rPr lang="tr-TR" dirty="0"/>
              <a:t>1- Hürriyet soyut, hak somuttur.</a:t>
            </a:r>
          </a:p>
          <a:p>
            <a:pPr marL="0" indent="0">
              <a:buNone/>
            </a:pPr>
            <a:r>
              <a:rPr lang="tr-TR" dirty="0"/>
              <a:t>2- Haklar mahkeme önünde ileri sürülebilir.</a:t>
            </a:r>
          </a:p>
          <a:p>
            <a:pPr marL="0" indent="0">
              <a:buNone/>
            </a:pPr>
            <a:r>
              <a:rPr lang="tr-TR" dirty="0"/>
              <a:t>3- Hürriyetlerin gerçekleşmesi için başkalarının veya devletin bir şey yapmaması gerekir.</a:t>
            </a:r>
          </a:p>
          <a:p>
            <a:endParaRPr lang="tr-TR" dirty="0"/>
          </a:p>
        </p:txBody>
      </p:sp>
      <p:sp>
        <p:nvSpPr>
          <p:cNvPr id="4" name="Unvan 3"/>
          <p:cNvSpPr>
            <a:spLocks noGrp="1"/>
          </p:cNvSpPr>
          <p:nvPr>
            <p:ph type="title"/>
          </p:nvPr>
        </p:nvSpPr>
        <p:spPr/>
        <p:txBody>
          <a:bodyPr/>
          <a:lstStyle/>
          <a:p>
            <a:endParaRPr lang="tr-TR"/>
          </a:p>
        </p:txBody>
      </p:sp>
    </p:spTree>
    <p:extLst>
      <p:ext uri="{BB962C8B-B14F-4D97-AF65-F5344CB8AC3E}">
        <p14:creationId xmlns:p14="http://schemas.microsoft.com/office/powerpoint/2010/main" val="3719859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47937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 xmlns:a16="http://schemas.microsoft.com/office/drawing/2014/main" id="{E8F92F3B-1BD4-8E8B-603B-3D3C7C653218}"/>
              </a:ext>
            </a:extLst>
          </p:cNvPr>
          <p:cNvGraphicFramePr/>
          <p:nvPr/>
        </p:nvGraphicFramePr>
        <p:xfrm>
          <a:off x="152400" y="231775"/>
          <a:ext cx="8991600" cy="4375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16:creationId xmlns="" xmlns:a16="http://schemas.microsoft.com/office/drawing/2014/main" id="{B785C4C7-5A79-4E99-2C91-7FF3240BA0DD}"/>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tr-TR" sz="3200"/>
              <a:t>Kamu Hakları</a:t>
            </a:r>
            <a:br>
              <a:rPr lang="tr-TR" sz="3200"/>
            </a:br>
            <a:r>
              <a:rPr lang="tr-TR" sz="3200">
                <a:solidFill>
                  <a:srgbClr val="CC0000"/>
                </a:solidFill>
              </a:rPr>
              <a:t>1- Kişisel Hak ve Özgürlükler</a:t>
            </a:r>
            <a:r>
              <a:rPr lang="tr-TR" sz="3200"/>
              <a:t/>
            </a:r>
            <a:br>
              <a:rPr lang="tr-TR" sz="3200"/>
            </a:br>
            <a:endParaRPr lang="tr-TR" sz="3200"/>
          </a:p>
        </p:txBody>
      </p:sp>
      <p:sp>
        <p:nvSpPr>
          <p:cNvPr id="5123" name="Text Box 5">
            <a:extLst>
              <a:ext uri="{FF2B5EF4-FFF2-40B4-BE49-F238E27FC236}">
                <a16:creationId xmlns="" xmlns:a16="http://schemas.microsoft.com/office/drawing/2014/main" id="{FE524077-DDD4-66C7-BE16-FAAD53AA18EC}"/>
              </a:ext>
            </a:extLst>
          </p:cNvPr>
          <p:cNvSpPr txBox="1">
            <a:spLocks noChangeArrowheads="1"/>
          </p:cNvSpPr>
          <p:nvPr/>
        </p:nvSpPr>
        <p:spPr bwMode="auto">
          <a:xfrm>
            <a:off x="685800" y="12192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tr-TR" sz="1800">
              <a:latin typeface="Arial" panose="020B0604020202020204" pitchFamily="34" charset="0"/>
            </a:endParaRPr>
          </a:p>
        </p:txBody>
      </p:sp>
      <p:sp>
        <p:nvSpPr>
          <p:cNvPr id="5124" name="Text Box 17">
            <a:extLst>
              <a:ext uri="{FF2B5EF4-FFF2-40B4-BE49-F238E27FC236}">
                <a16:creationId xmlns="" xmlns:a16="http://schemas.microsoft.com/office/drawing/2014/main" id="{9D6AF6F8-C8B1-07A8-8BBA-EBAD9A723197}"/>
              </a:ext>
            </a:extLst>
          </p:cNvPr>
          <p:cNvSpPr txBox="1">
            <a:spLocks noChangeArrowheads="1"/>
          </p:cNvSpPr>
          <p:nvPr/>
        </p:nvSpPr>
        <p:spPr bwMode="auto">
          <a:xfrm>
            <a:off x="0" y="1447800"/>
            <a:ext cx="8991600" cy="545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tr-TR" altLang="tr-TR" sz="1800">
                <a:latin typeface="Arial" panose="020B0604020202020204" pitchFamily="34" charset="0"/>
              </a:rPr>
              <a:t>	Kişinin devlet tarafından dokunulamayacak, maddi ve manevi özel alanını belirler.  </a:t>
            </a:r>
            <a:r>
              <a:rPr lang="tr-TR" altLang="tr-TR" sz="1800" i="1">
                <a:latin typeface="Arial" panose="020B0604020202020204" pitchFamily="34" charset="0"/>
              </a:rPr>
              <a:t>Negatif Statü Hakları</a:t>
            </a:r>
            <a:r>
              <a:rPr lang="tr-TR" altLang="tr-TR" sz="1800">
                <a:latin typeface="Arial" panose="020B0604020202020204" pitchFamily="34" charset="0"/>
              </a:rPr>
              <a:t> adıyla da bilinir. Anayasamızda </a:t>
            </a:r>
            <a:r>
              <a:rPr lang="tr-TR" altLang="tr-TR" sz="1800" i="1">
                <a:solidFill>
                  <a:srgbClr val="CC0000"/>
                </a:solidFill>
                <a:latin typeface="Arial" panose="020B0604020202020204" pitchFamily="34" charset="0"/>
              </a:rPr>
              <a:t>Kişinin Hak Ve Ödevleri</a:t>
            </a:r>
            <a:r>
              <a:rPr lang="tr-TR" altLang="tr-TR" sz="1800">
                <a:latin typeface="Arial" panose="020B0604020202020204" pitchFamily="34" charset="0"/>
              </a:rPr>
              <a:t> başlığı altında </a:t>
            </a:r>
            <a:r>
              <a:rPr lang="tr-TR" altLang="tr-TR" sz="1800" i="1">
                <a:solidFill>
                  <a:srgbClr val="CC0000"/>
                </a:solidFill>
                <a:latin typeface="Arial" panose="020B0604020202020204" pitchFamily="34" charset="0"/>
              </a:rPr>
              <a:t>Koruyucu Haklar</a:t>
            </a:r>
            <a:r>
              <a:rPr lang="tr-TR" altLang="tr-TR" sz="1800">
                <a:latin typeface="Arial" panose="020B0604020202020204" pitchFamily="34" charset="0"/>
              </a:rPr>
              <a:t> düzenlenmiştir.Bunlar:</a:t>
            </a:r>
          </a:p>
          <a:p>
            <a:pPr algn="ctr" eaLnBrk="1" hangingPunct="1">
              <a:spcBef>
                <a:spcPct val="50000"/>
              </a:spcBef>
              <a:buFontTx/>
              <a:buNone/>
            </a:pPr>
            <a:r>
              <a:rPr lang="tr-TR" altLang="tr-TR" sz="1800">
                <a:latin typeface="Arial" panose="020B0604020202020204" pitchFamily="34" charset="0"/>
              </a:rPr>
              <a:t>  Yaşama Hakkı      </a:t>
            </a:r>
          </a:p>
          <a:p>
            <a:pPr algn="ctr" eaLnBrk="1" hangingPunct="1">
              <a:spcBef>
                <a:spcPct val="50000"/>
              </a:spcBef>
              <a:buFontTx/>
              <a:buNone/>
            </a:pPr>
            <a:r>
              <a:rPr lang="tr-TR" altLang="tr-TR" sz="1800">
                <a:latin typeface="Arial" panose="020B0604020202020204" pitchFamily="34" charset="0"/>
              </a:rPr>
              <a:t>Kişi Dokunulmazlığı     </a:t>
            </a:r>
          </a:p>
          <a:p>
            <a:pPr algn="ctr" eaLnBrk="1" hangingPunct="1">
              <a:spcBef>
                <a:spcPct val="50000"/>
              </a:spcBef>
              <a:buFontTx/>
              <a:buNone/>
            </a:pPr>
            <a:r>
              <a:rPr lang="tr-TR" altLang="tr-TR" sz="1800">
                <a:latin typeface="Arial" panose="020B0604020202020204" pitchFamily="34" charset="0"/>
              </a:rPr>
              <a:t> Zorla Çalıştırma Yasağı </a:t>
            </a:r>
          </a:p>
          <a:p>
            <a:pPr algn="ctr" eaLnBrk="1" hangingPunct="1">
              <a:spcBef>
                <a:spcPct val="50000"/>
              </a:spcBef>
              <a:buFontTx/>
              <a:buNone/>
            </a:pPr>
            <a:r>
              <a:rPr lang="tr-TR" altLang="tr-TR" sz="1800">
                <a:latin typeface="Arial" panose="020B0604020202020204" pitchFamily="34" charset="0"/>
              </a:rPr>
              <a:t>Maddi/ Manevi Varlığın Korunması    </a:t>
            </a:r>
          </a:p>
          <a:p>
            <a:pPr algn="ctr" eaLnBrk="1" hangingPunct="1">
              <a:spcBef>
                <a:spcPct val="50000"/>
              </a:spcBef>
              <a:buFontTx/>
              <a:buNone/>
            </a:pPr>
            <a:r>
              <a:rPr lang="tr-TR" altLang="tr-TR" sz="1800">
                <a:latin typeface="Arial" panose="020B0604020202020204" pitchFamily="34" charset="0"/>
              </a:rPr>
              <a:t> Konut Dokunulmazlığı  Özel Hayatın Gizliliği</a:t>
            </a:r>
          </a:p>
          <a:p>
            <a:pPr algn="ctr" eaLnBrk="1" hangingPunct="1">
              <a:spcBef>
                <a:spcPct val="50000"/>
              </a:spcBef>
              <a:buFontTx/>
              <a:buNone/>
            </a:pPr>
            <a:r>
              <a:rPr lang="tr-TR" altLang="tr-TR" sz="1800">
                <a:latin typeface="Arial" panose="020B0604020202020204" pitchFamily="34" charset="0"/>
              </a:rPr>
              <a:t>Yerleşme ve Seyahat Özgürlüğü     Din ve Vicdan Özgürlüğü </a:t>
            </a:r>
          </a:p>
          <a:p>
            <a:pPr algn="ctr" eaLnBrk="1" hangingPunct="1">
              <a:spcBef>
                <a:spcPct val="50000"/>
              </a:spcBef>
              <a:buFontTx/>
              <a:buNone/>
            </a:pPr>
            <a:r>
              <a:rPr lang="tr-TR" altLang="tr-TR" sz="1800">
                <a:latin typeface="Arial" panose="020B0604020202020204" pitchFamily="34" charset="0"/>
              </a:rPr>
              <a:t> Haberleşme Özgürlüğü</a:t>
            </a:r>
          </a:p>
          <a:p>
            <a:pPr algn="ctr" eaLnBrk="1" hangingPunct="1">
              <a:spcBef>
                <a:spcPct val="50000"/>
              </a:spcBef>
              <a:buFontTx/>
              <a:buNone/>
            </a:pPr>
            <a:r>
              <a:rPr lang="tr-TR" altLang="tr-TR" sz="1800">
                <a:latin typeface="Arial" panose="020B0604020202020204" pitchFamily="34" charset="0"/>
              </a:rPr>
              <a:t>Mülkiyet Hakkı    Düşünce Ve Kanaati Açıklama Hürriyeti    </a:t>
            </a:r>
          </a:p>
          <a:p>
            <a:pPr algn="ctr" eaLnBrk="1" hangingPunct="1">
              <a:spcBef>
                <a:spcPct val="50000"/>
              </a:spcBef>
              <a:buFontTx/>
              <a:buNone/>
            </a:pPr>
            <a:r>
              <a:rPr lang="tr-TR" altLang="tr-TR" sz="1800">
                <a:latin typeface="Arial" panose="020B0604020202020204" pitchFamily="34" charset="0"/>
              </a:rPr>
              <a:t>Bilim/ Sanat Hürriyeti</a:t>
            </a:r>
          </a:p>
          <a:p>
            <a:pPr algn="ctr" eaLnBrk="1" hangingPunct="1">
              <a:spcBef>
                <a:spcPct val="50000"/>
              </a:spcBef>
              <a:buFontTx/>
              <a:buNone/>
            </a:pPr>
            <a:r>
              <a:rPr lang="tr-TR" altLang="tr-TR" sz="1800">
                <a:latin typeface="Arial" panose="020B0604020202020204" pitchFamily="34" charset="0"/>
              </a:rPr>
              <a:t>Basın ve Dernek Kurma Hürriyeti   Toplantı ve Gösteri Yürüyüşü</a:t>
            </a:r>
          </a:p>
          <a:p>
            <a:pPr eaLnBrk="1" hangingPunct="1">
              <a:spcBef>
                <a:spcPct val="50000"/>
              </a:spcBef>
              <a:buFontTx/>
              <a:buNone/>
            </a:pPr>
            <a:endParaRPr lang="tr-TR" altLang="tr-TR" sz="1800">
              <a:latin typeface="Arial" panose="020B0604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a:extLst>
              <a:ext uri="{FF2B5EF4-FFF2-40B4-BE49-F238E27FC236}">
                <a16:creationId xmlns="" xmlns:a16="http://schemas.microsoft.com/office/drawing/2014/main" id="{41735D5E-B1FA-6859-26F3-1DEDEF98DF4D}"/>
              </a:ext>
            </a:extLst>
          </p:cNvPr>
          <p:cNvSpPr txBox="1">
            <a:spLocks noChangeArrowheads="1"/>
          </p:cNvSpPr>
          <p:nvPr/>
        </p:nvSpPr>
        <p:spPr bwMode="auto">
          <a:xfrm>
            <a:off x="381000" y="152400"/>
            <a:ext cx="8458200"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tr-TR" altLang="tr-TR">
                <a:solidFill>
                  <a:srgbClr val="CC0000"/>
                </a:solidFill>
                <a:latin typeface="Arial" panose="020B0604020202020204" pitchFamily="34" charset="0"/>
              </a:rPr>
              <a:t>           2-Sosyal Ve Ekonomik Haklar</a:t>
            </a:r>
          </a:p>
          <a:p>
            <a:pPr eaLnBrk="1" hangingPunct="1">
              <a:spcBef>
                <a:spcPct val="50000"/>
              </a:spcBef>
              <a:buFontTx/>
              <a:buNone/>
            </a:pPr>
            <a:endParaRPr lang="tr-TR" altLang="tr-TR" sz="1800" i="1">
              <a:latin typeface="Arial" panose="020B0604020202020204" pitchFamily="34" charset="0"/>
            </a:endParaRPr>
          </a:p>
          <a:p>
            <a:pPr eaLnBrk="1" hangingPunct="1">
              <a:spcBef>
                <a:spcPct val="50000"/>
              </a:spcBef>
              <a:buFontTx/>
              <a:buNone/>
            </a:pPr>
            <a:r>
              <a:rPr lang="tr-TR" altLang="tr-TR" sz="1800" i="1">
                <a:latin typeface="Arial" panose="020B0604020202020204" pitchFamily="34" charset="0"/>
              </a:rPr>
              <a:t>	Pozitif Statü Hakları</a:t>
            </a:r>
            <a:r>
              <a:rPr lang="tr-TR" altLang="tr-TR" sz="1800">
                <a:latin typeface="Arial" panose="020B0604020202020204" pitchFamily="34" charset="0"/>
              </a:rPr>
              <a:t> olarak da bilinirler. Kişinin devletten olumlu bir davranışta bulunmasını isteme hakkıdır. Bunlar:</a:t>
            </a:r>
          </a:p>
          <a:p>
            <a:pPr eaLnBrk="1" hangingPunct="1">
              <a:spcBef>
                <a:spcPct val="50000"/>
              </a:spcBef>
              <a:buFontTx/>
              <a:buNone/>
            </a:pPr>
            <a:endParaRPr lang="tr-TR" altLang="tr-TR" sz="1800">
              <a:latin typeface="Arial" panose="020B0604020202020204" pitchFamily="34" charset="0"/>
            </a:endParaRPr>
          </a:p>
          <a:p>
            <a:pPr algn="ctr" eaLnBrk="1" hangingPunct="1">
              <a:spcBef>
                <a:spcPct val="50000"/>
              </a:spcBef>
              <a:buFontTx/>
              <a:buNone/>
            </a:pPr>
            <a:r>
              <a:rPr lang="tr-TR" altLang="tr-TR" sz="1800">
                <a:latin typeface="Arial" panose="020B0604020202020204" pitchFamily="34" charset="0"/>
              </a:rPr>
              <a:t>Eğitim /Öğretim Hakkı   </a:t>
            </a:r>
          </a:p>
          <a:p>
            <a:pPr algn="ctr" eaLnBrk="1" hangingPunct="1">
              <a:spcBef>
                <a:spcPct val="50000"/>
              </a:spcBef>
              <a:buFontTx/>
              <a:buNone/>
            </a:pPr>
            <a:r>
              <a:rPr lang="tr-TR" altLang="tr-TR" sz="1800">
                <a:latin typeface="Arial" panose="020B0604020202020204" pitchFamily="34" charset="0"/>
              </a:rPr>
              <a:t> Çalışma ve Sözleşme Hürriyeti    </a:t>
            </a:r>
          </a:p>
          <a:p>
            <a:pPr algn="ctr" eaLnBrk="1" hangingPunct="1">
              <a:spcBef>
                <a:spcPct val="50000"/>
              </a:spcBef>
              <a:buFontTx/>
              <a:buNone/>
            </a:pPr>
            <a:r>
              <a:rPr lang="tr-TR" altLang="tr-TR" sz="1800">
                <a:latin typeface="Arial" panose="020B0604020202020204" pitchFamily="34" charset="0"/>
              </a:rPr>
              <a:t>Sağlık Hakkı</a:t>
            </a:r>
          </a:p>
          <a:p>
            <a:pPr algn="ctr" eaLnBrk="1" hangingPunct="1">
              <a:spcBef>
                <a:spcPct val="50000"/>
              </a:spcBef>
              <a:buFontTx/>
              <a:buNone/>
            </a:pPr>
            <a:r>
              <a:rPr lang="tr-TR" altLang="tr-TR" sz="1800">
                <a:latin typeface="Arial" panose="020B0604020202020204" pitchFamily="34" charset="0"/>
              </a:rPr>
              <a:t>Dinlenme/ Tatil Hakkı  </a:t>
            </a:r>
          </a:p>
          <a:p>
            <a:pPr algn="ctr" eaLnBrk="1" hangingPunct="1">
              <a:spcBef>
                <a:spcPct val="50000"/>
              </a:spcBef>
              <a:buFontTx/>
              <a:buNone/>
            </a:pPr>
            <a:r>
              <a:rPr lang="tr-TR" altLang="tr-TR" sz="1800">
                <a:latin typeface="Arial" panose="020B0604020202020204" pitchFamily="34" charset="0"/>
              </a:rPr>
              <a:t> Ailenin Korunması   </a:t>
            </a:r>
          </a:p>
          <a:p>
            <a:pPr algn="ctr" eaLnBrk="1" hangingPunct="1">
              <a:spcBef>
                <a:spcPct val="50000"/>
              </a:spcBef>
              <a:buFontTx/>
              <a:buNone/>
            </a:pPr>
            <a:r>
              <a:rPr lang="tr-TR" altLang="tr-TR" sz="1800">
                <a:latin typeface="Arial" panose="020B0604020202020204" pitchFamily="34" charset="0"/>
              </a:rPr>
              <a:t>Sendika Kurma Hakkı </a:t>
            </a:r>
          </a:p>
          <a:p>
            <a:pPr algn="ctr" eaLnBrk="1" hangingPunct="1">
              <a:spcBef>
                <a:spcPct val="50000"/>
              </a:spcBef>
              <a:buFontTx/>
              <a:buNone/>
            </a:pPr>
            <a:r>
              <a:rPr lang="tr-TR" altLang="tr-TR" sz="1800">
                <a:latin typeface="Arial" panose="020B0604020202020204" pitchFamily="34" charset="0"/>
              </a:rPr>
              <a:t>Grev Hakkı </a:t>
            </a:r>
          </a:p>
          <a:p>
            <a:pPr algn="ctr" eaLnBrk="1" hangingPunct="1">
              <a:spcBef>
                <a:spcPct val="50000"/>
              </a:spcBef>
              <a:buFontTx/>
              <a:buNone/>
            </a:pPr>
            <a:r>
              <a:rPr lang="tr-TR" altLang="tr-TR" sz="1800">
                <a:latin typeface="Arial" panose="020B0604020202020204" pitchFamily="34" charset="0"/>
              </a:rPr>
              <a:t>Adil Ücret Hakkı </a:t>
            </a:r>
          </a:p>
          <a:p>
            <a:pPr algn="ctr" eaLnBrk="1" hangingPunct="1">
              <a:spcBef>
                <a:spcPct val="50000"/>
              </a:spcBef>
              <a:buFontTx/>
              <a:buNone/>
            </a:pPr>
            <a:r>
              <a:rPr lang="tr-TR" altLang="tr-TR" sz="1800">
                <a:latin typeface="Arial" panose="020B0604020202020204" pitchFamily="34" charset="0"/>
              </a:rPr>
              <a:t>Temiz Çevre ve Konut Hakkı </a:t>
            </a:r>
          </a:p>
          <a:p>
            <a:pPr algn="ctr" eaLnBrk="1" hangingPunct="1">
              <a:spcBef>
                <a:spcPct val="50000"/>
              </a:spcBef>
              <a:buFontTx/>
              <a:buNone/>
            </a:pPr>
            <a:r>
              <a:rPr lang="tr-TR" altLang="tr-TR" sz="1800">
                <a:latin typeface="Arial" panose="020B0604020202020204" pitchFamily="34" charset="0"/>
              </a:rPr>
              <a:t> Sosyal Güvenlik Hakkı</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a:extLst>
              <a:ext uri="{FF2B5EF4-FFF2-40B4-BE49-F238E27FC236}">
                <a16:creationId xmlns="" xmlns:a16="http://schemas.microsoft.com/office/drawing/2014/main" id="{DF948E1D-B41A-B409-3706-E6E9FC5DA682}"/>
              </a:ext>
            </a:extLst>
          </p:cNvPr>
          <p:cNvSpPr txBox="1">
            <a:spLocks noChangeArrowheads="1"/>
          </p:cNvSpPr>
          <p:nvPr/>
        </p:nvSpPr>
        <p:spPr bwMode="auto">
          <a:xfrm>
            <a:off x="228600" y="152400"/>
            <a:ext cx="87630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a:solidFill>
                  <a:srgbClr val="CC0000"/>
                </a:solidFill>
                <a:latin typeface="Arial" panose="020B0604020202020204" pitchFamily="34" charset="0"/>
              </a:rPr>
              <a:t>3- Siyasi Haklar</a:t>
            </a:r>
          </a:p>
          <a:p>
            <a:pPr eaLnBrk="1" hangingPunct="1">
              <a:spcBef>
                <a:spcPct val="50000"/>
              </a:spcBef>
              <a:buFontTx/>
              <a:buNone/>
            </a:pPr>
            <a:r>
              <a:rPr lang="tr-TR" altLang="tr-TR" sz="1800" i="1">
                <a:latin typeface="Arial" panose="020B0604020202020204" pitchFamily="34" charset="0"/>
              </a:rPr>
              <a:t>	</a:t>
            </a:r>
          </a:p>
          <a:p>
            <a:pPr eaLnBrk="1" hangingPunct="1">
              <a:spcBef>
                <a:spcPct val="50000"/>
              </a:spcBef>
              <a:buFontTx/>
              <a:buNone/>
            </a:pPr>
            <a:r>
              <a:rPr lang="tr-TR" altLang="tr-TR" sz="1800" i="1">
                <a:latin typeface="Arial" panose="020B0604020202020204" pitchFamily="34" charset="0"/>
              </a:rPr>
              <a:t>	Aktif Statü Hakları</a:t>
            </a:r>
            <a:r>
              <a:rPr lang="tr-TR" altLang="tr-TR" sz="1800">
                <a:latin typeface="Arial" panose="020B0604020202020204" pitchFamily="34" charset="0"/>
              </a:rPr>
              <a:t> veya </a:t>
            </a:r>
            <a:r>
              <a:rPr lang="tr-TR" altLang="tr-TR" sz="1800" i="1">
                <a:solidFill>
                  <a:srgbClr val="CC0000"/>
                </a:solidFill>
                <a:latin typeface="Arial" panose="020B0604020202020204" pitchFamily="34" charset="0"/>
              </a:rPr>
              <a:t>Katılma Hakları</a:t>
            </a:r>
            <a:r>
              <a:rPr lang="tr-TR" altLang="tr-TR" sz="1800">
                <a:latin typeface="Arial" panose="020B0604020202020204" pitchFamily="34" charset="0"/>
              </a:rPr>
              <a:t> olarak da bilinir.Kişinin, devletin siyasal kuruluş ve yönetimine katılmasını sağlar.Bunlar:</a:t>
            </a:r>
          </a:p>
          <a:p>
            <a:pPr algn="ctr" eaLnBrk="1" hangingPunct="1">
              <a:spcBef>
                <a:spcPct val="50000"/>
              </a:spcBef>
              <a:buFontTx/>
              <a:buNone/>
            </a:pPr>
            <a:r>
              <a:rPr lang="tr-TR" altLang="tr-TR" sz="1800">
                <a:latin typeface="Arial" panose="020B0604020202020204" pitchFamily="34" charset="0"/>
              </a:rPr>
              <a:t>Vatandaşlık Hakkı</a:t>
            </a:r>
          </a:p>
          <a:p>
            <a:pPr algn="ctr" eaLnBrk="1" hangingPunct="1">
              <a:spcBef>
                <a:spcPct val="50000"/>
              </a:spcBef>
              <a:buFontTx/>
              <a:buNone/>
            </a:pPr>
            <a:r>
              <a:rPr lang="tr-TR" altLang="tr-TR" sz="1800">
                <a:latin typeface="Arial" panose="020B0604020202020204" pitchFamily="34" charset="0"/>
              </a:rPr>
              <a:t>Siyasal Parti Kurma, Üye Olma ve Ayrılma Hakkı</a:t>
            </a:r>
          </a:p>
          <a:p>
            <a:pPr algn="ctr" eaLnBrk="1" hangingPunct="1">
              <a:spcBef>
                <a:spcPct val="50000"/>
              </a:spcBef>
              <a:buFontTx/>
              <a:buNone/>
            </a:pPr>
            <a:r>
              <a:rPr lang="tr-TR" altLang="tr-TR" sz="1800">
                <a:latin typeface="Arial" panose="020B0604020202020204" pitchFamily="34" charset="0"/>
              </a:rPr>
              <a:t>Seçme ve Seçilme Hakkı</a:t>
            </a:r>
          </a:p>
          <a:p>
            <a:pPr algn="ctr" eaLnBrk="1" hangingPunct="1">
              <a:spcBef>
                <a:spcPct val="50000"/>
              </a:spcBef>
              <a:buFontTx/>
              <a:buNone/>
            </a:pPr>
            <a:r>
              <a:rPr lang="tr-TR" altLang="tr-TR" sz="1800">
                <a:latin typeface="Arial" panose="020B0604020202020204" pitchFamily="34" charset="0"/>
              </a:rPr>
              <a:t>Kamu Hizmetleri ve Vatani Hizmet Hakkı</a:t>
            </a:r>
          </a:p>
          <a:p>
            <a:pPr algn="ctr" eaLnBrk="1" hangingPunct="1">
              <a:spcBef>
                <a:spcPct val="50000"/>
              </a:spcBef>
              <a:buFontTx/>
              <a:buNone/>
            </a:pPr>
            <a:r>
              <a:rPr lang="tr-TR" altLang="tr-TR" sz="1800">
                <a:latin typeface="Arial" panose="020B0604020202020204" pitchFamily="34" charset="0"/>
              </a:rPr>
              <a:t>Mal Bildirimi Yükümlülüğü</a:t>
            </a:r>
          </a:p>
          <a:p>
            <a:pPr algn="ctr" eaLnBrk="1" hangingPunct="1">
              <a:spcBef>
                <a:spcPct val="50000"/>
              </a:spcBef>
              <a:buFontTx/>
              <a:buNone/>
            </a:pPr>
            <a:r>
              <a:rPr lang="tr-TR" altLang="tr-TR" sz="1800">
                <a:latin typeface="Arial" panose="020B0604020202020204" pitchFamily="34" charset="0"/>
              </a:rPr>
              <a:t>Askerlik</a:t>
            </a:r>
          </a:p>
          <a:p>
            <a:pPr algn="ctr" eaLnBrk="1" hangingPunct="1">
              <a:spcBef>
                <a:spcPct val="50000"/>
              </a:spcBef>
              <a:buFontTx/>
              <a:buNone/>
            </a:pPr>
            <a:r>
              <a:rPr lang="tr-TR" altLang="tr-TR" sz="1800">
                <a:latin typeface="Arial" panose="020B0604020202020204" pitchFamily="34" charset="0"/>
              </a:rPr>
              <a:t>Vergi Yükümlülüğü</a:t>
            </a:r>
          </a:p>
          <a:p>
            <a:pPr algn="ctr" eaLnBrk="1" hangingPunct="1">
              <a:spcBef>
                <a:spcPct val="50000"/>
              </a:spcBef>
              <a:buFontTx/>
              <a:buNone/>
            </a:pPr>
            <a:r>
              <a:rPr lang="tr-TR" altLang="tr-TR" sz="1800">
                <a:latin typeface="Arial" panose="020B0604020202020204" pitchFamily="34" charset="0"/>
              </a:rPr>
              <a:t>Dilekçe Hakkı</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 xmlns:a16="http://schemas.microsoft.com/office/drawing/2014/main" id="{5AA8C460-E4C5-33BD-DFBB-6F32BD1A3465}"/>
              </a:ext>
            </a:extLst>
          </p:cNvPr>
          <p:cNvSpPr txBox="1">
            <a:spLocks noChangeArrowheads="1"/>
          </p:cNvSpPr>
          <p:nvPr/>
        </p:nvSpPr>
        <p:spPr bwMode="auto">
          <a:xfrm>
            <a:off x="381000" y="304800"/>
            <a:ext cx="8229600" cy="13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tr-TR" altLang="tr-TR" sz="2800">
                <a:latin typeface="Arial" panose="020B0604020202020204" pitchFamily="34" charset="0"/>
              </a:rPr>
              <a:t>Temel Hak ve Hürriyetlerden Yararlanacak Kişiler</a:t>
            </a:r>
          </a:p>
          <a:p>
            <a:pPr eaLnBrk="1" hangingPunct="1">
              <a:spcBef>
                <a:spcPct val="50000"/>
              </a:spcBef>
              <a:buFontTx/>
              <a:buNone/>
            </a:pPr>
            <a:endParaRPr lang="tr-TR" altLang="tr-TR" sz="1800">
              <a:latin typeface="Arial" panose="020B0604020202020204" pitchFamily="34" charset="0"/>
            </a:endParaRPr>
          </a:p>
          <a:p>
            <a:pPr eaLnBrk="1" hangingPunct="1">
              <a:spcBef>
                <a:spcPct val="50000"/>
              </a:spcBef>
              <a:buFontTx/>
              <a:buNone/>
            </a:pPr>
            <a:endParaRPr lang="tr-TR" altLang="tr-TR" sz="1800">
              <a:latin typeface="Arial" panose="020B0604020202020204" pitchFamily="34" charset="0"/>
            </a:endParaRPr>
          </a:p>
        </p:txBody>
      </p:sp>
      <p:pic>
        <p:nvPicPr>
          <p:cNvPr id="8195" name="Picture 5">
            <a:extLst>
              <a:ext uri="{FF2B5EF4-FFF2-40B4-BE49-F238E27FC236}">
                <a16:creationId xmlns="" xmlns:a16="http://schemas.microsoft.com/office/drawing/2014/main" id="{E2AE4D47-642A-8ABA-800D-214AA806E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7848600"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6">
            <a:extLst>
              <a:ext uri="{FF2B5EF4-FFF2-40B4-BE49-F238E27FC236}">
                <a16:creationId xmlns="" xmlns:a16="http://schemas.microsoft.com/office/drawing/2014/main" id="{60B9F696-F0C8-CC85-6136-F6440DC5D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638968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 xmlns:a16="http://schemas.microsoft.com/office/drawing/2014/main" id="{5FDCB14D-0F6B-2FBA-DB78-A30611C04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84784"/>
            <a:ext cx="89916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5">
            <a:extLst>
              <a:ext uri="{FF2B5EF4-FFF2-40B4-BE49-F238E27FC236}">
                <a16:creationId xmlns="" xmlns:a16="http://schemas.microsoft.com/office/drawing/2014/main" id="{BBEEDC58-8CA3-9723-C92D-9375E772C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4437112"/>
            <a:ext cx="84582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179512" y="1600200"/>
            <a:ext cx="8964488" cy="4853136"/>
          </a:xfrm>
        </p:spPr>
        <p:txBody>
          <a:bodyPr>
            <a:normAutofit lnSpcReduction="10000"/>
          </a:bodyPr>
          <a:lstStyle/>
          <a:p>
            <a:pPr marL="0" indent="0">
              <a:buNone/>
            </a:pPr>
            <a:r>
              <a:rPr lang="tr-TR" dirty="0" smtClean="0"/>
              <a:t>Sınırlamanın kanunla yapılması şartı:</a:t>
            </a:r>
          </a:p>
          <a:p>
            <a:pPr marL="0" indent="0">
              <a:buNone/>
            </a:pPr>
            <a:endParaRPr lang="tr-TR" dirty="0" smtClean="0"/>
          </a:p>
          <a:p>
            <a:pPr marL="0" indent="0" algn="just">
              <a:buNone/>
            </a:pPr>
            <a:r>
              <a:rPr lang="tr-TR" dirty="0" smtClean="0"/>
              <a:t>Temel hak ve özgürlükler, yönetmelik, cumhurbaşkanı kararnamesi veya diğer işlemlerle sınırlandırılamaz.</a:t>
            </a:r>
          </a:p>
          <a:p>
            <a:pPr marL="0" indent="0" algn="just">
              <a:buNone/>
            </a:pPr>
            <a:endParaRPr lang="tr-TR" dirty="0" smtClean="0"/>
          </a:p>
          <a:p>
            <a:pPr marL="0" indent="0" algn="just">
              <a:buNone/>
            </a:pPr>
            <a:r>
              <a:rPr lang="tr-TR" dirty="0" smtClean="0"/>
              <a:t>Sınırlamanın meşru sebep dayanması şartı: özel sınırlama sebepleri. Kamu düzeni, genel asayiş, kamu yararı, genel sağlık…</a:t>
            </a:r>
          </a:p>
          <a:p>
            <a:pPr marL="0" indent="0">
              <a:buNone/>
            </a:pPr>
            <a:endParaRPr lang="tr-TR" dirty="0"/>
          </a:p>
        </p:txBody>
      </p:sp>
    </p:spTree>
    <p:extLst>
      <p:ext uri="{BB962C8B-B14F-4D97-AF65-F5344CB8AC3E}">
        <p14:creationId xmlns:p14="http://schemas.microsoft.com/office/powerpoint/2010/main" val="38808173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107504" y="1556792"/>
            <a:ext cx="8928992" cy="4896544"/>
          </a:xfrm>
        </p:spPr>
        <p:txBody>
          <a:bodyPr>
            <a:normAutofit/>
          </a:bodyPr>
          <a:lstStyle/>
          <a:p>
            <a:pPr marL="0" indent="0" algn="just">
              <a:buNone/>
            </a:pPr>
            <a:r>
              <a:rPr lang="tr-TR" dirty="0" smtClean="0"/>
              <a:t>Sınırlamanın Anayasa’nın sözüne ve ruhuna uygun olma şartı</a:t>
            </a:r>
            <a:r>
              <a:rPr lang="tr-TR" dirty="0"/>
              <a:t>.</a:t>
            </a:r>
            <a:endParaRPr lang="tr-TR" dirty="0" smtClean="0"/>
          </a:p>
          <a:p>
            <a:pPr marL="0" indent="0" algn="just">
              <a:buNone/>
            </a:pPr>
            <a:endParaRPr lang="tr-TR" dirty="0" smtClean="0"/>
          </a:p>
          <a:p>
            <a:pPr marL="0" indent="0" algn="just">
              <a:buNone/>
            </a:pPr>
            <a:r>
              <a:rPr lang="tr-TR" dirty="0" smtClean="0"/>
              <a:t>Sınırlamanın demokratik toplum gereklerine uygun olması şartı: demokratik devletin özellikleri nedir?</a:t>
            </a:r>
          </a:p>
          <a:p>
            <a:pPr marL="0" indent="0" algn="just">
              <a:buNone/>
            </a:pPr>
            <a:endParaRPr lang="tr-TR" dirty="0" smtClean="0"/>
          </a:p>
          <a:p>
            <a:pPr marL="0" indent="0" algn="just">
              <a:buNone/>
            </a:pPr>
            <a:r>
              <a:rPr lang="tr-TR" dirty="0" smtClean="0"/>
              <a:t>Özlerine dokunma yasağı şartı: hakkın özü, onun vazgeçilmez unsuru, dokunulduğu halde söz konusu hürriyeti anlamsız kılacak olan asli çekirdeğidir.</a:t>
            </a:r>
          </a:p>
        </p:txBody>
      </p:sp>
    </p:spTree>
    <p:extLst>
      <p:ext uri="{BB962C8B-B14F-4D97-AF65-F5344CB8AC3E}">
        <p14:creationId xmlns:p14="http://schemas.microsoft.com/office/powerpoint/2010/main" val="20557555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8445" y="908720"/>
            <a:ext cx="8928992" cy="4709120"/>
          </a:xfrm>
        </p:spPr>
        <p:txBody>
          <a:bodyPr/>
          <a:lstStyle/>
          <a:p>
            <a:pPr marL="0" indent="0" algn="just">
              <a:buNone/>
            </a:pPr>
            <a:r>
              <a:rPr lang="tr-TR" dirty="0" smtClean="0"/>
              <a:t>Sınırlama Laik </a:t>
            </a:r>
            <a:r>
              <a:rPr lang="tr-TR" dirty="0"/>
              <a:t>C</a:t>
            </a:r>
            <a:r>
              <a:rPr lang="tr-TR" dirty="0" smtClean="0"/>
              <a:t>umhuriyetin gereklerine aykırı olmaması şartı.</a:t>
            </a:r>
          </a:p>
          <a:p>
            <a:pPr marL="0" indent="0" algn="just">
              <a:buNone/>
            </a:pPr>
            <a:endParaRPr lang="tr-TR" dirty="0" smtClean="0"/>
          </a:p>
          <a:p>
            <a:pPr marL="0" indent="0" algn="just">
              <a:buNone/>
            </a:pPr>
            <a:r>
              <a:rPr lang="tr-TR" dirty="0" smtClean="0"/>
              <a:t>Ölçülülük ilkesine uygunluk şartı: </a:t>
            </a:r>
          </a:p>
          <a:p>
            <a:pPr algn="just">
              <a:buFontTx/>
              <a:buChar char="-"/>
            </a:pPr>
            <a:r>
              <a:rPr lang="tr-TR" dirty="0" smtClean="0"/>
              <a:t>Başvurulan araç, sınırlama amacını gerçekleştirmek için elverişli olmalı</a:t>
            </a:r>
          </a:p>
          <a:p>
            <a:pPr algn="just">
              <a:buFontTx/>
              <a:buChar char="-"/>
            </a:pPr>
            <a:r>
              <a:rPr lang="tr-TR" dirty="0" smtClean="0"/>
              <a:t>Araç, amaç açısından zorunlu (gerekli) olmalı</a:t>
            </a:r>
          </a:p>
          <a:p>
            <a:pPr algn="just">
              <a:buFontTx/>
              <a:buChar char="-"/>
            </a:pPr>
            <a:r>
              <a:rPr lang="tr-TR" dirty="0" smtClean="0"/>
              <a:t>Amaç ve araç arasında oran olmalı</a:t>
            </a:r>
          </a:p>
        </p:txBody>
      </p:sp>
    </p:spTree>
    <p:extLst>
      <p:ext uri="{BB962C8B-B14F-4D97-AF65-F5344CB8AC3E}">
        <p14:creationId xmlns:p14="http://schemas.microsoft.com/office/powerpoint/2010/main" val="8201295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OLAĞANÜSTÜ DÖNEMDE SINIRLAMA</a:t>
            </a:r>
            <a:endParaRPr lang="tr-TR" dirty="0"/>
          </a:p>
        </p:txBody>
      </p:sp>
      <p:sp>
        <p:nvSpPr>
          <p:cNvPr id="3" name="İçerik Yer Tutucusu 2"/>
          <p:cNvSpPr>
            <a:spLocks noGrp="1"/>
          </p:cNvSpPr>
          <p:nvPr>
            <p:ph idx="1"/>
          </p:nvPr>
        </p:nvSpPr>
        <p:spPr>
          <a:xfrm>
            <a:off x="0" y="1417638"/>
            <a:ext cx="9144000" cy="4708525"/>
          </a:xfrm>
        </p:spPr>
        <p:txBody>
          <a:bodyPr>
            <a:normAutofit fontScale="70000" lnSpcReduction="20000"/>
          </a:bodyPr>
          <a:lstStyle/>
          <a:p>
            <a:pPr marL="0" indent="0" algn="just">
              <a:buNone/>
            </a:pPr>
            <a:r>
              <a:rPr lang="tr-TR" dirty="0" smtClean="0">
                <a:latin typeface="+mj-lt"/>
              </a:rPr>
              <a:t>**Temel </a:t>
            </a:r>
            <a:r>
              <a:rPr lang="tr-TR" dirty="0">
                <a:latin typeface="+mj-lt"/>
              </a:rPr>
              <a:t>hak ve hürriyetlerin kullanılmasının durdurulması MADDE </a:t>
            </a:r>
            <a:r>
              <a:rPr lang="tr-TR" dirty="0" smtClean="0">
                <a:latin typeface="+mj-lt"/>
              </a:rPr>
              <a:t>15-</a:t>
            </a:r>
          </a:p>
          <a:p>
            <a:pPr marL="0" indent="0" algn="just">
              <a:buNone/>
            </a:pPr>
            <a:endParaRPr lang="tr-TR" dirty="0" smtClean="0">
              <a:latin typeface="+mj-lt"/>
              <a:cs typeface="Times New Roman" panose="02020603050405020304" pitchFamily="18" charset="0"/>
            </a:endParaRPr>
          </a:p>
          <a:p>
            <a:pPr marL="0" indent="0" algn="just">
              <a:buNone/>
            </a:pPr>
            <a:r>
              <a:rPr lang="tr-TR" b="1" dirty="0" smtClean="0">
                <a:latin typeface="+mj-lt"/>
                <a:cs typeface="Times New Roman" panose="02020603050405020304" pitchFamily="18" charset="0"/>
              </a:rPr>
              <a:t>Savaş</a:t>
            </a:r>
            <a:r>
              <a:rPr lang="tr-TR" b="1" dirty="0">
                <a:latin typeface="+mj-lt"/>
                <a:cs typeface="Times New Roman" panose="02020603050405020304" pitchFamily="18" charset="0"/>
              </a:rPr>
              <a:t>, seferberlik veya olağanüstü hallerde, </a:t>
            </a:r>
            <a:endParaRPr lang="tr-TR" b="1" dirty="0" smtClean="0">
              <a:latin typeface="+mj-lt"/>
              <a:cs typeface="Times New Roman" panose="02020603050405020304" pitchFamily="18" charset="0"/>
            </a:endParaRPr>
          </a:p>
          <a:p>
            <a:pPr marL="0" indent="0" algn="just">
              <a:buNone/>
            </a:pPr>
            <a:r>
              <a:rPr lang="tr-TR" b="1" dirty="0" smtClean="0">
                <a:latin typeface="+mj-lt"/>
                <a:cs typeface="Times New Roman" panose="02020603050405020304" pitchFamily="18" charset="0"/>
              </a:rPr>
              <a:t>milletlerarası </a:t>
            </a:r>
            <a:r>
              <a:rPr lang="tr-TR" b="1" dirty="0">
                <a:latin typeface="+mj-lt"/>
                <a:cs typeface="Times New Roman" panose="02020603050405020304" pitchFamily="18" charset="0"/>
              </a:rPr>
              <a:t>hukuktan doğan yükümlülükler ihlâl edilmemek kaydıyla, </a:t>
            </a:r>
            <a:endParaRPr lang="tr-TR" b="1" dirty="0" smtClean="0">
              <a:latin typeface="+mj-lt"/>
              <a:cs typeface="Times New Roman" panose="02020603050405020304" pitchFamily="18" charset="0"/>
            </a:endParaRPr>
          </a:p>
          <a:p>
            <a:pPr marL="0" indent="0" algn="just">
              <a:buNone/>
            </a:pPr>
            <a:r>
              <a:rPr lang="tr-TR" b="1" dirty="0" smtClean="0">
                <a:latin typeface="+mj-lt"/>
                <a:cs typeface="Times New Roman" panose="02020603050405020304" pitchFamily="18" charset="0"/>
              </a:rPr>
              <a:t>durumun </a:t>
            </a:r>
            <a:r>
              <a:rPr lang="tr-TR" b="1" dirty="0">
                <a:latin typeface="+mj-lt"/>
                <a:cs typeface="Times New Roman" panose="02020603050405020304" pitchFamily="18" charset="0"/>
              </a:rPr>
              <a:t>gerektirdiği ölçüde temel hak ve hürriyetlerin kullanılması kısmen veya tamamen durdurulabilir veya bunlar için Anayasada öngörülen güvencelere aykırı tedbirler alınabilir. </a:t>
            </a:r>
            <a:endParaRPr lang="tr-TR" b="1" dirty="0" smtClean="0">
              <a:latin typeface="+mj-lt"/>
              <a:cs typeface="Times New Roman" panose="02020603050405020304" pitchFamily="18" charset="0"/>
            </a:endParaRPr>
          </a:p>
          <a:p>
            <a:pPr marL="0" indent="0" algn="just">
              <a:buNone/>
            </a:pPr>
            <a:endParaRPr lang="tr-TR" dirty="0">
              <a:latin typeface="+mj-lt"/>
              <a:cs typeface="Times New Roman" panose="02020603050405020304" pitchFamily="18" charset="0"/>
            </a:endParaRPr>
          </a:p>
          <a:p>
            <a:pPr marL="0" indent="0" algn="just">
              <a:buNone/>
            </a:pPr>
            <a:r>
              <a:rPr lang="tr-TR" dirty="0" smtClean="0"/>
              <a:t>Birinci </a:t>
            </a:r>
            <a:r>
              <a:rPr lang="tr-TR" dirty="0"/>
              <a:t>fıkrada belirlenen durumlarda da, savaş hukukuna uygun fiiller sonucu meydana gelen ölümler dışında, </a:t>
            </a:r>
            <a:r>
              <a:rPr lang="tr-TR" b="1" dirty="0"/>
              <a:t>kişinin yaşama hakkına, maddî ve manevî varlığının bütünlüğüne dokunulamaz; kimse din, vicdan, düşünce ve kanaatlerini açıklamaya zorlanamaz ve bunlardan dolayı suçlanamaz; suç ve cezalar geçmişe yürütülemez; suçluluğu mahkeme kararı ile saptanıncaya kadar kimse suçlu sayılamaz. </a:t>
            </a:r>
          </a:p>
        </p:txBody>
      </p:sp>
    </p:spTree>
    <p:extLst>
      <p:ext uri="{BB962C8B-B14F-4D97-AF65-F5344CB8AC3E}">
        <p14:creationId xmlns:p14="http://schemas.microsoft.com/office/powerpoint/2010/main" val="2403968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kara hukuk girişindeki atatürk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03782"/>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0" y="5657671"/>
            <a:ext cx="9144000" cy="1200329"/>
          </a:xfrm>
          <a:prstGeom prst="rect">
            <a:avLst/>
          </a:prstGeom>
        </p:spPr>
        <p:txBody>
          <a:bodyPr wrap="square">
            <a:spAutoFit/>
          </a:bodyPr>
          <a:lstStyle/>
          <a:p>
            <a:pPr algn="just"/>
            <a:r>
              <a:rPr lang="tr-TR" dirty="0">
                <a:solidFill>
                  <a:schemeClr val="tx2"/>
                </a:solidFill>
              </a:rPr>
              <a:t>«Cumhuriyetin yaptırımı olacak bu büyük kurumun açılışında duyduğum mutluluğu hiçbir girişimde duymadım ve bunu açığa vurmakla ve belirtmekle hoşnudum.»</a:t>
            </a:r>
          </a:p>
          <a:p>
            <a:endParaRPr lang="tr-TR" dirty="0">
              <a:solidFill>
                <a:schemeClr val="tx2"/>
              </a:solidFill>
            </a:endParaRPr>
          </a:p>
          <a:p>
            <a:pPr algn="r"/>
            <a:r>
              <a:rPr lang="tr-TR" dirty="0">
                <a:solidFill>
                  <a:schemeClr val="tx2"/>
                </a:solidFill>
              </a:rPr>
              <a:t>Ankara Hukuk Mektebi Açılışı, 5 Kasım 1925</a:t>
            </a:r>
          </a:p>
        </p:txBody>
      </p:sp>
    </p:spTree>
    <p:extLst>
      <p:ext uri="{BB962C8B-B14F-4D97-AF65-F5344CB8AC3E}">
        <p14:creationId xmlns:p14="http://schemas.microsoft.com/office/powerpoint/2010/main" val="23839311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 xmlns:a16="http://schemas.microsoft.com/office/drawing/2014/main" id="{1A5640BF-B053-0227-8053-6D3DD93A3FA0}"/>
              </a:ext>
            </a:extLst>
          </p:cNvPr>
          <p:cNvSpPr txBox="1">
            <a:spLocks noChangeArrowheads="1"/>
          </p:cNvSpPr>
          <p:nvPr/>
        </p:nvSpPr>
        <p:spPr bwMode="auto">
          <a:xfrm>
            <a:off x="152400" y="0"/>
            <a:ext cx="88392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tr-TR" altLang="tr-TR">
                <a:latin typeface="Arial" panose="020B0604020202020204" pitchFamily="34" charset="0"/>
              </a:rPr>
              <a:t>                          </a:t>
            </a:r>
            <a:r>
              <a:rPr lang="tr-TR" altLang="tr-TR" sz="4000">
                <a:latin typeface="Arial" panose="020B0604020202020204" pitchFamily="34" charset="0"/>
              </a:rPr>
              <a:t>Özel Haklar</a:t>
            </a:r>
            <a:endParaRPr lang="tr-TR" altLang="tr-TR" sz="2000">
              <a:latin typeface="Arial" panose="020B0604020202020204" pitchFamily="34" charset="0"/>
            </a:endParaRPr>
          </a:p>
          <a:p>
            <a:pPr eaLnBrk="1" hangingPunct="1">
              <a:spcBef>
                <a:spcPct val="50000"/>
              </a:spcBef>
              <a:buFontTx/>
              <a:buNone/>
            </a:pPr>
            <a:r>
              <a:rPr lang="tr-TR" altLang="tr-TR" sz="2000">
                <a:latin typeface="Arial" panose="020B0604020202020204" pitchFamily="34" charset="0"/>
              </a:rPr>
              <a:t>Özel hukuk kişilerine ilişkindir.</a:t>
            </a:r>
          </a:p>
          <a:p>
            <a:pPr eaLnBrk="1" hangingPunct="1">
              <a:spcBef>
                <a:spcPct val="50000"/>
              </a:spcBef>
              <a:buFontTx/>
              <a:buNone/>
            </a:pPr>
            <a:r>
              <a:rPr lang="tr-TR" altLang="tr-TR" sz="2000">
                <a:latin typeface="Arial" panose="020B0604020202020204" pitchFamily="34" charset="0"/>
              </a:rPr>
              <a:t>Herkese eşit ve genel biçimde tanınır..</a:t>
            </a:r>
          </a:p>
        </p:txBody>
      </p:sp>
      <p:graphicFrame>
        <p:nvGraphicFramePr>
          <p:cNvPr id="6" name="Diagram 5">
            <a:extLst>
              <a:ext uri="{FF2B5EF4-FFF2-40B4-BE49-F238E27FC236}">
                <a16:creationId xmlns="" xmlns:a16="http://schemas.microsoft.com/office/drawing/2014/main" id="{93E68D51-B78E-BD59-5B28-6BBFB9DAD2CF}"/>
              </a:ext>
            </a:extLst>
          </p:cNvPr>
          <p:cNvGraphicFramePr/>
          <p:nvPr/>
        </p:nvGraphicFramePr>
        <p:xfrm>
          <a:off x="762000" y="1828800"/>
          <a:ext cx="7239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44" name="TextBox 6">
            <a:extLst>
              <a:ext uri="{FF2B5EF4-FFF2-40B4-BE49-F238E27FC236}">
                <a16:creationId xmlns="" xmlns:a16="http://schemas.microsoft.com/office/drawing/2014/main" id="{F927B063-A65A-394E-3E05-375BF41427BD}"/>
              </a:ext>
            </a:extLst>
          </p:cNvPr>
          <p:cNvSpPr txBox="1">
            <a:spLocks noChangeArrowheads="1"/>
          </p:cNvSpPr>
          <p:nvPr/>
        </p:nvSpPr>
        <p:spPr bwMode="auto">
          <a:xfrm>
            <a:off x="3581400" y="5029200"/>
            <a:ext cx="365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tr-TR" altLang="tr-TR" sz="2000">
                <a:latin typeface="Arial" panose="020B0604020202020204" pitchFamily="34" charset="0"/>
              </a:rPr>
              <a:t>Bağımlı Haklar</a:t>
            </a:r>
          </a:p>
          <a:p>
            <a:pPr eaLnBrk="1" hangingPunct="1">
              <a:spcBef>
                <a:spcPct val="0"/>
              </a:spcBef>
            </a:pPr>
            <a:r>
              <a:rPr lang="tr-TR" altLang="tr-TR" sz="2000">
                <a:latin typeface="Arial" panose="020B0604020202020204" pitchFamily="34" charset="0"/>
              </a:rPr>
              <a:t>Bağımsız Haklar</a:t>
            </a:r>
            <a:endParaRPr lang="en-US" altLang="tr-TR" sz="2000">
              <a:latin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 xmlns:a16="http://schemas.microsoft.com/office/drawing/2014/main" id="{8AFA34A6-7539-FC8D-9DD2-2FB31F451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382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755576" y="1412776"/>
            <a:ext cx="7772400" cy="1470025"/>
          </a:xfrm>
        </p:spPr>
        <p:txBody>
          <a:bodyPr>
            <a:normAutofit/>
          </a:bodyPr>
          <a:lstStyle/>
          <a:p>
            <a:r>
              <a:rPr lang="tr-TR" sz="6600" b="1" dirty="0">
                <a:solidFill>
                  <a:srgbClr val="FF0000"/>
                </a:solidFill>
              </a:rPr>
              <a:t>ANAYASA HUKUKU</a:t>
            </a:r>
          </a:p>
        </p:txBody>
      </p:sp>
      <p:sp>
        <p:nvSpPr>
          <p:cNvPr id="3" name="Alt Başlık 2"/>
          <p:cNvSpPr>
            <a:spLocks noGrp="1"/>
          </p:cNvSpPr>
          <p:nvPr>
            <p:ph type="subTitle" idx="1"/>
          </p:nvPr>
        </p:nvSpPr>
        <p:spPr>
          <a:xfrm>
            <a:off x="1331640" y="3501008"/>
            <a:ext cx="6400800" cy="1752600"/>
          </a:xfrm>
        </p:spPr>
        <p:txBody>
          <a:bodyPr>
            <a:normAutofit fontScale="92500" lnSpcReduction="20000"/>
          </a:bodyPr>
          <a:lstStyle/>
          <a:p>
            <a:r>
              <a:rPr lang="tr-TR" dirty="0">
                <a:solidFill>
                  <a:schemeClr val="tx1"/>
                </a:solidFill>
              </a:rPr>
              <a:t>2024-2025 Eğitim Öğretim Yılı</a:t>
            </a:r>
          </a:p>
          <a:p>
            <a:r>
              <a:rPr lang="tr-TR" dirty="0">
                <a:solidFill>
                  <a:schemeClr val="tx1"/>
                </a:solidFill>
              </a:rPr>
              <a:t>Ders </a:t>
            </a:r>
            <a:r>
              <a:rPr lang="tr-TR" dirty="0" smtClean="0">
                <a:solidFill>
                  <a:schemeClr val="tx1"/>
                </a:solidFill>
              </a:rPr>
              <a:t>Notları</a:t>
            </a:r>
          </a:p>
          <a:p>
            <a:r>
              <a:rPr lang="tr-TR" dirty="0" smtClean="0">
                <a:solidFill>
                  <a:schemeClr val="tx1"/>
                </a:solidFill>
              </a:rPr>
              <a:t>5. Bölüm: Anayasa Türleri ve Devlet Kavramı</a:t>
            </a:r>
            <a:endParaRPr lang="tr-TR" dirty="0">
              <a:solidFill>
                <a:schemeClr val="tx1"/>
              </a:solidFill>
            </a:endParaRPr>
          </a:p>
        </p:txBody>
      </p:sp>
    </p:spTree>
    <p:extLst>
      <p:ext uri="{BB962C8B-B14F-4D97-AF65-F5344CB8AC3E}">
        <p14:creationId xmlns:p14="http://schemas.microsoft.com/office/powerpoint/2010/main" val="2727913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124" y="1052736"/>
            <a:ext cx="9036496" cy="4896544"/>
          </a:xfrm>
        </p:spPr>
        <p:txBody>
          <a:bodyPr/>
          <a:lstStyle/>
          <a:p>
            <a:pPr algn="just"/>
            <a:r>
              <a:rPr lang="tr-TR" dirty="0"/>
              <a:t>HANGİSİ DOĞRU?</a:t>
            </a:r>
          </a:p>
          <a:p>
            <a:pPr algn="just">
              <a:buFontTx/>
              <a:buChar char="-"/>
            </a:pPr>
            <a:r>
              <a:rPr lang="tr-TR" b="1" dirty="0"/>
              <a:t>Şekli anayasa tanımı doğrudur. </a:t>
            </a:r>
            <a:r>
              <a:rPr lang="tr-TR" dirty="0"/>
              <a:t>Çünkü devletin temel organlarına ilişkin hususlar genel olarak kanunlarla düzenlenmiştir ve bunlar anayasa kuralları olarak kabul edilmez.</a:t>
            </a:r>
          </a:p>
          <a:p>
            <a:pPr marL="0" indent="0" algn="just">
              <a:buNone/>
            </a:pPr>
            <a:r>
              <a:rPr lang="tr-TR" dirty="0"/>
              <a:t>Bu halde anayasa, normlar hiyerarşisinin en üst basamağında bulunan ve kanunlardan daha zor değiştirilebilen kuralların bütünüdür. </a:t>
            </a:r>
          </a:p>
        </p:txBody>
      </p:sp>
    </p:spTree>
    <p:extLst>
      <p:ext uri="{BB962C8B-B14F-4D97-AF65-F5344CB8AC3E}">
        <p14:creationId xmlns:p14="http://schemas.microsoft.com/office/powerpoint/2010/main" val="14707492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692696"/>
            <a:ext cx="6192688" cy="5328592"/>
          </a:xfrm>
        </p:spPr>
        <p:txBody>
          <a:bodyPr>
            <a:normAutofit lnSpcReduction="10000"/>
          </a:bodyPr>
          <a:lstStyle/>
          <a:p>
            <a:pPr algn="just"/>
            <a:r>
              <a:rPr lang="tr-TR" dirty="0"/>
              <a:t>ANAYASA </a:t>
            </a:r>
            <a:r>
              <a:rPr lang="tr-TR" dirty="0" smtClean="0"/>
              <a:t>TÜRLERİ</a:t>
            </a:r>
          </a:p>
          <a:p>
            <a:pPr marL="0" indent="0" algn="just">
              <a:buNone/>
            </a:pPr>
            <a:endParaRPr lang="tr-TR" dirty="0"/>
          </a:p>
          <a:p>
            <a:pPr marL="0" indent="0" algn="just">
              <a:buNone/>
            </a:pPr>
            <a:r>
              <a:rPr lang="tr-TR" dirty="0"/>
              <a:t>1- YAZILI ANAYASA: </a:t>
            </a:r>
            <a:r>
              <a:rPr lang="tr-TR" dirty="0" smtClean="0"/>
              <a:t>Anayasa </a:t>
            </a:r>
            <a:r>
              <a:rPr lang="tr-TR" dirty="0"/>
              <a:t>kurallarının yazılı belge içinde toplanmasıdır</a:t>
            </a:r>
            <a:r>
              <a:rPr lang="tr-TR" dirty="0" smtClean="0"/>
              <a:t>.</a:t>
            </a:r>
          </a:p>
          <a:p>
            <a:pPr marL="0" indent="0" algn="just">
              <a:buNone/>
            </a:pPr>
            <a:endParaRPr lang="tr-TR" dirty="0"/>
          </a:p>
          <a:p>
            <a:pPr marL="0" indent="0" algn="just">
              <a:buNone/>
            </a:pPr>
            <a:r>
              <a:rPr lang="tr-TR" dirty="0"/>
              <a:t>2- YAZISIZ ANAYASA: </a:t>
            </a:r>
            <a:r>
              <a:rPr lang="tr-TR" dirty="0" smtClean="0"/>
              <a:t>Toplum </a:t>
            </a:r>
            <a:r>
              <a:rPr lang="tr-TR" dirty="0"/>
              <a:t>içinde uzunca süre kesintisiz olarak tekrarlanan ve bağlayıcı olduğuna inanılan uygulamalardır. En önemli örneği, İngiltere. </a:t>
            </a:r>
          </a:p>
        </p:txBody>
      </p:sp>
      <p:pic>
        <p:nvPicPr>
          <p:cNvPr id="4" name="Resim 3"/>
          <p:cNvPicPr>
            <a:picLocks noChangeAspect="1"/>
          </p:cNvPicPr>
          <p:nvPr/>
        </p:nvPicPr>
        <p:blipFill>
          <a:blip r:embed="rId2"/>
          <a:stretch>
            <a:fillRect/>
          </a:stretch>
        </p:blipFill>
        <p:spPr>
          <a:xfrm>
            <a:off x="6489755" y="3933056"/>
            <a:ext cx="2654245" cy="1594589"/>
          </a:xfrm>
          <a:prstGeom prst="rect">
            <a:avLst/>
          </a:prstGeom>
        </p:spPr>
      </p:pic>
      <p:pic>
        <p:nvPicPr>
          <p:cNvPr id="5" name="Resim 4"/>
          <p:cNvPicPr>
            <a:picLocks noChangeAspect="1"/>
          </p:cNvPicPr>
          <p:nvPr/>
        </p:nvPicPr>
        <p:blipFill>
          <a:blip r:embed="rId3"/>
          <a:stretch>
            <a:fillRect/>
          </a:stretch>
        </p:blipFill>
        <p:spPr>
          <a:xfrm>
            <a:off x="6489755" y="1578352"/>
            <a:ext cx="2619375" cy="1743075"/>
          </a:xfrm>
          <a:prstGeom prst="rect">
            <a:avLst/>
          </a:prstGeom>
        </p:spPr>
      </p:pic>
    </p:spTree>
    <p:extLst>
      <p:ext uri="{BB962C8B-B14F-4D97-AF65-F5344CB8AC3E}">
        <p14:creationId xmlns:p14="http://schemas.microsoft.com/office/powerpoint/2010/main" val="42042436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ANAYASA KAVRAMI</a:t>
            </a:r>
          </a:p>
        </p:txBody>
      </p:sp>
      <p:sp>
        <p:nvSpPr>
          <p:cNvPr id="3" name="İçerik Yer Tutucusu 2"/>
          <p:cNvSpPr>
            <a:spLocks noGrp="1"/>
          </p:cNvSpPr>
          <p:nvPr>
            <p:ph idx="1"/>
          </p:nvPr>
        </p:nvSpPr>
        <p:spPr>
          <a:xfrm>
            <a:off x="0" y="1556792"/>
            <a:ext cx="9144000" cy="4752528"/>
          </a:xfrm>
        </p:spPr>
        <p:txBody>
          <a:bodyPr/>
          <a:lstStyle/>
          <a:p>
            <a:pPr algn="just"/>
            <a:r>
              <a:rPr lang="tr-TR" dirty="0"/>
              <a:t>ANAYASA </a:t>
            </a:r>
            <a:r>
              <a:rPr lang="tr-TR" dirty="0" smtClean="0"/>
              <a:t>TÜRLERİ</a:t>
            </a:r>
          </a:p>
          <a:p>
            <a:pPr marL="0" indent="0" algn="just">
              <a:buNone/>
            </a:pPr>
            <a:endParaRPr lang="tr-TR" dirty="0"/>
          </a:p>
          <a:p>
            <a:pPr marL="0" indent="0" algn="just">
              <a:buNone/>
            </a:pPr>
            <a:r>
              <a:rPr lang="tr-TR" dirty="0"/>
              <a:t>1- YUMUŞAK ANAYASA: normal kanunlarla aynı usullerle ve aynı organlarca değiştirilebilen anayasadır.</a:t>
            </a:r>
          </a:p>
          <a:p>
            <a:pPr marL="0" indent="0" algn="just">
              <a:buNone/>
            </a:pPr>
            <a:endParaRPr lang="tr-TR" dirty="0" smtClean="0"/>
          </a:p>
          <a:p>
            <a:pPr marL="0" indent="0" algn="just">
              <a:buNone/>
            </a:pPr>
            <a:r>
              <a:rPr lang="tr-TR" dirty="0" smtClean="0"/>
              <a:t>2- </a:t>
            </a:r>
            <a:r>
              <a:rPr lang="tr-TR" dirty="0"/>
              <a:t>KATI ANAYASA: normal kanunlardan daha farklı organlarca veya daha zor usullerle değiştirilebilen anayasadır.</a:t>
            </a:r>
          </a:p>
        </p:txBody>
      </p:sp>
    </p:spTree>
    <p:extLst>
      <p:ext uri="{BB962C8B-B14F-4D97-AF65-F5344CB8AC3E}">
        <p14:creationId xmlns:p14="http://schemas.microsoft.com/office/powerpoint/2010/main" val="36524655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052736"/>
            <a:ext cx="9144000" cy="4925144"/>
          </a:xfrm>
        </p:spPr>
        <p:txBody>
          <a:bodyPr>
            <a:normAutofit/>
          </a:bodyPr>
          <a:lstStyle/>
          <a:p>
            <a:pPr marL="0" indent="0" algn="just">
              <a:buNone/>
            </a:pPr>
            <a:r>
              <a:rPr lang="tr-TR" b="1" dirty="0"/>
              <a:t>ANAYASAYA KATILIK SAĞLAMANIN YOLLARINDAN BAZILARI:</a:t>
            </a:r>
          </a:p>
          <a:p>
            <a:pPr marL="0" indent="0" algn="just">
              <a:buNone/>
            </a:pPr>
            <a:r>
              <a:rPr lang="tr-TR" dirty="0" smtClean="0"/>
              <a:t>1- Özel Meclis Usulü</a:t>
            </a:r>
          </a:p>
          <a:p>
            <a:pPr marL="0" indent="0" algn="just">
              <a:buNone/>
            </a:pPr>
            <a:r>
              <a:rPr lang="tr-TR" dirty="0" smtClean="0"/>
              <a:t>2- Üye Tamsayısının Salt Çoğunluğu Kuralı</a:t>
            </a:r>
          </a:p>
          <a:p>
            <a:pPr marL="0" indent="0" algn="just">
              <a:buNone/>
            </a:pPr>
            <a:r>
              <a:rPr lang="tr-TR" dirty="0" smtClean="0"/>
              <a:t>3- Nitelikli Çoğunluk Kuralı</a:t>
            </a:r>
          </a:p>
          <a:p>
            <a:pPr marL="0" indent="0" algn="just">
              <a:buNone/>
            </a:pPr>
            <a:r>
              <a:rPr lang="tr-TR" dirty="0" smtClean="0"/>
              <a:t>4- Halkoylaması</a:t>
            </a:r>
          </a:p>
          <a:p>
            <a:pPr marL="0" indent="0" algn="just">
              <a:buNone/>
            </a:pPr>
            <a:r>
              <a:rPr lang="tr-TR" dirty="0" smtClean="0"/>
              <a:t>5- Değiştirilemeyecek Maddeler</a:t>
            </a:r>
          </a:p>
          <a:p>
            <a:pPr marL="0" indent="0" algn="just">
              <a:buNone/>
            </a:pPr>
            <a:r>
              <a:rPr lang="tr-TR" dirty="0" smtClean="0"/>
              <a:t>6- Süre Veya Dönem Yasağı</a:t>
            </a:r>
          </a:p>
          <a:p>
            <a:pPr marL="0" indent="0">
              <a:buNone/>
            </a:pPr>
            <a:endParaRPr lang="tr-TR" dirty="0"/>
          </a:p>
        </p:txBody>
      </p:sp>
    </p:spTree>
    <p:extLst>
      <p:ext uri="{BB962C8B-B14F-4D97-AF65-F5344CB8AC3E}">
        <p14:creationId xmlns:p14="http://schemas.microsoft.com/office/powerpoint/2010/main" val="29519183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KURUCU İKTİDAR</a:t>
            </a:r>
          </a:p>
        </p:txBody>
      </p:sp>
      <p:sp>
        <p:nvSpPr>
          <p:cNvPr id="3" name="İçerik Yer Tutucusu 2"/>
          <p:cNvSpPr>
            <a:spLocks noGrp="1"/>
          </p:cNvSpPr>
          <p:nvPr>
            <p:ph idx="1"/>
          </p:nvPr>
        </p:nvSpPr>
        <p:spPr>
          <a:xfrm>
            <a:off x="0" y="1417638"/>
            <a:ext cx="9144000" cy="5440362"/>
          </a:xfrm>
        </p:spPr>
        <p:txBody>
          <a:bodyPr/>
          <a:lstStyle/>
          <a:p>
            <a:pPr marL="0" indent="0">
              <a:buNone/>
            </a:pPr>
            <a:r>
              <a:rPr lang="tr-TR" dirty="0"/>
              <a:t>Kurucu iktidar, anayasa yapma ve değiştirme iktidarı olarak tanımlanır.</a:t>
            </a:r>
          </a:p>
          <a:p>
            <a:pPr marL="0" indent="0">
              <a:buNone/>
            </a:pPr>
            <a:endParaRPr lang="tr-TR" dirty="0"/>
          </a:p>
          <a:p>
            <a:pPr marL="0" indent="0">
              <a:buNone/>
            </a:pPr>
            <a:r>
              <a:rPr lang="tr-TR" b="1" dirty="0"/>
              <a:t>Asli Kurucu İktidar:</a:t>
            </a:r>
            <a:r>
              <a:rPr lang="tr-TR" dirty="0"/>
              <a:t> </a:t>
            </a:r>
            <a:r>
              <a:rPr lang="tr-TR" dirty="0" smtClean="0"/>
              <a:t>Yeni </a:t>
            </a:r>
            <a:r>
              <a:rPr lang="tr-TR" dirty="0"/>
              <a:t>bir anayasa yapma </a:t>
            </a:r>
            <a:r>
              <a:rPr lang="tr-TR" dirty="0" smtClean="0"/>
              <a:t>iktidarı.</a:t>
            </a:r>
          </a:p>
          <a:p>
            <a:pPr marL="0" indent="0">
              <a:buNone/>
            </a:pPr>
            <a:endParaRPr lang="tr-TR" dirty="0"/>
          </a:p>
          <a:p>
            <a:pPr marL="0" indent="0">
              <a:buNone/>
            </a:pPr>
            <a:r>
              <a:rPr lang="tr-TR" b="1" dirty="0"/>
              <a:t>Tali Kurucu İktidar: </a:t>
            </a:r>
            <a:r>
              <a:rPr lang="tr-TR" dirty="0"/>
              <a:t>A</a:t>
            </a:r>
            <a:r>
              <a:rPr lang="tr-TR" dirty="0" smtClean="0"/>
              <a:t>nayasayı </a:t>
            </a:r>
            <a:r>
              <a:rPr lang="tr-TR" dirty="0"/>
              <a:t>değiştirme </a:t>
            </a:r>
            <a:r>
              <a:rPr lang="tr-TR" dirty="0" smtClean="0"/>
              <a:t>iktidarı.</a:t>
            </a:r>
            <a:endParaRPr lang="tr-TR" dirty="0"/>
          </a:p>
        </p:txBody>
      </p:sp>
    </p:spTree>
    <p:extLst>
      <p:ext uri="{BB962C8B-B14F-4D97-AF65-F5344CB8AC3E}">
        <p14:creationId xmlns:p14="http://schemas.microsoft.com/office/powerpoint/2010/main" val="26883205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0"/>
            <a:ext cx="8229600" cy="1143000"/>
          </a:xfrm>
        </p:spPr>
        <p:txBody>
          <a:bodyPr>
            <a:normAutofit/>
          </a:bodyPr>
          <a:lstStyle/>
          <a:p>
            <a:r>
              <a:rPr lang="tr-TR" b="1" dirty="0"/>
              <a:t>KURUCU İKTİDAR</a:t>
            </a:r>
          </a:p>
        </p:txBody>
      </p:sp>
      <p:sp>
        <p:nvSpPr>
          <p:cNvPr id="3" name="İçerik Yer Tutucusu 2"/>
          <p:cNvSpPr>
            <a:spLocks noGrp="1"/>
          </p:cNvSpPr>
          <p:nvPr>
            <p:ph idx="1"/>
          </p:nvPr>
        </p:nvSpPr>
        <p:spPr>
          <a:xfrm>
            <a:off x="0" y="1122783"/>
            <a:ext cx="9144000" cy="5257800"/>
          </a:xfrm>
        </p:spPr>
        <p:txBody>
          <a:bodyPr/>
          <a:lstStyle/>
          <a:p>
            <a:pPr marL="0" indent="0" algn="just">
              <a:buNone/>
            </a:pPr>
            <a:r>
              <a:rPr lang="tr-TR" b="1" dirty="0"/>
              <a:t>1- ASLİ KURUCU İKTİDAR: </a:t>
            </a:r>
            <a:r>
              <a:rPr lang="tr-TR" dirty="0"/>
              <a:t>D</a:t>
            </a:r>
            <a:r>
              <a:rPr lang="tr-TR" dirty="0" smtClean="0"/>
              <a:t>evrim </a:t>
            </a:r>
            <a:r>
              <a:rPr lang="tr-TR" dirty="0"/>
              <a:t>ve hükümet darbesi, savaş, sömürge olan bir ülkenin bağımsızlığa kavuşması, birden çok bağımsız devletin birleşerek yeni bir devlet kurması veya bir devletin birden çok bağımsız devlete ayrılması gibi olağanüstü durumlarda ortaya çıkmaktadır.</a:t>
            </a:r>
          </a:p>
        </p:txBody>
      </p:sp>
      <p:pic>
        <p:nvPicPr>
          <p:cNvPr id="4" name="Resim 3"/>
          <p:cNvPicPr>
            <a:picLocks noChangeAspect="1"/>
          </p:cNvPicPr>
          <p:nvPr/>
        </p:nvPicPr>
        <p:blipFill>
          <a:blip r:embed="rId2"/>
          <a:stretch>
            <a:fillRect/>
          </a:stretch>
        </p:blipFill>
        <p:spPr>
          <a:xfrm>
            <a:off x="4139952" y="3641111"/>
            <a:ext cx="5004048" cy="3216889"/>
          </a:xfrm>
          <a:prstGeom prst="rect">
            <a:avLst/>
          </a:prstGeom>
        </p:spPr>
      </p:pic>
    </p:spTree>
    <p:extLst>
      <p:ext uri="{BB962C8B-B14F-4D97-AF65-F5344CB8AC3E}">
        <p14:creationId xmlns:p14="http://schemas.microsoft.com/office/powerpoint/2010/main" val="9942544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KURUCU İKTİDAR</a:t>
            </a:r>
          </a:p>
        </p:txBody>
      </p:sp>
      <p:sp>
        <p:nvSpPr>
          <p:cNvPr id="3" name="İçerik Yer Tutucusu 2"/>
          <p:cNvSpPr>
            <a:spLocks noGrp="1"/>
          </p:cNvSpPr>
          <p:nvPr>
            <p:ph idx="1"/>
          </p:nvPr>
        </p:nvSpPr>
        <p:spPr/>
        <p:txBody>
          <a:bodyPr/>
          <a:lstStyle/>
          <a:p>
            <a:r>
              <a:rPr lang="tr-TR" dirty="0"/>
              <a:t>ASLİ KURUCU İKTİDARIN ÖZELLİKLERİ:</a:t>
            </a:r>
          </a:p>
          <a:p>
            <a:pPr marL="0" indent="0">
              <a:buNone/>
            </a:pPr>
            <a:r>
              <a:rPr lang="tr-TR" dirty="0"/>
              <a:t>1- SAHİBİ: önceden belli değildir, fiili koşullara göre belirlenir.</a:t>
            </a:r>
          </a:p>
          <a:p>
            <a:pPr marL="0" indent="0">
              <a:buNone/>
            </a:pPr>
            <a:r>
              <a:rPr lang="tr-TR" dirty="0"/>
              <a:t>2- </a:t>
            </a:r>
            <a:r>
              <a:rPr lang="tr-TR" dirty="0" err="1"/>
              <a:t>hukukdışıdır</a:t>
            </a:r>
            <a:r>
              <a:rPr lang="tr-TR" dirty="0"/>
              <a:t>.</a:t>
            </a:r>
          </a:p>
          <a:p>
            <a:pPr marL="0" indent="0">
              <a:buNone/>
            </a:pPr>
            <a:r>
              <a:rPr lang="tr-TR" dirty="0"/>
              <a:t>3- sınırsız bir iktidardır.</a:t>
            </a:r>
          </a:p>
          <a:p>
            <a:pPr marL="0" indent="0">
              <a:buNone/>
            </a:pPr>
            <a:r>
              <a:rPr lang="tr-TR" dirty="0"/>
              <a:t>4- anayasa yapma usulleri önceden belirlenemez.</a:t>
            </a:r>
          </a:p>
        </p:txBody>
      </p:sp>
    </p:spTree>
    <p:extLst>
      <p:ext uri="{BB962C8B-B14F-4D97-AF65-F5344CB8AC3E}">
        <p14:creationId xmlns:p14="http://schemas.microsoft.com/office/powerpoint/2010/main" val="2831582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u="sng" dirty="0"/>
              <a:t>HUKUKUN ANLAMI VE KONUSU</a:t>
            </a:r>
          </a:p>
        </p:txBody>
      </p:sp>
      <p:sp>
        <p:nvSpPr>
          <p:cNvPr id="3" name="2 İçerik Yer Tutucusu"/>
          <p:cNvSpPr>
            <a:spLocks noGrp="1"/>
          </p:cNvSpPr>
          <p:nvPr>
            <p:ph idx="1"/>
          </p:nvPr>
        </p:nvSpPr>
        <p:spPr>
          <a:xfrm>
            <a:off x="318356" y="1417638"/>
            <a:ext cx="8507288" cy="4781128"/>
          </a:xfrm>
        </p:spPr>
        <p:txBody>
          <a:bodyPr>
            <a:normAutofit/>
          </a:bodyPr>
          <a:lstStyle/>
          <a:p>
            <a:r>
              <a:rPr lang="tr-TR" dirty="0"/>
              <a:t>Aristo: “İnsan sosyal bir hayvandır.”</a:t>
            </a:r>
          </a:p>
          <a:p>
            <a:r>
              <a:rPr lang="tr-TR" dirty="0"/>
              <a:t>Hukuk kuralları, toplum içindeki insan davranışlarının nasıl olup olmayacağı konusunda “emir” ve “yasaklar” içerir.</a:t>
            </a:r>
          </a:p>
          <a:p>
            <a:r>
              <a:rPr lang="tr-TR" dirty="0"/>
              <a:t>Bu kurallara uygun düşmeyen davranış ve fiiller toplumun düzen ve güvenini bozduğu için –eylemin derecesine göre ve yine hukuk kurallarına uygun olarak- bir takım tepkilerle karşılanır: </a:t>
            </a:r>
            <a:r>
              <a:rPr lang="tr-TR" dirty="0">
                <a:solidFill>
                  <a:srgbClr val="FF0000"/>
                </a:solidFill>
              </a:rPr>
              <a:t>Yaptırım veya müeyyide.</a:t>
            </a:r>
          </a:p>
        </p:txBody>
      </p:sp>
    </p:spTree>
    <p:extLst>
      <p:ext uri="{BB962C8B-B14F-4D97-AF65-F5344CB8AC3E}">
        <p14:creationId xmlns:p14="http://schemas.microsoft.com/office/powerpoint/2010/main" val="41627019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KURUCU İKTİDAR</a:t>
            </a:r>
          </a:p>
        </p:txBody>
      </p:sp>
      <p:sp>
        <p:nvSpPr>
          <p:cNvPr id="3" name="İçerik Yer Tutucusu 2"/>
          <p:cNvSpPr>
            <a:spLocks noGrp="1"/>
          </p:cNvSpPr>
          <p:nvPr>
            <p:ph idx="1"/>
          </p:nvPr>
        </p:nvSpPr>
        <p:spPr>
          <a:xfrm>
            <a:off x="107504" y="1600200"/>
            <a:ext cx="9036496" cy="5257800"/>
          </a:xfrm>
        </p:spPr>
        <p:txBody>
          <a:bodyPr/>
          <a:lstStyle/>
          <a:p>
            <a:pPr marL="0" indent="0" algn="just">
              <a:buNone/>
            </a:pPr>
            <a:r>
              <a:rPr lang="tr-TR" b="1" dirty="0"/>
              <a:t>2- TALİ KURUCU İKTİDAR: </a:t>
            </a:r>
            <a:r>
              <a:rPr lang="tr-TR" dirty="0"/>
              <a:t>B</a:t>
            </a:r>
            <a:r>
              <a:rPr lang="tr-TR" dirty="0" smtClean="0"/>
              <a:t>ir </a:t>
            </a:r>
            <a:r>
              <a:rPr lang="tr-TR" dirty="0"/>
              <a:t>anayasayı yine o anayasada öngörülmüş usullerle değiştirme iktidarı olarak tanımlanır.</a:t>
            </a:r>
          </a:p>
        </p:txBody>
      </p:sp>
      <p:pic>
        <p:nvPicPr>
          <p:cNvPr id="4" name="Resim 3"/>
          <p:cNvPicPr>
            <a:picLocks noChangeAspect="1"/>
          </p:cNvPicPr>
          <p:nvPr/>
        </p:nvPicPr>
        <p:blipFill>
          <a:blip r:embed="rId2"/>
          <a:stretch>
            <a:fillRect/>
          </a:stretch>
        </p:blipFill>
        <p:spPr>
          <a:xfrm>
            <a:off x="4860032" y="3175912"/>
            <a:ext cx="4283968" cy="3682088"/>
          </a:xfrm>
          <a:prstGeom prst="rect">
            <a:avLst/>
          </a:prstGeom>
        </p:spPr>
      </p:pic>
      <p:pic>
        <p:nvPicPr>
          <p:cNvPr id="5" name="Resim 4"/>
          <p:cNvPicPr>
            <a:picLocks noChangeAspect="1"/>
          </p:cNvPicPr>
          <p:nvPr/>
        </p:nvPicPr>
        <p:blipFill>
          <a:blip r:embed="rId3"/>
          <a:stretch>
            <a:fillRect/>
          </a:stretch>
        </p:blipFill>
        <p:spPr>
          <a:xfrm>
            <a:off x="15821" y="3501008"/>
            <a:ext cx="4809367" cy="2536980"/>
          </a:xfrm>
          <a:prstGeom prst="rect">
            <a:avLst/>
          </a:prstGeom>
        </p:spPr>
      </p:pic>
    </p:spTree>
    <p:extLst>
      <p:ext uri="{BB962C8B-B14F-4D97-AF65-F5344CB8AC3E}">
        <p14:creationId xmlns:p14="http://schemas.microsoft.com/office/powerpoint/2010/main" val="40955423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KURUCU İKTİDAR</a:t>
            </a:r>
          </a:p>
        </p:txBody>
      </p:sp>
      <p:sp>
        <p:nvSpPr>
          <p:cNvPr id="3" name="İçerik Yer Tutucusu 2"/>
          <p:cNvSpPr>
            <a:spLocks noGrp="1"/>
          </p:cNvSpPr>
          <p:nvPr>
            <p:ph idx="1"/>
          </p:nvPr>
        </p:nvSpPr>
        <p:spPr/>
        <p:txBody>
          <a:bodyPr/>
          <a:lstStyle/>
          <a:p>
            <a:pPr marL="0" indent="0" algn="just">
              <a:buNone/>
            </a:pPr>
            <a:r>
              <a:rPr lang="tr-TR" b="1" dirty="0"/>
              <a:t>TALİ KURUCU İKTİDARIN ÖZELLİKLERİ</a:t>
            </a:r>
          </a:p>
          <a:p>
            <a:pPr marL="0" indent="0" algn="just">
              <a:buNone/>
            </a:pPr>
            <a:r>
              <a:rPr lang="tr-TR" dirty="0"/>
              <a:t>1- </a:t>
            </a:r>
            <a:r>
              <a:rPr lang="tr-TR" dirty="0" smtClean="0"/>
              <a:t>Hukuki </a:t>
            </a:r>
            <a:r>
              <a:rPr lang="tr-TR" dirty="0"/>
              <a:t>niteliktedir.</a:t>
            </a:r>
          </a:p>
          <a:p>
            <a:pPr marL="0" indent="0" algn="just">
              <a:buNone/>
            </a:pPr>
            <a:r>
              <a:rPr lang="tr-TR" dirty="0"/>
              <a:t>2- </a:t>
            </a:r>
            <a:r>
              <a:rPr lang="tr-TR" dirty="0" smtClean="0"/>
              <a:t>Sınırlı </a:t>
            </a:r>
            <a:r>
              <a:rPr lang="tr-TR" dirty="0"/>
              <a:t>bir iktidardır (</a:t>
            </a:r>
            <a:r>
              <a:rPr lang="tr-TR" dirty="0" err="1"/>
              <a:t>içeriksel</a:t>
            </a:r>
            <a:r>
              <a:rPr lang="tr-TR" dirty="0"/>
              <a:t>, zamansal, biçimsel sınırlar)</a:t>
            </a:r>
          </a:p>
          <a:p>
            <a:pPr marL="0" indent="0" algn="just">
              <a:buNone/>
            </a:pPr>
            <a:r>
              <a:rPr lang="tr-TR" dirty="0"/>
              <a:t>3- </a:t>
            </a:r>
            <a:r>
              <a:rPr lang="tr-TR" dirty="0" smtClean="0"/>
              <a:t>Bu </a:t>
            </a:r>
            <a:r>
              <a:rPr lang="tr-TR" dirty="0"/>
              <a:t>iktidarın sahibi yasama organı, halk veya devlet başkanı tarafından paylaşılmıştır.</a:t>
            </a:r>
          </a:p>
        </p:txBody>
      </p:sp>
    </p:spTree>
    <p:extLst>
      <p:ext uri="{BB962C8B-B14F-4D97-AF65-F5344CB8AC3E}">
        <p14:creationId xmlns:p14="http://schemas.microsoft.com/office/powerpoint/2010/main" val="27723649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55381007278\Desktop\Kurucu+İktidar+Aslî+Kurucu+İktidar–Tali+Kurucu+İktidar+Karşılaştırması.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362"/>
            <a:ext cx="9125272" cy="684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545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DEVLET KAVRAMI</a:t>
            </a:r>
          </a:p>
        </p:txBody>
      </p:sp>
      <p:sp>
        <p:nvSpPr>
          <p:cNvPr id="3" name="İçerik Yer Tutucusu 2"/>
          <p:cNvSpPr>
            <a:spLocks noGrp="1"/>
          </p:cNvSpPr>
          <p:nvPr>
            <p:ph idx="1"/>
          </p:nvPr>
        </p:nvSpPr>
        <p:spPr/>
        <p:txBody>
          <a:bodyPr/>
          <a:lstStyle/>
          <a:p>
            <a:pPr marL="0" indent="0">
              <a:buNone/>
            </a:pPr>
            <a:r>
              <a:rPr lang="tr-TR" dirty="0"/>
              <a:t>DEVLETİN UNSURLARI</a:t>
            </a:r>
          </a:p>
          <a:p>
            <a:pPr marL="0" indent="0">
              <a:buNone/>
            </a:pPr>
            <a:r>
              <a:rPr lang="tr-TR" dirty="0"/>
              <a:t>1- MİLLET </a:t>
            </a:r>
          </a:p>
          <a:p>
            <a:pPr marL="0" indent="0">
              <a:buNone/>
            </a:pPr>
            <a:r>
              <a:rPr lang="tr-TR" dirty="0"/>
              <a:t>2- ÜLKE</a:t>
            </a:r>
          </a:p>
          <a:p>
            <a:pPr marL="0" indent="0">
              <a:buNone/>
            </a:pPr>
            <a:r>
              <a:rPr lang="tr-TR" dirty="0"/>
              <a:t>3- EGEMENLİK</a:t>
            </a:r>
          </a:p>
          <a:p>
            <a:pPr marL="0" indent="0">
              <a:buNone/>
            </a:pPr>
            <a:endParaRPr lang="tr-TR" dirty="0"/>
          </a:p>
          <a:p>
            <a:pPr marL="0" indent="0">
              <a:buNone/>
            </a:pPr>
            <a:r>
              <a:rPr lang="tr-TR" dirty="0"/>
              <a:t>Devlet, belirli bir insan topluluğunun, belirli bir toprak parçası üzerinde egemenlik kurmasıyla oluşur.</a:t>
            </a:r>
          </a:p>
        </p:txBody>
      </p:sp>
    </p:spTree>
    <p:extLst>
      <p:ext uri="{BB962C8B-B14F-4D97-AF65-F5344CB8AC3E}">
        <p14:creationId xmlns:p14="http://schemas.microsoft.com/office/powerpoint/2010/main" val="23374860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DEVLET KAVRAMI</a:t>
            </a:r>
          </a:p>
        </p:txBody>
      </p:sp>
      <p:sp>
        <p:nvSpPr>
          <p:cNvPr id="3" name="İçerik Yer Tutucusu 2"/>
          <p:cNvSpPr>
            <a:spLocks noGrp="1"/>
          </p:cNvSpPr>
          <p:nvPr>
            <p:ph idx="1"/>
          </p:nvPr>
        </p:nvSpPr>
        <p:spPr>
          <a:xfrm>
            <a:off x="179512" y="1600200"/>
            <a:ext cx="8784976" cy="4853136"/>
          </a:xfrm>
        </p:spPr>
        <p:txBody>
          <a:bodyPr>
            <a:normAutofit/>
          </a:bodyPr>
          <a:lstStyle/>
          <a:p>
            <a:pPr marL="0" indent="0" algn="just">
              <a:buNone/>
            </a:pPr>
            <a:r>
              <a:rPr lang="tr-TR" dirty="0"/>
              <a:t>1- İNSAN TOPLULUĞU – MİLLET: </a:t>
            </a:r>
            <a:r>
              <a:rPr lang="tr-TR" dirty="0" smtClean="0"/>
              <a:t>Birbirlerine </a:t>
            </a:r>
            <a:r>
              <a:rPr lang="tr-TR" dirty="0"/>
              <a:t>birtakım bağlarla bağlanmış insanlardan oluşmuş topluluğa millet denir.</a:t>
            </a:r>
          </a:p>
          <a:p>
            <a:pPr algn="just">
              <a:buFontTx/>
              <a:buChar char="-"/>
            </a:pPr>
            <a:r>
              <a:rPr lang="tr-TR" b="1" dirty="0" smtClean="0"/>
              <a:t>Objektif Millet Anlayışı</a:t>
            </a:r>
            <a:r>
              <a:rPr lang="tr-TR" dirty="0" smtClean="0"/>
              <a:t>: </a:t>
            </a:r>
            <a:r>
              <a:rPr lang="tr-TR" dirty="0"/>
              <a:t>M</a:t>
            </a:r>
            <a:r>
              <a:rPr lang="tr-TR" dirty="0" smtClean="0"/>
              <a:t>illet </a:t>
            </a:r>
            <a:r>
              <a:rPr lang="tr-TR" dirty="0"/>
              <a:t>birtakım maddi yani elle tutulur bağlarla bağlanmıştır. Örneğin, ırk, dil, </a:t>
            </a:r>
            <a:r>
              <a:rPr lang="tr-TR" dirty="0" smtClean="0"/>
              <a:t>din.</a:t>
            </a:r>
            <a:endParaRPr lang="tr-TR" dirty="0"/>
          </a:p>
          <a:p>
            <a:pPr algn="just">
              <a:buFontTx/>
              <a:buChar char="-"/>
            </a:pPr>
            <a:r>
              <a:rPr lang="tr-TR" b="1" dirty="0" smtClean="0"/>
              <a:t>Sübjektif Millet Anlayışı: </a:t>
            </a:r>
            <a:r>
              <a:rPr lang="tr-TR" dirty="0" smtClean="0"/>
              <a:t>Millet birtakım </a:t>
            </a:r>
            <a:r>
              <a:rPr lang="tr-TR" dirty="0"/>
              <a:t>manevi bağlarla bağlanmıştır. Örneğin, mazi, hatıra, amaç.</a:t>
            </a:r>
          </a:p>
        </p:txBody>
      </p:sp>
    </p:spTree>
    <p:extLst>
      <p:ext uri="{BB962C8B-B14F-4D97-AF65-F5344CB8AC3E}">
        <p14:creationId xmlns:p14="http://schemas.microsoft.com/office/powerpoint/2010/main" val="41902889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DEVLET KAVRAMI</a:t>
            </a:r>
          </a:p>
        </p:txBody>
      </p:sp>
      <p:sp>
        <p:nvSpPr>
          <p:cNvPr id="3" name="İçerik Yer Tutucusu 2"/>
          <p:cNvSpPr>
            <a:spLocks noGrp="1"/>
          </p:cNvSpPr>
          <p:nvPr>
            <p:ph idx="1"/>
          </p:nvPr>
        </p:nvSpPr>
        <p:spPr>
          <a:xfrm>
            <a:off x="107504" y="1556792"/>
            <a:ext cx="9036496" cy="4569371"/>
          </a:xfrm>
        </p:spPr>
        <p:txBody>
          <a:bodyPr>
            <a:normAutofit fontScale="92500" lnSpcReduction="10000"/>
          </a:bodyPr>
          <a:lstStyle/>
          <a:p>
            <a:pPr marL="0" indent="0">
              <a:buNone/>
            </a:pPr>
            <a:r>
              <a:rPr lang="tr-TR" dirty="0"/>
              <a:t>2- TOPRAK UNSURU – ÜLKE: </a:t>
            </a:r>
            <a:r>
              <a:rPr lang="tr-TR" dirty="0"/>
              <a:t>B</a:t>
            </a:r>
            <a:r>
              <a:rPr lang="tr-TR" dirty="0" smtClean="0"/>
              <a:t>ir </a:t>
            </a:r>
            <a:r>
              <a:rPr lang="tr-TR" dirty="0"/>
              <a:t>devletin kurulabilmesi için insan topluluğundan sonra ülke gerekir.</a:t>
            </a:r>
          </a:p>
          <a:p>
            <a:pPr marL="0" indent="0">
              <a:buNone/>
            </a:pPr>
            <a:endParaRPr lang="tr-TR" dirty="0"/>
          </a:p>
          <a:p>
            <a:pPr marL="0" indent="0">
              <a:buNone/>
            </a:pPr>
            <a:r>
              <a:rPr lang="tr-TR" b="1" u="sng" dirty="0">
                <a:sym typeface="Wingdings" panose="05000000000000000000" pitchFamily="2" charset="2"/>
              </a:rPr>
              <a:t>Ülkenin </a:t>
            </a:r>
            <a:r>
              <a:rPr lang="tr-TR" b="1" u="sng" dirty="0" smtClean="0">
                <a:sym typeface="Wingdings" panose="05000000000000000000" pitchFamily="2" charset="2"/>
              </a:rPr>
              <a:t>K</a:t>
            </a:r>
            <a:r>
              <a:rPr lang="tr-TR" b="1" u="sng" dirty="0" smtClean="0">
                <a:sym typeface="Wingdings" panose="05000000000000000000" pitchFamily="2" charset="2"/>
              </a:rPr>
              <a:t>ısımları</a:t>
            </a:r>
            <a:endParaRPr lang="tr-TR" b="1" u="sng" dirty="0">
              <a:sym typeface="Wingdings" panose="05000000000000000000" pitchFamily="2" charset="2"/>
            </a:endParaRPr>
          </a:p>
          <a:p>
            <a:pPr marL="0" indent="0">
              <a:buNone/>
            </a:pPr>
            <a:r>
              <a:rPr lang="tr-TR" dirty="0">
                <a:solidFill>
                  <a:schemeClr val="accent6">
                    <a:lumMod val="50000"/>
                  </a:schemeClr>
                </a:solidFill>
                <a:sym typeface="Wingdings" panose="05000000000000000000" pitchFamily="2" charset="2"/>
              </a:rPr>
              <a:t>Kara </a:t>
            </a:r>
            <a:r>
              <a:rPr lang="tr-TR" dirty="0" smtClean="0">
                <a:solidFill>
                  <a:schemeClr val="accent6">
                    <a:lumMod val="50000"/>
                  </a:schemeClr>
                </a:solidFill>
                <a:sym typeface="Wingdings" panose="05000000000000000000" pitchFamily="2" charset="2"/>
              </a:rPr>
              <a:t>Ülkesi</a:t>
            </a:r>
            <a:r>
              <a:rPr lang="tr-TR" dirty="0">
                <a:solidFill>
                  <a:schemeClr val="accent6">
                    <a:lumMod val="50000"/>
                  </a:schemeClr>
                </a:solidFill>
                <a:sym typeface="Wingdings" panose="05000000000000000000" pitchFamily="2" charset="2"/>
              </a:rPr>
              <a:t>: </a:t>
            </a:r>
            <a:r>
              <a:rPr lang="tr-TR" dirty="0">
                <a:sym typeface="Wingdings" panose="05000000000000000000" pitchFamily="2" charset="2"/>
              </a:rPr>
              <a:t>T</a:t>
            </a:r>
            <a:r>
              <a:rPr lang="tr-TR" dirty="0" smtClean="0">
                <a:sym typeface="Wingdings" panose="05000000000000000000" pitchFamily="2" charset="2"/>
              </a:rPr>
              <a:t>oprak </a:t>
            </a:r>
            <a:r>
              <a:rPr lang="tr-TR" dirty="0">
                <a:sym typeface="Wingdings" panose="05000000000000000000" pitchFamily="2" charset="2"/>
              </a:rPr>
              <a:t>ve toprak altı</a:t>
            </a:r>
          </a:p>
          <a:p>
            <a:pPr marL="0" indent="0">
              <a:buNone/>
            </a:pPr>
            <a:r>
              <a:rPr lang="tr-TR" dirty="0">
                <a:solidFill>
                  <a:schemeClr val="tx2">
                    <a:lumMod val="50000"/>
                  </a:schemeClr>
                </a:solidFill>
                <a:sym typeface="Wingdings" panose="05000000000000000000" pitchFamily="2" charset="2"/>
              </a:rPr>
              <a:t>Su </a:t>
            </a:r>
            <a:r>
              <a:rPr lang="tr-TR" dirty="0" smtClean="0">
                <a:solidFill>
                  <a:schemeClr val="tx2">
                    <a:lumMod val="50000"/>
                  </a:schemeClr>
                </a:solidFill>
                <a:sym typeface="Wingdings" panose="05000000000000000000" pitchFamily="2" charset="2"/>
              </a:rPr>
              <a:t>Ülkesi</a:t>
            </a:r>
            <a:r>
              <a:rPr lang="tr-TR" dirty="0">
                <a:solidFill>
                  <a:schemeClr val="tx2">
                    <a:lumMod val="50000"/>
                  </a:schemeClr>
                </a:solidFill>
                <a:sym typeface="Wingdings" panose="05000000000000000000" pitchFamily="2" charset="2"/>
              </a:rPr>
              <a:t>: </a:t>
            </a:r>
            <a:r>
              <a:rPr lang="tr-TR" dirty="0" smtClean="0">
                <a:sym typeface="Wingdings" panose="05000000000000000000" pitchFamily="2" charset="2"/>
              </a:rPr>
              <a:t>Deniz</a:t>
            </a:r>
            <a:r>
              <a:rPr lang="tr-TR" dirty="0">
                <a:sym typeface="Wingdings" panose="05000000000000000000" pitchFamily="2" charset="2"/>
              </a:rPr>
              <a:t>, boğaz, göl gibi unsurları kapsar.</a:t>
            </a:r>
          </a:p>
          <a:p>
            <a:pPr marL="0" indent="0">
              <a:buNone/>
            </a:pPr>
            <a:r>
              <a:rPr lang="tr-TR" dirty="0">
                <a:solidFill>
                  <a:schemeClr val="tx2">
                    <a:lumMod val="60000"/>
                    <a:lumOff val="40000"/>
                  </a:schemeClr>
                </a:solidFill>
                <a:sym typeface="Wingdings" panose="05000000000000000000" pitchFamily="2" charset="2"/>
              </a:rPr>
              <a:t>Hava </a:t>
            </a:r>
            <a:r>
              <a:rPr lang="tr-TR" dirty="0" smtClean="0">
                <a:solidFill>
                  <a:schemeClr val="tx2">
                    <a:lumMod val="60000"/>
                    <a:lumOff val="40000"/>
                  </a:schemeClr>
                </a:solidFill>
                <a:sym typeface="Wingdings" panose="05000000000000000000" pitchFamily="2" charset="2"/>
              </a:rPr>
              <a:t>Sahası</a:t>
            </a:r>
            <a:r>
              <a:rPr lang="tr-TR" dirty="0">
                <a:solidFill>
                  <a:schemeClr val="tx2">
                    <a:lumMod val="60000"/>
                    <a:lumOff val="40000"/>
                  </a:schemeClr>
                </a:solidFill>
                <a:sym typeface="Wingdings" panose="05000000000000000000" pitchFamily="2" charset="2"/>
              </a:rPr>
              <a:t>: </a:t>
            </a:r>
            <a:r>
              <a:rPr lang="tr-TR" dirty="0" smtClean="0">
                <a:sym typeface="Wingdings" panose="05000000000000000000" pitchFamily="2" charset="2"/>
              </a:rPr>
              <a:t>Kara </a:t>
            </a:r>
            <a:r>
              <a:rPr lang="tr-TR" dirty="0">
                <a:sym typeface="Wingdings" panose="05000000000000000000" pitchFamily="2" charset="2"/>
              </a:rPr>
              <a:t>ve su sahasının üstündeki tüm hava sahasını kapsar.</a:t>
            </a:r>
          </a:p>
          <a:p>
            <a:pPr marL="0" indent="0">
              <a:buNone/>
            </a:pPr>
            <a:r>
              <a:rPr lang="tr-TR" dirty="0">
                <a:sym typeface="Wingdings" panose="05000000000000000000" pitchFamily="2" charset="2"/>
              </a:rPr>
              <a:t>				 </a:t>
            </a:r>
            <a:endParaRPr lang="tr-TR" dirty="0"/>
          </a:p>
        </p:txBody>
      </p:sp>
    </p:spTree>
    <p:extLst>
      <p:ext uri="{BB962C8B-B14F-4D97-AF65-F5344CB8AC3E}">
        <p14:creationId xmlns:p14="http://schemas.microsoft.com/office/powerpoint/2010/main" val="20604752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idx="1"/>
          </p:nvPr>
        </p:nvPicPr>
        <p:blipFill>
          <a:blip r:embed="rId2"/>
          <a:stretch>
            <a:fillRect/>
          </a:stretch>
        </p:blipFill>
        <p:spPr>
          <a:xfrm>
            <a:off x="-56234" y="19540"/>
            <a:ext cx="9256467" cy="6838460"/>
          </a:xfrm>
          <a:prstGeom prst="rect">
            <a:avLst/>
          </a:prstGeom>
        </p:spPr>
      </p:pic>
    </p:spTree>
    <p:extLst>
      <p:ext uri="{BB962C8B-B14F-4D97-AF65-F5344CB8AC3E}">
        <p14:creationId xmlns:p14="http://schemas.microsoft.com/office/powerpoint/2010/main" val="35044145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DEVLET KAVRAMI</a:t>
            </a:r>
          </a:p>
        </p:txBody>
      </p:sp>
      <p:sp>
        <p:nvSpPr>
          <p:cNvPr id="3" name="İçerik Yer Tutucusu 2"/>
          <p:cNvSpPr>
            <a:spLocks noGrp="1"/>
          </p:cNvSpPr>
          <p:nvPr>
            <p:ph idx="1"/>
          </p:nvPr>
        </p:nvSpPr>
        <p:spPr>
          <a:xfrm>
            <a:off x="89756" y="1268760"/>
            <a:ext cx="8964488" cy="5589240"/>
          </a:xfrm>
        </p:spPr>
        <p:txBody>
          <a:bodyPr/>
          <a:lstStyle/>
          <a:p>
            <a:pPr marL="0" indent="0" algn="just">
              <a:buNone/>
            </a:pPr>
            <a:r>
              <a:rPr lang="tr-TR" dirty="0"/>
              <a:t>3- İKTİDAR UNSURU – EGEMENLİK: devletin oluşması için milletin ülke üzerinde egemen olması gerekir</a:t>
            </a:r>
            <a:r>
              <a:rPr lang="tr-TR" dirty="0" smtClean="0"/>
              <a:t>.</a:t>
            </a:r>
          </a:p>
          <a:p>
            <a:pPr marL="0" indent="0" algn="just">
              <a:buNone/>
            </a:pPr>
            <a:endParaRPr lang="tr-TR" dirty="0"/>
          </a:p>
          <a:p>
            <a:pPr marL="0" indent="0" algn="just">
              <a:buNone/>
            </a:pPr>
            <a:r>
              <a:rPr lang="tr-TR" dirty="0" smtClean="0"/>
              <a:t>Dış Egemenlik: Bir devletin </a:t>
            </a:r>
            <a:r>
              <a:rPr lang="tr-TR" dirty="0"/>
              <a:t>başka bir devletten aşağı konumda olmaması ve diğer devletlerle eşit olması</a:t>
            </a:r>
            <a:r>
              <a:rPr lang="tr-TR" dirty="0" smtClean="0"/>
              <a:t>.</a:t>
            </a:r>
          </a:p>
          <a:p>
            <a:pPr marL="0" indent="0" algn="just">
              <a:buNone/>
            </a:pPr>
            <a:endParaRPr lang="tr-TR" dirty="0"/>
          </a:p>
          <a:p>
            <a:pPr marL="0" indent="0" algn="just">
              <a:buNone/>
            </a:pPr>
            <a:r>
              <a:rPr lang="tr-TR" dirty="0" smtClean="0"/>
              <a:t>İç Egemenlik: Devletin kendi </a:t>
            </a:r>
            <a:r>
              <a:rPr lang="tr-TR" dirty="0"/>
              <a:t>ülkesi içinde söz konusu olan egemenliğidir. </a:t>
            </a:r>
          </a:p>
        </p:txBody>
      </p:sp>
    </p:spTree>
    <p:extLst>
      <p:ext uri="{BB962C8B-B14F-4D97-AF65-F5344CB8AC3E}">
        <p14:creationId xmlns:p14="http://schemas.microsoft.com/office/powerpoint/2010/main" val="23205505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16632"/>
            <a:ext cx="8229600" cy="1143000"/>
          </a:xfrm>
        </p:spPr>
        <p:txBody>
          <a:bodyPr>
            <a:normAutofit fontScale="90000"/>
          </a:bodyPr>
          <a:lstStyle/>
          <a:p>
            <a:r>
              <a:rPr lang="tr-TR" b="1" dirty="0"/>
              <a:t>DEVLET ŞEKİLLERİ </a:t>
            </a:r>
            <a:br>
              <a:rPr lang="tr-TR" b="1" dirty="0"/>
            </a:br>
            <a:r>
              <a:rPr lang="tr-TR" sz="3600" b="1" dirty="0"/>
              <a:t>MONARŞİ VE CUMHURİYET</a:t>
            </a:r>
          </a:p>
        </p:txBody>
      </p:sp>
      <p:sp>
        <p:nvSpPr>
          <p:cNvPr id="3" name="İçerik Yer Tutucusu 2"/>
          <p:cNvSpPr>
            <a:spLocks noGrp="1"/>
          </p:cNvSpPr>
          <p:nvPr>
            <p:ph idx="1"/>
          </p:nvPr>
        </p:nvSpPr>
        <p:spPr>
          <a:xfrm>
            <a:off x="0" y="1260307"/>
            <a:ext cx="9144000" cy="5598368"/>
          </a:xfrm>
        </p:spPr>
        <p:txBody>
          <a:bodyPr/>
          <a:lstStyle/>
          <a:p>
            <a:pPr marL="0" indent="0" algn="just">
              <a:buNone/>
            </a:pPr>
            <a:r>
              <a:rPr lang="tr-TR" b="1" dirty="0"/>
              <a:t>1- MONARŞİ: </a:t>
            </a:r>
            <a:r>
              <a:rPr lang="tr-TR" dirty="0"/>
              <a:t>D</a:t>
            </a:r>
            <a:r>
              <a:rPr lang="tr-TR" dirty="0" smtClean="0"/>
              <a:t>evlet </a:t>
            </a:r>
            <a:r>
              <a:rPr lang="tr-TR" dirty="0"/>
              <a:t>başkanlığının </a:t>
            </a:r>
            <a:r>
              <a:rPr lang="tr-TR" dirty="0" err="1" smtClean="0"/>
              <a:t>ırsi</a:t>
            </a:r>
            <a:r>
              <a:rPr lang="tr-TR" dirty="0" smtClean="0"/>
              <a:t> (kalıtsal- genetik) </a:t>
            </a:r>
            <a:r>
              <a:rPr lang="tr-TR" dirty="0"/>
              <a:t>olarak geçtiği devlet şekli olarak tanımlanır</a:t>
            </a:r>
            <a:r>
              <a:rPr lang="tr-TR" dirty="0" smtClean="0"/>
              <a:t>.</a:t>
            </a:r>
          </a:p>
          <a:p>
            <a:pPr marL="0" indent="0" algn="just">
              <a:buNone/>
            </a:pPr>
            <a:endParaRPr lang="tr-TR" dirty="0"/>
          </a:p>
          <a:p>
            <a:pPr algn="just">
              <a:buFontTx/>
              <a:buChar char="-"/>
            </a:pPr>
            <a:r>
              <a:rPr lang="tr-TR" b="1" dirty="0"/>
              <a:t>Mutlak Monarşiler: </a:t>
            </a:r>
            <a:r>
              <a:rPr lang="tr-TR" dirty="0"/>
              <a:t>H</a:t>
            </a:r>
            <a:r>
              <a:rPr lang="tr-TR" dirty="0" smtClean="0"/>
              <a:t>ükümdarın </a:t>
            </a:r>
            <a:r>
              <a:rPr lang="tr-TR" dirty="0"/>
              <a:t>saltanat haklarının kanuni bir sınırlamaya tabi tutulmadığı monarşidir</a:t>
            </a:r>
            <a:r>
              <a:rPr lang="tr-TR" dirty="0" smtClean="0"/>
              <a:t>.</a:t>
            </a:r>
          </a:p>
          <a:p>
            <a:pPr algn="just">
              <a:buFontTx/>
              <a:buChar char="-"/>
            </a:pPr>
            <a:endParaRPr lang="tr-TR" dirty="0"/>
          </a:p>
          <a:p>
            <a:pPr algn="just">
              <a:buFontTx/>
              <a:buChar char="-"/>
            </a:pPr>
            <a:r>
              <a:rPr lang="tr-TR" b="1" dirty="0"/>
              <a:t>Meşruti Monarşi: </a:t>
            </a:r>
            <a:r>
              <a:rPr lang="tr-TR" dirty="0" smtClean="0"/>
              <a:t>Hükümdarın </a:t>
            </a:r>
            <a:r>
              <a:rPr lang="tr-TR" dirty="0"/>
              <a:t>saltanat haklarının kanuni bir sınırlandırmaya tabi tutulduğu monarşidir.</a:t>
            </a:r>
          </a:p>
        </p:txBody>
      </p:sp>
    </p:spTree>
    <p:extLst>
      <p:ext uri="{BB962C8B-B14F-4D97-AF65-F5344CB8AC3E}">
        <p14:creationId xmlns:p14="http://schemas.microsoft.com/office/powerpoint/2010/main" val="8403600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16632"/>
            <a:ext cx="8229600" cy="1143000"/>
          </a:xfrm>
        </p:spPr>
        <p:txBody>
          <a:bodyPr>
            <a:normAutofit fontScale="90000"/>
          </a:bodyPr>
          <a:lstStyle/>
          <a:p>
            <a:r>
              <a:rPr lang="tr-TR" b="1" dirty="0"/>
              <a:t>DEVLET ŞEKİLLERİ </a:t>
            </a:r>
            <a:br>
              <a:rPr lang="tr-TR" b="1" dirty="0"/>
            </a:br>
            <a:r>
              <a:rPr lang="tr-TR" sz="3600" b="1" dirty="0"/>
              <a:t>MONARŞİ VE CUMHURİYET</a:t>
            </a:r>
            <a:endParaRPr lang="tr-TR" dirty="0"/>
          </a:p>
        </p:txBody>
      </p:sp>
      <p:sp>
        <p:nvSpPr>
          <p:cNvPr id="3" name="İçerik Yer Tutucusu 2"/>
          <p:cNvSpPr>
            <a:spLocks noGrp="1"/>
          </p:cNvSpPr>
          <p:nvPr>
            <p:ph idx="1"/>
          </p:nvPr>
        </p:nvSpPr>
        <p:spPr>
          <a:xfrm>
            <a:off x="0" y="1417638"/>
            <a:ext cx="9144000" cy="5440362"/>
          </a:xfrm>
        </p:spPr>
        <p:txBody>
          <a:bodyPr>
            <a:normAutofit fontScale="92500" lnSpcReduction="10000"/>
          </a:bodyPr>
          <a:lstStyle/>
          <a:p>
            <a:pPr marL="0" indent="0" algn="just">
              <a:buNone/>
            </a:pPr>
            <a:r>
              <a:rPr lang="tr-TR" b="1" dirty="0"/>
              <a:t>2- </a:t>
            </a:r>
            <a:r>
              <a:rPr lang="tr-TR" b="1" dirty="0" smtClean="0"/>
              <a:t>CUMHURİYET</a:t>
            </a:r>
          </a:p>
          <a:p>
            <a:pPr marL="0" indent="0" algn="just">
              <a:buNone/>
            </a:pPr>
            <a:endParaRPr lang="tr-TR" dirty="0"/>
          </a:p>
          <a:p>
            <a:pPr marL="0" indent="0" algn="just">
              <a:buNone/>
            </a:pPr>
            <a:r>
              <a:rPr lang="tr-TR" dirty="0" smtClean="0"/>
              <a:t>Dar Anlamda Cumhuriyet: Devlet </a:t>
            </a:r>
            <a:r>
              <a:rPr lang="tr-TR" dirty="0"/>
              <a:t>başkanı bu göreve veraset dışında başka bir usulle geliyorsa bu cumhuriyettir</a:t>
            </a:r>
            <a:r>
              <a:rPr lang="tr-TR" dirty="0" smtClean="0"/>
              <a:t>.</a:t>
            </a:r>
          </a:p>
          <a:p>
            <a:pPr marL="0" indent="0" algn="just">
              <a:buNone/>
            </a:pPr>
            <a:endParaRPr lang="tr-TR" dirty="0"/>
          </a:p>
          <a:p>
            <a:pPr marL="0" indent="0" algn="just">
              <a:buNone/>
            </a:pPr>
            <a:r>
              <a:rPr lang="tr-TR" dirty="0" smtClean="0"/>
              <a:t>Geniş Anlamda Cumhuriyet: Cumhuriyet sadece </a:t>
            </a:r>
            <a:r>
              <a:rPr lang="tr-TR" dirty="0"/>
              <a:t>monarşinin zıttı değil aynı zamanda demokrasinin de eş anlamlısıdır</a:t>
            </a:r>
            <a:r>
              <a:rPr lang="tr-TR" dirty="0" smtClean="0"/>
              <a:t>.</a:t>
            </a:r>
          </a:p>
          <a:p>
            <a:pPr marL="0" indent="0" algn="just">
              <a:buNone/>
            </a:pPr>
            <a:endParaRPr lang="tr-TR" dirty="0"/>
          </a:p>
          <a:p>
            <a:pPr marL="0" indent="0" algn="just">
              <a:buNone/>
            </a:pPr>
            <a:r>
              <a:rPr lang="tr-TR" dirty="0"/>
              <a:t>* Demokratik monarşiler de yok mu?</a:t>
            </a:r>
          </a:p>
        </p:txBody>
      </p:sp>
    </p:spTree>
    <p:extLst>
      <p:ext uri="{BB962C8B-B14F-4D97-AF65-F5344CB8AC3E}">
        <p14:creationId xmlns:p14="http://schemas.microsoft.com/office/powerpoint/2010/main" val="64464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u="sng" dirty="0"/>
              <a:t>Cezai/ Hukuki Yaptırım</a:t>
            </a:r>
          </a:p>
        </p:txBody>
      </p:sp>
      <p:sp>
        <p:nvSpPr>
          <p:cNvPr id="3" name="2 İçerik Yer Tutucusu"/>
          <p:cNvSpPr>
            <a:spLocks noGrp="1"/>
          </p:cNvSpPr>
          <p:nvPr>
            <p:ph idx="1"/>
          </p:nvPr>
        </p:nvSpPr>
        <p:spPr>
          <a:xfrm>
            <a:off x="107504" y="1600200"/>
            <a:ext cx="9036496" cy="5257800"/>
          </a:xfrm>
        </p:spPr>
        <p:txBody>
          <a:bodyPr>
            <a:normAutofit/>
          </a:bodyPr>
          <a:lstStyle/>
          <a:p>
            <a:pPr algn="just"/>
            <a:r>
              <a:rPr lang="tr-TR" sz="4400" dirty="0"/>
              <a:t>Suç işlenmesi- </a:t>
            </a:r>
            <a:r>
              <a:rPr lang="tr-TR" sz="4400" dirty="0">
                <a:solidFill>
                  <a:srgbClr val="FF0000"/>
                </a:solidFill>
              </a:rPr>
              <a:t>Cezai</a:t>
            </a:r>
            <a:r>
              <a:rPr lang="tr-TR" sz="4400" dirty="0"/>
              <a:t> Yaptırım</a:t>
            </a:r>
          </a:p>
          <a:p>
            <a:pPr algn="just"/>
            <a:r>
              <a:rPr lang="tr-TR" sz="4400" dirty="0"/>
              <a:t>Tazminat- </a:t>
            </a:r>
            <a:r>
              <a:rPr lang="tr-TR" sz="4400" dirty="0">
                <a:solidFill>
                  <a:srgbClr val="FF0000"/>
                </a:solidFill>
              </a:rPr>
              <a:t>Hukuki</a:t>
            </a:r>
            <a:r>
              <a:rPr lang="tr-TR" sz="4400" dirty="0"/>
              <a:t> Yaptırım</a:t>
            </a:r>
          </a:p>
          <a:p>
            <a:pPr algn="just">
              <a:buNone/>
            </a:pPr>
            <a:r>
              <a:rPr lang="tr-TR" sz="4400" dirty="0"/>
              <a:t>Yaptırımların çeşidi ve uygulanışı kanun koyucu tarafından düzenlenir.</a:t>
            </a:r>
          </a:p>
        </p:txBody>
      </p:sp>
    </p:spTree>
    <p:extLst>
      <p:ext uri="{BB962C8B-B14F-4D97-AF65-F5344CB8AC3E}">
        <p14:creationId xmlns:p14="http://schemas.microsoft.com/office/powerpoint/2010/main" val="21617520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82420" y="188640"/>
            <a:ext cx="8229600" cy="1143000"/>
          </a:xfrm>
        </p:spPr>
        <p:txBody>
          <a:bodyPr>
            <a:normAutofit fontScale="90000"/>
          </a:bodyPr>
          <a:lstStyle/>
          <a:p>
            <a:r>
              <a:rPr lang="tr-TR" b="1" dirty="0"/>
              <a:t>DEVLET ŞEKİLLERİ</a:t>
            </a:r>
            <a:br>
              <a:rPr lang="tr-TR" b="1" dirty="0"/>
            </a:br>
            <a:r>
              <a:rPr lang="tr-TR" sz="3600" b="1" dirty="0"/>
              <a:t>ÜNİTER DEVLET – BİLEŞİK DEVLET</a:t>
            </a:r>
          </a:p>
        </p:txBody>
      </p:sp>
      <p:sp>
        <p:nvSpPr>
          <p:cNvPr id="3" name="İçerik Yer Tutucusu 2"/>
          <p:cNvSpPr>
            <a:spLocks noGrp="1"/>
          </p:cNvSpPr>
          <p:nvPr>
            <p:ph idx="1"/>
          </p:nvPr>
        </p:nvSpPr>
        <p:spPr>
          <a:xfrm>
            <a:off x="0" y="1600200"/>
            <a:ext cx="9144000" cy="5141168"/>
          </a:xfrm>
        </p:spPr>
        <p:txBody>
          <a:bodyPr/>
          <a:lstStyle/>
          <a:p>
            <a:pPr marL="0" indent="0" algn="just">
              <a:buNone/>
            </a:pPr>
            <a:r>
              <a:rPr lang="tr-TR" dirty="0"/>
              <a:t>1- ÜNİTER DEVLET: </a:t>
            </a:r>
            <a:r>
              <a:rPr lang="tr-TR" dirty="0"/>
              <a:t>D</a:t>
            </a:r>
            <a:r>
              <a:rPr lang="tr-TR" dirty="0" smtClean="0"/>
              <a:t>evletin </a:t>
            </a:r>
            <a:r>
              <a:rPr lang="tr-TR" dirty="0"/>
              <a:t>organları ve devletin unsurlarında teklik olan devlet şeklidir. </a:t>
            </a:r>
            <a:endParaRPr lang="tr-TR" dirty="0" smtClean="0"/>
          </a:p>
          <a:p>
            <a:pPr marL="0" indent="0" algn="just">
              <a:buNone/>
            </a:pPr>
            <a:endParaRPr lang="tr-TR" dirty="0"/>
          </a:p>
          <a:p>
            <a:pPr algn="just">
              <a:buFontTx/>
              <a:buChar char="-"/>
            </a:pPr>
            <a:r>
              <a:rPr lang="tr-TR" dirty="0"/>
              <a:t>Devletin unsurlarında teklik: millet, ülke, </a:t>
            </a:r>
            <a:r>
              <a:rPr lang="tr-TR" dirty="0" smtClean="0"/>
              <a:t>egemenlik.</a:t>
            </a:r>
          </a:p>
          <a:p>
            <a:pPr marL="0" indent="0" algn="just">
              <a:buNone/>
            </a:pPr>
            <a:endParaRPr lang="tr-TR" dirty="0"/>
          </a:p>
          <a:p>
            <a:pPr algn="just">
              <a:buFontTx/>
              <a:buChar char="-"/>
            </a:pPr>
            <a:r>
              <a:rPr lang="tr-TR" dirty="0"/>
              <a:t>Devletin organlarında teklik: yasama, yürütme, yargı</a:t>
            </a:r>
          </a:p>
          <a:p>
            <a:pPr marL="0" indent="0" algn="just">
              <a:buNone/>
            </a:pPr>
            <a:r>
              <a:rPr lang="tr-TR" dirty="0"/>
              <a:t>Yürütme için özel durum: merkezi </a:t>
            </a:r>
            <a:r>
              <a:rPr lang="tr-TR" dirty="0" err="1"/>
              <a:t>üniter</a:t>
            </a:r>
            <a:r>
              <a:rPr lang="tr-TR" dirty="0"/>
              <a:t> devlet – adem-i merkezi </a:t>
            </a:r>
            <a:r>
              <a:rPr lang="tr-TR" dirty="0" err="1"/>
              <a:t>üniter</a:t>
            </a:r>
            <a:r>
              <a:rPr lang="tr-TR" dirty="0"/>
              <a:t> devlet. </a:t>
            </a:r>
          </a:p>
        </p:txBody>
      </p:sp>
    </p:spTree>
    <p:extLst>
      <p:ext uri="{BB962C8B-B14F-4D97-AF65-F5344CB8AC3E}">
        <p14:creationId xmlns:p14="http://schemas.microsoft.com/office/powerpoint/2010/main" val="18857447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DEVLET ŞEKİLLERİ</a:t>
            </a:r>
            <a:br>
              <a:rPr lang="tr-TR" b="1" dirty="0"/>
            </a:br>
            <a:r>
              <a:rPr lang="tr-TR" sz="3600" b="1" dirty="0"/>
              <a:t>ÜNİTER DEVLET VE BİLEŞİK DEVLET</a:t>
            </a:r>
          </a:p>
        </p:txBody>
      </p:sp>
      <p:sp>
        <p:nvSpPr>
          <p:cNvPr id="3" name="İçerik Yer Tutucusu 2"/>
          <p:cNvSpPr>
            <a:spLocks noGrp="1"/>
          </p:cNvSpPr>
          <p:nvPr>
            <p:ph idx="1"/>
          </p:nvPr>
        </p:nvSpPr>
        <p:spPr>
          <a:xfrm>
            <a:off x="0" y="1556792"/>
            <a:ext cx="9144000" cy="5184576"/>
          </a:xfrm>
        </p:spPr>
        <p:txBody>
          <a:bodyPr/>
          <a:lstStyle/>
          <a:p>
            <a:pPr marL="0" indent="0" algn="just">
              <a:buNone/>
            </a:pPr>
            <a:r>
              <a:rPr lang="tr-TR" dirty="0"/>
              <a:t>2- BİLEŞİK DEVLET: </a:t>
            </a:r>
            <a:r>
              <a:rPr lang="tr-TR" dirty="0" smtClean="0"/>
              <a:t>İki </a:t>
            </a:r>
            <a:r>
              <a:rPr lang="tr-TR" dirty="0"/>
              <a:t>veya daha çok devletin sıkı veya gevşek bağlarla birleşmelerinden meydana gelmiş devlet çeşidi</a:t>
            </a:r>
            <a:r>
              <a:rPr lang="tr-TR" dirty="0" smtClean="0"/>
              <a:t>.</a:t>
            </a:r>
          </a:p>
          <a:p>
            <a:pPr marL="0" indent="0" algn="just">
              <a:buNone/>
            </a:pPr>
            <a:endParaRPr lang="tr-TR" dirty="0"/>
          </a:p>
          <a:p>
            <a:pPr marL="0" indent="0" algn="just">
              <a:buNone/>
            </a:pPr>
            <a:r>
              <a:rPr lang="tr-TR" dirty="0" smtClean="0"/>
              <a:t>1- Devlet Birlikleri: Şahsi Birlik, Hakiki Birlik</a:t>
            </a:r>
          </a:p>
          <a:p>
            <a:pPr marL="0" indent="0" algn="just">
              <a:buNone/>
            </a:pPr>
            <a:endParaRPr lang="tr-TR" dirty="0" smtClean="0"/>
          </a:p>
          <a:p>
            <a:pPr marL="0" indent="0" algn="just">
              <a:buNone/>
            </a:pPr>
            <a:r>
              <a:rPr lang="tr-TR" dirty="0" smtClean="0"/>
              <a:t>2- Devlet Toplulukları: Konfederasyon, </a:t>
            </a:r>
            <a:r>
              <a:rPr lang="tr-TR" dirty="0"/>
              <a:t>F</a:t>
            </a:r>
            <a:r>
              <a:rPr lang="tr-TR" dirty="0" smtClean="0"/>
              <a:t>ederasyon</a:t>
            </a:r>
            <a:endParaRPr lang="tr-TR" dirty="0"/>
          </a:p>
        </p:txBody>
      </p:sp>
    </p:spTree>
    <p:extLst>
      <p:ext uri="{BB962C8B-B14F-4D97-AF65-F5344CB8AC3E}">
        <p14:creationId xmlns:p14="http://schemas.microsoft.com/office/powerpoint/2010/main" val="27139110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DEVLET ŞEKİLLLERİ</a:t>
            </a:r>
            <a:br>
              <a:rPr lang="tr-TR" b="1" dirty="0"/>
            </a:br>
            <a:r>
              <a:rPr lang="tr-TR" sz="3600" b="1" dirty="0"/>
              <a:t>ÜNİTER DEVLET – BİLEŞİK DEVLET</a:t>
            </a:r>
            <a:endParaRPr lang="tr-TR" b="1" dirty="0"/>
          </a:p>
        </p:txBody>
      </p:sp>
      <p:sp>
        <p:nvSpPr>
          <p:cNvPr id="3" name="İçerik Yer Tutucusu 2"/>
          <p:cNvSpPr>
            <a:spLocks noGrp="1"/>
          </p:cNvSpPr>
          <p:nvPr>
            <p:ph idx="1"/>
          </p:nvPr>
        </p:nvSpPr>
        <p:spPr>
          <a:xfrm>
            <a:off x="0" y="1600200"/>
            <a:ext cx="9144000" cy="5257800"/>
          </a:xfrm>
        </p:spPr>
        <p:txBody>
          <a:bodyPr/>
          <a:lstStyle/>
          <a:p>
            <a:pPr algn="just"/>
            <a:r>
              <a:rPr lang="tr-TR" dirty="0"/>
              <a:t>BİLEŞİK DEVLET</a:t>
            </a:r>
          </a:p>
          <a:p>
            <a:pPr marL="0" indent="0" algn="just">
              <a:buNone/>
            </a:pPr>
            <a:r>
              <a:rPr lang="tr-TR" dirty="0"/>
              <a:t>DEVLET TOPLULUKLARI</a:t>
            </a:r>
          </a:p>
          <a:p>
            <a:pPr marL="0" indent="0" algn="just">
              <a:buNone/>
            </a:pPr>
            <a:r>
              <a:rPr lang="tr-TR" dirty="0">
                <a:sym typeface="Wingdings" panose="05000000000000000000" pitchFamily="2" charset="2"/>
              </a:rPr>
              <a:t> KONFEDERASYON: </a:t>
            </a:r>
            <a:r>
              <a:rPr lang="tr-TR" dirty="0">
                <a:sym typeface="Wingdings" panose="05000000000000000000" pitchFamily="2" charset="2"/>
              </a:rPr>
              <a:t>B</a:t>
            </a:r>
            <a:r>
              <a:rPr lang="tr-TR" dirty="0" smtClean="0">
                <a:sym typeface="Wingdings" panose="05000000000000000000" pitchFamily="2" charset="2"/>
              </a:rPr>
              <a:t>irden </a:t>
            </a:r>
            <a:r>
              <a:rPr lang="tr-TR" dirty="0">
                <a:sym typeface="Wingdings" panose="05000000000000000000" pitchFamily="2" charset="2"/>
              </a:rPr>
              <a:t>fazla bağımsız devletin uluslararası hukuki kişiliklerini koruyarak belli bir amaçla kurdukları bir devlet topluluğu şeklidir. </a:t>
            </a:r>
            <a:endParaRPr lang="tr-TR" dirty="0"/>
          </a:p>
        </p:txBody>
      </p:sp>
    </p:spTree>
    <p:extLst>
      <p:ext uri="{BB962C8B-B14F-4D97-AF65-F5344CB8AC3E}">
        <p14:creationId xmlns:p14="http://schemas.microsoft.com/office/powerpoint/2010/main" val="29079954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a:t>BİLEŞİK DEVLET</a:t>
            </a:r>
          </a:p>
          <a:p>
            <a:pPr marL="0" indent="0">
              <a:buNone/>
            </a:pPr>
            <a:r>
              <a:rPr lang="tr-TR" dirty="0"/>
              <a:t>DEVLET TOPLULUKLARI – KONFEDERASYON</a:t>
            </a:r>
          </a:p>
          <a:p>
            <a:pPr marL="0" indent="0">
              <a:buNone/>
            </a:pPr>
            <a:r>
              <a:rPr lang="tr-TR" dirty="0"/>
              <a:t>1- </a:t>
            </a:r>
            <a:r>
              <a:rPr lang="tr-TR" dirty="0" smtClean="0"/>
              <a:t>Uluslararası sözleşmelerle  </a:t>
            </a:r>
            <a:r>
              <a:rPr lang="tr-TR" dirty="0"/>
              <a:t>kurulur.</a:t>
            </a:r>
          </a:p>
          <a:p>
            <a:pPr marL="0" indent="0">
              <a:buNone/>
            </a:pPr>
            <a:r>
              <a:rPr lang="tr-TR" dirty="0" smtClean="0"/>
              <a:t>2- Üye devletlerle bağları </a:t>
            </a:r>
            <a:r>
              <a:rPr lang="tr-TR" dirty="0" err="1" smtClean="0"/>
              <a:t>sözleşmeseldir</a:t>
            </a:r>
            <a:r>
              <a:rPr lang="tr-TR" dirty="0" smtClean="0"/>
              <a:t>.</a:t>
            </a:r>
          </a:p>
          <a:p>
            <a:pPr marL="0" indent="0">
              <a:buNone/>
            </a:pPr>
            <a:r>
              <a:rPr lang="tr-TR" dirty="0" smtClean="0"/>
              <a:t>3- Üye devletler bağımsızdır.</a:t>
            </a:r>
          </a:p>
          <a:p>
            <a:pPr marL="0" indent="0">
              <a:buNone/>
            </a:pPr>
            <a:r>
              <a:rPr lang="tr-TR" dirty="0" smtClean="0"/>
              <a:t>4- Üyelerin zorlama gücü yoktur.</a:t>
            </a:r>
          </a:p>
          <a:p>
            <a:pPr marL="0" indent="0">
              <a:buNone/>
            </a:pPr>
            <a:r>
              <a:rPr lang="tr-TR" dirty="0" smtClean="0"/>
              <a:t>5- Sadece üye devletlerin vatandaşlığı vardır.</a:t>
            </a:r>
            <a:endParaRPr lang="tr-TR" dirty="0"/>
          </a:p>
        </p:txBody>
      </p:sp>
    </p:spTree>
    <p:extLst>
      <p:ext uri="{BB962C8B-B14F-4D97-AF65-F5344CB8AC3E}">
        <p14:creationId xmlns:p14="http://schemas.microsoft.com/office/powerpoint/2010/main" val="22255132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DEVLET ŞEKİLLLERİ</a:t>
            </a:r>
            <a:br>
              <a:rPr lang="tr-TR" b="1" dirty="0"/>
            </a:br>
            <a:r>
              <a:rPr lang="tr-TR" sz="3600" b="1" dirty="0"/>
              <a:t>ÜNİTER DEVLET – BİLEŞİK DEVLET</a:t>
            </a:r>
            <a:endParaRPr lang="tr-TR" sz="3600" dirty="0"/>
          </a:p>
        </p:txBody>
      </p:sp>
      <p:sp>
        <p:nvSpPr>
          <p:cNvPr id="3" name="İçerik Yer Tutucusu 2"/>
          <p:cNvSpPr>
            <a:spLocks noGrp="1"/>
          </p:cNvSpPr>
          <p:nvPr>
            <p:ph idx="1"/>
          </p:nvPr>
        </p:nvSpPr>
        <p:spPr>
          <a:xfrm>
            <a:off x="179512" y="1417638"/>
            <a:ext cx="8507288" cy="4708525"/>
          </a:xfrm>
        </p:spPr>
        <p:txBody>
          <a:bodyPr/>
          <a:lstStyle/>
          <a:p>
            <a:pPr marL="0" indent="0">
              <a:buNone/>
            </a:pPr>
            <a:r>
              <a:rPr lang="tr-TR" dirty="0"/>
              <a:t>DEVLET </a:t>
            </a:r>
            <a:r>
              <a:rPr lang="tr-TR" dirty="0" smtClean="0"/>
              <a:t>TOPLULUKLARI</a:t>
            </a:r>
          </a:p>
          <a:p>
            <a:pPr marL="0" indent="0">
              <a:buNone/>
            </a:pPr>
            <a:endParaRPr lang="tr-TR" dirty="0"/>
          </a:p>
          <a:p>
            <a:pPr marL="0" indent="0">
              <a:buNone/>
            </a:pPr>
            <a:r>
              <a:rPr lang="tr-TR" dirty="0">
                <a:sym typeface="Wingdings" panose="05000000000000000000" pitchFamily="2" charset="2"/>
              </a:rPr>
              <a:t> FEDERASYON: kendi içlerinde belli bir özerkliği koruyarak, iki veya daha fazla devletin aynı merkezi iktidara tabi olmak suretiyle oluşturduğu bir devlet topluluğudur.</a:t>
            </a:r>
            <a:endParaRPr lang="tr-TR" dirty="0"/>
          </a:p>
        </p:txBody>
      </p:sp>
    </p:spTree>
    <p:extLst>
      <p:ext uri="{BB962C8B-B14F-4D97-AF65-F5344CB8AC3E}">
        <p14:creationId xmlns:p14="http://schemas.microsoft.com/office/powerpoint/2010/main" val="210066849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DEVLET ŞEKİLLLERİ</a:t>
            </a:r>
            <a:br>
              <a:rPr lang="tr-TR" b="1" dirty="0"/>
            </a:br>
            <a:r>
              <a:rPr lang="tr-TR" sz="3600" b="1" dirty="0"/>
              <a:t>ÜNİTER DEVLET – BİLEŞİK DEVLET</a:t>
            </a:r>
            <a:endParaRPr lang="tr-TR" dirty="0"/>
          </a:p>
        </p:txBody>
      </p:sp>
      <p:sp>
        <p:nvSpPr>
          <p:cNvPr id="3" name="İçerik Yer Tutucusu 2"/>
          <p:cNvSpPr>
            <a:spLocks noGrp="1"/>
          </p:cNvSpPr>
          <p:nvPr>
            <p:ph idx="1"/>
          </p:nvPr>
        </p:nvSpPr>
        <p:spPr>
          <a:xfrm>
            <a:off x="0" y="1417638"/>
            <a:ext cx="9144000" cy="5440362"/>
          </a:xfrm>
        </p:spPr>
        <p:txBody>
          <a:bodyPr>
            <a:normAutofit/>
          </a:bodyPr>
          <a:lstStyle/>
          <a:p>
            <a:pPr marL="0" indent="0" algn="just">
              <a:buNone/>
            </a:pPr>
            <a:r>
              <a:rPr lang="tr-TR" dirty="0"/>
              <a:t>FEDERASYON</a:t>
            </a:r>
          </a:p>
          <a:p>
            <a:pPr marL="0" indent="0" algn="just">
              <a:buNone/>
            </a:pPr>
            <a:r>
              <a:rPr lang="tr-TR" dirty="0"/>
              <a:t>Federal devlet ve federe devlet olmak üzere iki tür devlet vardır.  Federe devletlerin de belirli ölçüde sınırlandırılmış olsalar da belirli ülkesi, milleti ve egemenliği vardır.</a:t>
            </a:r>
          </a:p>
          <a:p>
            <a:pPr marL="0" indent="0" algn="just">
              <a:buNone/>
            </a:pPr>
            <a:endParaRPr lang="tr-TR" dirty="0"/>
          </a:p>
          <a:p>
            <a:pPr marL="0" indent="0" algn="just">
              <a:buNone/>
            </a:pPr>
            <a:r>
              <a:rPr lang="tr-TR" dirty="0"/>
              <a:t>** Federal devlet ile federe devlet arasında veya federe devletler arasında bir yetki uyuşmazlığı çıkarsa bu uyuşmazlık Federal Yüksek Mahkeme’de çözülür.</a:t>
            </a:r>
          </a:p>
        </p:txBody>
      </p:sp>
    </p:spTree>
    <p:extLst>
      <p:ext uri="{BB962C8B-B14F-4D97-AF65-F5344CB8AC3E}">
        <p14:creationId xmlns:p14="http://schemas.microsoft.com/office/powerpoint/2010/main" val="74484103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1971" y="692696"/>
            <a:ext cx="9144000" cy="5257800"/>
          </a:xfrm>
        </p:spPr>
        <p:txBody>
          <a:bodyPr/>
          <a:lstStyle/>
          <a:p>
            <a:pPr marL="0" indent="0" algn="ctr">
              <a:buNone/>
            </a:pPr>
            <a:r>
              <a:rPr lang="tr-TR" dirty="0"/>
              <a:t>FEDERASYONUN ÖZELLİKLERİ</a:t>
            </a:r>
          </a:p>
          <a:p>
            <a:pPr marL="0" indent="0" algn="just">
              <a:buNone/>
            </a:pPr>
            <a:endParaRPr lang="tr-TR" dirty="0" smtClean="0"/>
          </a:p>
          <a:p>
            <a:pPr marL="0" indent="0" algn="just">
              <a:buNone/>
            </a:pPr>
            <a:r>
              <a:rPr lang="tr-TR" dirty="0" smtClean="0"/>
              <a:t>1- </a:t>
            </a:r>
            <a:r>
              <a:rPr lang="tr-TR" dirty="0" smtClean="0"/>
              <a:t>Anayasayla </a:t>
            </a:r>
            <a:r>
              <a:rPr lang="tr-TR" dirty="0"/>
              <a:t>kurulur</a:t>
            </a:r>
          </a:p>
          <a:p>
            <a:pPr marL="0" indent="0" algn="just">
              <a:buNone/>
            </a:pPr>
            <a:r>
              <a:rPr lang="tr-TR" dirty="0"/>
              <a:t>2- </a:t>
            </a:r>
            <a:r>
              <a:rPr lang="tr-TR" dirty="0" smtClean="0"/>
              <a:t>Federe </a:t>
            </a:r>
            <a:r>
              <a:rPr lang="tr-TR" dirty="0"/>
              <a:t>devletlerin ayrılma hakkı yoktur.</a:t>
            </a:r>
          </a:p>
          <a:p>
            <a:pPr marL="0" indent="0" algn="just">
              <a:buNone/>
            </a:pPr>
            <a:r>
              <a:rPr lang="tr-TR" dirty="0"/>
              <a:t>3- </a:t>
            </a:r>
            <a:r>
              <a:rPr lang="tr-TR" dirty="0" smtClean="0"/>
              <a:t>Sadece </a:t>
            </a:r>
            <a:r>
              <a:rPr lang="tr-TR" dirty="0"/>
              <a:t>federal devletin </a:t>
            </a:r>
            <a:r>
              <a:rPr lang="tr-TR" dirty="0" err="1"/>
              <a:t>ua</a:t>
            </a:r>
            <a:r>
              <a:rPr lang="tr-TR" dirty="0"/>
              <a:t> kişiliği vardır.</a:t>
            </a:r>
          </a:p>
          <a:p>
            <a:pPr marL="0" indent="0" algn="just">
              <a:buNone/>
            </a:pPr>
            <a:r>
              <a:rPr lang="tr-TR" dirty="0"/>
              <a:t>4- Federal devletin federe devlet üzerinde zorlama gücü var.</a:t>
            </a:r>
          </a:p>
          <a:p>
            <a:pPr marL="0" indent="0" algn="just">
              <a:buNone/>
            </a:pPr>
            <a:r>
              <a:rPr lang="tr-TR" dirty="0"/>
              <a:t>5- Federal </a:t>
            </a:r>
            <a:r>
              <a:rPr lang="tr-TR" dirty="0" smtClean="0"/>
              <a:t>vatandaşlık </a:t>
            </a:r>
            <a:r>
              <a:rPr lang="tr-TR" dirty="0"/>
              <a:t>ve federe </a:t>
            </a:r>
            <a:r>
              <a:rPr lang="tr-TR" dirty="0" smtClean="0"/>
              <a:t>vatandaşlık </a:t>
            </a:r>
            <a:r>
              <a:rPr lang="tr-TR" dirty="0"/>
              <a:t>v</a:t>
            </a:r>
            <a:r>
              <a:rPr lang="tr-TR" dirty="0" smtClean="0"/>
              <a:t>ar</a:t>
            </a:r>
            <a:r>
              <a:rPr lang="tr-TR" dirty="0"/>
              <a:t>.</a:t>
            </a:r>
          </a:p>
        </p:txBody>
      </p:sp>
    </p:spTree>
    <p:extLst>
      <p:ext uri="{BB962C8B-B14F-4D97-AF65-F5344CB8AC3E}">
        <p14:creationId xmlns:p14="http://schemas.microsoft.com/office/powerpoint/2010/main" val="50985996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DEVLET ŞEKİLLLERİ</a:t>
            </a:r>
            <a:br>
              <a:rPr lang="tr-TR" b="1" dirty="0"/>
            </a:br>
            <a:r>
              <a:rPr lang="tr-TR" sz="3600" b="1" dirty="0"/>
              <a:t>ÜNİTER DEVLET – BİLEŞİK DEVLET</a:t>
            </a:r>
            <a:endParaRPr lang="tr-TR" sz="3600"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73319397"/>
              </p:ext>
            </p:extLst>
          </p:nvPr>
        </p:nvGraphicFramePr>
        <p:xfrm>
          <a:off x="0" y="1889447"/>
          <a:ext cx="9144000" cy="4968553"/>
        </p:xfrm>
        <a:graphic>
          <a:graphicData uri="http://schemas.openxmlformats.org/drawingml/2006/table">
            <a:tbl>
              <a:tblPr firstRow="1" bandRow="1">
                <a:tableStyleId>{5C22544A-7EE6-4342-B048-85BDC9FD1C3A}</a:tableStyleId>
              </a:tblPr>
              <a:tblGrid>
                <a:gridCol w="3047999">
                  <a:extLst>
                    <a:ext uri="{9D8B030D-6E8A-4147-A177-3AD203B41FA5}">
                      <a16:colId xmlns="" xmlns:a16="http://schemas.microsoft.com/office/drawing/2014/main" val="20000"/>
                    </a:ext>
                  </a:extLst>
                </a:gridCol>
                <a:gridCol w="3044169">
                  <a:extLst>
                    <a:ext uri="{9D8B030D-6E8A-4147-A177-3AD203B41FA5}">
                      <a16:colId xmlns="" xmlns:a16="http://schemas.microsoft.com/office/drawing/2014/main" val="20001"/>
                    </a:ext>
                  </a:extLst>
                </a:gridCol>
                <a:gridCol w="3051832">
                  <a:extLst>
                    <a:ext uri="{9D8B030D-6E8A-4147-A177-3AD203B41FA5}">
                      <a16:colId xmlns="" xmlns:a16="http://schemas.microsoft.com/office/drawing/2014/main" val="20002"/>
                    </a:ext>
                  </a:extLst>
                </a:gridCol>
              </a:tblGrid>
              <a:tr h="986973">
                <a:tc>
                  <a:txBody>
                    <a:bodyPr/>
                    <a:lstStyle/>
                    <a:p>
                      <a:endParaRPr lang="tr-TR" dirty="0"/>
                    </a:p>
                  </a:txBody>
                  <a:tcPr/>
                </a:tc>
                <a:tc>
                  <a:txBody>
                    <a:bodyPr/>
                    <a:lstStyle/>
                    <a:p>
                      <a:r>
                        <a:rPr lang="tr-TR" sz="2400" dirty="0"/>
                        <a:t>ÜNİTER</a:t>
                      </a:r>
                      <a:r>
                        <a:rPr lang="tr-TR" sz="2400" baseline="0" dirty="0"/>
                        <a:t> DEVLET</a:t>
                      </a:r>
                      <a:endParaRPr lang="tr-TR" sz="2400" dirty="0"/>
                    </a:p>
                  </a:txBody>
                  <a:tcPr/>
                </a:tc>
                <a:tc>
                  <a:txBody>
                    <a:bodyPr/>
                    <a:lstStyle/>
                    <a:p>
                      <a:r>
                        <a:rPr lang="tr-TR" sz="2400" dirty="0"/>
                        <a:t>FEDERAL</a:t>
                      </a:r>
                      <a:r>
                        <a:rPr lang="tr-TR" sz="2400" baseline="0" dirty="0"/>
                        <a:t> DEVLET</a:t>
                      </a:r>
                      <a:endParaRPr lang="tr-TR" sz="2800" dirty="0"/>
                    </a:p>
                  </a:txBody>
                  <a:tcPr/>
                </a:tc>
                <a:extLst>
                  <a:ext uri="{0D108BD9-81ED-4DB2-BD59-A6C34878D82A}">
                    <a16:rowId xmlns="" xmlns:a16="http://schemas.microsoft.com/office/drawing/2014/main" val="10000"/>
                  </a:ext>
                </a:extLst>
              </a:tr>
              <a:tr h="986973">
                <a:tc>
                  <a:txBody>
                    <a:bodyPr/>
                    <a:lstStyle/>
                    <a:p>
                      <a:r>
                        <a:rPr lang="tr-TR" dirty="0"/>
                        <a:t>DEVLET SAYISI</a:t>
                      </a:r>
                    </a:p>
                  </a:txBody>
                  <a:tcPr/>
                </a:tc>
                <a:tc>
                  <a:txBody>
                    <a:bodyPr/>
                    <a:lstStyle/>
                    <a:p>
                      <a:r>
                        <a:rPr lang="tr-TR" dirty="0"/>
                        <a:t>TEK DEVLET </a:t>
                      </a:r>
                    </a:p>
                  </a:txBody>
                  <a:tcPr/>
                </a:tc>
                <a:tc>
                  <a:txBody>
                    <a:bodyPr/>
                    <a:lstStyle/>
                    <a:p>
                      <a:r>
                        <a:rPr lang="tr-TR" dirty="0"/>
                        <a:t>2 TANE: FEDERAL DEVLET – FEDERE DEVLET</a:t>
                      </a:r>
                    </a:p>
                  </a:txBody>
                  <a:tcPr/>
                </a:tc>
                <a:extLst>
                  <a:ext uri="{0D108BD9-81ED-4DB2-BD59-A6C34878D82A}">
                    <a16:rowId xmlns="" xmlns:a16="http://schemas.microsoft.com/office/drawing/2014/main" val="10001"/>
                  </a:ext>
                </a:extLst>
              </a:tr>
              <a:tr h="1020661">
                <a:tc>
                  <a:txBody>
                    <a:bodyPr/>
                    <a:lstStyle/>
                    <a:p>
                      <a:r>
                        <a:rPr lang="tr-TR" dirty="0"/>
                        <a:t>HUKUK DÜZENİ</a:t>
                      </a:r>
                    </a:p>
                  </a:txBody>
                  <a:tcPr/>
                </a:tc>
                <a:tc>
                  <a:txBody>
                    <a:bodyPr/>
                    <a:lstStyle/>
                    <a:p>
                      <a:r>
                        <a:rPr lang="tr-TR" dirty="0"/>
                        <a:t>TEK HUKUK DÜZENİ</a:t>
                      </a:r>
                    </a:p>
                  </a:txBody>
                  <a:tcPr/>
                </a:tc>
                <a:tc>
                  <a:txBody>
                    <a:bodyPr/>
                    <a:lstStyle/>
                    <a:p>
                      <a:r>
                        <a:rPr lang="tr-TR" dirty="0"/>
                        <a:t>2 TANE: FEDERAL</a:t>
                      </a:r>
                      <a:r>
                        <a:rPr lang="tr-TR" baseline="0" dirty="0"/>
                        <a:t> HUKUK DÜZENİ – FEDERE HUKUK DÜZENİ</a:t>
                      </a:r>
                      <a:endParaRPr lang="tr-TR" dirty="0"/>
                    </a:p>
                  </a:txBody>
                  <a:tcPr/>
                </a:tc>
                <a:extLst>
                  <a:ext uri="{0D108BD9-81ED-4DB2-BD59-A6C34878D82A}">
                    <a16:rowId xmlns="" xmlns:a16="http://schemas.microsoft.com/office/drawing/2014/main" val="10002"/>
                  </a:ext>
                </a:extLst>
              </a:tr>
              <a:tr h="986973">
                <a:tc>
                  <a:txBody>
                    <a:bodyPr/>
                    <a:lstStyle/>
                    <a:p>
                      <a:r>
                        <a:rPr lang="tr-TR" dirty="0"/>
                        <a:t>Y.Y.Y.</a:t>
                      </a:r>
                      <a:r>
                        <a:rPr lang="tr-TR" baseline="0" dirty="0"/>
                        <a:t> ORGANLARI</a:t>
                      </a:r>
                      <a:endParaRPr lang="tr-TR" dirty="0"/>
                    </a:p>
                  </a:txBody>
                  <a:tcPr/>
                </a:tc>
                <a:tc>
                  <a:txBody>
                    <a:bodyPr/>
                    <a:lstStyle/>
                    <a:p>
                      <a:r>
                        <a:rPr lang="tr-TR" dirty="0"/>
                        <a:t>TEK YASAMA, YÜRÜTME, YARGI</a:t>
                      </a:r>
                    </a:p>
                  </a:txBody>
                  <a:tcPr/>
                </a:tc>
                <a:tc>
                  <a:txBody>
                    <a:bodyPr/>
                    <a:lstStyle/>
                    <a:p>
                      <a:r>
                        <a:rPr lang="tr-TR" dirty="0"/>
                        <a:t>2 TANE:</a:t>
                      </a:r>
                      <a:r>
                        <a:rPr lang="tr-TR" baseline="0" dirty="0"/>
                        <a:t> </a:t>
                      </a:r>
                      <a:r>
                        <a:rPr lang="tr-TR" dirty="0"/>
                        <a:t>FEDERAL</a:t>
                      </a:r>
                      <a:r>
                        <a:rPr lang="tr-TR" baseline="0" dirty="0"/>
                        <a:t> Y. Y. Y. - </a:t>
                      </a:r>
                    </a:p>
                    <a:p>
                      <a:r>
                        <a:rPr lang="tr-TR" baseline="0" dirty="0"/>
                        <a:t>FEDERE Y. Y. Y.</a:t>
                      </a:r>
                      <a:endParaRPr lang="tr-TR" dirty="0"/>
                    </a:p>
                  </a:txBody>
                  <a:tcPr/>
                </a:tc>
                <a:extLst>
                  <a:ext uri="{0D108BD9-81ED-4DB2-BD59-A6C34878D82A}">
                    <a16:rowId xmlns="" xmlns:a16="http://schemas.microsoft.com/office/drawing/2014/main" val="10003"/>
                  </a:ext>
                </a:extLst>
              </a:tr>
              <a:tr h="986973">
                <a:tc>
                  <a:txBody>
                    <a:bodyPr/>
                    <a:lstStyle/>
                    <a:p>
                      <a:r>
                        <a:rPr lang="tr-TR" dirty="0"/>
                        <a:t>YETKİ PAYLAŞIMI</a:t>
                      </a:r>
                    </a:p>
                  </a:txBody>
                  <a:tcPr/>
                </a:tc>
                <a:tc>
                  <a:txBody>
                    <a:bodyPr/>
                    <a:lstStyle/>
                    <a:p>
                      <a:r>
                        <a:rPr lang="tr-TR" dirty="0"/>
                        <a:t>KANUNLA YAPILIR</a:t>
                      </a:r>
                    </a:p>
                  </a:txBody>
                  <a:tcPr/>
                </a:tc>
                <a:tc>
                  <a:txBody>
                    <a:bodyPr/>
                    <a:lstStyle/>
                    <a:p>
                      <a:r>
                        <a:rPr lang="tr-TR" dirty="0"/>
                        <a:t>ANAYASAYLA YAPILIR</a:t>
                      </a: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4886806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8995953"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9410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755576" y="1412776"/>
            <a:ext cx="7772400" cy="1470025"/>
          </a:xfrm>
        </p:spPr>
        <p:txBody>
          <a:bodyPr>
            <a:normAutofit/>
          </a:bodyPr>
          <a:lstStyle/>
          <a:p>
            <a:r>
              <a:rPr lang="tr-TR" sz="6600" b="1" dirty="0">
                <a:solidFill>
                  <a:srgbClr val="FF0000"/>
                </a:solidFill>
              </a:rPr>
              <a:t>ANAYASA HUKUKU</a:t>
            </a:r>
          </a:p>
        </p:txBody>
      </p:sp>
      <p:sp>
        <p:nvSpPr>
          <p:cNvPr id="3" name="Alt Başlık 2"/>
          <p:cNvSpPr>
            <a:spLocks noGrp="1"/>
          </p:cNvSpPr>
          <p:nvPr>
            <p:ph type="subTitle" idx="1"/>
          </p:nvPr>
        </p:nvSpPr>
        <p:spPr>
          <a:xfrm>
            <a:off x="1331640" y="3501008"/>
            <a:ext cx="6400800" cy="1752600"/>
          </a:xfrm>
        </p:spPr>
        <p:txBody>
          <a:bodyPr>
            <a:normAutofit/>
          </a:bodyPr>
          <a:lstStyle/>
          <a:p>
            <a:r>
              <a:rPr lang="tr-TR" dirty="0">
                <a:solidFill>
                  <a:schemeClr val="tx1"/>
                </a:solidFill>
              </a:rPr>
              <a:t>2024-2025 Eğitim Öğretim Yılı</a:t>
            </a:r>
          </a:p>
          <a:p>
            <a:r>
              <a:rPr lang="tr-TR" dirty="0">
                <a:solidFill>
                  <a:schemeClr val="tx1"/>
                </a:solidFill>
              </a:rPr>
              <a:t>Ders </a:t>
            </a:r>
            <a:r>
              <a:rPr lang="tr-TR" dirty="0" smtClean="0">
                <a:solidFill>
                  <a:schemeClr val="tx1"/>
                </a:solidFill>
              </a:rPr>
              <a:t>Notları</a:t>
            </a:r>
          </a:p>
          <a:p>
            <a:r>
              <a:rPr lang="tr-TR" dirty="0">
                <a:solidFill>
                  <a:schemeClr val="tx1"/>
                </a:solidFill>
              </a:rPr>
              <a:t>6</a:t>
            </a:r>
            <a:r>
              <a:rPr lang="tr-TR" dirty="0" smtClean="0">
                <a:solidFill>
                  <a:schemeClr val="tx1"/>
                </a:solidFill>
              </a:rPr>
              <a:t>. Bölüm: Hükümet Sistemleri</a:t>
            </a:r>
            <a:endParaRPr lang="tr-TR" dirty="0">
              <a:solidFill>
                <a:schemeClr val="tx1"/>
              </a:solidFill>
            </a:endParaRPr>
          </a:p>
        </p:txBody>
      </p:sp>
    </p:spTree>
    <p:extLst>
      <p:ext uri="{BB962C8B-B14F-4D97-AF65-F5344CB8AC3E}">
        <p14:creationId xmlns:p14="http://schemas.microsoft.com/office/powerpoint/2010/main" val="2138955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u="sng" dirty="0"/>
              <a:t>TOPLUMU DÜZENLEYEN KURALLAR</a:t>
            </a:r>
          </a:p>
        </p:txBody>
      </p:sp>
      <p:sp>
        <p:nvSpPr>
          <p:cNvPr id="3" name="2 İçerik Yer Tutucusu"/>
          <p:cNvSpPr>
            <a:spLocks noGrp="1"/>
          </p:cNvSpPr>
          <p:nvPr>
            <p:ph idx="1"/>
          </p:nvPr>
        </p:nvSpPr>
        <p:spPr/>
        <p:txBody>
          <a:bodyPr>
            <a:normAutofit fontScale="85000" lnSpcReduction="20000"/>
          </a:bodyPr>
          <a:lstStyle/>
          <a:p>
            <a:r>
              <a:rPr lang="tr-TR" dirty="0"/>
              <a:t>1- Hukuk kuralları</a:t>
            </a:r>
          </a:p>
          <a:p>
            <a:r>
              <a:rPr lang="tr-TR" dirty="0"/>
              <a:t>2- Ahlak kuralları</a:t>
            </a:r>
          </a:p>
          <a:p>
            <a:r>
              <a:rPr lang="tr-TR" dirty="0"/>
              <a:t>3- Görgü kuralları</a:t>
            </a:r>
          </a:p>
          <a:p>
            <a:r>
              <a:rPr lang="tr-TR" dirty="0"/>
              <a:t>4- Din kuralları</a:t>
            </a:r>
          </a:p>
          <a:p>
            <a:pPr marL="0" indent="0">
              <a:buNone/>
            </a:pPr>
            <a:endParaRPr lang="tr-TR" dirty="0"/>
          </a:p>
          <a:p>
            <a:pPr marL="0" indent="0">
              <a:buNone/>
            </a:pPr>
            <a:r>
              <a:rPr lang="tr-TR" dirty="0"/>
              <a:t>Bunların ortak özellikleri hepsinin de insan davranışlarını düzenlemek ve yönlendirmek amacı taşımasıdır.</a:t>
            </a:r>
          </a:p>
          <a:p>
            <a:pPr marL="0" indent="0">
              <a:buNone/>
            </a:pPr>
            <a:endParaRPr lang="tr-TR" dirty="0"/>
          </a:p>
          <a:p>
            <a:pPr marL="0" indent="0">
              <a:buNone/>
            </a:pPr>
            <a:r>
              <a:rPr lang="tr-TR" dirty="0"/>
              <a:t>Din, ahlak ve görgü kurallarını hukuk kurallarından ayıran en önemli fark bunlara uyulmaması halinde maddi bir yaptırımının olmamasıdır.</a:t>
            </a:r>
          </a:p>
        </p:txBody>
      </p:sp>
    </p:spTree>
    <p:extLst>
      <p:ext uri="{BB962C8B-B14F-4D97-AF65-F5344CB8AC3E}">
        <p14:creationId xmlns:p14="http://schemas.microsoft.com/office/powerpoint/2010/main" val="11269525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35180"/>
            <a:ext cx="8229600" cy="1143000"/>
          </a:xfrm>
        </p:spPr>
        <p:txBody>
          <a:bodyPr/>
          <a:lstStyle/>
          <a:p>
            <a:r>
              <a:rPr lang="tr-TR" b="1" dirty="0" smtClean="0"/>
              <a:t>HÜKÜMET SİSTEMLERİ</a:t>
            </a:r>
            <a:endParaRPr lang="tr-TR" b="1" dirty="0"/>
          </a:p>
        </p:txBody>
      </p:sp>
      <p:sp>
        <p:nvSpPr>
          <p:cNvPr id="3" name="İçerik Yer Tutucusu 2"/>
          <p:cNvSpPr>
            <a:spLocks noGrp="1"/>
          </p:cNvSpPr>
          <p:nvPr>
            <p:ph idx="1"/>
          </p:nvPr>
        </p:nvSpPr>
        <p:spPr>
          <a:xfrm>
            <a:off x="6496" y="1196752"/>
            <a:ext cx="9144000" cy="5040560"/>
          </a:xfrm>
        </p:spPr>
        <p:txBody>
          <a:bodyPr>
            <a:normAutofit lnSpcReduction="10000"/>
          </a:bodyPr>
          <a:lstStyle/>
          <a:p>
            <a:pPr marL="0" indent="0" algn="just">
              <a:buNone/>
            </a:pPr>
            <a:r>
              <a:rPr lang="tr-TR" dirty="0" smtClean="0"/>
              <a:t>Hükümet </a:t>
            </a:r>
            <a:r>
              <a:rPr lang="tr-TR" dirty="0" smtClean="0"/>
              <a:t>sistemleri </a:t>
            </a:r>
            <a:r>
              <a:rPr lang="tr-TR" dirty="0" smtClean="0"/>
              <a:t>kuvvetler ayrılığı ve kuvvetler birliğine göre sınıflandırılırlar.</a:t>
            </a:r>
          </a:p>
          <a:p>
            <a:pPr marL="0" indent="0" algn="just">
              <a:buNone/>
            </a:pPr>
            <a:endParaRPr lang="tr-TR" b="1" dirty="0" smtClean="0"/>
          </a:p>
          <a:p>
            <a:pPr marL="0" indent="0" algn="just">
              <a:buNone/>
            </a:pPr>
            <a:r>
              <a:rPr lang="tr-TR" b="1" dirty="0" smtClean="0"/>
              <a:t>Bu ilişki daha ziyade Yasama </a:t>
            </a:r>
            <a:r>
              <a:rPr lang="tr-TR" b="1" dirty="0" smtClean="0"/>
              <a:t>ve </a:t>
            </a:r>
            <a:r>
              <a:rPr lang="tr-TR" b="1" dirty="0"/>
              <a:t>Y</a:t>
            </a:r>
            <a:r>
              <a:rPr lang="tr-TR" b="1" dirty="0" smtClean="0"/>
              <a:t>ürütme </a:t>
            </a:r>
            <a:r>
              <a:rPr lang="tr-TR" b="1" dirty="0" smtClean="0"/>
              <a:t>kuvvetleri arasındaki </a:t>
            </a:r>
            <a:r>
              <a:rPr lang="tr-TR" b="1" dirty="0" smtClean="0"/>
              <a:t>ilişkidir! </a:t>
            </a:r>
          </a:p>
          <a:p>
            <a:pPr marL="0" indent="0" algn="just">
              <a:buNone/>
            </a:pPr>
            <a:endParaRPr lang="tr-TR" b="1" dirty="0" smtClean="0"/>
          </a:p>
          <a:p>
            <a:pPr marL="0" indent="0" algn="just">
              <a:buNone/>
            </a:pPr>
            <a:r>
              <a:rPr lang="tr-TR" dirty="0" smtClean="0"/>
              <a:t>Yargı kuvveti kural olarak hükümet sistemlerinin dışında bırakılır. Çünkü yargı her sistemde yasama ve yürütme kuvvetlerinden ayrı olarak tarafsız ve bağımsız kabul edilir.</a:t>
            </a:r>
            <a:endParaRPr lang="tr-TR" dirty="0"/>
          </a:p>
        </p:txBody>
      </p:sp>
    </p:spTree>
    <p:extLst>
      <p:ext uri="{BB962C8B-B14F-4D97-AF65-F5344CB8AC3E}">
        <p14:creationId xmlns:p14="http://schemas.microsoft.com/office/powerpoint/2010/main" val="15201064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985" y="116632"/>
            <a:ext cx="9036496" cy="6309320"/>
          </a:xfrm>
        </p:spPr>
        <p:txBody>
          <a:bodyPr>
            <a:normAutofit/>
          </a:bodyPr>
          <a:lstStyle/>
          <a:p>
            <a:pPr marL="0" indent="0" algn="ctr">
              <a:buNone/>
            </a:pPr>
            <a:r>
              <a:rPr lang="tr-TR" b="1" dirty="0" smtClean="0"/>
              <a:t>HÜKÜMET SİSTEMLERİ</a:t>
            </a:r>
          </a:p>
          <a:p>
            <a:pPr marL="0" indent="0" algn="just">
              <a:buNone/>
            </a:pPr>
            <a:r>
              <a:rPr lang="tr-TR" dirty="0" smtClean="0"/>
              <a:t>1- Kuvvetler Birliği Sistemleri</a:t>
            </a:r>
          </a:p>
          <a:p>
            <a:pPr marL="0" indent="0" algn="just">
              <a:buNone/>
            </a:pPr>
            <a:r>
              <a:rPr lang="tr-TR" dirty="0" smtClean="0"/>
              <a:t>	a- Yürütmede Birleşme</a:t>
            </a:r>
          </a:p>
          <a:p>
            <a:pPr marL="0" indent="0" algn="just">
              <a:buNone/>
            </a:pPr>
            <a:r>
              <a:rPr lang="tr-TR" dirty="0"/>
              <a:t>	</a:t>
            </a:r>
            <a:r>
              <a:rPr lang="tr-TR" dirty="0" smtClean="0"/>
              <a:t>	- Mutlak Monarşi</a:t>
            </a:r>
          </a:p>
          <a:p>
            <a:pPr marL="0" indent="0" algn="just">
              <a:buNone/>
            </a:pPr>
            <a:r>
              <a:rPr lang="tr-TR" dirty="0"/>
              <a:t>	</a:t>
            </a:r>
            <a:r>
              <a:rPr lang="tr-TR" dirty="0" smtClean="0"/>
              <a:t>	- Diktatörlük</a:t>
            </a:r>
          </a:p>
          <a:p>
            <a:pPr marL="0" indent="0" algn="just">
              <a:buNone/>
            </a:pPr>
            <a:r>
              <a:rPr lang="tr-TR" dirty="0"/>
              <a:t>	</a:t>
            </a:r>
            <a:r>
              <a:rPr lang="tr-TR" dirty="0" smtClean="0"/>
              <a:t>b- Yasamada Birleşme</a:t>
            </a:r>
          </a:p>
          <a:p>
            <a:pPr marL="0" indent="0" algn="just">
              <a:buNone/>
            </a:pPr>
            <a:r>
              <a:rPr lang="tr-TR" dirty="0"/>
              <a:t>	</a:t>
            </a:r>
            <a:r>
              <a:rPr lang="tr-TR" dirty="0" smtClean="0"/>
              <a:t>	- Meclis Hükümeti Sistemi</a:t>
            </a:r>
          </a:p>
          <a:p>
            <a:pPr marL="0" indent="0" algn="just">
              <a:buNone/>
            </a:pPr>
            <a:r>
              <a:rPr lang="tr-TR" dirty="0" smtClean="0"/>
              <a:t>2- Kuvvetler Ayrılığı Sistemleri</a:t>
            </a:r>
          </a:p>
          <a:p>
            <a:pPr marL="0" indent="0" algn="just">
              <a:buNone/>
            </a:pPr>
            <a:r>
              <a:rPr lang="tr-TR" dirty="0"/>
              <a:t>	</a:t>
            </a:r>
            <a:r>
              <a:rPr lang="tr-TR" dirty="0" smtClean="0"/>
              <a:t>a- Sert K.A.S. </a:t>
            </a:r>
            <a:r>
              <a:rPr lang="tr-TR" dirty="0" smtClean="0">
                <a:sym typeface="Wingdings" panose="05000000000000000000" pitchFamily="2" charset="2"/>
              </a:rPr>
              <a:t> Başkanlık sistemi</a:t>
            </a:r>
          </a:p>
          <a:p>
            <a:pPr marL="0" indent="0" algn="just">
              <a:buNone/>
            </a:pPr>
            <a:r>
              <a:rPr lang="tr-TR" dirty="0">
                <a:sym typeface="Wingdings" panose="05000000000000000000" pitchFamily="2" charset="2"/>
              </a:rPr>
              <a:t>	</a:t>
            </a:r>
            <a:r>
              <a:rPr lang="tr-TR" dirty="0" smtClean="0">
                <a:sym typeface="Wingdings" panose="05000000000000000000" pitchFamily="2" charset="2"/>
              </a:rPr>
              <a:t>b- Yumuşak K.A.S.  Parlamenter Sistem</a:t>
            </a:r>
            <a:endParaRPr lang="tr-TR" dirty="0" smtClean="0"/>
          </a:p>
        </p:txBody>
      </p:sp>
    </p:spTree>
    <p:extLst>
      <p:ext uri="{BB962C8B-B14F-4D97-AF65-F5344CB8AC3E}">
        <p14:creationId xmlns:p14="http://schemas.microsoft.com/office/powerpoint/2010/main" val="38009967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t>HÜKÜMET SİSTEMLERİ</a:t>
            </a:r>
            <a:endParaRPr lang="tr-TR" b="1" dirty="0"/>
          </a:p>
        </p:txBody>
      </p:sp>
      <p:sp>
        <p:nvSpPr>
          <p:cNvPr id="3" name="İçerik Yer Tutucusu 2"/>
          <p:cNvSpPr>
            <a:spLocks noGrp="1"/>
          </p:cNvSpPr>
          <p:nvPr>
            <p:ph idx="1"/>
          </p:nvPr>
        </p:nvSpPr>
        <p:spPr>
          <a:xfrm>
            <a:off x="0" y="1600200"/>
            <a:ext cx="9144000" cy="5257800"/>
          </a:xfrm>
        </p:spPr>
        <p:txBody>
          <a:bodyPr/>
          <a:lstStyle/>
          <a:p>
            <a:pPr marL="0" indent="0" algn="just">
              <a:buNone/>
            </a:pPr>
            <a:r>
              <a:rPr lang="tr-TR" dirty="0" smtClean="0"/>
              <a:t>KUVVETLER BİRLİĞİ SİSTEMLERİ </a:t>
            </a:r>
          </a:p>
          <a:p>
            <a:pPr marL="0" indent="0" algn="just">
              <a:buNone/>
            </a:pPr>
            <a:r>
              <a:rPr lang="tr-TR" dirty="0"/>
              <a:t>a</a:t>
            </a:r>
            <a:r>
              <a:rPr lang="tr-TR" dirty="0" smtClean="0"/>
              <a:t>- </a:t>
            </a:r>
            <a:r>
              <a:rPr lang="tr-TR" b="1" dirty="0" smtClean="0"/>
              <a:t>Yürütme Organında Birleşme: </a:t>
            </a:r>
            <a:r>
              <a:rPr lang="tr-TR" dirty="0" smtClean="0"/>
              <a:t>Yürütme organı hem kanunları yürütmekte hem de yürüttüğü kanunları kendisi koymaktadır.</a:t>
            </a:r>
            <a:r>
              <a:rPr lang="tr-TR" dirty="0"/>
              <a:t> </a:t>
            </a:r>
            <a:endParaRPr lang="tr-TR" dirty="0" smtClean="0"/>
          </a:p>
          <a:p>
            <a:pPr marL="0" indent="0" algn="just">
              <a:buNone/>
            </a:pPr>
            <a:r>
              <a:rPr lang="tr-TR" dirty="0" smtClean="0"/>
              <a:t>Bu tür birleşme 2 şekilde olur: </a:t>
            </a:r>
            <a:r>
              <a:rPr lang="tr-TR" b="1" dirty="0" smtClean="0"/>
              <a:t>Mutlak monarşi </a:t>
            </a:r>
            <a:r>
              <a:rPr lang="tr-TR" dirty="0" smtClean="0"/>
              <a:t>ve </a:t>
            </a:r>
            <a:r>
              <a:rPr lang="tr-TR" b="1" dirty="0" smtClean="0"/>
              <a:t>diktatörlük.</a:t>
            </a:r>
            <a:endParaRPr lang="tr-TR" b="1" dirty="0" smtClean="0"/>
          </a:p>
        </p:txBody>
      </p:sp>
    </p:spTree>
    <p:extLst>
      <p:ext uri="{BB962C8B-B14F-4D97-AF65-F5344CB8AC3E}">
        <p14:creationId xmlns:p14="http://schemas.microsoft.com/office/powerpoint/2010/main" val="21266829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417638"/>
            <a:ext cx="9144000" cy="5179714"/>
          </a:xfrm>
        </p:spPr>
        <p:txBody>
          <a:bodyPr/>
          <a:lstStyle/>
          <a:p>
            <a:r>
              <a:rPr lang="tr-TR" b="1" dirty="0" smtClean="0"/>
              <a:t>Mutlak Monarşi</a:t>
            </a:r>
            <a:r>
              <a:rPr lang="tr-TR" dirty="0" smtClean="0"/>
              <a:t>: </a:t>
            </a:r>
            <a:r>
              <a:rPr lang="tr-TR" dirty="0"/>
              <a:t>Y</a:t>
            </a:r>
            <a:r>
              <a:rPr lang="tr-TR" dirty="0" smtClean="0"/>
              <a:t>asama ve yürütme kuvvetlerinin hükümdarda toplandığı hükümet sistemidir. Bu sistemde hükümdar, hem kanun koyar, hem kanunları uygular hem de ortaya çıkan uyuşmazlıkları çözer.</a:t>
            </a:r>
          </a:p>
          <a:p>
            <a:endParaRPr lang="tr-TR" dirty="0" smtClean="0"/>
          </a:p>
          <a:p>
            <a:pPr marL="0" indent="0">
              <a:buNone/>
            </a:pPr>
            <a:r>
              <a:rPr lang="tr-TR" dirty="0" smtClean="0"/>
              <a:t>*** Meşruti monarşi bir kuvvetler birliği sistemi değildir. </a:t>
            </a:r>
            <a:endParaRPr lang="tr-TR" dirty="0"/>
          </a:p>
        </p:txBody>
      </p:sp>
    </p:spTree>
    <p:extLst>
      <p:ext uri="{BB962C8B-B14F-4D97-AF65-F5344CB8AC3E}">
        <p14:creationId xmlns:p14="http://schemas.microsoft.com/office/powerpoint/2010/main" val="15304510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0" y="1600200"/>
            <a:ext cx="9144000" cy="4925144"/>
          </a:xfrm>
        </p:spPr>
        <p:txBody>
          <a:bodyPr/>
          <a:lstStyle/>
          <a:p>
            <a:pPr algn="just"/>
            <a:r>
              <a:rPr lang="tr-TR" b="1" dirty="0" smtClean="0"/>
              <a:t>Diktatörlük: </a:t>
            </a:r>
            <a:r>
              <a:rPr lang="tr-TR" dirty="0" smtClean="0"/>
              <a:t>yasama, yürütme ve hatta yargının tek bir kişi veya grubun elinde toplandığı sistemdir. </a:t>
            </a:r>
          </a:p>
          <a:p>
            <a:pPr algn="just"/>
            <a:endParaRPr lang="tr-TR" dirty="0" smtClean="0"/>
          </a:p>
          <a:p>
            <a:pPr algn="just"/>
            <a:r>
              <a:rPr lang="tr-TR" dirty="0" smtClean="0"/>
              <a:t>Totaliter diktatörlük</a:t>
            </a:r>
          </a:p>
          <a:p>
            <a:pPr algn="just"/>
            <a:endParaRPr lang="tr-TR" dirty="0" smtClean="0"/>
          </a:p>
          <a:p>
            <a:pPr marL="0" indent="0" algn="just">
              <a:buNone/>
            </a:pPr>
            <a:r>
              <a:rPr lang="tr-TR" dirty="0" smtClean="0"/>
              <a:t>* Otoriter diktatörlük</a:t>
            </a:r>
            <a:endParaRPr lang="tr-TR" dirty="0"/>
          </a:p>
        </p:txBody>
      </p:sp>
    </p:spTree>
    <p:extLst>
      <p:ext uri="{BB962C8B-B14F-4D97-AF65-F5344CB8AC3E}">
        <p14:creationId xmlns:p14="http://schemas.microsoft.com/office/powerpoint/2010/main" val="4144732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0" y="1268760"/>
            <a:ext cx="9144000" cy="5112568"/>
          </a:xfrm>
        </p:spPr>
        <p:txBody>
          <a:bodyPr/>
          <a:lstStyle/>
          <a:p>
            <a:pPr marL="0" indent="0" algn="just">
              <a:buNone/>
            </a:pPr>
            <a:r>
              <a:rPr lang="tr-TR" dirty="0"/>
              <a:t>b</a:t>
            </a:r>
            <a:r>
              <a:rPr lang="tr-TR" dirty="0" smtClean="0"/>
              <a:t>- </a:t>
            </a:r>
            <a:r>
              <a:rPr lang="tr-TR" b="1" dirty="0" smtClean="0"/>
              <a:t>Yasama Organında Birleşme: </a:t>
            </a:r>
            <a:r>
              <a:rPr lang="tr-TR" dirty="0"/>
              <a:t>Y</a:t>
            </a:r>
            <a:r>
              <a:rPr lang="tr-TR" dirty="0" smtClean="0"/>
              <a:t>asama organı hem kanun yapar hem de yaptığı kanunları uygular. Bu tür birleşme Meclis Hükümeti </a:t>
            </a:r>
            <a:r>
              <a:rPr lang="tr-TR" dirty="0"/>
              <a:t>S</a:t>
            </a:r>
            <a:r>
              <a:rPr lang="tr-TR" dirty="0" smtClean="0"/>
              <a:t>istemi şeklinde olur.</a:t>
            </a:r>
          </a:p>
          <a:p>
            <a:pPr marL="0" indent="0" algn="just">
              <a:buNone/>
            </a:pPr>
            <a:endParaRPr lang="tr-TR" dirty="0" smtClean="0"/>
          </a:p>
          <a:p>
            <a:pPr marL="0" indent="0" algn="just">
              <a:buNone/>
            </a:pPr>
            <a:r>
              <a:rPr lang="tr-TR" dirty="0"/>
              <a:t>M</a:t>
            </a:r>
            <a:r>
              <a:rPr lang="tr-TR" dirty="0" smtClean="0"/>
              <a:t>eclis, yürütme işi için kendi içinde bir komite ve heyet seçer. Heyet ‘icra </a:t>
            </a:r>
            <a:r>
              <a:rPr lang="tr-TR" dirty="0" err="1" smtClean="0"/>
              <a:t>vekili’dir</a:t>
            </a:r>
            <a:r>
              <a:rPr lang="tr-TR" dirty="0" smtClean="0"/>
              <a:t>.</a:t>
            </a:r>
          </a:p>
          <a:p>
            <a:pPr marL="0" indent="0">
              <a:buNone/>
            </a:pPr>
            <a:endParaRPr lang="tr-TR" dirty="0"/>
          </a:p>
        </p:txBody>
      </p:sp>
    </p:spTree>
    <p:extLst>
      <p:ext uri="{BB962C8B-B14F-4D97-AF65-F5344CB8AC3E}">
        <p14:creationId xmlns:p14="http://schemas.microsoft.com/office/powerpoint/2010/main" val="33691828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124744"/>
            <a:ext cx="9144000" cy="5001419"/>
          </a:xfrm>
        </p:spPr>
        <p:txBody>
          <a:bodyPr/>
          <a:lstStyle/>
          <a:p>
            <a:pPr marL="0" indent="0" algn="just">
              <a:buNone/>
            </a:pPr>
            <a:r>
              <a:rPr lang="tr-TR" dirty="0" smtClean="0"/>
              <a:t>Meclis hükümeti sisteminde devlet başkanı ve başbakanlık yoktur.</a:t>
            </a:r>
          </a:p>
          <a:p>
            <a:pPr marL="0" indent="0" algn="just">
              <a:buNone/>
            </a:pPr>
            <a:endParaRPr lang="tr-TR" dirty="0" smtClean="0"/>
          </a:p>
          <a:p>
            <a:pPr marL="0" indent="0" algn="just">
              <a:buNone/>
            </a:pPr>
            <a:r>
              <a:rPr lang="tr-TR" dirty="0" smtClean="0"/>
              <a:t>İcra vekilleri meclis içinden ve meclis tarafından tek tek seçilir.</a:t>
            </a:r>
          </a:p>
          <a:p>
            <a:pPr marL="0" indent="0" algn="just">
              <a:buNone/>
            </a:pPr>
            <a:endParaRPr lang="tr-TR" dirty="0" smtClean="0"/>
          </a:p>
          <a:p>
            <a:pPr marL="0" indent="0" algn="just">
              <a:buNone/>
            </a:pPr>
            <a:r>
              <a:rPr lang="tr-TR" dirty="0" smtClean="0"/>
              <a:t>İcra heyetinin meclis karşısında kullanabileceği hiçbir hukuki araç yoktur.</a:t>
            </a:r>
          </a:p>
          <a:p>
            <a:pPr marL="0" indent="0">
              <a:buNone/>
            </a:pPr>
            <a:endParaRPr lang="tr-TR" dirty="0"/>
          </a:p>
        </p:txBody>
      </p:sp>
    </p:spTree>
    <p:extLst>
      <p:ext uri="{BB962C8B-B14F-4D97-AF65-F5344CB8AC3E}">
        <p14:creationId xmlns:p14="http://schemas.microsoft.com/office/powerpoint/2010/main" val="40212435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8600" y="1628800"/>
            <a:ext cx="8686800" cy="4709120"/>
          </a:xfrm>
        </p:spPr>
        <p:txBody>
          <a:bodyPr/>
          <a:lstStyle/>
          <a:p>
            <a:pPr marL="0" indent="0" algn="just">
              <a:buNone/>
            </a:pPr>
            <a:r>
              <a:rPr lang="tr-TR" b="1" dirty="0" smtClean="0"/>
              <a:t>a- Sert Kuvvetler Ayrılığı – Başkanlık Sistemi: </a:t>
            </a:r>
            <a:r>
              <a:rPr lang="tr-TR" dirty="0"/>
              <a:t>Y</a:t>
            </a:r>
            <a:r>
              <a:rPr lang="tr-TR" dirty="0" smtClean="0"/>
              <a:t>asama ve yürütme kuvvetleri mutlak şekilde ayrılmıştır. Birbirlerinden bağımsızlardır. Bu organlar ayrı ayrı seçilir ve birbirlerinin varlıklarına son veremezler. </a:t>
            </a:r>
            <a:endParaRPr lang="tr-TR" dirty="0"/>
          </a:p>
        </p:txBody>
      </p:sp>
      <p:sp>
        <p:nvSpPr>
          <p:cNvPr id="4" name="Unvan 3"/>
          <p:cNvSpPr>
            <a:spLocks noGrp="1"/>
          </p:cNvSpPr>
          <p:nvPr>
            <p:ph type="title"/>
          </p:nvPr>
        </p:nvSpPr>
        <p:spPr/>
        <p:txBody>
          <a:bodyPr>
            <a:normAutofit fontScale="90000"/>
          </a:bodyPr>
          <a:lstStyle/>
          <a:p>
            <a:r>
              <a:rPr lang="tr-TR" dirty="0"/>
              <a:t>KUVVETLER AYRILIĞIN SİSTEMLERİ</a:t>
            </a:r>
            <a:br>
              <a:rPr lang="tr-TR" dirty="0"/>
            </a:br>
            <a:endParaRPr lang="tr-TR" dirty="0"/>
          </a:p>
        </p:txBody>
      </p:sp>
    </p:spTree>
    <p:extLst>
      <p:ext uri="{BB962C8B-B14F-4D97-AF65-F5344CB8AC3E}">
        <p14:creationId xmlns:p14="http://schemas.microsoft.com/office/powerpoint/2010/main" val="103657694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908720"/>
            <a:ext cx="8229600" cy="4525963"/>
          </a:xfrm>
        </p:spPr>
        <p:txBody>
          <a:bodyPr>
            <a:normAutofit fontScale="92500" lnSpcReduction="10000"/>
          </a:bodyPr>
          <a:lstStyle/>
          <a:p>
            <a:pPr marL="0" indent="0" algn="just">
              <a:buNone/>
            </a:pPr>
            <a:r>
              <a:rPr lang="tr-TR" dirty="0" smtClean="0"/>
              <a:t>Asli Özellikleri:</a:t>
            </a:r>
          </a:p>
          <a:p>
            <a:pPr marL="0" indent="0" algn="just">
              <a:buNone/>
            </a:pPr>
            <a:r>
              <a:rPr lang="tr-TR" dirty="0" smtClean="0"/>
              <a:t>1- Yürütme organı tek kişiliktir. </a:t>
            </a:r>
          </a:p>
          <a:p>
            <a:pPr marL="0" indent="0" algn="just">
              <a:buNone/>
            </a:pPr>
            <a:r>
              <a:rPr lang="tr-TR" dirty="0" smtClean="0"/>
              <a:t>2- Başkan halk tarafından seçilir.</a:t>
            </a:r>
          </a:p>
          <a:p>
            <a:pPr marL="0" indent="0" algn="just">
              <a:buNone/>
            </a:pPr>
            <a:r>
              <a:rPr lang="tr-TR" dirty="0" smtClean="0"/>
              <a:t>3- Başkan yasamanın güvenine dayanmaz.</a:t>
            </a:r>
          </a:p>
          <a:p>
            <a:pPr marL="0" indent="0" algn="just">
              <a:buNone/>
            </a:pPr>
            <a:r>
              <a:rPr lang="tr-TR" dirty="0" smtClean="0"/>
              <a:t>Tali Özellikleri:</a:t>
            </a:r>
          </a:p>
          <a:p>
            <a:pPr marL="0" indent="0" algn="just">
              <a:buNone/>
            </a:pPr>
            <a:r>
              <a:rPr lang="tr-TR" dirty="0" smtClean="0"/>
              <a:t>1- Başkan yasama organını feshedemez.</a:t>
            </a:r>
          </a:p>
          <a:p>
            <a:pPr marL="0" indent="0" algn="just">
              <a:buNone/>
            </a:pPr>
            <a:r>
              <a:rPr lang="tr-TR" dirty="0" smtClean="0"/>
              <a:t>2- </a:t>
            </a:r>
            <a:r>
              <a:rPr lang="tr-TR" dirty="0"/>
              <a:t>A</a:t>
            </a:r>
            <a:r>
              <a:rPr lang="tr-TR" dirty="0" smtClean="0"/>
              <a:t>ynı kişi hem yasamada hem yürütmede görev alamaz.</a:t>
            </a:r>
          </a:p>
          <a:p>
            <a:pPr marL="0" indent="0" algn="just">
              <a:buNone/>
            </a:pPr>
            <a:r>
              <a:rPr lang="tr-TR" dirty="0" smtClean="0"/>
              <a:t>3- Başkan yasama organının çalışmasına katılamaz.</a:t>
            </a:r>
            <a:endParaRPr lang="tr-TR" dirty="0"/>
          </a:p>
        </p:txBody>
      </p:sp>
    </p:spTree>
    <p:extLst>
      <p:ext uri="{BB962C8B-B14F-4D97-AF65-F5344CB8AC3E}">
        <p14:creationId xmlns:p14="http://schemas.microsoft.com/office/powerpoint/2010/main" val="42632974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7601" y="836712"/>
            <a:ext cx="9036496" cy="4958011"/>
          </a:xfrm>
        </p:spPr>
        <p:txBody>
          <a:bodyPr>
            <a:normAutofit/>
          </a:bodyPr>
          <a:lstStyle/>
          <a:p>
            <a:pPr marL="0" indent="0" algn="just">
              <a:buNone/>
            </a:pPr>
            <a:r>
              <a:rPr lang="tr-TR" dirty="0" smtClean="0"/>
              <a:t>Başkanlık sisteminde yasama ve yürütme arasında karşılıklı etkileşim araçları:</a:t>
            </a:r>
          </a:p>
          <a:p>
            <a:pPr marL="0" indent="0">
              <a:buNone/>
            </a:pPr>
            <a:r>
              <a:rPr lang="tr-TR" dirty="0" smtClean="0"/>
              <a:t>1- Atamalar</a:t>
            </a:r>
          </a:p>
          <a:p>
            <a:pPr marL="0" indent="0">
              <a:buNone/>
            </a:pPr>
            <a:r>
              <a:rPr lang="tr-TR" dirty="0" smtClean="0"/>
              <a:t>2- Dış ilişkiler</a:t>
            </a:r>
          </a:p>
          <a:p>
            <a:pPr marL="0" indent="0">
              <a:buNone/>
            </a:pPr>
            <a:r>
              <a:rPr lang="tr-TR" dirty="0" smtClean="0"/>
              <a:t>3- Meclis araştırması</a:t>
            </a:r>
          </a:p>
          <a:p>
            <a:pPr marL="0" indent="0">
              <a:buNone/>
            </a:pPr>
            <a:r>
              <a:rPr lang="tr-TR" dirty="0" smtClean="0"/>
              <a:t>4- Suçlama</a:t>
            </a:r>
          </a:p>
          <a:p>
            <a:pPr marL="0" indent="0">
              <a:buNone/>
            </a:pPr>
            <a:r>
              <a:rPr lang="tr-TR" dirty="0" smtClean="0"/>
              <a:t>5- Bütçe</a:t>
            </a:r>
          </a:p>
          <a:p>
            <a:pPr marL="0" indent="0">
              <a:buNone/>
            </a:pPr>
            <a:r>
              <a:rPr lang="tr-TR" dirty="0" smtClean="0"/>
              <a:t>6- Veto</a:t>
            </a:r>
            <a:endParaRPr lang="tr-TR" dirty="0"/>
          </a:p>
        </p:txBody>
      </p:sp>
    </p:spTree>
    <p:extLst>
      <p:ext uri="{BB962C8B-B14F-4D97-AF65-F5344CB8AC3E}">
        <p14:creationId xmlns:p14="http://schemas.microsoft.com/office/powerpoint/2010/main" val="824781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33610" y="692696"/>
            <a:ext cx="8229600" cy="1143000"/>
          </a:xfrm>
        </p:spPr>
        <p:txBody>
          <a:bodyPr>
            <a:normAutofit fontScale="90000"/>
          </a:bodyPr>
          <a:lstStyle/>
          <a:p>
            <a:r>
              <a:rPr lang="tr-TR" dirty="0"/>
              <a:t>“Hukuk Devleti İlkesi”</a:t>
            </a:r>
            <a:br>
              <a:rPr lang="tr-TR" dirty="0"/>
            </a:br>
            <a:endParaRPr lang="tr-TR" u="sng" dirty="0"/>
          </a:p>
        </p:txBody>
      </p:sp>
      <p:sp>
        <p:nvSpPr>
          <p:cNvPr id="3" name="2 İçerik Yer Tutucusu"/>
          <p:cNvSpPr>
            <a:spLocks noGrp="1"/>
          </p:cNvSpPr>
          <p:nvPr>
            <p:ph idx="1"/>
          </p:nvPr>
        </p:nvSpPr>
        <p:spPr>
          <a:xfrm>
            <a:off x="0" y="1484784"/>
            <a:ext cx="9144000" cy="5246043"/>
          </a:xfrm>
        </p:spPr>
        <p:txBody>
          <a:bodyPr/>
          <a:lstStyle/>
          <a:p>
            <a:pPr>
              <a:buNone/>
            </a:pPr>
            <a:r>
              <a:rPr lang="tr-TR" dirty="0"/>
              <a:t>		</a:t>
            </a:r>
            <a:endParaRPr lang="tr-TR" dirty="0" smtClean="0"/>
          </a:p>
          <a:p>
            <a:pPr>
              <a:buNone/>
            </a:pPr>
            <a:r>
              <a:rPr lang="tr-TR" dirty="0" smtClean="0"/>
              <a:t>Hukuk </a:t>
            </a:r>
            <a:r>
              <a:rPr lang="tr-TR" dirty="0"/>
              <a:t>kurallarını koyan ve uygulayan devletin </a:t>
            </a:r>
            <a:r>
              <a:rPr lang="tr-TR" dirty="0" smtClean="0"/>
              <a:t>bizzat</a:t>
            </a:r>
          </a:p>
          <a:p>
            <a:pPr>
              <a:buNone/>
            </a:pPr>
            <a:r>
              <a:rPr lang="tr-TR" dirty="0" smtClean="0"/>
              <a:t>kendisi </a:t>
            </a:r>
            <a:r>
              <a:rPr lang="tr-TR" dirty="0"/>
              <a:t>de koyduğu kurallara uymalı ve bunlara </a:t>
            </a:r>
            <a:r>
              <a:rPr lang="tr-TR" dirty="0" smtClean="0"/>
              <a:t>bağlı</a:t>
            </a:r>
          </a:p>
          <a:p>
            <a:pPr>
              <a:buNone/>
            </a:pPr>
            <a:r>
              <a:rPr lang="tr-TR" dirty="0" smtClean="0"/>
              <a:t>kalmalıdır</a:t>
            </a:r>
            <a:r>
              <a:rPr lang="tr-TR" dirty="0"/>
              <a:t>.</a:t>
            </a:r>
          </a:p>
          <a:p>
            <a:pPr>
              <a:buNone/>
            </a:pPr>
            <a:endParaRPr lang="tr-TR" dirty="0"/>
          </a:p>
          <a:p>
            <a:pPr>
              <a:buNone/>
            </a:pPr>
            <a:r>
              <a:rPr lang="tr-TR" dirty="0" smtClean="0"/>
              <a:t>Sadece </a:t>
            </a:r>
            <a:r>
              <a:rPr lang="tr-TR" dirty="0"/>
              <a:t>bireyler değil, devletin yetkili organları </a:t>
            </a:r>
            <a:r>
              <a:rPr lang="tr-TR" dirty="0" smtClean="0"/>
              <a:t>da </a:t>
            </a:r>
          </a:p>
          <a:p>
            <a:pPr>
              <a:buNone/>
            </a:pPr>
            <a:r>
              <a:rPr lang="tr-TR" dirty="0" smtClean="0"/>
              <a:t>kurallara </a:t>
            </a:r>
            <a:r>
              <a:rPr lang="tr-TR" dirty="0"/>
              <a:t>uymalıdır.</a:t>
            </a:r>
          </a:p>
          <a:p>
            <a:pPr>
              <a:buNone/>
            </a:pPr>
            <a:endParaRPr lang="tr-TR" dirty="0"/>
          </a:p>
          <a:p>
            <a:pPr>
              <a:buNone/>
            </a:pPr>
            <a:endParaRPr lang="tr-TR" dirty="0"/>
          </a:p>
          <a:p>
            <a:endParaRPr lang="tr-TR" dirty="0"/>
          </a:p>
        </p:txBody>
      </p:sp>
    </p:spTree>
    <p:extLst>
      <p:ext uri="{BB962C8B-B14F-4D97-AF65-F5344CB8AC3E}">
        <p14:creationId xmlns:p14="http://schemas.microsoft.com/office/powerpoint/2010/main" val="312803552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b="1" dirty="0" smtClean="0"/>
              <a:t>Yarı-başkanlık Sistemi: </a:t>
            </a:r>
            <a:r>
              <a:rPr lang="tr-TR" dirty="0" smtClean="0"/>
              <a:t>Cumhurbaşkanının halk tarafından seçildiği bir parlamenter sistem olarak tanımlanabilir.</a:t>
            </a:r>
          </a:p>
          <a:p>
            <a:pPr marL="0" indent="0">
              <a:buNone/>
            </a:pPr>
            <a:r>
              <a:rPr lang="tr-TR" dirty="0" smtClean="0"/>
              <a:t>** İki başlı yürütme</a:t>
            </a:r>
          </a:p>
          <a:p>
            <a:pPr marL="0" indent="0">
              <a:buNone/>
            </a:pPr>
            <a:r>
              <a:rPr lang="tr-TR" dirty="0" smtClean="0"/>
              <a:t>** seçim usulü</a:t>
            </a:r>
          </a:p>
          <a:p>
            <a:pPr marL="0" indent="0">
              <a:buNone/>
            </a:pPr>
            <a:r>
              <a:rPr lang="tr-TR" dirty="0" smtClean="0"/>
              <a:t>** Yasamanın güveni</a:t>
            </a:r>
          </a:p>
        </p:txBody>
      </p:sp>
    </p:spTree>
    <p:extLst>
      <p:ext uri="{BB962C8B-B14F-4D97-AF65-F5344CB8AC3E}">
        <p14:creationId xmlns:p14="http://schemas.microsoft.com/office/powerpoint/2010/main" val="3106093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260648"/>
            <a:ext cx="8229600" cy="1143000"/>
          </a:xfrm>
        </p:spPr>
        <p:txBody>
          <a:bodyPr/>
          <a:lstStyle/>
          <a:p>
            <a:r>
              <a:rPr lang="tr-TR" b="1" dirty="0" smtClean="0"/>
              <a:t>	HÜKÜMET SİSTEMLERİ</a:t>
            </a:r>
            <a:endParaRPr lang="tr-TR" b="1" dirty="0"/>
          </a:p>
        </p:txBody>
      </p:sp>
      <p:sp>
        <p:nvSpPr>
          <p:cNvPr id="3" name="İçerik Yer Tutucusu 2"/>
          <p:cNvSpPr>
            <a:spLocks noGrp="1"/>
          </p:cNvSpPr>
          <p:nvPr>
            <p:ph idx="1"/>
          </p:nvPr>
        </p:nvSpPr>
        <p:spPr>
          <a:xfrm>
            <a:off x="228600" y="1700808"/>
            <a:ext cx="8686800" cy="4569371"/>
          </a:xfrm>
        </p:spPr>
        <p:txBody>
          <a:bodyPr/>
          <a:lstStyle/>
          <a:p>
            <a:pPr marL="0" indent="0" algn="just">
              <a:buNone/>
            </a:pPr>
            <a:r>
              <a:rPr lang="tr-TR" dirty="0" smtClean="0"/>
              <a:t>B- </a:t>
            </a:r>
            <a:r>
              <a:rPr lang="tr-TR" b="1" dirty="0" smtClean="0"/>
              <a:t>Yumuşak Kuvvetler Ayrılığı – Parlamenter Sistem: </a:t>
            </a:r>
            <a:r>
              <a:rPr lang="tr-TR" dirty="0" smtClean="0"/>
              <a:t>Yasama ve yürütmenin yumuşak bir şekilde ayrıldığı sistemdir. Bu organlar birbirlerinden tam olarak bağımsız değildir. Karşılıklı olarak birbirlerinin hukuki varlığına son verebilirler.</a:t>
            </a:r>
          </a:p>
          <a:p>
            <a:pPr marL="0" indent="0">
              <a:buNone/>
            </a:pPr>
            <a:endParaRPr lang="tr-TR" dirty="0" smtClean="0"/>
          </a:p>
        </p:txBody>
      </p:sp>
    </p:spTree>
    <p:extLst>
      <p:ext uri="{BB962C8B-B14F-4D97-AF65-F5344CB8AC3E}">
        <p14:creationId xmlns:p14="http://schemas.microsoft.com/office/powerpoint/2010/main" val="2095701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692696"/>
            <a:ext cx="8229600" cy="4525963"/>
          </a:xfrm>
        </p:spPr>
        <p:txBody>
          <a:bodyPr>
            <a:normAutofit fontScale="92500" lnSpcReduction="20000"/>
          </a:bodyPr>
          <a:lstStyle/>
          <a:p>
            <a:pPr marL="0" indent="0">
              <a:buNone/>
            </a:pPr>
            <a:r>
              <a:rPr lang="tr-TR" dirty="0" smtClean="0"/>
              <a:t>Asli Özellikleri:</a:t>
            </a:r>
          </a:p>
          <a:p>
            <a:pPr marL="0" indent="0">
              <a:buNone/>
            </a:pPr>
            <a:r>
              <a:rPr lang="tr-TR" dirty="0" smtClean="0"/>
              <a:t>1- İki başlı yürütme organı vardır</a:t>
            </a:r>
          </a:p>
          <a:p>
            <a:pPr marL="0" indent="0">
              <a:buNone/>
            </a:pPr>
            <a:r>
              <a:rPr lang="tr-TR" dirty="0" smtClean="0"/>
              <a:t>2- Yürütme, yasama tarafından belirlenir.</a:t>
            </a:r>
          </a:p>
          <a:p>
            <a:pPr marL="0" indent="0">
              <a:buNone/>
            </a:pPr>
            <a:r>
              <a:rPr lang="tr-TR" dirty="0" smtClean="0"/>
              <a:t>3- Yürütme, yasamanın güvenine dayanır.</a:t>
            </a:r>
          </a:p>
          <a:p>
            <a:pPr marL="0" indent="0">
              <a:buNone/>
            </a:pPr>
            <a:endParaRPr lang="tr-TR" dirty="0" smtClean="0"/>
          </a:p>
          <a:p>
            <a:pPr marL="0" indent="0">
              <a:buNone/>
            </a:pPr>
            <a:r>
              <a:rPr lang="tr-TR" dirty="0" smtClean="0"/>
              <a:t>Tali (ikincil) </a:t>
            </a:r>
            <a:r>
              <a:rPr lang="tr-TR" dirty="0" smtClean="0"/>
              <a:t>Özellikleri:</a:t>
            </a:r>
          </a:p>
          <a:p>
            <a:pPr marL="0" indent="0">
              <a:buNone/>
            </a:pPr>
            <a:r>
              <a:rPr lang="tr-TR" dirty="0" smtClean="0"/>
              <a:t>1- Organlar birbirlerinin varlığına son verebilir.</a:t>
            </a:r>
          </a:p>
          <a:p>
            <a:pPr marL="0" indent="0">
              <a:buNone/>
            </a:pPr>
            <a:r>
              <a:rPr lang="tr-TR" dirty="0" smtClean="0"/>
              <a:t>2- Aynı kişi hem yasamada hem yürütmede görev alabilir.</a:t>
            </a:r>
          </a:p>
          <a:p>
            <a:pPr marL="0" indent="0">
              <a:buNone/>
            </a:pPr>
            <a:r>
              <a:rPr lang="tr-TR" dirty="0" smtClean="0"/>
              <a:t>3- Bakanlar Kurulu, Yasamanın çalışmalarına katılır.</a:t>
            </a:r>
            <a:endParaRPr lang="tr-TR" dirty="0"/>
          </a:p>
        </p:txBody>
      </p:sp>
    </p:spTree>
    <p:extLst>
      <p:ext uri="{BB962C8B-B14F-4D97-AF65-F5344CB8AC3E}">
        <p14:creationId xmlns:p14="http://schemas.microsoft.com/office/powerpoint/2010/main" val="41176827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dirty="0" smtClean="0"/>
              <a:t>Parlamenter sistemde yasama ve yürütme arasında karşılıklı etkileşim araçları:</a:t>
            </a:r>
          </a:p>
          <a:p>
            <a:pPr marL="0" indent="0">
              <a:buNone/>
            </a:pPr>
            <a:r>
              <a:rPr lang="tr-TR" dirty="0" smtClean="0"/>
              <a:t>1- Kanun yapımına yürütmenin katılması</a:t>
            </a:r>
          </a:p>
          <a:p>
            <a:pPr marL="0" indent="0">
              <a:buNone/>
            </a:pPr>
            <a:r>
              <a:rPr lang="tr-TR" dirty="0" smtClean="0"/>
              <a:t>2- Bütçe</a:t>
            </a:r>
          </a:p>
          <a:p>
            <a:pPr marL="0" indent="0">
              <a:buNone/>
            </a:pPr>
            <a:r>
              <a:rPr lang="tr-TR" dirty="0" smtClean="0"/>
              <a:t>3- Uluslararası Antlaşmalar</a:t>
            </a:r>
          </a:p>
          <a:p>
            <a:pPr marL="0" indent="0">
              <a:buNone/>
            </a:pPr>
            <a:r>
              <a:rPr lang="tr-TR" dirty="0" smtClean="0"/>
              <a:t>4- Denetim</a:t>
            </a:r>
          </a:p>
          <a:p>
            <a:pPr marL="0" indent="0">
              <a:buNone/>
            </a:pPr>
            <a:endParaRPr lang="tr-TR" dirty="0" smtClean="0"/>
          </a:p>
          <a:p>
            <a:pPr marL="0" indent="0">
              <a:buNone/>
            </a:pPr>
            <a:endParaRPr lang="tr-TR" dirty="0"/>
          </a:p>
        </p:txBody>
      </p:sp>
    </p:spTree>
    <p:extLst>
      <p:ext uri="{BB962C8B-B14F-4D97-AF65-F5344CB8AC3E}">
        <p14:creationId xmlns:p14="http://schemas.microsoft.com/office/powerpoint/2010/main" val="44361379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DEMOKRASİ</a:t>
            </a:r>
            <a:endParaRPr lang="tr-TR" dirty="0"/>
          </a:p>
        </p:txBody>
      </p:sp>
      <p:sp>
        <p:nvSpPr>
          <p:cNvPr id="3" name="İçerik Yer Tutucusu 2"/>
          <p:cNvSpPr>
            <a:spLocks noGrp="1"/>
          </p:cNvSpPr>
          <p:nvPr>
            <p:ph idx="1"/>
          </p:nvPr>
        </p:nvSpPr>
        <p:spPr>
          <a:xfrm>
            <a:off x="18423" y="1628800"/>
            <a:ext cx="9036496" cy="4713387"/>
          </a:xfrm>
        </p:spPr>
        <p:txBody>
          <a:bodyPr/>
          <a:lstStyle/>
          <a:p>
            <a:pPr algn="just"/>
            <a:r>
              <a:rPr lang="tr-TR" dirty="0" smtClean="0"/>
              <a:t>NORMATİF DEMOKRASİ: </a:t>
            </a:r>
            <a:r>
              <a:rPr lang="tr-TR" dirty="0" smtClean="0"/>
              <a:t>Halkın</a:t>
            </a:r>
            <a:r>
              <a:rPr lang="tr-TR" dirty="0" smtClean="0"/>
              <a:t>, halk tarafından, halk için yönetimi (olması gereken</a:t>
            </a:r>
            <a:r>
              <a:rPr lang="tr-TR" dirty="0" smtClean="0"/>
              <a:t>).</a:t>
            </a:r>
            <a:endParaRPr lang="tr-TR" dirty="0" smtClean="0"/>
          </a:p>
          <a:p>
            <a:pPr algn="just"/>
            <a:endParaRPr lang="tr-TR" dirty="0" smtClean="0"/>
          </a:p>
          <a:p>
            <a:pPr algn="just"/>
            <a:r>
              <a:rPr lang="tr-TR" dirty="0" smtClean="0"/>
              <a:t>AMPİRİK DEMOKRASİ: </a:t>
            </a:r>
            <a:r>
              <a:rPr lang="tr-TR" dirty="0"/>
              <a:t>N</a:t>
            </a:r>
            <a:r>
              <a:rPr lang="tr-TR" dirty="0" smtClean="0"/>
              <a:t>ispeten </a:t>
            </a:r>
            <a:r>
              <a:rPr lang="tr-TR" dirty="0" smtClean="0"/>
              <a:t>çokça bir yurttaş grubunun arzularına cevap veren rejim </a:t>
            </a:r>
            <a:r>
              <a:rPr lang="tr-TR" dirty="0" smtClean="0"/>
              <a:t>( uygulamada var olan).</a:t>
            </a:r>
            <a:endParaRPr lang="tr-TR" dirty="0"/>
          </a:p>
        </p:txBody>
      </p:sp>
    </p:spTree>
    <p:extLst>
      <p:ext uri="{BB962C8B-B14F-4D97-AF65-F5344CB8AC3E}">
        <p14:creationId xmlns:p14="http://schemas.microsoft.com/office/powerpoint/2010/main" val="166913866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DEMOKRASİ</a:t>
            </a:r>
            <a:endParaRPr lang="tr-TR" dirty="0"/>
          </a:p>
        </p:txBody>
      </p:sp>
      <p:sp>
        <p:nvSpPr>
          <p:cNvPr id="3" name="İçerik Yer Tutucusu 2"/>
          <p:cNvSpPr>
            <a:spLocks noGrp="1"/>
          </p:cNvSpPr>
          <p:nvPr>
            <p:ph idx="1"/>
          </p:nvPr>
        </p:nvSpPr>
        <p:spPr/>
        <p:txBody>
          <a:bodyPr>
            <a:normAutofit fontScale="92500"/>
          </a:bodyPr>
          <a:lstStyle/>
          <a:p>
            <a:r>
              <a:rPr lang="tr-TR" dirty="0" smtClean="0"/>
              <a:t>DEMOKRASİNİN ŞARTLARI</a:t>
            </a:r>
          </a:p>
          <a:p>
            <a:pPr marL="0" indent="0">
              <a:buNone/>
            </a:pPr>
            <a:r>
              <a:rPr lang="tr-TR" dirty="0" smtClean="0"/>
              <a:t>1- Etkin siyasal makamlar seçimle işbaşına gelmeli.</a:t>
            </a:r>
          </a:p>
          <a:p>
            <a:pPr marL="0" indent="0">
              <a:buNone/>
            </a:pPr>
            <a:r>
              <a:rPr lang="tr-TR" dirty="0" smtClean="0"/>
              <a:t>2- Seçimler düzenli aralıklarla tekrarlanmalıdır.</a:t>
            </a:r>
          </a:p>
          <a:p>
            <a:pPr marL="0" indent="0">
              <a:buNone/>
            </a:pPr>
            <a:r>
              <a:rPr lang="tr-TR" dirty="0" smtClean="0"/>
              <a:t>3- Seçimler serbest olmalıdır.</a:t>
            </a:r>
          </a:p>
          <a:p>
            <a:pPr marL="0" indent="0">
              <a:buNone/>
            </a:pPr>
            <a:r>
              <a:rPr lang="tr-TR" dirty="0" smtClean="0"/>
              <a:t>4- Birden çok siyasal parti olmalıdır.</a:t>
            </a:r>
          </a:p>
          <a:p>
            <a:pPr marL="0" indent="0">
              <a:buNone/>
            </a:pPr>
            <a:r>
              <a:rPr lang="tr-TR" dirty="0" smtClean="0"/>
              <a:t>5- Muhalefetin iktidar olma şansı olmalıdır.</a:t>
            </a:r>
          </a:p>
          <a:p>
            <a:pPr marL="0" indent="0">
              <a:buNone/>
            </a:pPr>
            <a:r>
              <a:rPr lang="tr-TR" dirty="0" smtClean="0"/>
              <a:t>6- Temel kamu hakları tanınmış ve güvence altına alınmış olmalıdır.</a:t>
            </a:r>
          </a:p>
          <a:p>
            <a:pPr marL="0" indent="0">
              <a:buNone/>
            </a:pPr>
            <a:endParaRPr lang="tr-TR" dirty="0" smtClean="0"/>
          </a:p>
        </p:txBody>
      </p:sp>
    </p:spTree>
    <p:extLst>
      <p:ext uri="{BB962C8B-B14F-4D97-AF65-F5344CB8AC3E}">
        <p14:creationId xmlns:p14="http://schemas.microsoft.com/office/powerpoint/2010/main" val="138751212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EGEMENLİĞİN KULLANILMASI BAKIMINDAN DEMOKRASİ TİPLERİ</a:t>
            </a:r>
            <a:endParaRPr lang="tr-TR" dirty="0"/>
          </a:p>
        </p:txBody>
      </p:sp>
      <p:sp>
        <p:nvSpPr>
          <p:cNvPr id="3" name="İçerik Yer Tutucusu 2"/>
          <p:cNvSpPr>
            <a:spLocks noGrp="1"/>
          </p:cNvSpPr>
          <p:nvPr>
            <p:ph idx="1"/>
          </p:nvPr>
        </p:nvSpPr>
        <p:spPr>
          <a:xfrm>
            <a:off x="467544" y="1772816"/>
            <a:ext cx="8229600" cy="4525963"/>
          </a:xfrm>
        </p:spPr>
        <p:txBody>
          <a:bodyPr/>
          <a:lstStyle/>
          <a:p>
            <a:r>
              <a:rPr lang="tr-TR" dirty="0" smtClean="0"/>
              <a:t>DOĞRUDAN DEMOKRASİ</a:t>
            </a:r>
          </a:p>
          <a:p>
            <a:pPr marL="0" indent="0" algn="just">
              <a:buNone/>
            </a:pPr>
            <a:r>
              <a:rPr lang="tr-TR" dirty="0" smtClean="0"/>
              <a:t>Halkın egemenliği bizzat ve doğrudan kullandığı demokrasi tipidir. Devlet için alınacak kararlar, yurttaşlar tarafından temsilcisiz ve aracısız olarak alınır</a:t>
            </a:r>
            <a:r>
              <a:rPr lang="tr-TR" dirty="0" smtClean="0"/>
              <a:t>.</a:t>
            </a:r>
          </a:p>
          <a:p>
            <a:pPr marL="0" indent="0">
              <a:buNone/>
            </a:pPr>
            <a:endParaRPr lang="tr-TR" dirty="0"/>
          </a:p>
          <a:p>
            <a:pPr marL="0" indent="0">
              <a:buNone/>
            </a:pPr>
            <a:r>
              <a:rPr lang="tr-TR" dirty="0" smtClean="0"/>
              <a:t>İsviçre Kantonları örnektir.</a:t>
            </a:r>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8392" y="3933056"/>
            <a:ext cx="3865609" cy="273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73495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980728"/>
            <a:ext cx="8229600" cy="4525963"/>
          </a:xfrm>
        </p:spPr>
        <p:txBody>
          <a:bodyPr/>
          <a:lstStyle/>
          <a:p>
            <a:pPr algn="just"/>
            <a:r>
              <a:rPr lang="tr-TR" dirty="0" smtClean="0"/>
              <a:t>TEMSİLİ DEMOKRASİ</a:t>
            </a:r>
          </a:p>
          <a:p>
            <a:pPr marL="0" indent="0" algn="just">
              <a:buNone/>
            </a:pPr>
            <a:r>
              <a:rPr lang="tr-TR" dirty="0" smtClean="0"/>
              <a:t>Halkın egemenliğini kendi seçtiği temsilcileri aracılığıyla kullandığı demokrasi tipidir.</a:t>
            </a:r>
          </a:p>
          <a:p>
            <a:pPr marL="0" indent="0" algn="just">
              <a:buNone/>
            </a:pPr>
            <a:endParaRPr lang="tr-TR" dirty="0" smtClean="0"/>
          </a:p>
          <a:p>
            <a:pPr marL="0" indent="0" algn="just">
              <a:buNone/>
            </a:pPr>
            <a:r>
              <a:rPr lang="tr-TR" dirty="0" smtClean="0"/>
              <a:t>** </a:t>
            </a:r>
            <a:r>
              <a:rPr lang="tr-TR" dirty="0" smtClean="0"/>
              <a:t>Saf </a:t>
            </a:r>
            <a:r>
              <a:rPr lang="tr-TR" dirty="0" smtClean="0"/>
              <a:t>temsili demokrasi: </a:t>
            </a:r>
            <a:r>
              <a:rPr lang="tr-TR" dirty="0" smtClean="0"/>
              <a:t>Halkın </a:t>
            </a:r>
            <a:r>
              <a:rPr lang="tr-TR" dirty="0" smtClean="0"/>
              <a:t>referandum gibi araçlarla yönetime doğrudan katılımının mümkün olmadığı sistemlerdir.</a:t>
            </a:r>
            <a:endParaRPr lang="tr-TR" dirty="0"/>
          </a:p>
        </p:txBody>
      </p:sp>
    </p:spTree>
    <p:extLst>
      <p:ext uri="{BB962C8B-B14F-4D97-AF65-F5344CB8AC3E}">
        <p14:creationId xmlns:p14="http://schemas.microsoft.com/office/powerpoint/2010/main" val="280714196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692696"/>
            <a:ext cx="8229600" cy="4525963"/>
          </a:xfrm>
        </p:spPr>
        <p:txBody>
          <a:bodyPr/>
          <a:lstStyle/>
          <a:p>
            <a:r>
              <a:rPr lang="tr-TR" dirty="0" smtClean="0"/>
              <a:t>YARI DOĞRUDAN DEMOKRASİ</a:t>
            </a:r>
          </a:p>
          <a:p>
            <a:pPr marL="0" indent="0" algn="just">
              <a:buNone/>
            </a:pPr>
            <a:r>
              <a:rPr lang="tr-TR" dirty="0" smtClean="0"/>
              <a:t>Egemenliğin kullanılmasının halk ile temsilciler arasında paylaştırıldığı demokrasi tipidir. Bu sistemde egemenliğin kullanılması esasen halkın seçtiği temsilcilere verilmiştir. Ancak bazı durumlarda, bazı araçlarla halkın da egemenliği kullanması mümkündür.</a:t>
            </a:r>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525" y="4365104"/>
            <a:ext cx="4949476" cy="233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7630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marL="0" indent="0" algn="just">
              <a:buNone/>
            </a:pPr>
            <a:r>
              <a:rPr lang="tr-TR" dirty="0" smtClean="0"/>
              <a:t>Bu araçlar;</a:t>
            </a:r>
          </a:p>
          <a:p>
            <a:pPr marL="0" indent="0" algn="just">
              <a:buNone/>
            </a:pPr>
            <a:r>
              <a:rPr lang="tr-TR" b="1" dirty="0" smtClean="0"/>
              <a:t>1- Referandum: </a:t>
            </a:r>
            <a:r>
              <a:rPr lang="tr-TR" dirty="0" smtClean="0"/>
              <a:t>P</a:t>
            </a:r>
            <a:r>
              <a:rPr lang="tr-TR" dirty="0" smtClean="0"/>
              <a:t>arlamento </a:t>
            </a:r>
            <a:r>
              <a:rPr lang="tr-TR" dirty="0" smtClean="0"/>
              <a:t>tarafından kabul edilen veya edilecek olan bir kanun metninin halkın onayına sunulması.</a:t>
            </a:r>
          </a:p>
          <a:p>
            <a:pPr marL="0" indent="0" algn="just">
              <a:buNone/>
            </a:pPr>
            <a:endParaRPr lang="tr-TR" dirty="0" smtClean="0"/>
          </a:p>
          <a:p>
            <a:pPr marL="0" indent="0" algn="just">
              <a:buNone/>
            </a:pPr>
            <a:r>
              <a:rPr lang="tr-TR" b="1" dirty="0" smtClean="0"/>
              <a:t>2- Halk </a:t>
            </a:r>
            <a:r>
              <a:rPr lang="tr-TR" b="1" dirty="0"/>
              <a:t>V</a:t>
            </a:r>
            <a:r>
              <a:rPr lang="tr-TR" b="1" dirty="0" smtClean="0"/>
              <a:t>etosu</a:t>
            </a:r>
            <a:r>
              <a:rPr lang="tr-TR" b="1" dirty="0" smtClean="0"/>
              <a:t>: </a:t>
            </a:r>
            <a:r>
              <a:rPr lang="tr-TR" dirty="0"/>
              <a:t>P</a:t>
            </a:r>
            <a:r>
              <a:rPr lang="tr-TR" dirty="0" smtClean="0"/>
              <a:t>arlamento </a:t>
            </a:r>
            <a:r>
              <a:rPr lang="tr-TR" dirty="0" smtClean="0"/>
              <a:t>tarafından </a:t>
            </a:r>
            <a:r>
              <a:rPr lang="tr-TR" dirty="0" err="1" smtClean="0"/>
              <a:t>usulune</a:t>
            </a:r>
            <a:r>
              <a:rPr lang="tr-TR" dirty="0" smtClean="0"/>
              <a:t> uygun kabul edilen kanunun halkın </a:t>
            </a:r>
            <a:r>
              <a:rPr lang="tr-TR" dirty="0" err="1" smtClean="0"/>
              <a:t>halkın</a:t>
            </a:r>
            <a:r>
              <a:rPr lang="tr-TR" dirty="0" smtClean="0"/>
              <a:t> inisiyatifiyle düzenlenecek bir referandumla yürürlüğe girmesinin engellenmesi.</a:t>
            </a:r>
          </a:p>
        </p:txBody>
      </p:sp>
    </p:spTree>
    <p:extLst>
      <p:ext uri="{BB962C8B-B14F-4D97-AF65-F5344CB8AC3E}">
        <p14:creationId xmlns:p14="http://schemas.microsoft.com/office/powerpoint/2010/main" val="2581625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88640"/>
            <a:ext cx="8229600" cy="1143000"/>
          </a:xfrm>
        </p:spPr>
        <p:txBody>
          <a:bodyPr/>
          <a:lstStyle/>
          <a:p>
            <a:r>
              <a:rPr lang="tr-TR" u="sng" dirty="0"/>
              <a:t>Hukuk Kurallarının Amaçları</a:t>
            </a:r>
          </a:p>
        </p:txBody>
      </p:sp>
      <p:sp>
        <p:nvSpPr>
          <p:cNvPr id="3" name="2 İçerik Yer Tutucusu"/>
          <p:cNvSpPr>
            <a:spLocks noGrp="1"/>
          </p:cNvSpPr>
          <p:nvPr>
            <p:ph idx="1"/>
          </p:nvPr>
        </p:nvSpPr>
        <p:spPr>
          <a:xfrm>
            <a:off x="318356" y="1772816"/>
            <a:ext cx="8507288" cy="4525963"/>
          </a:xfrm>
        </p:spPr>
        <p:txBody>
          <a:bodyPr>
            <a:normAutofit lnSpcReduction="10000"/>
          </a:bodyPr>
          <a:lstStyle/>
          <a:p>
            <a:pPr marL="0" indent="0" algn="ctr">
              <a:buNone/>
            </a:pPr>
            <a:r>
              <a:rPr lang="tr-TR" sz="4400" dirty="0"/>
              <a:t>Hukuk, toplumda </a:t>
            </a:r>
          </a:p>
          <a:p>
            <a:pPr marL="0" indent="0" algn="ctr">
              <a:buNone/>
            </a:pPr>
            <a:r>
              <a:rPr lang="tr-TR" sz="4400" dirty="0">
                <a:solidFill>
                  <a:srgbClr val="FF0000"/>
                </a:solidFill>
              </a:rPr>
              <a:t>barışı</a:t>
            </a:r>
            <a:endParaRPr lang="tr-TR" sz="4400" dirty="0"/>
          </a:p>
          <a:p>
            <a:pPr marL="0" indent="0" algn="ctr">
              <a:buNone/>
            </a:pPr>
            <a:r>
              <a:rPr lang="tr-TR" sz="4400" dirty="0">
                <a:solidFill>
                  <a:srgbClr val="FF0000"/>
                </a:solidFill>
              </a:rPr>
              <a:t>güveni</a:t>
            </a:r>
            <a:r>
              <a:rPr lang="tr-TR" sz="4400" dirty="0"/>
              <a:t> </a:t>
            </a:r>
          </a:p>
          <a:p>
            <a:pPr marL="0" indent="0" algn="ctr">
              <a:buNone/>
            </a:pPr>
            <a:r>
              <a:rPr lang="tr-TR" sz="4400" dirty="0">
                <a:solidFill>
                  <a:srgbClr val="FF0000"/>
                </a:solidFill>
              </a:rPr>
              <a:t>eşitliği </a:t>
            </a:r>
            <a:endParaRPr lang="tr-TR" sz="4400" dirty="0"/>
          </a:p>
          <a:p>
            <a:pPr marL="0" indent="0" algn="ctr">
              <a:buNone/>
            </a:pPr>
            <a:r>
              <a:rPr lang="tr-TR" sz="4400" dirty="0">
                <a:solidFill>
                  <a:srgbClr val="FF0000"/>
                </a:solidFill>
              </a:rPr>
              <a:t>özgürlüğü </a:t>
            </a:r>
          </a:p>
          <a:p>
            <a:pPr marL="0" indent="0" algn="ctr">
              <a:buNone/>
            </a:pPr>
            <a:r>
              <a:rPr lang="tr-TR" sz="4400" dirty="0"/>
              <a:t>sağlar.</a:t>
            </a:r>
          </a:p>
        </p:txBody>
      </p:sp>
    </p:spTree>
    <p:extLst>
      <p:ext uri="{BB962C8B-B14F-4D97-AF65-F5344CB8AC3E}">
        <p14:creationId xmlns:p14="http://schemas.microsoft.com/office/powerpoint/2010/main" val="70416917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268760"/>
            <a:ext cx="8686800" cy="4709120"/>
          </a:xfrm>
        </p:spPr>
        <p:txBody>
          <a:bodyPr/>
          <a:lstStyle/>
          <a:p>
            <a:pPr marL="0" indent="0" algn="just">
              <a:buNone/>
            </a:pPr>
            <a:r>
              <a:rPr lang="tr-TR" b="1" dirty="0" smtClean="0"/>
              <a:t>3- Halk </a:t>
            </a:r>
            <a:r>
              <a:rPr lang="tr-TR" b="1" dirty="0"/>
              <a:t>T</a:t>
            </a:r>
            <a:r>
              <a:rPr lang="tr-TR" b="1" dirty="0" smtClean="0"/>
              <a:t>eşebbüsü</a:t>
            </a:r>
            <a:r>
              <a:rPr lang="tr-TR" b="1" dirty="0" smtClean="0"/>
              <a:t>: </a:t>
            </a:r>
            <a:r>
              <a:rPr lang="tr-TR" dirty="0"/>
              <a:t>H</a:t>
            </a:r>
            <a:r>
              <a:rPr lang="tr-TR" dirty="0" smtClean="0"/>
              <a:t>alkın </a:t>
            </a:r>
            <a:r>
              <a:rPr lang="tr-TR" dirty="0" smtClean="0"/>
              <a:t>istediği ancak parlamentonun çıkarmadığı yasanının imza toplanarak çıkarılmasının sağlanması.</a:t>
            </a:r>
          </a:p>
          <a:p>
            <a:pPr marL="0" indent="0" algn="just">
              <a:buNone/>
            </a:pPr>
            <a:endParaRPr lang="tr-TR" dirty="0" smtClean="0"/>
          </a:p>
          <a:p>
            <a:pPr marL="0" indent="0" algn="just">
              <a:buNone/>
            </a:pPr>
            <a:r>
              <a:rPr lang="tr-TR" b="1" dirty="0" smtClean="0"/>
              <a:t>4- Temsilcilerin </a:t>
            </a:r>
            <a:r>
              <a:rPr lang="tr-TR" b="1" dirty="0"/>
              <a:t>A</a:t>
            </a:r>
            <a:r>
              <a:rPr lang="tr-TR" b="1" dirty="0" smtClean="0"/>
              <a:t>zli</a:t>
            </a:r>
            <a:r>
              <a:rPr lang="tr-TR" b="1" dirty="0" smtClean="0"/>
              <a:t>: </a:t>
            </a:r>
            <a:r>
              <a:rPr lang="tr-TR" dirty="0" smtClean="0"/>
              <a:t>Halkın</a:t>
            </a:r>
            <a:r>
              <a:rPr lang="tr-TR" dirty="0" smtClean="0"/>
              <a:t>, çalışmasından memnun kalmadığı temsilcileri görevden alabilmesi. </a:t>
            </a:r>
            <a:endParaRPr lang="tr-TR" dirty="0"/>
          </a:p>
        </p:txBody>
      </p:sp>
    </p:spTree>
    <p:extLst>
      <p:ext uri="{BB962C8B-B14F-4D97-AF65-F5344CB8AC3E}">
        <p14:creationId xmlns:p14="http://schemas.microsoft.com/office/powerpoint/2010/main" val="16104025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t>SEÇİMLER</a:t>
            </a:r>
            <a:endParaRPr lang="tr-TR" b="1" dirty="0"/>
          </a:p>
        </p:txBody>
      </p:sp>
      <p:sp>
        <p:nvSpPr>
          <p:cNvPr id="3" name="İçerik Yer Tutucusu 2"/>
          <p:cNvSpPr>
            <a:spLocks noGrp="1"/>
          </p:cNvSpPr>
          <p:nvPr>
            <p:ph idx="1"/>
          </p:nvPr>
        </p:nvSpPr>
        <p:spPr>
          <a:xfrm>
            <a:off x="457200" y="1600200"/>
            <a:ext cx="3826768" cy="4525963"/>
          </a:xfrm>
        </p:spPr>
        <p:txBody>
          <a:bodyPr>
            <a:normAutofit fontScale="92500" lnSpcReduction="10000"/>
          </a:bodyPr>
          <a:lstStyle/>
          <a:p>
            <a:pPr marL="0" indent="0">
              <a:buNone/>
            </a:pPr>
            <a:r>
              <a:rPr lang="tr-TR" dirty="0" smtClean="0"/>
              <a:t>Oy Hakkı : </a:t>
            </a:r>
            <a:r>
              <a:rPr lang="tr-TR" dirty="0" smtClean="0"/>
              <a:t>Oy</a:t>
            </a:r>
            <a:r>
              <a:rPr lang="tr-TR" dirty="0" smtClean="0"/>
              <a:t>, bir kişinin seçilmesi veya bir metnin kabul edilmesi veya reddedilmesi konusunda açıklanan irade beyanıdır.</a:t>
            </a:r>
          </a:p>
          <a:p>
            <a:pPr marL="0" indent="0">
              <a:buNone/>
            </a:pPr>
            <a:r>
              <a:rPr lang="tr-TR" dirty="0" smtClean="0"/>
              <a:t>Oy hakkının şartları her ülkenin anayasası tarafından belirlenir.</a:t>
            </a:r>
            <a:endParaRPr lang="tr-TR" dirty="0"/>
          </a:p>
        </p:txBody>
      </p:sp>
      <p:sp>
        <p:nvSpPr>
          <p:cNvPr id="4" name="İçerik Yer Tutucusu 2"/>
          <p:cNvSpPr txBox="1">
            <a:spLocks/>
          </p:cNvSpPr>
          <p:nvPr/>
        </p:nvSpPr>
        <p:spPr>
          <a:xfrm>
            <a:off x="4535088" y="1556792"/>
            <a:ext cx="4608512" cy="452596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tr-TR" dirty="0" smtClean="0"/>
              <a:t>Oy Hakkının İlkeleri:</a:t>
            </a:r>
          </a:p>
          <a:p>
            <a:pPr marL="0" indent="0">
              <a:buFont typeface="Arial" panose="020B0604020202020204" pitchFamily="34" charset="0"/>
              <a:buNone/>
            </a:pPr>
            <a:r>
              <a:rPr lang="tr-TR" dirty="0" smtClean="0"/>
              <a:t>1- Genel oy ilkesi</a:t>
            </a:r>
          </a:p>
          <a:p>
            <a:pPr marL="0" indent="0">
              <a:buFont typeface="Arial" panose="020B0604020202020204" pitchFamily="34" charset="0"/>
              <a:buNone/>
            </a:pPr>
            <a:r>
              <a:rPr lang="tr-TR" dirty="0" smtClean="0"/>
              <a:t>2- Eşit oy ilkesi</a:t>
            </a:r>
          </a:p>
          <a:p>
            <a:pPr marL="0" indent="0">
              <a:buFont typeface="Arial" panose="020B0604020202020204" pitchFamily="34" charset="0"/>
              <a:buNone/>
            </a:pPr>
            <a:r>
              <a:rPr lang="tr-TR" dirty="0" smtClean="0"/>
              <a:t>3- Doğrudan oy ilkesi</a:t>
            </a:r>
          </a:p>
          <a:p>
            <a:pPr marL="0" indent="0">
              <a:buFont typeface="Arial" panose="020B0604020202020204" pitchFamily="34" charset="0"/>
              <a:buNone/>
            </a:pPr>
            <a:r>
              <a:rPr lang="tr-TR" dirty="0" smtClean="0"/>
              <a:t>4- Bireysel oy ilkesi</a:t>
            </a:r>
          </a:p>
          <a:p>
            <a:pPr marL="0" indent="0">
              <a:buFont typeface="Arial" panose="020B0604020202020204" pitchFamily="34" charset="0"/>
              <a:buNone/>
            </a:pPr>
            <a:r>
              <a:rPr lang="tr-TR" dirty="0" smtClean="0"/>
              <a:t>5- Kişisel oy ilkesi</a:t>
            </a:r>
          </a:p>
          <a:p>
            <a:pPr marL="0" indent="0">
              <a:buFont typeface="Arial" panose="020B0604020202020204" pitchFamily="34" charset="0"/>
              <a:buNone/>
            </a:pPr>
            <a:r>
              <a:rPr lang="tr-TR" dirty="0" smtClean="0"/>
              <a:t>6- Gizli oy ilkesi</a:t>
            </a:r>
          </a:p>
          <a:p>
            <a:pPr marL="0" indent="0">
              <a:buFont typeface="Arial" panose="020B0604020202020204" pitchFamily="34" charset="0"/>
              <a:buNone/>
            </a:pPr>
            <a:r>
              <a:rPr lang="tr-TR" dirty="0" smtClean="0"/>
              <a:t>7- Mecburi oy – İhtiyari oy ilkesi</a:t>
            </a:r>
          </a:p>
          <a:p>
            <a:pPr marL="0" indent="0">
              <a:buFont typeface="Arial" panose="020B0604020202020204" pitchFamily="34" charset="0"/>
              <a:buNone/>
            </a:pPr>
            <a:r>
              <a:rPr lang="tr-TR" dirty="0" smtClean="0"/>
              <a:t>8- Serbest oy ilkesi</a:t>
            </a:r>
          </a:p>
          <a:p>
            <a:pPr marL="0" indent="0">
              <a:buFont typeface="Arial" panose="020B0604020202020204" pitchFamily="34" charset="0"/>
              <a:buNone/>
            </a:pPr>
            <a:r>
              <a:rPr lang="tr-TR" dirty="0" smtClean="0"/>
              <a:t>9- Açık sayım ve döküm ilkesi</a:t>
            </a:r>
          </a:p>
          <a:p>
            <a:pPr marL="0" indent="0">
              <a:buFont typeface="Arial" panose="020B0604020202020204" pitchFamily="34" charset="0"/>
              <a:buNone/>
            </a:pPr>
            <a:r>
              <a:rPr lang="tr-TR" dirty="0" smtClean="0"/>
              <a:t>10- Seçim uyuşmazlıklarının yargısal çözümü ilkesi </a:t>
            </a:r>
            <a:endParaRPr lang="tr-TR" dirty="0"/>
          </a:p>
        </p:txBody>
      </p:sp>
    </p:spTree>
    <p:extLst>
      <p:ext uri="{BB962C8B-B14F-4D97-AF65-F5344CB8AC3E}">
        <p14:creationId xmlns:p14="http://schemas.microsoft.com/office/powerpoint/2010/main" val="361343424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6563072" cy="1143000"/>
          </a:xfrm>
        </p:spPr>
        <p:txBody>
          <a:bodyPr>
            <a:normAutofit fontScale="90000"/>
          </a:bodyPr>
          <a:lstStyle/>
          <a:p>
            <a:r>
              <a:rPr lang="tr-TR" dirty="0" smtClean="0"/>
              <a:t>MİLLETVEKİLİ SEÇME VE SEÇİLME ŞARTLARI</a:t>
            </a:r>
            <a:endParaRPr lang="tr-TR" dirty="0"/>
          </a:p>
        </p:txBody>
      </p:sp>
      <p:sp>
        <p:nvSpPr>
          <p:cNvPr id="3" name="İçerik Yer Tutucusu 2"/>
          <p:cNvSpPr>
            <a:spLocks noGrp="1"/>
          </p:cNvSpPr>
          <p:nvPr>
            <p:ph idx="1"/>
          </p:nvPr>
        </p:nvSpPr>
        <p:spPr>
          <a:xfrm>
            <a:off x="467544" y="1772816"/>
            <a:ext cx="8229600" cy="4525963"/>
          </a:xfrm>
        </p:spPr>
        <p:txBody>
          <a:bodyPr/>
          <a:lstStyle/>
          <a:p>
            <a:pPr marL="0" indent="0">
              <a:buNone/>
            </a:pPr>
            <a:r>
              <a:rPr lang="tr-TR" dirty="0" smtClean="0"/>
              <a:t>1- TC vatandaşı olma şartı</a:t>
            </a:r>
          </a:p>
          <a:p>
            <a:pPr marL="0" indent="0">
              <a:buNone/>
            </a:pPr>
            <a:r>
              <a:rPr lang="tr-TR" dirty="0" smtClean="0"/>
              <a:t>2- 18 yaşını doldurmak</a:t>
            </a:r>
          </a:p>
          <a:p>
            <a:pPr marL="0" indent="0">
              <a:buNone/>
            </a:pPr>
            <a:r>
              <a:rPr lang="tr-TR" dirty="0" smtClean="0"/>
              <a:t>3- askerlik yükümlüsü olmamak</a:t>
            </a:r>
          </a:p>
          <a:p>
            <a:pPr marL="0" indent="0">
              <a:buNone/>
            </a:pPr>
            <a:r>
              <a:rPr lang="tr-TR" dirty="0" smtClean="0"/>
              <a:t>4- en az ilkokul mezunu olmak</a:t>
            </a:r>
          </a:p>
          <a:p>
            <a:pPr marL="0" indent="0">
              <a:buNone/>
            </a:pPr>
            <a:r>
              <a:rPr lang="tr-TR" dirty="0" smtClean="0"/>
              <a:t>5- belirli suçlardan dolayı mahkumiyeti olmamak</a:t>
            </a:r>
          </a:p>
          <a:p>
            <a:pPr marL="0" indent="0">
              <a:buNone/>
            </a:pPr>
            <a:r>
              <a:rPr lang="tr-TR" dirty="0" smtClean="0"/>
              <a:t>6- kısıtlı olmamak</a:t>
            </a:r>
          </a:p>
          <a:p>
            <a:pPr marL="0" indent="0">
              <a:buNone/>
            </a:pPr>
            <a:r>
              <a:rPr lang="tr-TR" dirty="0" smtClean="0"/>
              <a:t>7- kamu hizmeti yasaklısı olmamak</a:t>
            </a:r>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4437" y="188640"/>
            <a:ext cx="1579563"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3036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1124744"/>
            <a:ext cx="8229600" cy="4525963"/>
          </a:xfrm>
        </p:spPr>
        <p:txBody>
          <a:bodyPr>
            <a:normAutofit fontScale="77500" lnSpcReduction="20000"/>
          </a:bodyPr>
          <a:lstStyle/>
          <a:p>
            <a:pPr marL="0" indent="0">
              <a:buNone/>
            </a:pPr>
            <a:r>
              <a:rPr lang="tr-TR" sz="4200" dirty="0" smtClean="0"/>
              <a:t>TBMM </a:t>
            </a:r>
            <a:r>
              <a:rPr lang="tr-TR" sz="4200" dirty="0" smtClean="0"/>
              <a:t>Üyelerinin Hukuki Statüsü</a:t>
            </a:r>
          </a:p>
          <a:p>
            <a:pPr marL="0" indent="0">
              <a:buNone/>
            </a:pPr>
            <a:endParaRPr lang="tr-TR" dirty="0" smtClean="0"/>
          </a:p>
          <a:p>
            <a:pPr marL="0" indent="0">
              <a:buNone/>
            </a:pPr>
            <a:r>
              <a:rPr lang="tr-TR" dirty="0" smtClean="0"/>
              <a:t>Milletvekili sıfatı; </a:t>
            </a:r>
          </a:p>
          <a:p>
            <a:pPr marL="0" indent="0">
              <a:buNone/>
            </a:pPr>
            <a:r>
              <a:rPr lang="tr-TR" dirty="0" smtClean="0"/>
              <a:t>1-</a:t>
            </a:r>
            <a:r>
              <a:rPr lang="tr-TR" dirty="0"/>
              <a:t>S</a:t>
            </a:r>
            <a:r>
              <a:rPr lang="tr-TR" dirty="0" smtClean="0"/>
              <a:t>eçimle </a:t>
            </a:r>
            <a:r>
              <a:rPr lang="tr-TR" dirty="0" smtClean="0"/>
              <a:t>kazanılır. </a:t>
            </a:r>
            <a:endParaRPr lang="tr-TR" dirty="0" smtClean="0"/>
          </a:p>
          <a:p>
            <a:pPr marL="0" indent="0">
              <a:buNone/>
            </a:pPr>
            <a:r>
              <a:rPr lang="tr-TR" dirty="0" smtClean="0"/>
              <a:t>2-</a:t>
            </a:r>
            <a:r>
              <a:rPr lang="tr-TR" dirty="0"/>
              <a:t>S</a:t>
            </a:r>
            <a:r>
              <a:rPr lang="tr-TR" dirty="0" smtClean="0"/>
              <a:t>eçimle </a:t>
            </a:r>
            <a:r>
              <a:rPr lang="tr-TR" dirty="0" smtClean="0"/>
              <a:t>sona erer.</a:t>
            </a:r>
          </a:p>
          <a:p>
            <a:pPr marL="0" indent="0">
              <a:buNone/>
            </a:pPr>
            <a:r>
              <a:rPr lang="tr-TR" dirty="0" smtClean="0"/>
              <a:t>3- Aşağıdaki şartlarda düşer:</a:t>
            </a:r>
          </a:p>
          <a:p>
            <a:pPr>
              <a:buFontTx/>
              <a:buChar char="-"/>
            </a:pPr>
            <a:r>
              <a:rPr lang="tr-TR" dirty="0" smtClean="0"/>
              <a:t>İstifa</a:t>
            </a:r>
            <a:endParaRPr lang="tr-TR" dirty="0" smtClean="0"/>
          </a:p>
          <a:p>
            <a:pPr>
              <a:buFontTx/>
              <a:buChar char="-"/>
            </a:pPr>
            <a:r>
              <a:rPr lang="tr-TR" dirty="0" smtClean="0"/>
              <a:t>Kesin hüküm giyme</a:t>
            </a:r>
          </a:p>
          <a:p>
            <a:pPr>
              <a:buFontTx/>
              <a:buChar char="-"/>
            </a:pPr>
            <a:r>
              <a:rPr lang="tr-TR" dirty="0" smtClean="0"/>
              <a:t>Kısıtlama kararı</a:t>
            </a:r>
          </a:p>
          <a:p>
            <a:pPr>
              <a:buFontTx/>
              <a:buChar char="-"/>
            </a:pPr>
            <a:r>
              <a:rPr lang="tr-TR" dirty="0" smtClean="0"/>
              <a:t>Milletvekilliği </a:t>
            </a:r>
            <a:r>
              <a:rPr lang="tr-TR" dirty="0" smtClean="0"/>
              <a:t>ile bağdaşmayan bir görevi sürdürmede </a:t>
            </a:r>
            <a:r>
              <a:rPr lang="tr-TR" dirty="0" smtClean="0"/>
              <a:t>ısrar</a:t>
            </a:r>
            <a:endParaRPr lang="tr-TR" dirty="0" smtClean="0"/>
          </a:p>
          <a:p>
            <a:pPr>
              <a:buFontTx/>
              <a:buChar char="-"/>
            </a:pPr>
            <a:r>
              <a:rPr lang="tr-TR" dirty="0" smtClean="0"/>
              <a:t>Devamsızlık  </a:t>
            </a: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64432" y="188640"/>
            <a:ext cx="1579568" cy="1579568"/>
          </a:xfrm>
          <a:prstGeom prst="rect">
            <a:avLst/>
          </a:prstGeom>
        </p:spPr>
      </p:pic>
    </p:spTree>
    <p:extLst>
      <p:ext uri="{BB962C8B-B14F-4D97-AF65-F5344CB8AC3E}">
        <p14:creationId xmlns:p14="http://schemas.microsoft.com/office/powerpoint/2010/main" val="102692997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1628800"/>
            <a:ext cx="8229600" cy="4525963"/>
          </a:xfrm>
        </p:spPr>
        <p:txBody>
          <a:bodyPr>
            <a:normAutofit fontScale="85000" lnSpcReduction="20000"/>
          </a:bodyPr>
          <a:lstStyle/>
          <a:p>
            <a:pPr marL="0" indent="0">
              <a:buNone/>
            </a:pPr>
            <a:r>
              <a:rPr lang="tr-TR" b="1" dirty="0" smtClean="0"/>
              <a:t>Düşme </a:t>
            </a:r>
            <a:r>
              <a:rPr lang="tr-TR" b="1" dirty="0" smtClean="0"/>
              <a:t>Kararının Yargısal Denetimi: </a:t>
            </a:r>
          </a:p>
          <a:p>
            <a:pPr marL="0" indent="0">
              <a:buNone/>
            </a:pPr>
            <a:r>
              <a:rPr lang="tr-TR" dirty="0" smtClean="0"/>
              <a:t>TBMM G</a:t>
            </a:r>
            <a:r>
              <a:rPr lang="tr-TR" dirty="0" smtClean="0"/>
              <a:t>enel </a:t>
            </a:r>
            <a:r>
              <a:rPr lang="tr-TR" dirty="0" smtClean="0"/>
              <a:t>K</a:t>
            </a:r>
            <a:r>
              <a:rPr lang="tr-TR" dirty="0" smtClean="0"/>
              <a:t>urulu’nun </a:t>
            </a:r>
            <a:r>
              <a:rPr lang="tr-TR" dirty="0" smtClean="0"/>
              <a:t>karar aldığı tarihten başlayarak 7 gün içerisinde kararın iptali için </a:t>
            </a:r>
            <a:r>
              <a:rPr lang="tr-TR" dirty="0" smtClean="0"/>
              <a:t>Anayasa Mahkemesi’ne </a:t>
            </a:r>
            <a:r>
              <a:rPr lang="tr-TR" dirty="0" smtClean="0"/>
              <a:t>başvurabilir</a:t>
            </a:r>
            <a:r>
              <a:rPr lang="tr-TR" dirty="0" smtClean="0"/>
              <a:t>.</a:t>
            </a:r>
          </a:p>
          <a:p>
            <a:pPr marL="0" indent="0">
              <a:buNone/>
            </a:pPr>
            <a:endParaRPr lang="tr-TR" dirty="0" smtClean="0"/>
          </a:p>
          <a:p>
            <a:pPr marL="0" indent="0">
              <a:buNone/>
            </a:pPr>
            <a:r>
              <a:rPr lang="tr-TR" b="1" dirty="0" smtClean="0"/>
              <a:t>ANDİÇME: </a:t>
            </a:r>
            <a:r>
              <a:rPr lang="tr-TR" dirty="0"/>
              <a:t>M</a:t>
            </a:r>
            <a:r>
              <a:rPr lang="tr-TR" dirty="0" smtClean="0"/>
              <a:t>anevi </a:t>
            </a:r>
            <a:r>
              <a:rPr lang="tr-TR" dirty="0" smtClean="0"/>
              <a:t>bağlayıcılık! </a:t>
            </a:r>
            <a:r>
              <a:rPr lang="tr-TR" dirty="0" smtClean="0"/>
              <a:t>Seçilen Milletvekili </a:t>
            </a:r>
            <a:r>
              <a:rPr lang="tr-TR" dirty="0" err="1" smtClean="0"/>
              <a:t>andiçmezse</a:t>
            </a:r>
            <a:r>
              <a:rPr lang="tr-TR" dirty="0" smtClean="0"/>
              <a:t>, </a:t>
            </a:r>
            <a:r>
              <a:rPr lang="tr-TR" dirty="0"/>
              <a:t>k</a:t>
            </a:r>
            <a:r>
              <a:rPr lang="tr-TR" dirty="0" smtClean="0"/>
              <a:t>anun </a:t>
            </a:r>
            <a:r>
              <a:rPr lang="tr-TR" dirty="0" smtClean="0"/>
              <a:t>teklif edemez veya TBMM oylamalarına </a:t>
            </a:r>
            <a:r>
              <a:rPr lang="tr-TR" dirty="0" smtClean="0"/>
              <a:t>katılamaz.</a:t>
            </a:r>
          </a:p>
          <a:p>
            <a:pPr marL="0" indent="0">
              <a:buNone/>
            </a:pPr>
            <a:endParaRPr lang="tr-TR" dirty="0"/>
          </a:p>
          <a:p>
            <a:pPr marL="0" indent="0">
              <a:buNone/>
            </a:pPr>
            <a:r>
              <a:rPr lang="tr-TR" b="1" dirty="0" smtClean="0"/>
              <a:t>Milletvekilliği  </a:t>
            </a:r>
            <a:r>
              <a:rPr lang="tr-TR" b="1" dirty="0"/>
              <a:t>ile </a:t>
            </a:r>
            <a:r>
              <a:rPr lang="tr-TR" b="1" dirty="0" smtClean="0"/>
              <a:t>Bağdaşmayan İşler: </a:t>
            </a:r>
            <a:r>
              <a:rPr lang="tr-TR" dirty="0" smtClean="0"/>
              <a:t>Md.82’de belirtilmiştir.</a:t>
            </a:r>
            <a:endParaRPr lang="tr-TR" dirty="0" smtClean="0"/>
          </a:p>
          <a:p>
            <a:pPr marL="0" indent="0">
              <a:buNone/>
            </a:pP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64432" y="188640"/>
            <a:ext cx="1579568" cy="1579568"/>
          </a:xfrm>
          <a:prstGeom prst="rect">
            <a:avLst/>
          </a:prstGeom>
        </p:spPr>
      </p:pic>
    </p:spTree>
    <p:extLst>
      <p:ext uri="{BB962C8B-B14F-4D97-AF65-F5344CB8AC3E}">
        <p14:creationId xmlns:p14="http://schemas.microsoft.com/office/powerpoint/2010/main" val="183287683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6552" y="332656"/>
            <a:ext cx="8229600" cy="1143000"/>
          </a:xfrm>
        </p:spPr>
        <p:txBody>
          <a:bodyPr/>
          <a:lstStyle/>
          <a:p>
            <a:r>
              <a:rPr lang="tr-TR" b="1" dirty="0" smtClean="0"/>
              <a:t>Yasama Organının Oluşumu</a:t>
            </a:r>
            <a:endParaRPr lang="tr-TR" b="1" dirty="0"/>
          </a:p>
        </p:txBody>
      </p:sp>
      <p:sp>
        <p:nvSpPr>
          <p:cNvPr id="3" name="İçerik Yer Tutucusu 2"/>
          <p:cNvSpPr>
            <a:spLocks noGrp="1"/>
          </p:cNvSpPr>
          <p:nvPr>
            <p:ph idx="1"/>
          </p:nvPr>
        </p:nvSpPr>
        <p:spPr>
          <a:xfrm>
            <a:off x="251520" y="1340768"/>
            <a:ext cx="8435280" cy="4785395"/>
          </a:xfrm>
        </p:spPr>
        <p:txBody>
          <a:bodyPr>
            <a:normAutofit fontScale="92500" lnSpcReduction="10000"/>
          </a:bodyPr>
          <a:lstStyle/>
          <a:p>
            <a:pPr marL="0" indent="0">
              <a:buNone/>
            </a:pPr>
            <a:r>
              <a:rPr lang="tr-TR" dirty="0" smtClean="0"/>
              <a:t>TBMM </a:t>
            </a:r>
            <a:r>
              <a:rPr lang="tr-TR" dirty="0" smtClean="0"/>
              <a:t>SEÇİMLERİ</a:t>
            </a:r>
          </a:p>
          <a:p>
            <a:pPr marL="0" indent="0">
              <a:buNone/>
            </a:pPr>
            <a:endParaRPr lang="tr-TR" dirty="0" smtClean="0"/>
          </a:p>
          <a:p>
            <a:pPr marL="0" indent="0">
              <a:buNone/>
            </a:pPr>
            <a:r>
              <a:rPr lang="tr-TR" dirty="0" smtClean="0"/>
              <a:t>1- OLAĞAN SEÇİMLER</a:t>
            </a:r>
          </a:p>
          <a:p>
            <a:pPr>
              <a:buFontTx/>
              <a:buChar char="-"/>
            </a:pPr>
            <a:r>
              <a:rPr lang="tr-TR" dirty="0" smtClean="0"/>
              <a:t>Yasama döneminin sona ermesi </a:t>
            </a:r>
            <a:r>
              <a:rPr lang="tr-TR" dirty="0" smtClean="0"/>
              <a:t>ile.</a:t>
            </a:r>
            <a:endParaRPr lang="tr-TR" dirty="0" smtClean="0"/>
          </a:p>
          <a:p>
            <a:pPr>
              <a:buFontTx/>
              <a:buChar char="-"/>
            </a:pPr>
            <a:r>
              <a:rPr lang="tr-TR" dirty="0" smtClean="0"/>
              <a:t>Yasama dönemi sona </a:t>
            </a:r>
            <a:r>
              <a:rPr lang="tr-TR" dirty="0" smtClean="0"/>
              <a:t>ermeden.</a:t>
            </a:r>
            <a:endParaRPr lang="tr-TR" dirty="0" smtClean="0"/>
          </a:p>
          <a:p>
            <a:pPr marL="0" indent="0">
              <a:buNone/>
            </a:pPr>
            <a:r>
              <a:rPr lang="tr-TR" dirty="0" smtClean="0"/>
              <a:t>- </a:t>
            </a:r>
            <a:r>
              <a:rPr lang="tr-TR" dirty="0" smtClean="0"/>
              <a:t>TBMM’nin </a:t>
            </a:r>
            <a:r>
              <a:rPr lang="tr-TR" dirty="0" smtClean="0"/>
              <a:t>erken seçim kararı almasıyla</a:t>
            </a:r>
          </a:p>
          <a:p>
            <a:pPr marL="0" indent="0">
              <a:buNone/>
            </a:pPr>
            <a:r>
              <a:rPr lang="tr-TR" dirty="0" smtClean="0"/>
              <a:t>- Cumhurbaşkanı’nın </a:t>
            </a:r>
            <a:r>
              <a:rPr lang="tr-TR" dirty="0" smtClean="0"/>
              <a:t> </a:t>
            </a:r>
            <a:r>
              <a:rPr lang="tr-TR" dirty="0" smtClean="0"/>
              <a:t>seçimleri yenilemesi kararıyla</a:t>
            </a:r>
          </a:p>
          <a:p>
            <a:pPr marL="0" indent="0">
              <a:buNone/>
            </a:pPr>
            <a:r>
              <a:rPr lang="tr-TR" dirty="0" smtClean="0"/>
              <a:t>- G</a:t>
            </a:r>
            <a:r>
              <a:rPr lang="tr-TR" dirty="0" smtClean="0"/>
              <a:t>enel </a:t>
            </a:r>
            <a:r>
              <a:rPr lang="tr-TR" dirty="0" smtClean="0"/>
              <a:t>seçimlere 1 yıl ve daha az süre kala </a:t>
            </a:r>
            <a:r>
              <a:rPr lang="tr-TR" dirty="0" smtClean="0"/>
              <a:t>   </a:t>
            </a:r>
            <a:r>
              <a:rPr lang="tr-TR" dirty="0" smtClean="0"/>
              <a:t>Cumhurbaşkanlığı </a:t>
            </a:r>
            <a:r>
              <a:rPr lang="tr-TR" dirty="0" smtClean="0"/>
              <a:t>makamının boşalması ile</a:t>
            </a: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32151" y="260648"/>
            <a:ext cx="1579568" cy="1579568"/>
          </a:xfrm>
          <a:prstGeom prst="rect">
            <a:avLst/>
          </a:prstGeom>
        </p:spPr>
      </p:pic>
    </p:spTree>
    <p:extLst>
      <p:ext uri="{BB962C8B-B14F-4D97-AF65-F5344CB8AC3E}">
        <p14:creationId xmlns:p14="http://schemas.microsoft.com/office/powerpoint/2010/main" val="20225298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dirty="0" smtClean="0"/>
              <a:t>2- ARA </a:t>
            </a:r>
            <a:r>
              <a:rPr lang="tr-TR" dirty="0" smtClean="0"/>
              <a:t>SEÇİMLER</a:t>
            </a:r>
          </a:p>
          <a:p>
            <a:pPr marL="0" indent="0">
              <a:buNone/>
            </a:pPr>
            <a:endParaRPr lang="tr-TR" dirty="0" smtClean="0"/>
          </a:p>
          <a:p>
            <a:pPr marL="0" indent="0">
              <a:buNone/>
            </a:pPr>
            <a:r>
              <a:rPr lang="tr-TR" dirty="0" smtClean="0"/>
              <a:t>-Her </a:t>
            </a:r>
            <a:r>
              <a:rPr lang="tr-TR" dirty="0" smtClean="0"/>
              <a:t>seçim döneminde 1 kere yapılır.</a:t>
            </a:r>
          </a:p>
          <a:p>
            <a:pPr marL="0" indent="0">
              <a:buNone/>
            </a:pPr>
            <a:r>
              <a:rPr lang="tr-TR" dirty="0" smtClean="0"/>
              <a:t>-Genel </a:t>
            </a:r>
            <a:r>
              <a:rPr lang="tr-TR" dirty="0" smtClean="0"/>
              <a:t>seçimler üzerinden 1 yıl geçmeden yapılamaz.</a:t>
            </a:r>
          </a:p>
          <a:p>
            <a:pPr marL="0" indent="0">
              <a:buNone/>
            </a:pPr>
            <a:r>
              <a:rPr lang="tr-TR" dirty="0" smtClean="0"/>
              <a:t>-Genel </a:t>
            </a:r>
            <a:r>
              <a:rPr lang="tr-TR" dirty="0" smtClean="0"/>
              <a:t>seçimlere 1 yıl kala yapılamaz.</a:t>
            </a: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64432" y="188640"/>
            <a:ext cx="1579568" cy="1579568"/>
          </a:xfrm>
          <a:prstGeom prst="rect">
            <a:avLst/>
          </a:prstGeom>
        </p:spPr>
      </p:pic>
    </p:spTree>
    <p:extLst>
      <p:ext uri="{BB962C8B-B14F-4D97-AF65-F5344CB8AC3E}">
        <p14:creationId xmlns:p14="http://schemas.microsoft.com/office/powerpoint/2010/main" val="1321153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b="1" dirty="0" smtClean="0"/>
              <a:t>YASAMA BAĞIŞIKLIĞI</a:t>
            </a:r>
          </a:p>
          <a:p>
            <a:pPr marL="0" indent="0">
              <a:buNone/>
            </a:pPr>
            <a:r>
              <a:rPr lang="tr-TR" dirty="0" smtClean="0"/>
              <a:t>-Yasama sorumsuzluğu</a:t>
            </a:r>
          </a:p>
          <a:p>
            <a:pPr marL="0" indent="0">
              <a:buNone/>
            </a:pPr>
            <a:r>
              <a:rPr lang="tr-TR" dirty="0" smtClean="0"/>
              <a:t>Milletvekilinin </a:t>
            </a:r>
            <a:r>
              <a:rPr lang="tr-TR" dirty="0" smtClean="0"/>
              <a:t>görevlerini yerine getirmeleri sırasında açıkladıkları düşüncelerden ve verdikleri oylardan dolayı herhangi bir soruşturmaya uğramamalarını ifade eder.</a:t>
            </a:r>
          </a:p>
          <a:p>
            <a:pPr marL="0" indent="0">
              <a:buNone/>
            </a:pPr>
            <a:r>
              <a:rPr lang="tr-TR" dirty="0" smtClean="0"/>
              <a:t>Amacı, meclis çalışmaları esnasında söz ve düşünce hürriyetini tam olarak korumaktır.</a:t>
            </a:r>
          </a:p>
          <a:p>
            <a:pPr marL="0" indent="0">
              <a:buNone/>
            </a:pP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64432" y="188640"/>
            <a:ext cx="1579568" cy="1579568"/>
          </a:xfrm>
          <a:prstGeom prst="rect">
            <a:avLst/>
          </a:prstGeom>
        </p:spPr>
      </p:pic>
    </p:spTree>
    <p:extLst>
      <p:ext uri="{BB962C8B-B14F-4D97-AF65-F5344CB8AC3E}">
        <p14:creationId xmlns:p14="http://schemas.microsoft.com/office/powerpoint/2010/main" val="361495034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1628800"/>
            <a:ext cx="8229600" cy="4525963"/>
          </a:xfrm>
        </p:spPr>
        <p:txBody>
          <a:bodyPr/>
          <a:lstStyle/>
          <a:p>
            <a:pPr marL="0" indent="0">
              <a:buNone/>
            </a:pPr>
            <a:r>
              <a:rPr lang="tr-TR" dirty="0" smtClean="0"/>
              <a:t>1- </a:t>
            </a:r>
            <a:r>
              <a:rPr lang="tr-TR" dirty="0" smtClean="0"/>
              <a:t>Eylemin </a:t>
            </a:r>
            <a:r>
              <a:rPr lang="tr-TR" dirty="0" smtClean="0"/>
              <a:t>meclis çalışmaları sırasında işlenmiş </a:t>
            </a:r>
            <a:r>
              <a:rPr lang="tr-TR" dirty="0" smtClean="0"/>
              <a:t>olması.</a:t>
            </a:r>
            <a:endParaRPr lang="tr-TR" dirty="0" smtClean="0"/>
          </a:p>
          <a:p>
            <a:pPr marL="0" indent="0">
              <a:buNone/>
            </a:pPr>
            <a:r>
              <a:rPr lang="tr-TR" dirty="0" smtClean="0"/>
              <a:t>2- Oy, düşünce veya söz açıklaması şeklinde yapılmış olması </a:t>
            </a:r>
            <a:r>
              <a:rPr lang="tr-TR" dirty="0" smtClean="0"/>
              <a:t>gerekir.</a:t>
            </a:r>
            <a:endParaRPr lang="tr-TR" dirty="0" smtClean="0"/>
          </a:p>
          <a:p>
            <a:pPr marL="0" indent="0">
              <a:buNone/>
            </a:pPr>
            <a:r>
              <a:rPr lang="tr-TR" dirty="0" smtClean="0"/>
              <a:t>3- </a:t>
            </a:r>
            <a:r>
              <a:rPr lang="tr-TR" dirty="0"/>
              <a:t>Y</a:t>
            </a:r>
            <a:r>
              <a:rPr lang="tr-TR" dirty="0" smtClean="0"/>
              <a:t>asama </a:t>
            </a:r>
            <a:r>
              <a:rPr lang="tr-TR" dirty="0" smtClean="0"/>
              <a:t>sorumsuzluğu mutlak niteliktedir.</a:t>
            </a:r>
          </a:p>
          <a:p>
            <a:pPr>
              <a:buFontTx/>
              <a:buChar char="-"/>
            </a:pPr>
            <a:r>
              <a:rPr lang="tr-TR" dirty="0" smtClean="0"/>
              <a:t>Hem cezai hem de hukuki olarak sorumsuzdur</a:t>
            </a:r>
          </a:p>
          <a:p>
            <a:pPr>
              <a:buFontTx/>
              <a:buChar char="-"/>
            </a:pPr>
            <a:r>
              <a:rPr lang="tr-TR" dirty="0" smtClean="0"/>
              <a:t>TBMM tarafından kaldırılamaz</a:t>
            </a:r>
          </a:p>
          <a:p>
            <a:pPr>
              <a:buFontTx/>
              <a:buChar char="-"/>
            </a:pPr>
            <a:r>
              <a:rPr lang="tr-TR" dirty="0" smtClean="0"/>
              <a:t>Süreklidir, görevi sona erince de devam eder.</a:t>
            </a: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64432" y="188640"/>
            <a:ext cx="1579568" cy="1579568"/>
          </a:xfrm>
          <a:prstGeom prst="rect">
            <a:avLst/>
          </a:prstGeom>
        </p:spPr>
      </p:pic>
    </p:spTree>
    <p:extLst>
      <p:ext uri="{BB962C8B-B14F-4D97-AF65-F5344CB8AC3E}">
        <p14:creationId xmlns:p14="http://schemas.microsoft.com/office/powerpoint/2010/main" val="150706709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504" y="1266456"/>
            <a:ext cx="8712968" cy="4925144"/>
          </a:xfrm>
        </p:spPr>
        <p:txBody>
          <a:bodyPr>
            <a:normAutofit fontScale="77500" lnSpcReduction="20000"/>
          </a:bodyPr>
          <a:lstStyle/>
          <a:p>
            <a:pPr>
              <a:buFontTx/>
              <a:buChar char="-"/>
            </a:pPr>
            <a:r>
              <a:rPr lang="tr-TR" sz="2600" b="1" dirty="0" smtClean="0"/>
              <a:t>Yasama </a:t>
            </a:r>
            <a:r>
              <a:rPr lang="tr-TR" sz="2600" b="1" dirty="0" smtClean="0"/>
              <a:t>dokunulmazlığı:</a:t>
            </a:r>
            <a:endParaRPr lang="tr-TR" sz="2600" b="1" dirty="0" smtClean="0"/>
          </a:p>
          <a:p>
            <a:pPr marL="0" indent="0">
              <a:buNone/>
            </a:pPr>
            <a:r>
              <a:rPr lang="tr-TR" sz="2600" dirty="0" smtClean="0"/>
              <a:t>Milletvekili </a:t>
            </a:r>
            <a:r>
              <a:rPr lang="tr-TR" sz="2600" dirty="0" smtClean="0"/>
              <a:t>hakkında suç işlediğinden bahisle, </a:t>
            </a:r>
            <a:r>
              <a:rPr lang="tr-TR" sz="2600" dirty="0" smtClean="0"/>
              <a:t>TBMM kararı </a:t>
            </a:r>
            <a:r>
              <a:rPr lang="tr-TR" sz="2600" dirty="0" smtClean="0"/>
              <a:t>olmadan cezai soruşturma açılamamasını ifade eder</a:t>
            </a:r>
            <a:r>
              <a:rPr lang="tr-TR" sz="2600" dirty="0" smtClean="0"/>
              <a:t>.</a:t>
            </a:r>
            <a:endParaRPr lang="tr-TR" sz="2600" dirty="0" smtClean="0"/>
          </a:p>
          <a:p>
            <a:pPr marL="0" indent="0">
              <a:buNone/>
            </a:pPr>
            <a:r>
              <a:rPr lang="tr-TR" sz="2600" b="1" dirty="0" smtClean="0"/>
              <a:t>Amacı; </a:t>
            </a:r>
            <a:r>
              <a:rPr lang="tr-TR" sz="2600" dirty="0" smtClean="0"/>
              <a:t>milletvekilini keyfi </a:t>
            </a:r>
            <a:r>
              <a:rPr lang="tr-TR" sz="2600" dirty="0" smtClean="0"/>
              <a:t>ve asılsız ceza kovuşturmalarına ve tutuklamalarına karşı korumaktır</a:t>
            </a:r>
            <a:r>
              <a:rPr lang="tr-TR" sz="2600" dirty="0" smtClean="0"/>
              <a:t>.</a:t>
            </a:r>
          </a:p>
          <a:p>
            <a:pPr marL="0" indent="0">
              <a:buNone/>
            </a:pPr>
            <a:r>
              <a:rPr lang="tr-TR" sz="2600" b="1" dirty="0" smtClean="0"/>
              <a:t>Kapsamı;</a:t>
            </a:r>
            <a:r>
              <a:rPr lang="tr-TR" sz="2600" dirty="0" smtClean="0"/>
              <a:t> </a:t>
            </a:r>
            <a:r>
              <a:rPr lang="tr-TR" sz="2600" dirty="0"/>
              <a:t>tutulma, sorguya çekilme, tutuklama ve yargılanmaya karşı koruma ile infaza karşı </a:t>
            </a:r>
            <a:r>
              <a:rPr lang="tr-TR" sz="2600" dirty="0" smtClean="0"/>
              <a:t>korumadır.</a:t>
            </a:r>
            <a:endParaRPr lang="tr-TR" sz="2600" dirty="0"/>
          </a:p>
          <a:p>
            <a:pPr marL="0" indent="0">
              <a:buNone/>
            </a:pPr>
            <a:r>
              <a:rPr lang="tr-TR" sz="2600" b="1" dirty="0" smtClean="0"/>
              <a:t>İstisnaları;</a:t>
            </a:r>
            <a:r>
              <a:rPr lang="tr-TR" sz="2600" dirty="0" smtClean="0"/>
              <a:t> </a:t>
            </a:r>
            <a:r>
              <a:rPr lang="tr-TR" sz="2600" dirty="0"/>
              <a:t>mutlak değildir.</a:t>
            </a:r>
          </a:p>
          <a:p>
            <a:pPr>
              <a:buFontTx/>
              <a:buChar char="-"/>
            </a:pPr>
            <a:r>
              <a:rPr lang="tr-TR" sz="2600" dirty="0"/>
              <a:t>Ağır cezayı gerektiren suçüstü </a:t>
            </a:r>
            <a:r>
              <a:rPr lang="tr-TR" sz="2600" dirty="0" smtClean="0"/>
              <a:t>hali!</a:t>
            </a:r>
            <a:endParaRPr lang="tr-TR" sz="2600" dirty="0"/>
          </a:p>
          <a:p>
            <a:pPr>
              <a:buFontTx/>
              <a:buChar char="-"/>
            </a:pPr>
            <a:r>
              <a:rPr lang="tr-TR" sz="2600" dirty="0" smtClean="0"/>
              <a:t>Anayasa’nın </a:t>
            </a:r>
            <a:r>
              <a:rPr lang="tr-TR" sz="2600" dirty="0"/>
              <a:t>14. maddesinde belirtilen </a:t>
            </a:r>
            <a:r>
              <a:rPr lang="tr-TR" sz="2600" dirty="0" smtClean="0"/>
              <a:t>suçlar!</a:t>
            </a:r>
          </a:p>
          <a:p>
            <a:pPr marL="0" indent="0">
              <a:buNone/>
            </a:pPr>
            <a:endParaRPr lang="tr-TR" sz="2800" b="1" dirty="0" smtClean="0"/>
          </a:p>
          <a:p>
            <a:pPr marL="0" indent="0">
              <a:buNone/>
            </a:pPr>
            <a:r>
              <a:rPr lang="tr-TR" sz="2800" b="1" dirty="0" smtClean="0"/>
              <a:t>Yasama dokunulmazlığının  kaldırılması</a:t>
            </a:r>
            <a:r>
              <a:rPr lang="tr-TR" sz="2800" b="1" dirty="0"/>
              <a:t>: </a:t>
            </a:r>
            <a:endParaRPr lang="tr-TR" sz="2800" b="1" dirty="0" smtClean="0"/>
          </a:p>
          <a:p>
            <a:pPr marL="0" indent="0">
              <a:buNone/>
            </a:pPr>
            <a:r>
              <a:rPr lang="tr-TR" sz="2800" dirty="0" smtClean="0"/>
              <a:t>Seçimden </a:t>
            </a:r>
            <a:r>
              <a:rPr lang="tr-TR" sz="2800" dirty="0"/>
              <a:t>önce veya sonra bir suç işlediği ileri sürülen </a:t>
            </a:r>
            <a:r>
              <a:rPr lang="tr-TR" sz="2800" dirty="0" smtClean="0"/>
              <a:t>milletvekilinin </a:t>
            </a:r>
            <a:r>
              <a:rPr lang="tr-TR" sz="2800" dirty="0"/>
              <a:t>dokunulmazlığı TBMM genel kurulu kararı ile kaldırılabilir.</a:t>
            </a:r>
          </a:p>
          <a:p>
            <a:pPr marL="0" indent="0">
              <a:buNone/>
            </a:pPr>
            <a:r>
              <a:rPr lang="tr-TR" sz="2800" dirty="0" smtClean="0"/>
              <a:t>Denetimi, </a:t>
            </a:r>
            <a:r>
              <a:rPr lang="tr-TR" sz="2800" dirty="0"/>
              <a:t>7 gün içinde </a:t>
            </a:r>
            <a:r>
              <a:rPr lang="tr-TR" sz="2800" dirty="0" err="1"/>
              <a:t>AYM’ne</a:t>
            </a:r>
            <a:r>
              <a:rPr lang="tr-TR" sz="2800" dirty="0"/>
              <a:t> </a:t>
            </a:r>
            <a:r>
              <a:rPr lang="tr-TR" sz="2800" dirty="0" smtClean="0"/>
              <a:t>başvuru şeklinde yapılır.</a:t>
            </a:r>
            <a:endParaRPr lang="tr-TR" sz="2800" dirty="0"/>
          </a:p>
          <a:p>
            <a:pPr marL="0" indent="0">
              <a:buNone/>
            </a:pPr>
            <a:endParaRPr lang="tr-TR" sz="2600" dirty="0"/>
          </a:p>
          <a:p>
            <a:pPr marL="0" indent="0">
              <a:buNone/>
            </a:pPr>
            <a:endParaRPr lang="tr-TR" dirty="0" smtClean="0"/>
          </a:p>
          <a:p>
            <a:pPr marL="0" indent="0">
              <a:buNone/>
            </a:pP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971184" y="63663"/>
            <a:ext cx="1187624" cy="1187624"/>
          </a:xfrm>
          <a:prstGeom prst="rect">
            <a:avLst/>
          </a:prstGeom>
        </p:spPr>
      </p:pic>
    </p:spTree>
    <p:extLst>
      <p:ext uri="{BB962C8B-B14F-4D97-AF65-F5344CB8AC3E}">
        <p14:creationId xmlns:p14="http://schemas.microsoft.com/office/powerpoint/2010/main" val="1322374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u="sng" dirty="0"/>
              <a:t>2. DİN KURALLARI</a:t>
            </a:r>
          </a:p>
        </p:txBody>
      </p:sp>
      <p:sp>
        <p:nvSpPr>
          <p:cNvPr id="3" name="2 İçerik Yer Tutucusu"/>
          <p:cNvSpPr>
            <a:spLocks noGrp="1"/>
          </p:cNvSpPr>
          <p:nvPr>
            <p:ph idx="1"/>
          </p:nvPr>
        </p:nvSpPr>
        <p:spPr>
          <a:xfrm>
            <a:off x="229929" y="1417638"/>
            <a:ext cx="3898776" cy="4983162"/>
          </a:xfrm>
        </p:spPr>
        <p:txBody>
          <a:bodyPr>
            <a:normAutofit/>
          </a:bodyPr>
          <a:lstStyle/>
          <a:p>
            <a:pPr marL="0" indent="0" algn="just">
              <a:buNone/>
            </a:pPr>
            <a:r>
              <a:rPr lang="tr-TR" dirty="0"/>
              <a:t>	Din kurallarının dünyada herhangi bir yaptırımı yoktur. Diğer bir ifade ile, insanları bunlara uygun hareket edilmesini devlet zoru ile mecbur tutmak olanaksızdır.</a:t>
            </a:r>
          </a:p>
        </p:txBody>
      </p:sp>
      <p:pic>
        <p:nvPicPr>
          <p:cNvPr id="1028" name="Picture 4" descr="Ä°lgili resim">
            <a:extLst>
              <a:ext uri="{FF2B5EF4-FFF2-40B4-BE49-F238E27FC236}">
                <a16:creationId xmlns="" xmlns:a16="http://schemas.microsoft.com/office/drawing/2014/main" id="{853CD540-E21D-4E66-B65D-EB016EF54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705" y="1350725"/>
            <a:ext cx="4619759" cy="5497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37316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1600200"/>
            <a:ext cx="8964488" cy="4925144"/>
          </a:xfrm>
        </p:spPr>
        <p:txBody>
          <a:bodyPr>
            <a:normAutofit/>
          </a:bodyPr>
          <a:lstStyle/>
          <a:p>
            <a:pPr marL="0" indent="0">
              <a:buNone/>
            </a:pPr>
            <a:r>
              <a:rPr lang="tr-TR" b="1" dirty="0" smtClean="0"/>
              <a:t>Yasama dokunulmazlığının kaldırılmasının </a:t>
            </a:r>
            <a:r>
              <a:rPr lang="tr-TR" b="1" dirty="0" smtClean="0"/>
              <a:t>sonuçları:</a:t>
            </a:r>
          </a:p>
          <a:p>
            <a:pPr marL="0" indent="0">
              <a:buNone/>
            </a:pPr>
            <a:r>
              <a:rPr lang="tr-TR" dirty="0" smtClean="0"/>
              <a:t>Milletvekilliği </a:t>
            </a:r>
            <a:r>
              <a:rPr lang="tr-TR" dirty="0" smtClean="0"/>
              <a:t> </a:t>
            </a:r>
            <a:r>
              <a:rPr lang="tr-TR" dirty="0" smtClean="0"/>
              <a:t>sıfatını sona erdirmez. Ancak </a:t>
            </a:r>
            <a:r>
              <a:rPr lang="tr-TR" dirty="0" smtClean="0"/>
              <a:t>milletvekilliği </a:t>
            </a:r>
            <a:r>
              <a:rPr lang="tr-TR" dirty="0" smtClean="0"/>
              <a:t>seçilme yeterliliğine engel bir suçtan hüküm giyerse </a:t>
            </a:r>
            <a:r>
              <a:rPr lang="tr-TR" dirty="0" smtClean="0"/>
              <a:t>milletvekil</a:t>
            </a:r>
            <a:r>
              <a:rPr lang="tr-TR" dirty="0" smtClean="0"/>
              <a:t>liği </a:t>
            </a:r>
            <a:r>
              <a:rPr lang="tr-TR" dirty="0" smtClean="0"/>
              <a:t>düşer.</a:t>
            </a:r>
          </a:p>
          <a:p>
            <a:pPr marL="0" indent="0">
              <a:buNone/>
            </a:pPr>
            <a:r>
              <a:rPr lang="tr-TR" dirty="0" smtClean="0"/>
              <a:t>Dokunulmazlığı kaldırılan </a:t>
            </a:r>
            <a:r>
              <a:rPr lang="tr-TR" dirty="0" smtClean="0"/>
              <a:t>milletvekili, </a:t>
            </a:r>
            <a:r>
              <a:rPr lang="tr-TR" dirty="0" smtClean="0"/>
              <a:t>cezai açıdan diğer vatandaşlar gibidir. Yani, tutulabilir, sorguya çekilebilir, tutuklanabilir ve yargılanabilir. Ancak, dokunulmazlık yalnızca kararda belirtilen fiiller için kalkar!!</a:t>
            </a:r>
          </a:p>
          <a:p>
            <a:pPr marL="0" indent="0">
              <a:buNone/>
            </a:pP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809695" y="63662"/>
            <a:ext cx="1349113" cy="1349113"/>
          </a:xfrm>
          <a:prstGeom prst="rect">
            <a:avLst/>
          </a:prstGeom>
        </p:spPr>
      </p:pic>
    </p:spTree>
    <p:extLst>
      <p:ext uri="{BB962C8B-B14F-4D97-AF65-F5344CB8AC3E}">
        <p14:creationId xmlns:p14="http://schemas.microsoft.com/office/powerpoint/2010/main" val="213103172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0477" y="1124744"/>
            <a:ext cx="8229600" cy="4525963"/>
          </a:xfrm>
        </p:spPr>
        <p:txBody>
          <a:bodyPr>
            <a:normAutofit fontScale="77500" lnSpcReduction="20000"/>
          </a:bodyPr>
          <a:lstStyle/>
          <a:p>
            <a:pPr marL="0" indent="0">
              <a:buNone/>
            </a:pPr>
            <a:r>
              <a:rPr lang="tr-TR" b="1" dirty="0" smtClean="0"/>
              <a:t>Yasama dokunulmazlığının nispi niteliği: </a:t>
            </a:r>
          </a:p>
          <a:p>
            <a:r>
              <a:rPr lang="tr-TR" dirty="0" smtClean="0"/>
              <a:t>Yasama dokunulmazlığı </a:t>
            </a:r>
            <a:r>
              <a:rPr lang="tr-TR" dirty="0" smtClean="0"/>
              <a:t>milletvekilini </a:t>
            </a:r>
            <a:r>
              <a:rPr lang="tr-TR" dirty="0" smtClean="0"/>
              <a:t>sadece ceza kovuşturmasına karşı korur. Hukuk davalarına karşı korumaz.</a:t>
            </a:r>
          </a:p>
          <a:p>
            <a:r>
              <a:rPr lang="tr-TR" dirty="0" smtClean="0"/>
              <a:t>İstisnaları </a:t>
            </a:r>
            <a:r>
              <a:rPr lang="tr-TR" dirty="0" smtClean="0"/>
              <a:t>vardır.</a:t>
            </a:r>
            <a:endParaRPr lang="tr-TR" dirty="0" smtClean="0"/>
          </a:p>
          <a:p>
            <a:pPr marL="514350" indent="-514350">
              <a:buAutoNum type="arabicPeriod"/>
            </a:pPr>
            <a:r>
              <a:rPr lang="tr-TR" dirty="0" smtClean="0"/>
              <a:t>Ağır cezalık suçüstü hali yasama </a:t>
            </a:r>
            <a:r>
              <a:rPr lang="tr-TR" dirty="0" smtClean="0"/>
              <a:t>dokunulmazlığı </a:t>
            </a:r>
            <a:r>
              <a:rPr lang="tr-TR" dirty="0"/>
              <a:t>d</a:t>
            </a:r>
            <a:r>
              <a:rPr lang="tr-TR" dirty="0" smtClean="0"/>
              <a:t>ışında </a:t>
            </a:r>
            <a:r>
              <a:rPr lang="tr-TR" dirty="0" smtClean="0"/>
              <a:t>kalır.</a:t>
            </a:r>
            <a:endParaRPr lang="tr-TR" dirty="0" smtClean="0"/>
          </a:p>
          <a:p>
            <a:pPr marL="514350" indent="-514350">
              <a:buAutoNum type="arabicPeriod"/>
            </a:pPr>
            <a:r>
              <a:rPr lang="tr-TR" dirty="0" smtClean="0"/>
              <a:t>Seçimden önce soruşturmasına başlanılmış olmak kaydıyla </a:t>
            </a:r>
            <a:r>
              <a:rPr lang="tr-TR" dirty="0" smtClean="0"/>
              <a:t>Anayasa</a:t>
            </a:r>
            <a:r>
              <a:rPr lang="tr-TR" dirty="0" smtClean="0"/>
              <a:t> md.14’te </a:t>
            </a:r>
            <a:r>
              <a:rPr lang="tr-TR" dirty="0" smtClean="0"/>
              <a:t>belirtilen durumlar yasama dokunulmazlığı dışında kalır.</a:t>
            </a:r>
          </a:p>
          <a:p>
            <a:pPr marL="514350" indent="-514350">
              <a:buAutoNum type="arabicPeriod"/>
            </a:pPr>
            <a:r>
              <a:rPr lang="tr-TR" dirty="0" smtClean="0"/>
              <a:t>Yasama dokunulmazlığı kaldırılabilir.</a:t>
            </a:r>
          </a:p>
          <a:p>
            <a:pPr marL="514350" indent="-514350">
              <a:buAutoNum type="arabicPeriod"/>
            </a:pPr>
            <a:r>
              <a:rPr lang="tr-TR" dirty="0" smtClean="0"/>
              <a:t>Yasama dokunulmazlığı geçicidir.</a:t>
            </a: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971184" y="63663"/>
            <a:ext cx="1187624" cy="1187624"/>
          </a:xfrm>
          <a:prstGeom prst="rect">
            <a:avLst/>
          </a:prstGeom>
        </p:spPr>
      </p:pic>
    </p:spTree>
    <p:extLst>
      <p:ext uri="{BB962C8B-B14F-4D97-AF65-F5344CB8AC3E}">
        <p14:creationId xmlns:p14="http://schemas.microsoft.com/office/powerpoint/2010/main" val="387451241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1772816"/>
            <a:ext cx="8229600" cy="4525963"/>
          </a:xfrm>
        </p:spPr>
        <p:txBody>
          <a:bodyPr/>
          <a:lstStyle/>
          <a:p>
            <a:pPr marL="0" indent="0">
              <a:buNone/>
            </a:pPr>
            <a:r>
              <a:rPr lang="tr-TR" b="1" dirty="0" smtClean="0"/>
              <a:t>Milletvekillerinin Mali Statüsü: </a:t>
            </a:r>
          </a:p>
          <a:p>
            <a:pPr marL="0" indent="0">
              <a:buNone/>
            </a:pPr>
            <a:r>
              <a:rPr lang="tr-TR" dirty="0" smtClean="0"/>
              <a:t>Anayasa </a:t>
            </a:r>
            <a:r>
              <a:rPr lang="tr-TR" dirty="0" smtClean="0"/>
              <a:t>md </a:t>
            </a:r>
            <a:r>
              <a:rPr lang="tr-TR" dirty="0" smtClean="0"/>
              <a:t>86</a:t>
            </a:r>
            <a:r>
              <a:rPr lang="tr-TR" dirty="0" smtClean="0">
                <a:sym typeface="Wingdings" panose="05000000000000000000" pitchFamily="2" charset="2"/>
              </a:rPr>
              <a:t> </a:t>
            </a:r>
            <a:r>
              <a:rPr lang="tr-TR" dirty="0" smtClean="0">
                <a:sym typeface="Wingdings" panose="05000000000000000000" pitchFamily="2" charset="2"/>
              </a:rPr>
              <a:t>Milletvekili</a:t>
            </a:r>
            <a:r>
              <a:rPr lang="tr-TR" dirty="0" smtClean="0">
                <a:sym typeface="Wingdings" panose="05000000000000000000" pitchFamily="2" charset="2"/>
              </a:rPr>
              <a:t> </a:t>
            </a:r>
            <a:r>
              <a:rPr lang="tr-TR" dirty="0" smtClean="0">
                <a:sym typeface="Wingdings" panose="05000000000000000000" pitchFamily="2" charset="2"/>
              </a:rPr>
              <a:t>ödenekleri en yüksek devlet memurunun almakta olduğu miktarı geçemez.</a:t>
            </a: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24328" y="63663"/>
            <a:ext cx="1634480" cy="1634480"/>
          </a:xfrm>
          <a:prstGeom prst="rect">
            <a:avLst/>
          </a:prstGeom>
        </p:spPr>
      </p:pic>
    </p:spTree>
    <p:extLst>
      <p:ext uri="{BB962C8B-B14F-4D97-AF65-F5344CB8AC3E}">
        <p14:creationId xmlns:p14="http://schemas.microsoft.com/office/powerpoint/2010/main" val="183030102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t>ANAYASA DEĞİŞİKLİĞİ</a:t>
            </a:r>
            <a:endParaRPr lang="tr-TR" b="1" dirty="0"/>
          </a:p>
        </p:txBody>
      </p:sp>
      <p:sp>
        <p:nvSpPr>
          <p:cNvPr id="3" name="İçerik Yer Tutucusu 2"/>
          <p:cNvSpPr>
            <a:spLocks noGrp="1"/>
          </p:cNvSpPr>
          <p:nvPr>
            <p:ph idx="1"/>
          </p:nvPr>
        </p:nvSpPr>
        <p:spPr>
          <a:xfrm>
            <a:off x="179512" y="1484784"/>
            <a:ext cx="8507288" cy="4641379"/>
          </a:xfrm>
        </p:spPr>
        <p:txBody>
          <a:bodyPr>
            <a:normAutofit lnSpcReduction="10000"/>
          </a:bodyPr>
          <a:lstStyle/>
          <a:p>
            <a:pPr marL="0" indent="0">
              <a:buNone/>
            </a:pPr>
            <a:r>
              <a:rPr lang="tr-TR" dirty="0" smtClean="0"/>
              <a:t>Anayasa </a:t>
            </a:r>
            <a:r>
              <a:rPr lang="tr-TR" dirty="0" err="1" smtClean="0"/>
              <a:t>md.</a:t>
            </a:r>
            <a:r>
              <a:rPr lang="tr-TR" dirty="0" smtClean="0"/>
              <a:t> </a:t>
            </a:r>
            <a:r>
              <a:rPr lang="tr-TR" dirty="0" smtClean="0"/>
              <a:t>175’te düzenlenmiştir. </a:t>
            </a:r>
            <a:endParaRPr lang="tr-TR" dirty="0" smtClean="0"/>
          </a:p>
          <a:p>
            <a:pPr marL="0" indent="0">
              <a:buNone/>
            </a:pPr>
            <a:r>
              <a:rPr lang="tr-TR" dirty="0" smtClean="0"/>
              <a:t>Teklif </a:t>
            </a:r>
            <a:r>
              <a:rPr lang="tr-TR" dirty="0" smtClean="0"/>
              <a:t>– görüşme – karar – </a:t>
            </a:r>
            <a:r>
              <a:rPr lang="tr-TR" dirty="0" smtClean="0"/>
              <a:t>onay süreçlerini kapsar.</a:t>
            </a:r>
            <a:endParaRPr lang="tr-TR" dirty="0" smtClean="0"/>
          </a:p>
          <a:p>
            <a:pPr marL="0" indent="0">
              <a:buNone/>
            </a:pPr>
            <a:r>
              <a:rPr lang="tr-TR" b="1" dirty="0" smtClean="0"/>
              <a:t>TEKLİF: </a:t>
            </a:r>
            <a:r>
              <a:rPr lang="tr-TR" dirty="0" smtClean="0"/>
              <a:t>TBMM üye tamsayısının en az üçte biri tarafından yazıyla teklif edilebilir. </a:t>
            </a:r>
            <a:endParaRPr lang="tr-TR" dirty="0" smtClean="0"/>
          </a:p>
          <a:p>
            <a:pPr marL="0" indent="0">
              <a:buNone/>
            </a:pPr>
            <a:r>
              <a:rPr lang="tr-TR" b="1" dirty="0" smtClean="0"/>
              <a:t>GÖRÜŞME</a:t>
            </a:r>
            <a:r>
              <a:rPr lang="tr-TR" b="1" dirty="0" smtClean="0"/>
              <a:t>: </a:t>
            </a:r>
            <a:r>
              <a:rPr lang="tr-TR" dirty="0"/>
              <a:t>T</a:t>
            </a:r>
            <a:r>
              <a:rPr lang="tr-TR" dirty="0" smtClean="0"/>
              <a:t>eklifler </a:t>
            </a:r>
            <a:r>
              <a:rPr lang="tr-TR" dirty="0" smtClean="0"/>
              <a:t>Genel Kurul’da iki defa görüşülür. </a:t>
            </a:r>
          </a:p>
          <a:p>
            <a:pPr marL="0" indent="0">
              <a:buNone/>
            </a:pPr>
            <a:r>
              <a:rPr lang="tr-TR" b="1" dirty="0" smtClean="0"/>
              <a:t>KARAR: </a:t>
            </a:r>
            <a:r>
              <a:rPr lang="tr-TR" dirty="0" smtClean="0"/>
              <a:t>K</a:t>
            </a:r>
            <a:r>
              <a:rPr lang="tr-TR" dirty="0" smtClean="0"/>
              <a:t>abul </a:t>
            </a:r>
            <a:r>
              <a:rPr lang="tr-TR" dirty="0" smtClean="0"/>
              <a:t>yeter sayısı üye tamsayısının üçte ikisi veya beşte üçüdür. Bu sayıların farklılığı onay safhasında etki doğuracaktır.</a:t>
            </a: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24328" y="63663"/>
            <a:ext cx="1634480" cy="1634480"/>
          </a:xfrm>
          <a:prstGeom prst="rect">
            <a:avLst/>
          </a:prstGeom>
        </p:spPr>
      </p:pic>
    </p:spTree>
    <p:extLst>
      <p:ext uri="{BB962C8B-B14F-4D97-AF65-F5344CB8AC3E}">
        <p14:creationId xmlns:p14="http://schemas.microsoft.com/office/powerpoint/2010/main" val="327774112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124744"/>
            <a:ext cx="8229600" cy="4525963"/>
          </a:xfrm>
        </p:spPr>
        <p:txBody>
          <a:bodyPr/>
          <a:lstStyle/>
          <a:p>
            <a:pPr marL="0" indent="0">
              <a:buNone/>
            </a:pPr>
            <a:r>
              <a:rPr lang="tr-TR" b="1" dirty="0" smtClean="0"/>
              <a:t>ONAY: </a:t>
            </a:r>
          </a:p>
          <a:p>
            <a:pPr marL="0" indent="0">
              <a:buNone/>
            </a:pPr>
            <a:r>
              <a:rPr lang="tr-TR" dirty="0" smtClean="0"/>
              <a:t>1-Eğer </a:t>
            </a:r>
            <a:r>
              <a:rPr lang="tr-TR" dirty="0" smtClean="0"/>
              <a:t>üye tamsayısının beşte üçü ile veya üçte ikisinden az bir oranla kabul edilmiş ise (360-400) </a:t>
            </a:r>
            <a:r>
              <a:rPr lang="tr-TR" dirty="0" smtClean="0"/>
              <a:t>Cumhurbaşkanı </a:t>
            </a:r>
            <a:r>
              <a:rPr lang="tr-TR" dirty="0" smtClean="0"/>
              <a:t> </a:t>
            </a:r>
            <a:r>
              <a:rPr lang="tr-TR" dirty="0" smtClean="0"/>
              <a:t>kanun teklifini yeniden görüşülmek üzere TBMM’ye gönderebilir.</a:t>
            </a:r>
          </a:p>
          <a:p>
            <a:pPr marL="0" indent="0">
              <a:buNone/>
            </a:pPr>
            <a:r>
              <a:rPr lang="tr-TR" dirty="0" smtClean="0"/>
              <a:t>2-</a:t>
            </a:r>
            <a:r>
              <a:rPr lang="tr-TR" dirty="0" smtClean="0"/>
              <a:t>Eğer </a:t>
            </a:r>
            <a:r>
              <a:rPr lang="tr-TR" dirty="0" smtClean="0"/>
              <a:t>Cumhurbaşkanı</a:t>
            </a:r>
            <a:r>
              <a:rPr lang="tr-TR" dirty="0" smtClean="0"/>
              <a:t>, </a:t>
            </a:r>
            <a:r>
              <a:rPr lang="tr-TR" dirty="0" smtClean="0"/>
              <a:t>bu kanun teklifini TBMM’ye geri göndermiyorsa halkoylamasına sunmak zorundadır. </a:t>
            </a:r>
            <a:r>
              <a:rPr lang="tr-TR" dirty="0" smtClean="0"/>
              <a:t>(Zorunlu </a:t>
            </a:r>
            <a:r>
              <a:rPr lang="tr-TR" dirty="0" smtClean="0"/>
              <a:t>halk oylaması)</a:t>
            </a: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24328" y="63663"/>
            <a:ext cx="1634480" cy="1634480"/>
          </a:xfrm>
          <a:prstGeom prst="rect">
            <a:avLst/>
          </a:prstGeom>
        </p:spPr>
      </p:pic>
    </p:spTree>
    <p:extLst>
      <p:ext uri="{BB962C8B-B14F-4D97-AF65-F5344CB8AC3E}">
        <p14:creationId xmlns:p14="http://schemas.microsoft.com/office/powerpoint/2010/main" val="253502410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1412776"/>
            <a:ext cx="8229600" cy="4525963"/>
          </a:xfrm>
        </p:spPr>
        <p:txBody>
          <a:bodyPr>
            <a:normAutofit fontScale="92500"/>
          </a:bodyPr>
          <a:lstStyle/>
          <a:p>
            <a:pPr marL="0" indent="0">
              <a:buNone/>
            </a:pPr>
            <a:r>
              <a:rPr lang="tr-TR" dirty="0" smtClean="0"/>
              <a:t>3-</a:t>
            </a:r>
            <a:r>
              <a:rPr lang="tr-TR" dirty="0" smtClean="0"/>
              <a:t>Cumhurbaşkanı , </a:t>
            </a:r>
            <a:r>
              <a:rPr lang="tr-TR" dirty="0" smtClean="0"/>
              <a:t>halk oylamasına sunmayıp meclise geri gönderiyorsa;</a:t>
            </a:r>
          </a:p>
          <a:p>
            <a:pPr marL="0" indent="0">
              <a:buNone/>
            </a:pPr>
            <a:r>
              <a:rPr lang="tr-TR" dirty="0" smtClean="0"/>
              <a:t>a-TBMM</a:t>
            </a:r>
            <a:r>
              <a:rPr lang="tr-TR" dirty="0" smtClean="0"/>
              <a:t>, geri gönderilen teklifi üye tamsayısının beşte üçüyle aynen kabul ederse, </a:t>
            </a:r>
            <a:r>
              <a:rPr lang="tr-TR" dirty="0" smtClean="0"/>
              <a:t>Cumhurbaşkanı </a:t>
            </a:r>
            <a:r>
              <a:rPr lang="tr-TR" dirty="0" smtClean="0"/>
              <a:t> </a:t>
            </a:r>
            <a:r>
              <a:rPr lang="tr-TR" dirty="0" smtClean="0"/>
              <a:t>kanunu halkoylamasına sunmak zorundadır.</a:t>
            </a:r>
          </a:p>
          <a:p>
            <a:pPr marL="0" indent="0">
              <a:buNone/>
            </a:pPr>
            <a:r>
              <a:rPr lang="tr-TR" dirty="0" smtClean="0"/>
              <a:t>b-Eğer </a:t>
            </a:r>
            <a:r>
              <a:rPr lang="tr-TR" dirty="0" smtClean="0"/>
              <a:t>TBMM teklifi üçte iki çoğunlukla aynen kabul ederse </a:t>
            </a:r>
            <a:r>
              <a:rPr lang="tr-TR" dirty="0" smtClean="0"/>
              <a:t>Cumhurbaşkanı</a:t>
            </a:r>
            <a:r>
              <a:rPr lang="tr-TR" dirty="0" smtClean="0"/>
              <a:t>, </a:t>
            </a:r>
            <a:r>
              <a:rPr lang="tr-TR" dirty="0" smtClean="0"/>
              <a:t>ya teklifi onaylar ya da halkoylamasına gider. </a:t>
            </a:r>
            <a:r>
              <a:rPr lang="tr-TR" dirty="0" smtClean="0"/>
              <a:t>(İhtiyarı </a:t>
            </a:r>
            <a:r>
              <a:rPr lang="tr-TR" dirty="0" smtClean="0"/>
              <a:t>halkoylaması)</a:t>
            </a: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24328" y="63663"/>
            <a:ext cx="1634480" cy="1634480"/>
          </a:xfrm>
          <a:prstGeom prst="rect">
            <a:avLst/>
          </a:prstGeom>
        </p:spPr>
      </p:pic>
    </p:spTree>
    <p:extLst>
      <p:ext uri="{BB962C8B-B14F-4D97-AF65-F5344CB8AC3E}">
        <p14:creationId xmlns:p14="http://schemas.microsoft.com/office/powerpoint/2010/main" val="96868813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600200"/>
            <a:ext cx="8435280" cy="4525963"/>
          </a:xfrm>
        </p:spPr>
        <p:txBody>
          <a:bodyPr>
            <a:normAutofit lnSpcReduction="10000"/>
          </a:bodyPr>
          <a:lstStyle/>
          <a:p>
            <a:pPr marL="0" indent="0" algn="just">
              <a:buNone/>
            </a:pPr>
            <a:r>
              <a:rPr lang="tr-TR" dirty="0"/>
              <a:t>4</a:t>
            </a:r>
            <a:r>
              <a:rPr lang="tr-TR" dirty="0" smtClean="0"/>
              <a:t>-</a:t>
            </a:r>
            <a:r>
              <a:rPr lang="tr-TR" dirty="0" smtClean="0"/>
              <a:t>Eğer </a:t>
            </a:r>
            <a:r>
              <a:rPr lang="tr-TR" dirty="0" smtClean="0"/>
              <a:t>Anayasa değişikliği teklifi üye tamsayısının en az üçte ikisi ile kabul edilmişse</a:t>
            </a:r>
            <a:r>
              <a:rPr lang="tr-TR" dirty="0" smtClean="0"/>
              <a:t>, Cumhurbaşkanı </a:t>
            </a:r>
            <a:r>
              <a:rPr lang="tr-TR" dirty="0" smtClean="0"/>
              <a:t>onaylayabilir, halkoylamasına sunabilir veya geri gönderebilir.</a:t>
            </a:r>
          </a:p>
          <a:p>
            <a:pPr marL="0" indent="0" algn="just">
              <a:buNone/>
            </a:pPr>
            <a:r>
              <a:rPr lang="tr-TR" dirty="0" smtClean="0"/>
              <a:t>-</a:t>
            </a:r>
            <a:r>
              <a:rPr lang="tr-TR" dirty="0"/>
              <a:t>E</a:t>
            </a:r>
            <a:r>
              <a:rPr lang="tr-TR" dirty="0" smtClean="0"/>
              <a:t>ğer Cumhurbaşkanı TBMM’ye geri gönderirse; -TBMM </a:t>
            </a:r>
            <a:r>
              <a:rPr lang="tr-TR" dirty="0" smtClean="0"/>
              <a:t>beşte üç çoğunluk ile aynen kabul etmişse zorunlu halk oylaması, </a:t>
            </a:r>
            <a:endParaRPr lang="tr-TR" dirty="0" smtClean="0"/>
          </a:p>
          <a:p>
            <a:pPr marL="0" indent="0" algn="just">
              <a:buNone/>
            </a:pPr>
            <a:r>
              <a:rPr lang="tr-TR" dirty="0"/>
              <a:t>-</a:t>
            </a:r>
            <a:r>
              <a:rPr lang="tr-TR" dirty="0" smtClean="0"/>
              <a:t>Ü</a:t>
            </a:r>
            <a:r>
              <a:rPr lang="tr-TR" dirty="0" smtClean="0"/>
              <a:t>çte </a:t>
            </a:r>
            <a:r>
              <a:rPr lang="tr-TR" dirty="0" smtClean="0"/>
              <a:t>iki çoğunlukla kabul etmişse, halk oylaması veya onay tercihlerinden birini uygular.</a:t>
            </a:r>
            <a:endParaRPr lang="tr-TR"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524328" y="63663"/>
            <a:ext cx="1634480" cy="1634480"/>
          </a:xfrm>
          <a:prstGeom prst="rect">
            <a:avLst/>
          </a:prstGeom>
        </p:spPr>
      </p:pic>
    </p:spTree>
    <p:extLst>
      <p:ext uri="{BB962C8B-B14F-4D97-AF65-F5344CB8AC3E}">
        <p14:creationId xmlns:p14="http://schemas.microsoft.com/office/powerpoint/2010/main" val="1463760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914400" y="7035877"/>
            <a:ext cx="8229600" cy="1143000"/>
          </a:xfrm>
        </p:spPr>
        <p:txBody>
          <a:bodyPr>
            <a:normAutofit fontScale="90000"/>
          </a:bodyPr>
          <a:lstStyle/>
          <a:p>
            <a:r>
              <a:rPr lang="tr-TR" b="1" dirty="0"/>
              <a:t/>
            </a:r>
            <a:br>
              <a:rPr lang="tr-TR" b="1" dirty="0"/>
            </a:br>
            <a:endParaRPr lang="tr-TR" dirty="0"/>
          </a:p>
        </p:txBody>
      </p:sp>
      <p:pic>
        <p:nvPicPr>
          <p:cNvPr id="1026" name="Picture 2" descr="roma hukuku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261151" y="620688"/>
            <a:ext cx="8892480" cy="584775"/>
          </a:xfrm>
          <a:prstGeom prst="rect">
            <a:avLst/>
          </a:prstGeom>
          <a:noFill/>
        </p:spPr>
        <p:txBody>
          <a:bodyPr wrap="square" rtlCol="0">
            <a:spAutoFit/>
          </a:bodyPr>
          <a:lstStyle/>
          <a:p>
            <a:r>
              <a:rPr lang="tr-TR" sz="3200" b="1" i="1" dirty="0">
                <a:solidFill>
                  <a:schemeClr val="bg1"/>
                </a:solidFill>
                <a:latin typeface="Castellar" panose="020A0402060406010301" pitchFamily="18" charset="0"/>
              </a:rPr>
              <a:t>JUSTİTİA EST FUNDAMENTUM REGNORUM</a:t>
            </a:r>
            <a:endParaRPr lang="tr-TR" sz="3200" b="1" dirty="0">
              <a:solidFill>
                <a:schemeClr val="bg1"/>
              </a:solidFill>
              <a:latin typeface="Castellar" panose="020A0402060406010301" pitchFamily="18" charset="0"/>
            </a:endParaRPr>
          </a:p>
        </p:txBody>
      </p:sp>
    </p:spTree>
    <p:extLst>
      <p:ext uri="{BB962C8B-B14F-4D97-AF65-F5344CB8AC3E}">
        <p14:creationId xmlns:p14="http://schemas.microsoft.com/office/powerpoint/2010/main" val="1219600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88640"/>
            <a:ext cx="8229600" cy="1143000"/>
          </a:xfrm>
        </p:spPr>
        <p:txBody>
          <a:bodyPr/>
          <a:lstStyle/>
          <a:p>
            <a:r>
              <a:rPr lang="tr-TR" u="sng" dirty="0"/>
              <a:t>3.AHLAK KURALLARI</a:t>
            </a:r>
          </a:p>
        </p:txBody>
      </p:sp>
      <p:sp>
        <p:nvSpPr>
          <p:cNvPr id="3" name="2 İçerik Yer Tutucusu"/>
          <p:cNvSpPr>
            <a:spLocks noGrp="1"/>
          </p:cNvSpPr>
          <p:nvPr>
            <p:ph idx="1"/>
          </p:nvPr>
        </p:nvSpPr>
        <p:spPr>
          <a:xfrm>
            <a:off x="179512" y="1556792"/>
            <a:ext cx="8784976" cy="4853136"/>
          </a:xfrm>
        </p:spPr>
        <p:txBody>
          <a:bodyPr>
            <a:normAutofit/>
          </a:bodyPr>
          <a:lstStyle/>
          <a:p>
            <a:pPr marL="0" indent="0">
              <a:buNone/>
            </a:pPr>
            <a:r>
              <a:rPr lang="tr-TR" dirty="0"/>
              <a:t>	</a:t>
            </a:r>
            <a:r>
              <a:rPr lang="tr-TR" sz="2000" dirty="0"/>
              <a:t>Ahlak kuralları, insanların hem kendilerine hem de başkalarına karşı ödevlerini gösteren, insanın ve toplumun vicdanına dayanan hayır, yardım ve iyilik duygularından oluşur. Ahlak kuralları ikiye ayrılır.</a:t>
            </a:r>
          </a:p>
          <a:p>
            <a:pPr marL="0" indent="0">
              <a:buNone/>
            </a:pPr>
            <a:endParaRPr lang="tr-TR" sz="2000" dirty="0"/>
          </a:p>
          <a:p>
            <a:pPr marL="457200" lvl="1" indent="0">
              <a:buNone/>
            </a:pPr>
            <a:r>
              <a:rPr lang="tr-TR" sz="2000" dirty="0"/>
              <a:t>1-İnsanların kendi vicdanında yer alan hayır ve iyilik duygularına göre davranması; yani insanın bizzat ve sadece kendisine karşı yapmakla yükümlü olduğu davranışlara </a:t>
            </a:r>
            <a:r>
              <a:rPr lang="tr-TR" sz="2000" dirty="0">
                <a:solidFill>
                  <a:srgbClr val="FF0000"/>
                </a:solidFill>
              </a:rPr>
              <a:t>“sübjektif veya kişisel ahlak” </a:t>
            </a:r>
          </a:p>
          <a:p>
            <a:pPr lvl="1"/>
            <a:r>
              <a:rPr lang="tr-TR" sz="2000" dirty="0"/>
              <a:t>Yalan söylememe, dürüst olma buna örnektir.</a:t>
            </a:r>
          </a:p>
          <a:p>
            <a:pPr marL="457200" lvl="1" indent="0">
              <a:buNone/>
            </a:pPr>
            <a:endParaRPr lang="tr-TR" sz="2000" dirty="0"/>
          </a:p>
          <a:p>
            <a:pPr marL="457200" lvl="1" indent="0">
              <a:buNone/>
            </a:pPr>
            <a:r>
              <a:rPr lang="tr-TR" sz="2000" dirty="0"/>
              <a:t>2-İnsanın toplumun müşterek vicdanında oluşan hayır ve iyilik kurallarına göre davranması ise, </a:t>
            </a:r>
            <a:r>
              <a:rPr lang="tr-TR" sz="2000" dirty="0">
                <a:solidFill>
                  <a:srgbClr val="FF0000"/>
                </a:solidFill>
              </a:rPr>
              <a:t>“objektif veya toplumsal ahlak”</a:t>
            </a:r>
            <a:r>
              <a:rPr lang="tr-TR" sz="2000" dirty="0"/>
              <a:t> kuralları olarak nitelendirilir. </a:t>
            </a:r>
          </a:p>
          <a:p>
            <a:pPr lvl="1"/>
            <a:r>
              <a:rPr lang="tr-TR" sz="2000" dirty="0"/>
              <a:t>Başkalarına zarar vermeme, verdiği sözü yerine getirme, buna örnektir.</a:t>
            </a:r>
          </a:p>
          <a:p>
            <a:pPr marL="457200" lvl="1" indent="0">
              <a:buNone/>
            </a:pPr>
            <a:endParaRPr lang="tr-TR" sz="2000" dirty="0"/>
          </a:p>
        </p:txBody>
      </p:sp>
    </p:spTree>
    <p:extLst>
      <p:ext uri="{BB962C8B-B14F-4D97-AF65-F5344CB8AC3E}">
        <p14:creationId xmlns:p14="http://schemas.microsoft.com/office/powerpoint/2010/main" val="817280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u="sng" dirty="0"/>
              <a:t>4.GÖRGÜ KURALLARI</a:t>
            </a:r>
          </a:p>
        </p:txBody>
      </p:sp>
      <p:sp>
        <p:nvSpPr>
          <p:cNvPr id="3" name="2 İçerik Yer Tutucusu"/>
          <p:cNvSpPr>
            <a:spLocks noGrp="1"/>
          </p:cNvSpPr>
          <p:nvPr>
            <p:ph idx="1"/>
          </p:nvPr>
        </p:nvSpPr>
        <p:spPr>
          <a:xfrm>
            <a:off x="0" y="1600200"/>
            <a:ext cx="9144000" cy="4525963"/>
          </a:xfrm>
        </p:spPr>
        <p:txBody>
          <a:bodyPr>
            <a:normAutofit/>
          </a:bodyPr>
          <a:lstStyle/>
          <a:p>
            <a:pPr marL="0" indent="0" algn="just">
              <a:buNone/>
            </a:pPr>
            <a:r>
              <a:rPr lang="tr-TR" sz="2800" dirty="0"/>
              <a:t>	Görgü kuralları, insanların uzun bir süre birlikte yaşamaları sonucu, hayatı daha kolay ve saygın bir şekilde sürdürmek amacıyla ortaya çıkmışlardır. Bu kuralların kaynağı toplumdur ve belli bir davranış biçiminin sık sık ve sürekli tekrarlanmasıyla oluşurlar.</a:t>
            </a:r>
          </a:p>
          <a:p>
            <a:pPr marL="0" indent="0" algn="just">
              <a:buNone/>
            </a:pPr>
            <a:endParaRPr lang="tr-TR" sz="2800" dirty="0"/>
          </a:p>
          <a:p>
            <a:pPr marL="0" indent="0" algn="just">
              <a:buNone/>
            </a:pPr>
            <a:r>
              <a:rPr lang="tr-TR" sz="2800" dirty="0"/>
              <a:t>Örneğin; bayramda ziyaret, toplu taşımada yaşlılara yer vermek. </a:t>
            </a:r>
          </a:p>
        </p:txBody>
      </p:sp>
    </p:spTree>
    <p:extLst>
      <p:ext uri="{BB962C8B-B14F-4D97-AF65-F5344CB8AC3E}">
        <p14:creationId xmlns:p14="http://schemas.microsoft.com/office/powerpoint/2010/main" val="326688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3600" dirty="0"/>
              <a:t>HUKUK KURALLARI İLE DİĞER TOPLUMSAL </a:t>
            </a:r>
            <a:r>
              <a:rPr lang="tr-TR" sz="3600" u="sng" dirty="0"/>
              <a:t>KURALLARIN KARŞILAŞTIRILMASI</a:t>
            </a:r>
          </a:p>
        </p:txBody>
      </p:sp>
      <p:sp>
        <p:nvSpPr>
          <p:cNvPr id="3" name="2 İçerik Yer Tutucusu"/>
          <p:cNvSpPr>
            <a:spLocks noGrp="1"/>
          </p:cNvSpPr>
          <p:nvPr>
            <p:ph idx="1"/>
          </p:nvPr>
        </p:nvSpPr>
        <p:spPr>
          <a:xfrm>
            <a:off x="228600" y="1772816"/>
            <a:ext cx="8686800" cy="4637112"/>
          </a:xfrm>
        </p:spPr>
        <p:txBody>
          <a:bodyPr>
            <a:normAutofit lnSpcReduction="10000"/>
          </a:bodyPr>
          <a:lstStyle/>
          <a:p>
            <a:pPr algn="just">
              <a:buNone/>
            </a:pPr>
            <a:r>
              <a:rPr lang="tr-TR" dirty="0"/>
              <a:t>1)Hukuk kuralları ile diğer kuralların kaynakları farklıdır. Hukuk kurallarının kaynağı insan iradesi, dini kuralların kaynağı inanılan kutsal bir varlığın iradesi, ahlak ve görgü kurallarının kaynağı toplumdur.</a:t>
            </a:r>
          </a:p>
          <a:p>
            <a:pPr algn="just">
              <a:buNone/>
            </a:pPr>
            <a:r>
              <a:rPr lang="tr-TR" dirty="0"/>
              <a:t>2)Hukuk kuralları dünyevi, din kurallarının bir kısmı dünyevi bir kısmı uhrevidir.</a:t>
            </a:r>
          </a:p>
          <a:p>
            <a:pPr algn="just">
              <a:buNone/>
            </a:pPr>
            <a:r>
              <a:rPr lang="tr-TR" dirty="0"/>
              <a:t>3)Hukuk kurallarının yaptırımı daima maddidir. Diğer kuralların müeyyidesi ise manevidir.</a:t>
            </a:r>
          </a:p>
        </p:txBody>
      </p:sp>
    </p:spTree>
    <p:extLst>
      <p:ext uri="{BB962C8B-B14F-4D97-AF65-F5344CB8AC3E}">
        <p14:creationId xmlns:p14="http://schemas.microsoft.com/office/powerpoint/2010/main" val="1438483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179512" y="1600200"/>
            <a:ext cx="8507288" cy="4525963"/>
          </a:xfrm>
        </p:spPr>
        <p:txBody>
          <a:bodyPr>
            <a:normAutofit fontScale="92500" lnSpcReduction="10000"/>
          </a:bodyPr>
          <a:lstStyle/>
          <a:p>
            <a:pPr algn="just">
              <a:buFont typeface="Arial" charset="0"/>
              <a:buChar char="•"/>
            </a:pPr>
            <a:r>
              <a:rPr lang="tr-TR" dirty="0"/>
              <a:t>Bu kuralların hepsi toplumda barışı, güveni, huzuru ve düzeni sağlayan ve toplumun daha sağlıklı gelişmesini amaç edinen, insanların daha mutlu yaşamalarını hedef edinen yüksek değerlere yöneliktir.</a:t>
            </a:r>
          </a:p>
          <a:p>
            <a:pPr algn="just">
              <a:buFont typeface="Arial" charset="0"/>
              <a:buChar char="•"/>
            </a:pPr>
            <a:r>
              <a:rPr lang="tr-TR" dirty="0"/>
              <a:t>Kanun koyucu bir hukuk kuralını koyarken, o toplumda geçerli olan ahlaki değer ve yargıları da dikkate alır. Nitekim Türk Borçlar Kanunu’nda konusu ahlaka aykırı olan sözleşmelerin geçersiz olduğu hükme bağlanmıştır.</a:t>
            </a:r>
          </a:p>
          <a:p>
            <a:pPr>
              <a:buNone/>
            </a:pPr>
            <a:endParaRPr lang="tr-TR" dirty="0"/>
          </a:p>
        </p:txBody>
      </p:sp>
    </p:spTree>
    <p:extLst>
      <p:ext uri="{BB962C8B-B14F-4D97-AF65-F5344CB8AC3E}">
        <p14:creationId xmlns:p14="http://schemas.microsoft.com/office/powerpoint/2010/main" val="3133989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u="sng" dirty="0"/>
              <a:t>HUKUK KAVRAMI VE UNSURLARI</a:t>
            </a:r>
          </a:p>
        </p:txBody>
      </p:sp>
      <p:sp>
        <p:nvSpPr>
          <p:cNvPr id="3" name="2 İçerik Yer Tutucusu"/>
          <p:cNvSpPr>
            <a:spLocks noGrp="1"/>
          </p:cNvSpPr>
          <p:nvPr>
            <p:ph idx="1"/>
          </p:nvPr>
        </p:nvSpPr>
        <p:spPr>
          <a:xfrm>
            <a:off x="0" y="1600200"/>
            <a:ext cx="9144000" cy="4525963"/>
          </a:xfrm>
        </p:spPr>
        <p:txBody>
          <a:bodyPr/>
          <a:lstStyle/>
          <a:p>
            <a:pPr algn="just">
              <a:buNone/>
            </a:pPr>
            <a:r>
              <a:rPr lang="tr-TR" dirty="0"/>
              <a:t>		Hukuk dinamik bir yapıya sahiptir. O toplumdaki ekonomik, sosyolojik, dini, ahlaki, biyolojik ve teknik gelişmelere bağlı olarak ortaya çıkar.</a:t>
            </a:r>
          </a:p>
          <a:p>
            <a:pPr algn="just">
              <a:buNone/>
            </a:pPr>
            <a:r>
              <a:rPr lang="tr-TR" dirty="0"/>
              <a:t>		Hukuk; gerçek ve tüzel kişilerin, devletlerin, uluslararası kurumların birbirleri ile ilişkilerini düzenleyen ve yaptırımlarla güçlendirilmiş yazılı ve yazısız kuralların bütünüdür.</a:t>
            </a:r>
          </a:p>
        </p:txBody>
      </p:sp>
    </p:spTree>
    <p:extLst>
      <p:ext uri="{BB962C8B-B14F-4D97-AF65-F5344CB8AC3E}">
        <p14:creationId xmlns:p14="http://schemas.microsoft.com/office/powerpoint/2010/main" val="314731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u="sng" dirty="0"/>
              <a:t>HUKUKUN KAYNAKLARI</a:t>
            </a:r>
          </a:p>
        </p:txBody>
      </p:sp>
      <p:sp>
        <p:nvSpPr>
          <p:cNvPr id="3" name="2 İçerik Yer Tutucusu"/>
          <p:cNvSpPr>
            <a:spLocks noGrp="1"/>
          </p:cNvSpPr>
          <p:nvPr>
            <p:ph idx="1"/>
          </p:nvPr>
        </p:nvSpPr>
        <p:spPr>
          <a:xfrm>
            <a:off x="0" y="1600200"/>
            <a:ext cx="9144000" cy="4525963"/>
          </a:xfrm>
        </p:spPr>
        <p:txBody>
          <a:bodyPr>
            <a:normAutofit/>
          </a:bodyPr>
          <a:lstStyle/>
          <a:p>
            <a:pPr marL="0" indent="0">
              <a:buNone/>
            </a:pPr>
            <a:r>
              <a:rPr lang="tr-TR" sz="2800" dirty="0"/>
              <a:t>MEDENİ Kanun Md.1 :</a:t>
            </a:r>
          </a:p>
          <a:p>
            <a:pPr algn="just">
              <a:buNone/>
            </a:pPr>
            <a:r>
              <a:rPr lang="tr-TR" dirty="0"/>
              <a:t> “</a:t>
            </a:r>
            <a:r>
              <a:rPr lang="tr-TR" sz="2000" i="1" dirty="0"/>
              <a:t>Kanun, sözüyle ve özüyle değindiği bütün konularda uygulanır.</a:t>
            </a:r>
          </a:p>
          <a:p>
            <a:pPr algn="just">
              <a:buNone/>
            </a:pPr>
            <a:r>
              <a:rPr lang="tr-TR" sz="2000" i="1" dirty="0"/>
              <a:t> 	Kanunda uygulanabilir bir hüküm yoksa, hakim örf ve adet hukukuna göre, bu da yoksa kendisi kanun koyucu olsaydı nasıl bir hüküm koyacak idiyse ona göre karar verir. </a:t>
            </a:r>
          </a:p>
          <a:p>
            <a:pPr algn="just">
              <a:buNone/>
            </a:pPr>
            <a:r>
              <a:rPr lang="tr-TR" sz="2000" i="1" dirty="0"/>
              <a:t>      Hakim kararını verirken bilimsel ve yargısal görüşlerden yararlanır</a:t>
            </a:r>
            <a:r>
              <a:rPr lang="tr-TR" dirty="0"/>
              <a:t>.</a:t>
            </a:r>
            <a:r>
              <a:rPr lang="tr-TR" sz="2400" dirty="0"/>
              <a:t>”</a:t>
            </a:r>
          </a:p>
          <a:p>
            <a:pPr>
              <a:buNone/>
            </a:pPr>
            <a:endParaRPr lang="tr-TR" sz="2400" dirty="0"/>
          </a:p>
          <a:p>
            <a:pPr algn="just">
              <a:buNone/>
            </a:pPr>
            <a:r>
              <a:rPr lang="tr-TR" sz="2400" dirty="0"/>
              <a:t>     		Türk Medeni Kanunu’nun ilk maddesi dikkate alındığında , hukukun kaynaklarını  </a:t>
            </a:r>
            <a:r>
              <a:rPr lang="tr-TR" sz="2400" i="1" dirty="0"/>
              <a:t>“asli” </a:t>
            </a:r>
            <a:r>
              <a:rPr lang="tr-TR" sz="2400" dirty="0"/>
              <a:t>ve </a:t>
            </a:r>
            <a:r>
              <a:rPr lang="tr-TR" sz="2400" i="1" dirty="0"/>
              <a:t>“yardımcı “</a:t>
            </a:r>
            <a:r>
              <a:rPr lang="tr-TR" sz="2400" dirty="0"/>
              <a:t>kaynaklar olmak üzere ikiye ayırabiliriz.</a:t>
            </a:r>
            <a:r>
              <a:rPr lang="tr-TR" dirty="0"/>
              <a:t> </a:t>
            </a:r>
          </a:p>
        </p:txBody>
      </p:sp>
    </p:spTree>
    <p:extLst>
      <p:ext uri="{BB962C8B-B14F-4D97-AF65-F5344CB8AC3E}">
        <p14:creationId xmlns:p14="http://schemas.microsoft.com/office/powerpoint/2010/main" val="1426560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graphicFrame>
        <p:nvGraphicFramePr>
          <p:cNvPr id="5" name="4 İçerik Yer Tutucusu"/>
          <p:cNvGraphicFramePr>
            <a:graphicFrameLocks noGrp="1"/>
          </p:cNvGraphicFramePr>
          <p:nvPr>
            <p:ph idx="1"/>
          </p:nvPr>
        </p:nvGraphicFramePr>
        <p:xfrm>
          <a:off x="251520" y="260648"/>
          <a:ext cx="8435280" cy="6126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3718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Yazılı Kaynaklar</a:t>
            </a:r>
          </a:p>
        </p:txBody>
      </p:sp>
      <p:graphicFrame>
        <p:nvGraphicFramePr>
          <p:cNvPr id="7" name="6 İçerik Yer Tutucusu"/>
          <p:cNvGraphicFramePr>
            <a:graphicFrameLocks noGrp="1"/>
          </p:cNvGraphicFramePr>
          <p:nvPr>
            <p:ph idx="1"/>
            <p:extLst>
              <p:ext uri="{D42A27DB-BD31-4B8C-83A1-F6EECF244321}">
                <p14:modId xmlns:p14="http://schemas.microsoft.com/office/powerpoint/2010/main" val="640653209"/>
              </p:ext>
            </p:extLst>
          </p:nvPr>
        </p:nvGraphicFramePr>
        <p:xfrm>
          <a:off x="323528" y="1600200"/>
          <a:ext cx="8712968" cy="5141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etin kutusu 2">
            <a:extLst>
              <a:ext uri="{FF2B5EF4-FFF2-40B4-BE49-F238E27FC236}">
                <a16:creationId xmlns="" xmlns:a16="http://schemas.microsoft.com/office/drawing/2014/main" id="{F0E7E733-ADB6-C639-DB92-FABFCBE2FECB}"/>
              </a:ext>
            </a:extLst>
          </p:cNvPr>
          <p:cNvSpPr txBox="1"/>
          <p:nvPr/>
        </p:nvSpPr>
        <p:spPr>
          <a:xfrm rot="17788529">
            <a:off x="1519464" y="3395748"/>
            <a:ext cx="2929083" cy="369332"/>
          </a:xfrm>
          <a:prstGeom prst="rect">
            <a:avLst/>
          </a:prstGeom>
          <a:noFill/>
        </p:spPr>
        <p:txBody>
          <a:bodyPr wrap="square" rtlCol="0">
            <a:spAutoFit/>
          </a:bodyPr>
          <a:lstStyle/>
          <a:p>
            <a:r>
              <a:rPr lang="tr-TR" dirty="0"/>
              <a:t>Normlar Hiyerarşisi</a:t>
            </a:r>
          </a:p>
        </p:txBody>
      </p:sp>
    </p:spTree>
    <p:extLst>
      <p:ext uri="{BB962C8B-B14F-4D97-AF65-F5344CB8AC3E}">
        <p14:creationId xmlns:p14="http://schemas.microsoft.com/office/powerpoint/2010/main" val="3866972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u="sng" dirty="0"/>
              <a:t>Anayasa</a:t>
            </a:r>
          </a:p>
        </p:txBody>
      </p:sp>
      <p:sp>
        <p:nvSpPr>
          <p:cNvPr id="3" name="2 İçerik Yer Tutucusu"/>
          <p:cNvSpPr>
            <a:spLocks noGrp="1"/>
          </p:cNvSpPr>
          <p:nvPr>
            <p:ph idx="1"/>
          </p:nvPr>
        </p:nvSpPr>
        <p:spPr>
          <a:xfrm>
            <a:off x="107504" y="1417638"/>
            <a:ext cx="5338936" cy="4525963"/>
          </a:xfrm>
        </p:spPr>
        <p:txBody>
          <a:bodyPr>
            <a:normAutofit fontScale="92500" lnSpcReduction="10000"/>
          </a:bodyPr>
          <a:lstStyle/>
          <a:p>
            <a:pPr marL="0" indent="0" algn="just">
              <a:buNone/>
            </a:pPr>
            <a:r>
              <a:rPr lang="tr-TR" dirty="0"/>
              <a:t>	Devletin temel siyasi yapısını, şeklini, dayandığı temel ilkeleri, vatandaşların temel hak ve özgürlüklerini, devlet organlarını; organların görevlerini, yetkilerini ve birbirleriyle olan ilişkilerini düzenleyen, en soyut ve en genel kuralları içeren yazılı kanuna </a:t>
            </a:r>
          </a:p>
          <a:p>
            <a:pPr algn="just">
              <a:buNone/>
            </a:pPr>
            <a:r>
              <a:rPr lang="tr-TR" dirty="0"/>
              <a:t>“</a:t>
            </a:r>
            <a:r>
              <a:rPr lang="tr-TR" i="1" dirty="0">
                <a:solidFill>
                  <a:srgbClr val="FF0000"/>
                </a:solidFill>
              </a:rPr>
              <a:t>ANAYASA</a:t>
            </a:r>
            <a:r>
              <a:rPr lang="tr-TR" dirty="0"/>
              <a:t>” denir.</a:t>
            </a:r>
          </a:p>
        </p:txBody>
      </p:sp>
      <p:pic>
        <p:nvPicPr>
          <p:cNvPr id="4" name="Resim 3">
            <a:extLst>
              <a:ext uri="{FF2B5EF4-FFF2-40B4-BE49-F238E27FC236}">
                <a16:creationId xmlns="" xmlns:a16="http://schemas.microsoft.com/office/drawing/2014/main" id="{64CD5E3D-CBB0-954F-D669-13FC419B6BEA}"/>
              </a:ext>
            </a:extLst>
          </p:cNvPr>
          <p:cNvPicPr>
            <a:picLocks noChangeAspect="1"/>
          </p:cNvPicPr>
          <p:nvPr/>
        </p:nvPicPr>
        <p:blipFill>
          <a:blip r:embed="rId2"/>
          <a:stretch>
            <a:fillRect/>
          </a:stretch>
        </p:blipFill>
        <p:spPr>
          <a:xfrm>
            <a:off x="5399584" y="1844824"/>
            <a:ext cx="3744416" cy="3381375"/>
          </a:xfrm>
          <a:prstGeom prst="rect">
            <a:avLst/>
          </a:prstGeom>
        </p:spPr>
      </p:pic>
    </p:spTree>
    <p:extLst>
      <p:ext uri="{BB962C8B-B14F-4D97-AF65-F5344CB8AC3E}">
        <p14:creationId xmlns:p14="http://schemas.microsoft.com/office/powerpoint/2010/main" val="1239659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 xmlns:a16="http://schemas.microsoft.com/office/drawing/2014/main" id="{F82894BA-4B7A-4AFF-974A-17AF865A5488}"/>
              </a:ext>
            </a:extLst>
          </p:cNvPr>
          <p:cNvSpPr/>
          <p:nvPr/>
        </p:nvSpPr>
        <p:spPr>
          <a:xfrm>
            <a:off x="143508" y="243512"/>
            <a:ext cx="8856984" cy="5632311"/>
          </a:xfrm>
          <a:prstGeom prst="rect">
            <a:avLst/>
          </a:prstGeom>
        </p:spPr>
        <p:txBody>
          <a:bodyPr wrap="square">
            <a:spAutoFit/>
          </a:bodyPr>
          <a:lstStyle/>
          <a:p>
            <a:pPr algn="just"/>
            <a:r>
              <a:rPr lang="tr-TR" sz="2400" u="sng" dirty="0"/>
              <a:t>1982 tarihli Anayasa’mız</a:t>
            </a:r>
          </a:p>
          <a:p>
            <a:pPr marL="457200" indent="-457200" algn="just">
              <a:buAutoNum type="arabicPeriod"/>
            </a:pPr>
            <a:r>
              <a:rPr lang="tr-TR" sz="2400" b="1" dirty="0"/>
              <a:t>Madde:  </a:t>
            </a:r>
            <a:r>
              <a:rPr lang="tr-TR" sz="2400" dirty="0"/>
              <a:t>Türkiye Devleti’ </a:t>
            </a:r>
            <a:r>
              <a:rPr lang="tr-TR" sz="2400" dirty="0" err="1"/>
              <a:t>nin</a:t>
            </a:r>
            <a:r>
              <a:rPr lang="tr-TR" sz="2400" dirty="0"/>
              <a:t> yönetim şekli Cumhuriyettir.</a:t>
            </a:r>
          </a:p>
          <a:p>
            <a:pPr marL="457200" indent="-457200" algn="just">
              <a:buAutoNum type="arabicPeriod"/>
            </a:pPr>
            <a:endParaRPr lang="tr-TR" sz="2400" dirty="0"/>
          </a:p>
          <a:p>
            <a:pPr algn="just"/>
            <a:r>
              <a:rPr lang="tr-TR" sz="2400" b="1" dirty="0"/>
              <a:t>2. Madde: </a:t>
            </a:r>
            <a:r>
              <a:rPr lang="tr-TR" sz="2400" dirty="0"/>
              <a:t>Türkiye Cumhuriyeti, toplumun huzuru, milli dayanışma ve adalet anlayışı içinde, insan haklarına saygılı, Atatürk milliyetçiliğine bağlı… demokratik, laik ve sosyal bir hukuk devletidir.</a:t>
            </a:r>
          </a:p>
          <a:p>
            <a:pPr algn="just"/>
            <a:endParaRPr lang="tr-TR" sz="2400" dirty="0"/>
          </a:p>
          <a:p>
            <a:pPr algn="just" fontAlgn="base"/>
            <a:r>
              <a:rPr lang="tr-TR" sz="2400" b="1" dirty="0"/>
              <a:t>3. Madde: </a:t>
            </a:r>
            <a:r>
              <a:rPr lang="tr-TR" sz="2400" dirty="0"/>
              <a:t>Türkiye Devleti, ülkesi ve milletiyle bölünmez bir bütündür. Dili </a:t>
            </a:r>
            <a:r>
              <a:rPr lang="tr-TR" sz="2400" dirty="0" smtClean="0"/>
              <a:t>Türkçedir. Bayrağı</a:t>
            </a:r>
            <a:r>
              <a:rPr lang="tr-TR" sz="2400" dirty="0"/>
              <a:t>, şekli kanununda belirtilen, beyaz ay yıldızlı al </a:t>
            </a:r>
            <a:r>
              <a:rPr lang="tr-TR" sz="2400" dirty="0" smtClean="0"/>
              <a:t>bayraktır. Millî </a:t>
            </a:r>
            <a:r>
              <a:rPr lang="tr-TR" sz="2400" dirty="0"/>
              <a:t>marşı </a:t>
            </a:r>
            <a:r>
              <a:rPr lang="tr-TR" sz="2400" dirty="0" smtClean="0"/>
              <a:t>İstiklal Marşı’ </a:t>
            </a:r>
            <a:r>
              <a:rPr lang="tr-TR" sz="2400" dirty="0" err="1" smtClean="0"/>
              <a:t>dır</a:t>
            </a:r>
            <a:r>
              <a:rPr lang="tr-TR" sz="2400" dirty="0" smtClean="0"/>
              <a:t>. Başkenti </a:t>
            </a:r>
            <a:r>
              <a:rPr lang="tr-TR" sz="2400" dirty="0"/>
              <a:t>Ankara'dır.</a:t>
            </a:r>
          </a:p>
          <a:p>
            <a:pPr algn="just" fontAlgn="base"/>
            <a:endParaRPr lang="tr-TR" sz="2400" dirty="0"/>
          </a:p>
          <a:p>
            <a:pPr algn="just"/>
            <a:r>
              <a:rPr lang="tr-TR" sz="2400" b="1" dirty="0"/>
              <a:t>4. Madde: </a:t>
            </a:r>
            <a:r>
              <a:rPr lang="tr-TR" sz="2400" dirty="0" smtClean="0"/>
              <a:t>Anayasa’nın 1. </a:t>
            </a:r>
            <a:r>
              <a:rPr lang="tr-TR" sz="2400" dirty="0"/>
              <a:t>maddesindeki Devletin şeklinin Cumhuriyet olduğu hakkındaki hüküm ile, </a:t>
            </a:r>
            <a:r>
              <a:rPr lang="tr-TR" sz="2400" dirty="0" smtClean="0"/>
              <a:t>2. </a:t>
            </a:r>
            <a:r>
              <a:rPr lang="tr-TR" sz="2400" dirty="0"/>
              <a:t>maddesindeki Cumhuriyetin nitelikleri ve </a:t>
            </a:r>
            <a:r>
              <a:rPr lang="tr-TR" sz="2400" dirty="0" smtClean="0"/>
              <a:t>3. </a:t>
            </a:r>
            <a:r>
              <a:rPr lang="tr-TR" sz="2400" dirty="0"/>
              <a:t>maddesi hükümleri değiştirilemez ve değiştirilmesi teklif edilemez.</a:t>
            </a:r>
            <a:endParaRPr lang="tr-TR" sz="2400" b="1" dirty="0"/>
          </a:p>
        </p:txBody>
      </p:sp>
    </p:spTree>
    <p:extLst>
      <p:ext uri="{BB962C8B-B14F-4D97-AF65-F5344CB8AC3E}">
        <p14:creationId xmlns:p14="http://schemas.microsoft.com/office/powerpoint/2010/main" val="3711203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iedri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86609"/>
            <a:ext cx="8676456" cy="483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176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1417638"/>
            <a:ext cx="8784976" cy="4525963"/>
          </a:xfrm>
        </p:spPr>
        <p:txBody>
          <a:bodyPr>
            <a:normAutofit fontScale="92500"/>
          </a:bodyPr>
          <a:lstStyle/>
          <a:p>
            <a:pPr algn="just">
              <a:buNone/>
            </a:pPr>
            <a:r>
              <a:rPr lang="tr-TR" dirty="0"/>
              <a:t>		1982 tarihli Anayasamızda, zamanın ihtiyaçlarına göre farklı yıllarda birçok kez değişiklik yapılmıştır. En son değişiklik 16 Nisan 2017 tarihinde gerçekleşmiştir.</a:t>
            </a:r>
          </a:p>
          <a:p>
            <a:pPr algn="just">
              <a:buNone/>
            </a:pPr>
            <a:r>
              <a:rPr lang="tr-TR" dirty="0"/>
              <a:t>    	11.02.2017 tarihli Resmi Gazete (R.G)’ de yayımlanan 6771 sayılı Türkiye Cumhuriyeti Anayasasında Değişiklik Yapılmasına Dair Kanun, 16 Nisan 2017 tarihinde gerçekleştirilen referandumda halkoyuna sunularak kabul edilmiştir. </a:t>
            </a:r>
          </a:p>
        </p:txBody>
      </p:sp>
      <p:sp>
        <p:nvSpPr>
          <p:cNvPr id="5" name="Başlık 4">
            <a:extLst>
              <a:ext uri="{FF2B5EF4-FFF2-40B4-BE49-F238E27FC236}">
                <a16:creationId xmlns="" xmlns:a16="http://schemas.microsoft.com/office/drawing/2014/main" id="{F601B463-4380-4AF1-8D99-3B9DDC868EDD}"/>
              </a:ext>
            </a:extLst>
          </p:cNvPr>
          <p:cNvSpPr>
            <a:spLocks noGrp="1"/>
          </p:cNvSpPr>
          <p:nvPr>
            <p:ph type="title"/>
          </p:nvPr>
        </p:nvSpPr>
        <p:spPr/>
        <p:txBody>
          <a:bodyPr/>
          <a:lstStyle/>
          <a:p>
            <a:endParaRPr lang="tr-TR"/>
          </a:p>
        </p:txBody>
      </p:sp>
    </p:spTree>
    <p:extLst>
      <p:ext uri="{BB962C8B-B14F-4D97-AF65-F5344CB8AC3E}">
        <p14:creationId xmlns:p14="http://schemas.microsoft.com/office/powerpoint/2010/main" val="2202497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800" u="sng" dirty="0"/>
              <a:t>Kanunlar</a:t>
            </a:r>
          </a:p>
        </p:txBody>
      </p:sp>
      <p:sp>
        <p:nvSpPr>
          <p:cNvPr id="3" name="2 İçerik Yer Tutucusu"/>
          <p:cNvSpPr>
            <a:spLocks noGrp="1"/>
          </p:cNvSpPr>
          <p:nvPr>
            <p:ph idx="1"/>
          </p:nvPr>
        </p:nvSpPr>
        <p:spPr>
          <a:xfrm>
            <a:off x="19695" y="1556792"/>
            <a:ext cx="6347048" cy="4525963"/>
          </a:xfrm>
        </p:spPr>
        <p:txBody>
          <a:bodyPr>
            <a:normAutofit fontScale="92500" lnSpcReduction="10000"/>
          </a:bodyPr>
          <a:lstStyle/>
          <a:p>
            <a:pPr marL="0" indent="0" algn="just">
              <a:buNone/>
            </a:pPr>
            <a:r>
              <a:rPr lang="tr-TR" dirty="0"/>
              <a:t>	Kanun, Anayasa’nın öngördüğü yetkili organlar tarafından belirtilen usul ve biçimde kabul edilerek yürürlüğe konulan yazılı, genel ve sürekli nitelikteki hukuk kurallarıdır.</a:t>
            </a:r>
          </a:p>
          <a:p>
            <a:pPr marL="0" indent="0" algn="just">
              <a:buNone/>
            </a:pPr>
            <a:r>
              <a:rPr lang="tr-TR" dirty="0"/>
              <a:t>	Ülkemizde kanun koymaya, değiştirmeye ve kaldırmaya yetkili organ Türkiye Büyük Millet Meclisi’dir ve bu yetki başka bir makama devredilemez.</a:t>
            </a:r>
          </a:p>
        </p:txBody>
      </p:sp>
      <p:pic>
        <p:nvPicPr>
          <p:cNvPr id="4" name="Resim 3">
            <a:extLst>
              <a:ext uri="{FF2B5EF4-FFF2-40B4-BE49-F238E27FC236}">
                <a16:creationId xmlns="" xmlns:a16="http://schemas.microsoft.com/office/drawing/2014/main" id="{D839CB43-41B9-6134-E10F-7E5B026252E1}"/>
              </a:ext>
            </a:extLst>
          </p:cNvPr>
          <p:cNvPicPr>
            <a:picLocks noChangeAspect="1"/>
          </p:cNvPicPr>
          <p:nvPr/>
        </p:nvPicPr>
        <p:blipFill>
          <a:blip r:embed="rId2"/>
          <a:stretch>
            <a:fillRect/>
          </a:stretch>
        </p:blipFill>
        <p:spPr>
          <a:xfrm>
            <a:off x="6483011" y="1556792"/>
            <a:ext cx="2618708" cy="3846314"/>
          </a:xfrm>
          <a:prstGeom prst="rect">
            <a:avLst/>
          </a:prstGeom>
        </p:spPr>
      </p:pic>
    </p:spTree>
    <p:extLst>
      <p:ext uri="{BB962C8B-B14F-4D97-AF65-F5344CB8AC3E}">
        <p14:creationId xmlns:p14="http://schemas.microsoft.com/office/powerpoint/2010/main" val="1543057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 xmlns:a16="http://schemas.microsoft.com/office/drawing/2014/main" id="{A3FB2C56-A57F-43DE-8C2C-BFF832DC0046}"/>
              </a:ext>
            </a:extLst>
          </p:cNvPr>
          <p:cNvSpPr txBox="1"/>
          <p:nvPr/>
        </p:nvSpPr>
        <p:spPr>
          <a:xfrm>
            <a:off x="144016" y="209579"/>
            <a:ext cx="6228184" cy="954107"/>
          </a:xfrm>
          <a:prstGeom prst="rect">
            <a:avLst/>
          </a:prstGeom>
          <a:noFill/>
        </p:spPr>
        <p:txBody>
          <a:bodyPr wrap="square" rtlCol="0">
            <a:spAutoFit/>
          </a:bodyPr>
          <a:lstStyle/>
          <a:p>
            <a:r>
              <a:rPr lang="tr-TR" sz="2800" b="1" u="sng" dirty="0"/>
              <a:t>OLAĞANÜSTÜ HAL CUMHURBAŞKANLIĞI KARARNAMESİ ( OHAL-CBK)</a:t>
            </a:r>
          </a:p>
        </p:txBody>
      </p:sp>
      <p:sp>
        <p:nvSpPr>
          <p:cNvPr id="3" name="Metin kutusu 2">
            <a:extLst>
              <a:ext uri="{FF2B5EF4-FFF2-40B4-BE49-F238E27FC236}">
                <a16:creationId xmlns="" xmlns:a16="http://schemas.microsoft.com/office/drawing/2014/main" id="{9B1E368E-2791-4A59-BD95-5D60C22DFA43}"/>
              </a:ext>
            </a:extLst>
          </p:cNvPr>
          <p:cNvSpPr txBox="1"/>
          <p:nvPr/>
        </p:nvSpPr>
        <p:spPr>
          <a:xfrm>
            <a:off x="0" y="1687354"/>
            <a:ext cx="9144000" cy="5170646"/>
          </a:xfrm>
          <a:prstGeom prst="rect">
            <a:avLst/>
          </a:prstGeom>
          <a:noFill/>
        </p:spPr>
        <p:txBody>
          <a:bodyPr wrap="square" rtlCol="0">
            <a:spAutoFit/>
          </a:bodyPr>
          <a:lstStyle/>
          <a:p>
            <a:pPr algn="just"/>
            <a:r>
              <a:rPr lang="tr-TR" sz="2400" dirty="0"/>
              <a:t>Anayasa’nın 119/6–7 maddesinde gerçekleştirilen değişikliğe göre; “Olağanüstü hallerde Cumhurbaşkanı, olağanüstü halin gerekli kıldığı konularda, 104.Maddenin 17. fıkrasının ikinci cümlesinde belirtilen sınırlamalara tabi olmaksızın Cumhurbaşkanlığı Kararnamesi çıkarabilir”.</a:t>
            </a:r>
          </a:p>
          <a:p>
            <a:pPr algn="just"/>
            <a:r>
              <a:rPr lang="tr-TR" sz="2400" dirty="0"/>
              <a:t> </a:t>
            </a:r>
          </a:p>
          <a:p>
            <a:pPr algn="just"/>
            <a:r>
              <a:rPr lang="tr-TR" sz="2400" dirty="0"/>
              <a:t>Kaldırılan Kanun hükmünde kararnamelerin (KHK) yerine getirilmiştir.</a:t>
            </a:r>
          </a:p>
          <a:p>
            <a:pPr algn="just"/>
            <a:endParaRPr lang="tr-TR" sz="2400" dirty="0"/>
          </a:p>
          <a:p>
            <a:pPr algn="just"/>
            <a:r>
              <a:rPr lang="tr-TR" sz="2400" dirty="0"/>
              <a:t>Olağanüstü hal döneminde çıkartılan KHK yerine OHAL CBK getirilmiştir.</a:t>
            </a:r>
          </a:p>
          <a:p>
            <a:pPr algn="just"/>
            <a:endParaRPr lang="tr-TR" sz="2400" dirty="0"/>
          </a:p>
          <a:p>
            <a:pPr algn="just"/>
            <a:r>
              <a:rPr lang="tr-TR" sz="2400" dirty="0"/>
              <a:t>Olağan dönemde kanun gücüde olmayan CBK, OHAL dönemlerinde kanun gücünde norm olarak belirlenmiştir.</a:t>
            </a:r>
          </a:p>
          <a:p>
            <a:pPr algn="just"/>
            <a:endParaRPr lang="tr-TR" sz="2400" dirty="0"/>
          </a:p>
          <a:p>
            <a:pPr algn="just"/>
            <a:r>
              <a:rPr lang="tr-TR" sz="2400" dirty="0"/>
              <a:t>Anayasa Mahkemesi denetimi dışında bırakılmıştır.</a:t>
            </a:r>
          </a:p>
          <a:p>
            <a:endParaRPr lang="tr-TR" dirty="0"/>
          </a:p>
        </p:txBody>
      </p:sp>
      <p:pic>
        <p:nvPicPr>
          <p:cNvPr id="4" name="Resim 3">
            <a:extLst>
              <a:ext uri="{FF2B5EF4-FFF2-40B4-BE49-F238E27FC236}">
                <a16:creationId xmlns="" xmlns:a16="http://schemas.microsoft.com/office/drawing/2014/main" id="{5F94DD19-0AAC-2D47-5DD9-6B9491B95B11}"/>
              </a:ext>
            </a:extLst>
          </p:cNvPr>
          <p:cNvPicPr>
            <a:picLocks noChangeAspect="1"/>
          </p:cNvPicPr>
          <p:nvPr/>
        </p:nvPicPr>
        <p:blipFill>
          <a:blip r:embed="rId2"/>
          <a:stretch>
            <a:fillRect/>
          </a:stretch>
        </p:blipFill>
        <p:spPr>
          <a:xfrm>
            <a:off x="7452320" y="139690"/>
            <a:ext cx="1547664" cy="1547664"/>
          </a:xfrm>
          <a:prstGeom prst="rect">
            <a:avLst/>
          </a:prstGeom>
        </p:spPr>
      </p:pic>
    </p:spTree>
    <p:extLst>
      <p:ext uri="{BB962C8B-B14F-4D97-AF65-F5344CB8AC3E}">
        <p14:creationId xmlns:p14="http://schemas.microsoft.com/office/powerpoint/2010/main" val="3771654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88640"/>
            <a:ext cx="8229600" cy="1143000"/>
          </a:xfrm>
        </p:spPr>
        <p:txBody>
          <a:bodyPr>
            <a:normAutofit fontScale="90000"/>
          </a:bodyPr>
          <a:lstStyle/>
          <a:p>
            <a:r>
              <a:rPr lang="tr-TR" u="sng" dirty="0"/>
              <a:t>Temel Hak ve Hürriyetlere İlişkin Uluslararası Antlaşmalar</a:t>
            </a:r>
          </a:p>
        </p:txBody>
      </p:sp>
      <p:sp>
        <p:nvSpPr>
          <p:cNvPr id="3" name="2 İçerik Yer Tutucusu"/>
          <p:cNvSpPr>
            <a:spLocks noGrp="1"/>
          </p:cNvSpPr>
          <p:nvPr>
            <p:ph idx="1"/>
          </p:nvPr>
        </p:nvSpPr>
        <p:spPr>
          <a:xfrm>
            <a:off x="457200" y="1412776"/>
            <a:ext cx="8229600" cy="4525963"/>
          </a:xfrm>
        </p:spPr>
        <p:txBody>
          <a:bodyPr/>
          <a:lstStyle/>
          <a:p>
            <a:pPr marL="0" indent="0">
              <a:buNone/>
            </a:pPr>
            <a:endParaRPr lang="tr-TR" dirty="0"/>
          </a:p>
          <a:p>
            <a:pPr marL="0" indent="0" algn="just">
              <a:buNone/>
            </a:pPr>
            <a:r>
              <a:rPr lang="tr-TR" u="sng" dirty="0">
                <a:solidFill>
                  <a:srgbClr val="FF0000"/>
                </a:solidFill>
              </a:rPr>
              <a:t>Uluslararası Antlaşma: </a:t>
            </a:r>
            <a:r>
              <a:rPr lang="tr-TR" dirty="0"/>
              <a:t>Devletlerarasında bir hukuki ilişki doğurmak, mevcut bir ilişkiyi değiştirmek veya ortadan kaldırmak üzere, karşılıklı irade beyanlarının uyuşmasıyla yapılan bir hukuki işlemdir.</a:t>
            </a:r>
          </a:p>
          <a:p>
            <a:pPr marL="0" indent="0">
              <a:buNone/>
            </a:pPr>
            <a:endParaRPr lang="tr-TR" dirty="0"/>
          </a:p>
        </p:txBody>
      </p:sp>
      <p:pic>
        <p:nvPicPr>
          <p:cNvPr id="4" name="Resim 3">
            <a:extLst>
              <a:ext uri="{FF2B5EF4-FFF2-40B4-BE49-F238E27FC236}">
                <a16:creationId xmlns="" xmlns:a16="http://schemas.microsoft.com/office/drawing/2014/main" id="{49F837C7-E4A8-21B5-E29F-E7C2E52DAD96}"/>
              </a:ext>
            </a:extLst>
          </p:cNvPr>
          <p:cNvPicPr>
            <a:picLocks noChangeAspect="1"/>
          </p:cNvPicPr>
          <p:nvPr/>
        </p:nvPicPr>
        <p:blipFill>
          <a:blip r:embed="rId2"/>
          <a:stretch>
            <a:fillRect/>
          </a:stretch>
        </p:blipFill>
        <p:spPr>
          <a:xfrm>
            <a:off x="1549442" y="4942094"/>
            <a:ext cx="6045116" cy="1728192"/>
          </a:xfrm>
          <a:prstGeom prst="rect">
            <a:avLst/>
          </a:prstGeom>
        </p:spPr>
      </p:pic>
    </p:spTree>
    <p:extLst>
      <p:ext uri="{BB962C8B-B14F-4D97-AF65-F5344CB8AC3E}">
        <p14:creationId xmlns:p14="http://schemas.microsoft.com/office/powerpoint/2010/main" val="807988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138741"/>
            <a:ext cx="6652001" cy="1143000"/>
          </a:xfrm>
        </p:spPr>
        <p:txBody>
          <a:bodyPr>
            <a:normAutofit/>
          </a:bodyPr>
          <a:lstStyle/>
          <a:p>
            <a:r>
              <a:rPr lang="tr-TR" sz="3200" u="sng" dirty="0"/>
              <a:t>Uluslararası Antlaşmaların Niteliği</a:t>
            </a:r>
          </a:p>
        </p:txBody>
      </p:sp>
      <p:sp>
        <p:nvSpPr>
          <p:cNvPr id="3" name="2 İçerik Yer Tutucusu"/>
          <p:cNvSpPr>
            <a:spLocks noGrp="1"/>
          </p:cNvSpPr>
          <p:nvPr>
            <p:ph idx="1"/>
          </p:nvPr>
        </p:nvSpPr>
        <p:spPr/>
        <p:txBody>
          <a:bodyPr>
            <a:normAutofit fontScale="92500" lnSpcReduction="10000"/>
          </a:bodyPr>
          <a:lstStyle/>
          <a:p>
            <a:pPr marL="0" indent="0" algn="just">
              <a:buNone/>
            </a:pPr>
            <a:r>
              <a:rPr lang="tr-TR" dirty="0"/>
              <a:t>Usulüne göre yürürlüğe konulmuş uluslararası analaşmalar kanun hükmündedir. Uluslararası anlaşmaları kanunlardan ayıran temel farklılıklar şunlardır:</a:t>
            </a:r>
          </a:p>
          <a:p>
            <a:pPr lvl="1" algn="just"/>
            <a:r>
              <a:rPr lang="tr-TR" dirty="0"/>
              <a:t>Uluslararası anlaşmalar hakkında anayasaya aykırılık iddiası ile Anayasa Mahkemesi’ne başvurulmaz.</a:t>
            </a:r>
          </a:p>
          <a:p>
            <a:pPr lvl="1" algn="just"/>
            <a:r>
              <a:rPr lang="tr-TR" dirty="0"/>
              <a:t>Usulüne göre yürürlüğe konulmuş temel hak ve özgürlüklere ilişkin uluslararası anlaşmalarla kanunların aynı konuda farklı hükümler içermesi nedeniyle ortaya çıkabilecek uyuşmazlıklarda uluslararası anlaşma hükümleri esas alınır.</a:t>
            </a:r>
          </a:p>
        </p:txBody>
      </p:sp>
      <p:pic>
        <p:nvPicPr>
          <p:cNvPr id="4" name="Resim 3">
            <a:extLst>
              <a:ext uri="{FF2B5EF4-FFF2-40B4-BE49-F238E27FC236}">
                <a16:creationId xmlns="" xmlns:a16="http://schemas.microsoft.com/office/drawing/2014/main" id="{815F8209-C44E-8310-EF4E-1FF8513524EF}"/>
              </a:ext>
            </a:extLst>
          </p:cNvPr>
          <p:cNvPicPr>
            <a:picLocks noChangeAspect="1"/>
          </p:cNvPicPr>
          <p:nvPr/>
        </p:nvPicPr>
        <p:blipFill>
          <a:blip r:embed="rId2"/>
          <a:stretch>
            <a:fillRect/>
          </a:stretch>
        </p:blipFill>
        <p:spPr>
          <a:xfrm>
            <a:off x="6156176" y="79994"/>
            <a:ext cx="2987824" cy="1520206"/>
          </a:xfrm>
          <a:prstGeom prst="rect">
            <a:avLst/>
          </a:prstGeom>
        </p:spPr>
      </p:pic>
    </p:spTree>
    <p:extLst>
      <p:ext uri="{BB962C8B-B14F-4D97-AF65-F5344CB8AC3E}">
        <p14:creationId xmlns:p14="http://schemas.microsoft.com/office/powerpoint/2010/main" val="3949964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7EC99DE-1A99-4199-8E36-9C326521ADC6}"/>
              </a:ext>
            </a:extLst>
          </p:cNvPr>
          <p:cNvSpPr>
            <a:spLocks noGrp="1"/>
          </p:cNvSpPr>
          <p:nvPr>
            <p:ph type="title"/>
          </p:nvPr>
        </p:nvSpPr>
        <p:spPr>
          <a:xfrm>
            <a:off x="323528" y="1412776"/>
            <a:ext cx="8229600" cy="1143000"/>
          </a:xfrm>
        </p:spPr>
        <p:txBody>
          <a:bodyPr/>
          <a:lstStyle/>
          <a:p>
            <a:r>
              <a:rPr lang="tr-TR" u="sng" dirty="0"/>
              <a:t>Cumhurbaşkanlığı Kararnamesi</a:t>
            </a:r>
          </a:p>
        </p:txBody>
      </p:sp>
      <p:sp>
        <p:nvSpPr>
          <p:cNvPr id="3" name="İçerik Yer Tutucusu 2">
            <a:extLst>
              <a:ext uri="{FF2B5EF4-FFF2-40B4-BE49-F238E27FC236}">
                <a16:creationId xmlns="" xmlns:a16="http://schemas.microsoft.com/office/drawing/2014/main" id="{2FEBD122-C39E-41A9-B6A9-FF104C36E757}"/>
              </a:ext>
            </a:extLst>
          </p:cNvPr>
          <p:cNvSpPr>
            <a:spLocks noGrp="1"/>
          </p:cNvSpPr>
          <p:nvPr>
            <p:ph idx="1"/>
          </p:nvPr>
        </p:nvSpPr>
        <p:spPr>
          <a:xfrm>
            <a:off x="457200" y="2555776"/>
            <a:ext cx="8229600" cy="3603849"/>
          </a:xfrm>
        </p:spPr>
        <p:txBody>
          <a:bodyPr/>
          <a:lstStyle/>
          <a:p>
            <a:pPr marL="0" indent="0" algn="just">
              <a:buNone/>
            </a:pPr>
            <a:r>
              <a:rPr lang="tr-TR" i="1" dirty="0"/>
              <a:t>“Cumhurbaşkanı, yürütme yetkisine ilişkin konularda Cumhurbaşkanlığı Kararnamesi çıkarabilir (md.104/17-1)”.</a:t>
            </a:r>
            <a:r>
              <a:rPr lang="tr-TR" dirty="0"/>
              <a:t> </a:t>
            </a:r>
          </a:p>
          <a:p>
            <a:pPr marL="0" indent="0" algn="just">
              <a:buNone/>
            </a:pPr>
            <a:r>
              <a:rPr lang="tr-TR" dirty="0"/>
              <a:t>	Böylece idarenin tek yanlı iradesi ile oluşan ve icrai işlem niteliğinde olan Cumhurbaşkanlığı Kararnameleri düzenleyici bir işlem olarak hukuk sistemimizde yerini almıştır.</a:t>
            </a:r>
          </a:p>
        </p:txBody>
      </p:sp>
      <p:pic>
        <p:nvPicPr>
          <p:cNvPr id="4" name="Resim 3">
            <a:extLst>
              <a:ext uri="{FF2B5EF4-FFF2-40B4-BE49-F238E27FC236}">
                <a16:creationId xmlns="" xmlns:a16="http://schemas.microsoft.com/office/drawing/2014/main" id="{6DC2BA2C-F94B-9EFF-2C48-5FE596465360}"/>
              </a:ext>
            </a:extLst>
          </p:cNvPr>
          <p:cNvPicPr>
            <a:picLocks noChangeAspect="1"/>
          </p:cNvPicPr>
          <p:nvPr/>
        </p:nvPicPr>
        <p:blipFill>
          <a:blip r:embed="rId2"/>
          <a:stretch>
            <a:fillRect/>
          </a:stretch>
        </p:blipFill>
        <p:spPr>
          <a:xfrm>
            <a:off x="3798168" y="116632"/>
            <a:ext cx="1547664" cy="1547664"/>
          </a:xfrm>
          <a:prstGeom prst="rect">
            <a:avLst/>
          </a:prstGeom>
        </p:spPr>
      </p:pic>
    </p:spTree>
    <p:extLst>
      <p:ext uri="{BB962C8B-B14F-4D97-AF65-F5344CB8AC3E}">
        <p14:creationId xmlns:p14="http://schemas.microsoft.com/office/powerpoint/2010/main" val="4064222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40F2AB78-D8AF-4E7C-941B-CB0DCB80EB3A}"/>
              </a:ext>
            </a:extLst>
          </p:cNvPr>
          <p:cNvSpPr>
            <a:spLocks noGrp="1"/>
          </p:cNvSpPr>
          <p:nvPr>
            <p:ph idx="1"/>
          </p:nvPr>
        </p:nvSpPr>
        <p:spPr>
          <a:xfrm>
            <a:off x="0" y="1805406"/>
            <a:ext cx="9144000" cy="4983162"/>
          </a:xfrm>
        </p:spPr>
        <p:txBody>
          <a:bodyPr>
            <a:normAutofit lnSpcReduction="10000"/>
          </a:bodyPr>
          <a:lstStyle/>
          <a:p>
            <a:pPr marL="0" indent="0" algn="just">
              <a:buNone/>
            </a:pPr>
            <a:r>
              <a:rPr lang="tr-TR" sz="2800" dirty="0"/>
              <a:t>	Kanun ve diğer düzenleyici işlemler gibi, genel, soyut, objektif, bir kez uygulanmakla tükenmeyen nitelikte düzenleme türleridir.</a:t>
            </a:r>
          </a:p>
          <a:p>
            <a:pPr marL="0" indent="0" algn="just">
              <a:buNone/>
            </a:pPr>
            <a:r>
              <a:rPr lang="tr-TR" sz="2800" dirty="0"/>
              <a:t>	Asli niteliklidir. Yani doğrudan Anayasa esas alınarak yürürlüğe konulabilir.</a:t>
            </a:r>
          </a:p>
          <a:p>
            <a:pPr marL="0" indent="0" algn="just">
              <a:buNone/>
            </a:pPr>
            <a:r>
              <a:rPr lang="tr-TR" sz="2800" dirty="0"/>
              <a:t>	Kanun gücünde ya da kanunla eşdeğer nitelikte, ancak Kanunlar ile CBK çelişirse, kanun uygulanmak zorundadır.</a:t>
            </a:r>
          </a:p>
          <a:p>
            <a:pPr marL="0" indent="0">
              <a:buNone/>
            </a:pPr>
            <a:r>
              <a:rPr lang="tr-TR" sz="2800" dirty="0"/>
              <a:t>	TBMM , CBK ile aynı konuda kanun çıkartırsa, CBK hükümsüz hale gelir. </a:t>
            </a:r>
          </a:p>
          <a:p>
            <a:pPr marL="0" indent="0">
              <a:buNone/>
            </a:pPr>
            <a:r>
              <a:rPr lang="tr-TR" sz="2800" dirty="0"/>
              <a:t>	Yargısal denetimini Anayasa Mahkemesi yapar. CBK Resmi Gazete</a:t>
            </a:r>
            <a:r>
              <a:rPr lang="tr-TR" sz="2800" dirty="0" smtClean="0"/>
              <a:t>’ de </a:t>
            </a:r>
            <a:r>
              <a:rPr lang="tr-TR" sz="2800" dirty="0"/>
              <a:t>yayımlanmak zorundadır.</a:t>
            </a:r>
          </a:p>
          <a:p>
            <a:pPr marL="0" indent="0" algn="just">
              <a:buNone/>
            </a:pPr>
            <a:endParaRPr lang="tr-TR" sz="2800" dirty="0"/>
          </a:p>
          <a:p>
            <a:endParaRPr lang="tr-TR" dirty="0"/>
          </a:p>
        </p:txBody>
      </p:sp>
      <p:sp>
        <p:nvSpPr>
          <p:cNvPr id="5" name="Başlık 4">
            <a:extLst>
              <a:ext uri="{FF2B5EF4-FFF2-40B4-BE49-F238E27FC236}">
                <a16:creationId xmlns="" xmlns:a16="http://schemas.microsoft.com/office/drawing/2014/main" id="{F7AF4296-22F9-E9AC-2B8C-8E9FE12AD617}"/>
              </a:ext>
            </a:extLst>
          </p:cNvPr>
          <p:cNvSpPr>
            <a:spLocks noGrp="1"/>
          </p:cNvSpPr>
          <p:nvPr>
            <p:ph type="title"/>
          </p:nvPr>
        </p:nvSpPr>
        <p:spPr/>
        <p:txBody>
          <a:bodyPr/>
          <a:lstStyle/>
          <a:p>
            <a:endParaRPr lang="tr-TR"/>
          </a:p>
        </p:txBody>
      </p:sp>
      <p:pic>
        <p:nvPicPr>
          <p:cNvPr id="6" name="Resim 5">
            <a:extLst>
              <a:ext uri="{FF2B5EF4-FFF2-40B4-BE49-F238E27FC236}">
                <a16:creationId xmlns="" xmlns:a16="http://schemas.microsoft.com/office/drawing/2014/main" id="{E085D979-C37B-6A00-0CB6-D92854CE8D15}"/>
              </a:ext>
            </a:extLst>
          </p:cNvPr>
          <p:cNvPicPr>
            <a:picLocks noChangeAspect="1"/>
          </p:cNvPicPr>
          <p:nvPr/>
        </p:nvPicPr>
        <p:blipFill>
          <a:blip r:embed="rId2"/>
          <a:stretch>
            <a:fillRect/>
          </a:stretch>
        </p:blipFill>
        <p:spPr>
          <a:xfrm>
            <a:off x="3798168" y="77887"/>
            <a:ext cx="1547664" cy="1547664"/>
          </a:xfrm>
          <a:prstGeom prst="rect">
            <a:avLst/>
          </a:prstGeom>
        </p:spPr>
      </p:pic>
    </p:spTree>
    <p:extLst>
      <p:ext uri="{BB962C8B-B14F-4D97-AF65-F5344CB8AC3E}">
        <p14:creationId xmlns:p14="http://schemas.microsoft.com/office/powerpoint/2010/main" val="1764233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1714"/>
            <a:ext cx="8229600" cy="1143000"/>
          </a:xfrm>
        </p:spPr>
        <p:txBody>
          <a:bodyPr/>
          <a:lstStyle/>
          <a:p>
            <a:r>
              <a:rPr lang="tr-TR" u="sng" dirty="0"/>
              <a:t>YÖNETMELİK</a:t>
            </a:r>
          </a:p>
        </p:txBody>
      </p:sp>
      <p:graphicFrame>
        <p:nvGraphicFramePr>
          <p:cNvPr id="4" name="İçerik Yer Tutucusu 3">
            <a:extLst>
              <a:ext uri="{FF2B5EF4-FFF2-40B4-BE49-F238E27FC236}">
                <a16:creationId xmlns="" xmlns:a16="http://schemas.microsoft.com/office/drawing/2014/main" id="{F78378D6-DD48-48DA-8520-69B27E3BBEB8}"/>
              </a:ext>
            </a:extLst>
          </p:cNvPr>
          <p:cNvGraphicFramePr>
            <a:graphicFrameLocks noGrp="1"/>
          </p:cNvGraphicFramePr>
          <p:nvPr>
            <p:ph idx="1"/>
            <p:extLst>
              <p:ext uri="{D42A27DB-BD31-4B8C-83A1-F6EECF244321}">
                <p14:modId xmlns:p14="http://schemas.microsoft.com/office/powerpoint/2010/main" val="1254858876"/>
              </p:ext>
            </p:extLst>
          </p:nvPr>
        </p:nvGraphicFramePr>
        <p:xfrm>
          <a:off x="215516" y="872059"/>
          <a:ext cx="8712968" cy="6028204"/>
        </p:xfrm>
        <a:graphic>
          <a:graphicData uri="http://schemas.openxmlformats.org/drawingml/2006/table">
            <a:tbl>
              <a:tblPr/>
              <a:tblGrid>
                <a:gridCol w="8712968">
                  <a:extLst>
                    <a:ext uri="{9D8B030D-6E8A-4147-A177-3AD203B41FA5}">
                      <a16:colId xmlns="" xmlns:a16="http://schemas.microsoft.com/office/drawing/2014/main" val="2695776975"/>
                    </a:ext>
                  </a:extLst>
                </a:gridCol>
              </a:tblGrid>
              <a:tr h="462010">
                <a:tc>
                  <a:txBody>
                    <a:bodyPr/>
                    <a:lstStyle/>
                    <a:p>
                      <a:endParaRPr lang="tr-TR" sz="2400" dirty="0">
                        <a:solidFill>
                          <a:schemeClr val="tx1"/>
                        </a:solidFill>
                        <a:effectLst/>
                        <a:latin typeface="Verdana" panose="020B0604030504040204" pitchFamily="34" charset="0"/>
                      </a:endParaRPr>
                    </a:p>
                  </a:txBody>
                  <a:tcPr anchor="ctr">
                    <a:lnL>
                      <a:noFill/>
                    </a:lnL>
                    <a:lnR>
                      <a:noFill/>
                    </a:lnR>
                    <a:lnT>
                      <a:noFill/>
                    </a:lnT>
                    <a:lnB>
                      <a:noFill/>
                    </a:lnB>
                    <a:solidFill>
                      <a:srgbClr val="FFFFFF"/>
                    </a:solidFill>
                  </a:tcPr>
                </a:tc>
                <a:extLst>
                  <a:ext uri="{0D108BD9-81ED-4DB2-BD59-A6C34878D82A}">
                    <a16:rowId xmlns="" xmlns:a16="http://schemas.microsoft.com/office/drawing/2014/main" val="584323701"/>
                  </a:ext>
                </a:extLst>
              </a:tr>
              <a:tr h="3753837">
                <a:tc>
                  <a:txBody>
                    <a:bodyPr/>
                    <a:lstStyle/>
                    <a:p>
                      <a:pPr algn="just">
                        <a:lnSpc>
                          <a:spcPct val="150000"/>
                        </a:lnSpc>
                      </a:pPr>
                      <a:r>
                        <a:rPr lang="tr-TR" sz="2400" dirty="0">
                          <a:solidFill>
                            <a:schemeClr val="tx1"/>
                          </a:solidFill>
                          <a:effectLst/>
                          <a:latin typeface="Verdana" panose="020B0604030504040204" pitchFamily="34" charset="0"/>
                        </a:rPr>
                        <a:t>Bakanlıklar ve kamu tüzelkişileri, kendi görev alanlarını ilgilendiren kanunların ve tüzüklerin uygulanmasını sağlamak üzere ve bunlara aykırı olmamak şartıyla, yönetmelikler çıkartabilirler.</a:t>
                      </a:r>
                    </a:p>
                    <a:p>
                      <a:pPr algn="just">
                        <a:lnSpc>
                          <a:spcPct val="150000"/>
                        </a:lnSpc>
                      </a:pPr>
                      <a:endParaRPr lang="tr-TR" sz="2400" dirty="0">
                        <a:solidFill>
                          <a:schemeClr val="tx1"/>
                        </a:solidFill>
                        <a:effectLst/>
                        <a:latin typeface="Verdana" panose="020B0604030504040204" pitchFamily="34" charset="0"/>
                      </a:endParaRPr>
                    </a:p>
                    <a:p>
                      <a:pPr algn="just">
                        <a:lnSpc>
                          <a:spcPct val="150000"/>
                        </a:lnSpc>
                      </a:pPr>
                      <a:r>
                        <a:rPr lang="tr-TR" sz="2400" dirty="0">
                          <a:solidFill>
                            <a:schemeClr val="tx1"/>
                          </a:solidFill>
                          <a:effectLst/>
                          <a:latin typeface="Verdana" panose="020B0604030504040204" pitchFamily="34" charset="0"/>
                        </a:rPr>
                        <a:t>Hangi yönetmeliklerin Resmi Gazete’ de yayımlanacağı kanunda belirtilir.</a:t>
                      </a:r>
                    </a:p>
                  </a:txBody>
                  <a:tcPr anchor="ctr">
                    <a:lnL>
                      <a:noFill/>
                    </a:lnL>
                    <a:lnR>
                      <a:noFill/>
                    </a:lnR>
                    <a:lnT>
                      <a:noFill/>
                    </a:lnT>
                    <a:lnB>
                      <a:noFill/>
                    </a:lnB>
                    <a:solidFill>
                      <a:srgbClr val="FFFFFF"/>
                    </a:solidFill>
                  </a:tcPr>
                </a:tc>
                <a:extLst>
                  <a:ext uri="{0D108BD9-81ED-4DB2-BD59-A6C34878D82A}">
                    <a16:rowId xmlns="" xmlns:a16="http://schemas.microsoft.com/office/drawing/2014/main" val="722009944"/>
                  </a:ext>
                </a:extLst>
              </a:tr>
              <a:tr h="1634274">
                <a:tc>
                  <a:txBody>
                    <a:bodyPr/>
                    <a:lstStyle/>
                    <a:p>
                      <a:pPr algn="just">
                        <a:lnSpc>
                          <a:spcPct val="150000"/>
                        </a:lnSpc>
                      </a:pPr>
                      <a:endParaRPr lang="tr-TR" sz="2400" dirty="0">
                        <a:solidFill>
                          <a:schemeClr val="tx1"/>
                        </a:solidFill>
                        <a:effectLst/>
                        <a:latin typeface="Verdana" panose="020B0604030504040204" pitchFamily="34" charset="0"/>
                      </a:endParaRPr>
                    </a:p>
                  </a:txBody>
                  <a:tcPr anchor="ctr">
                    <a:lnL>
                      <a:noFill/>
                    </a:lnL>
                    <a:lnR>
                      <a:noFill/>
                    </a:lnR>
                    <a:lnT>
                      <a:noFill/>
                    </a:lnT>
                    <a:lnB>
                      <a:noFill/>
                    </a:lnB>
                    <a:solidFill>
                      <a:srgbClr val="FFFFFF"/>
                    </a:solidFill>
                  </a:tcPr>
                </a:tc>
                <a:extLst>
                  <a:ext uri="{0D108BD9-81ED-4DB2-BD59-A6C34878D82A}">
                    <a16:rowId xmlns="" xmlns:a16="http://schemas.microsoft.com/office/drawing/2014/main" val="3623299687"/>
                  </a:ext>
                </a:extLst>
              </a:tr>
            </a:tbl>
          </a:graphicData>
        </a:graphic>
      </p:graphicFrame>
    </p:spTree>
    <p:extLst>
      <p:ext uri="{BB962C8B-B14F-4D97-AF65-F5344CB8AC3E}">
        <p14:creationId xmlns:p14="http://schemas.microsoft.com/office/powerpoint/2010/main" val="2566007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YAZILI OLMAYAN KAYNAKLAR</a:t>
            </a:r>
            <a:br>
              <a:rPr lang="tr-TR" dirty="0"/>
            </a:br>
            <a:r>
              <a:rPr lang="tr-TR" u="sng" dirty="0"/>
              <a:t>(ÖRF VE ADET HUKUKU)</a:t>
            </a:r>
          </a:p>
        </p:txBody>
      </p:sp>
      <p:sp>
        <p:nvSpPr>
          <p:cNvPr id="3" name="2 İçerik Yer Tutucusu"/>
          <p:cNvSpPr>
            <a:spLocks noGrp="1"/>
          </p:cNvSpPr>
          <p:nvPr>
            <p:ph idx="1"/>
          </p:nvPr>
        </p:nvSpPr>
        <p:spPr>
          <a:xfrm>
            <a:off x="179512" y="1600200"/>
            <a:ext cx="8784976" cy="4525963"/>
          </a:xfrm>
        </p:spPr>
        <p:txBody>
          <a:bodyPr>
            <a:normAutofit fontScale="92500" lnSpcReduction="20000"/>
          </a:bodyPr>
          <a:lstStyle/>
          <a:p>
            <a:pPr marL="0" indent="0" algn="just">
              <a:buNone/>
            </a:pPr>
            <a:r>
              <a:rPr lang="tr-TR" dirty="0"/>
              <a:t>	Yazılı hukuk kuralları bir otoritenin iradesinden çıkar ve ona tabiidir. Örf ve adet hukuku ise, halkın genel vicdanında doğmuş, gelişmiş olan genel bir inanışın ürünüdür.</a:t>
            </a:r>
          </a:p>
          <a:p>
            <a:pPr marL="0" indent="0" algn="just">
              <a:buNone/>
            </a:pPr>
            <a:r>
              <a:rPr lang="tr-TR" dirty="0"/>
              <a:t>	Örf ve adet hukukunun kaynak olma özelliği, bütün bölümleri için söz konusu değildir. Türk Medeni Kanunu, Türk Ticaret Kanunu, Devletler Hukukunda“ tali kaynak” olarak önemli rol oynar.</a:t>
            </a:r>
          </a:p>
          <a:p>
            <a:pPr marL="0" indent="0" algn="just">
              <a:buNone/>
            </a:pPr>
            <a:r>
              <a:rPr lang="tr-TR" dirty="0"/>
              <a:t>	</a:t>
            </a:r>
            <a:r>
              <a:rPr lang="tr-TR" i="1" dirty="0"/>
              <a:t>“Kanunsuz suç ve ceza olmaz” </a:t>
            </a:r>
            <a:r>
              <a:rPr lang="tr-TR" dirty="0"/>
              <a:t>ilkesi nedeniyle  örf ve adet hukuku Ceza Hukukunda uygulama alanı bulmaz.</a:t>
            </a:r>
          </a:p>
        </p:txBody>
      </p:sp>
    </p:spTree>
    <p:extLst>
      <p:ext uri="{BB962C8B-B14F-4D97-AF65-F5344CB8AC3E}">
        <p14:creationId xmlns:p14="http://schemas.microsoft.com/office/powerpoint/2010/main" val="2453613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u="sng" dirty="0"/>
              <a:t>ÖRF ADET HUKUKUNUN UNSURLARI</a:t>
            </a:r>
          </a:p>
        </p:txBody>
      </p:sp>
      <p:sp>
        <p:nvSpPr>
          <p:cNvPr id="3" name="2 İçerik Yer Tutucusu"/>
          <p:cNvSpPr>
            <a:spLocks noGrp="1"/>
          </p:cNvSpPr>
          <p:nvPr>
            <p:ph idx="1"/>
          </p:nvPr>
        </p:nvSpPr>
        <p:spPr>
          <a:xfrm>
            <a:off x="0" y="1600200"/>
            <a:ext cx="9144000" cy="4525963"/>
          </a:xfrm>
        </p:spPr>
        <p:txBody>
          <a:bodyPr>
            <a:normAutofit fontScale="62500" lnSpcReduction="20000"/>
          </a:bodyPr>
          <a:lstStyle/>
          <a:p>
            <a:r>
              <a:rPr lang="tr-TR" u="sng" dirty="0"/>
              <a:t>SÜREKLİLİK: </a:t>
            </a:r>
            <a:r>
              <a:rPr lang="tr-TR" dirty="0"/>
              <a:t>Örf ve adet hukuku haline gelecek bir davranışın aynı olaylar karşısında uzun süreden beri tekrarlanıyor olması gerekir. Bir davranış biçimine sürekli diyebilmek için, o davranış biçiminin be zaman başladığının bilinmeyecek kadar eski olması gerekir.</a:t>
            </a:r>
          </a:p>
          <a:p>
            <a:r>
              <a:rPr lang="tr-TR" u="sng" dirty="0"/>
              <a:t>GENEL İNANÇ: </a:t>
            </a:r>
            <a:r>
              <a:rPr lang="tr-TR" dirty="0"/>
              <a:t>Sadece süreklilik olması yetmez aynı zamanda söz konusu davranış biçimine uyulmasının zorunlu olduğu hususunda genel bir inancın ve kanaatin oluşması gerekir. </a:t>
            </a:r>
          </a:p>
          <a:p>
            <a:r>
              <a:rPr lang="tr-TR" u="sng" dirty="0"/>
              <a:t>DEVLET DESTEĞİ: </a:t>
            </a:r>
            <a:r>
              <a:rPr lang="tr-TR" dirty="0"/>
              <a:t>Bir geleneğin veya örf ve adetin hukuk kuralı olma niteliğini kazanabilmesinin en önemli şartı, onun devlet desteği yani, yasal bir yaptırımla desteklenmesidir. </a:t>
            </a:r>
            <a:r>
              <a:rPr lang="tr-TR" dirty="0" err="1"/>
              <a:t>Örn</a:t>
            </a:r>
            <a:r>
              <a:rPr lang="tr-TR" dirty="0"/>
              <a:t>: Türk Medeni Kanunu, Türk Ticaret Kanunu.</a:t>
            </a:r>
          </a:p>
          <a:p>
            <a:r>
              <a:rPr lang="tr-TR" dirty="0"/>
              <a:t>Örf ve adet kuralının uygulama bulması, yasada veya taraflar arasındaki anlaşmada açık bir hüküm olmaması halinde söz konusu olur.</a:t>
            </a:r>
          </a:p>
          <a:p>
            <a:r>
              <a:rPr lang="tr-TR" dirty="0"/>
              <a:t>Genel örf adetler, bölgesel örf adetler, ticari örf adetler olarak üçe ayrılır.</a:t>
            </a:r>
          </a:p>
          <a:p>
            <a:r>
              <a:rPr lang="tr-TR" dirty="0"/>
              <a:t>Teamüller, örf ve adet kuralları gibi bağlayıcı değildir. </a:t>
            </a:r>
            <a:r>
              <a:rPr lang="tr-TR" dirty="0" err="1"/>
              <a:t>Örn</a:t>
            </a:r>
            <a:r>
              <a:rPr lang="tr-TR" dirty="0"/>
              <a:t>: Ayın ilk günü kira ödemek.</a:t>
            </a:r>
          </a:p>
          <a:p>
            <a:endParaRPr lang="tr-TR" dirty="0"/>
          </a:p>
          <a:p>
            <a:endParaRPr lang="tr-TR" dirty="0"/>
          </a:p>
        </p:txBody>
      </p:sp>
    </p:spTree>
    <p:extLst>
      <p:ext uri="{BB962C8B-B14F-4D97-AF65-F5344CB8AC3E}">
        <p14:creationId xmlns:p14="http://schemas.microsoft.com/office/powerpoint/2010/main" val="371948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1520" y="260648"/>
            <a:ext cx="8424936" cy="6281848"/>
          </a:xfrm>
          <a:prstGeom prst="rect">
            <a:avLst/>
          </a:prstGeom>
          <a:noFill/>
        </p:spPr>
        <p:txBody>
          <a:bodyPr wrap="square" rtlCol="0">
            <a:spAutoFit/>
          </a:bodyPr>
          <a:lstStyle/>
          <a:p>
            <a:pPr algn="just">
              <a:lnSpc>
                <a:spcPct val="150000"/>
              </a:lnSpc>
            </a:pPr>
            <a:r>
              <a:rPr lang="tr-TR" dirty="0"/>
              <a:t>	II. </a:t>
            </a:r>
            <a:r>
              <a:rPr lang="tr-TR" dirty="0" err="1"/>
              <a:t>Frederick</a:t>
            </a:r>
            <a:r>
              <a:rPr lang="tr-TR" dirty="0"/>
              <a:t> oldukça ilginç bir insanmış. Hatta öyle ilginçmiş ki daha tahta gelmeden önce babası I. </a:t>
            </a:r>
            <a:r>
              <a:rPr lang="tr-TR" dirty="0" err="1"/>
              <a:t>Frederick’in</a:t>
            </a:r>
            <a:r>
              <a:rPr lang="tr-TR" dirty="0"/>
              <a:t> tepkisini fazlasıyla çekmeyi başarmış. Çünkü II. </a:t>
            </a:r>
            <a:r>
              <a:rPr lang="tr-TR" dirty="0" err="1"/>
              <a:t>Frederick</a:t>
            </a:r>
            <a:r>
              <a:rPr lang="tr-TR" dirty="0"/>
              <a:t>, şimdiye kadarki kralların aksine sporla ilgilenmeyen, avdan ve askerlikten hoşlanmayan bir insanmış. Üstüne bir de yakın arkadaşı olan Bach’tan flüt dersleri alması sarayda alay konusu olmasına ve babasının bir gün sinirlenip II. </a:t>
            </a:r>
            <a:r>
              <a:rPr lang="tr-TR" dirty="0" err="1"/>
              <a:t>Frederick’in</a:t>
            </a:r>
            <a:r>
              <a:rPr lang="tr-TR" dirty="0"/>
              <a:t> üzerine yürüyüp öfkeyle kılıcını çekmesine sebep olmuş.</a:t>
            </a:r>
          </a:p>
          <a:p>
            <a:pPr algn="just">
              <a:lnSpc>
                <a:spcPct val="150000"/>
              </a:lnSpc>
            </a:pPr>
            <a:endParaRPr lang="tr-TR" dirty="0"/>
          </a:p>
          <a:p>
            <a:pPr algn="just">
              <a:lnSpc>
                <a:spcPct val="150000"/>
              </a:lnSpc>
            </a:pPr>
            <a:r>
              <a:rPr lang="tr-TR" dirty="0"/>
              <a:t>	1740 yılında babasının ölümü üzerine Alman tahtına oturan II. </a:t>
            </a:r>
            <a:r>
              <a:rPr lang="tr-TR" dirty="0" err="1"/>
              <a:t>Friedrich</a:t>
            </a:r>
            <a:r>
              <a:rPr lang="tr-TR" dirty="0"/>
              <a:t>' in ilk icraatlarından biri ülkede işkenceyi yasaklamak olmuş. Düşünce özgürlüğünün önemini dile getiren 28 yaşındaki kral, basın üzerindeki sansürü de kaldırmış. Almanya'yı Almanya yapan "Büyük </a:t>
            </a:r>
            <a:r>
              <a:rPr lang="tr-TR" dirty="0" err="1"/>
              <a:t>Friedrich</a:t>
            </a:r>
            <a:r>
              <a:rPr lang="tr-TR" dirty="0"/>
              <a:t>" olarak tarihe geçecek olan Avrupa'nın bu en aydın kralı, hastalığa yol açtığına inanılan patatesi yemeyen halkının bu inancını kırarak, onlara patates yemeyi öğretmiş. Bu nedenle, günümüzde de II. </a:t>
            </a:r>
            <a:r>
              <a:rPr lang="tr-TR" dirty="0" err="1"/>
              <a:t>Friedrich</a:t>
            </a:r>
            <a:r>
              <a:rPr lang="tr-TR" dirty="0"/>
              <a:t>' in mezarını ziyaret eden Almanlar, çiçek demeti yerine, yanlarında getirdikleri patatesleri kralın mezarına bırakırlar.</a:t>
            </a:r>
          </a:p>
        </p:txBody>
      </p:sp>
    </p:spTree>
    <p:extLst>
      <p:ext uri="{BB962C8B-B14F-4D97-AF65-F5344CB8AC3E}">
        <p14:creationId xmlns:p14="http://schemas.microsoft.com/office/powerpoint/2010/main" val="3073563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9889" y="188640"/>
            <a:ext cx="8229600" cy="1143000"/>
          </a:xfrm>
        </p:spPr>
        <p:txBody>
          <a:bodyPr/>
          <a:lstStyle/>
          <a:p>
            <a:r>
              <a:rPr lang="tr-TR" u="sng" dirty="0"/>
              <a:t>YARDIMCI KAYNAKLAR</a:t>
            </a:r>
          </a:p>
        </p:txBody>
      </p:sp>
      <p:sp>
        <p:nvSpPr>
          <p:cNvPr id="3" name="2 İçerik Yer Tutucusu"/>
          <p:cNvSpPr>
            <a:spLocks noGrp="1"/>
          </p:cNvSpPr>
          <p:nvPr>
            <p:ph idx="1"/>
          </p:nvPr>
        </p:nvSpPr>
        <p:spPr>
          <a:xfrm>
            <a:off x="107504" y="1412776"/>
            <a:ext cx="5410944" cy="4525963"/>
          </a:xfrm>
        </p:spPr>
        <p:txBody>
          <a:bodyPr>
            <a:normAutofit fontScale="62500" lnSpcReduction="20000"/>
          </a:bodyPr>
          <a:lstStyle/>
          <a:p>
            <a:pPr marL="0" indent="0" algn="just">
              <a:buNone/>
            </a:pPr>
            <a:r>
              <a:rPr lang="tr-TR" dirty="0"/>
              <a:t>Türk Medeni Kanunu m.1/2 hükmüne göre;</a:t>
            </a:r>
          </a:p>
          <a:p>
            <a:pPr marL="0" indent="0" algn="just">
              <a:buNone/>
            </a:pPr>
            <a:endParaRPr lang="tr-TR" dirty="0"/>
          </a:p>
          <a:p>
            <a:pPr marL="0" indent="0" algn="just">
              <a:buNone/>
            </a:pPr>
            <a:r>
              <a:rPr lang="tr-TR" dirty="0"/>
              <a:t> </a:t>
            </a:r>
            <a:r>
              <a:rPr lang="tr-TR" i="1" dirty="0"/>
              <a:t>“Hakim, karar verirken bilimsel görüşlerden ve yargı kararlarından yararlanır.” </a:t>
            </a:r>
          </a:p>
          <a:p>
            <a:pPr marL="0" indent="0" algn="just">
              <a:buNone/>
            </a:pPr>
            <a:endParaRPr lang="tr-TR" i="1" dirty="0"/>
          </a:p>
          <a:p>
            <a:pPr marL="0" indent="0" algn="just">
              <a:buNone/>
            </a:pPr>
            <a:r>
              <a:rPr lang="tr-TR" dirty="0"/>
              <a:t>Bu nedenle bunlara uymak zorunda değildir. Çünkü  “yardımcı kaynak” niteliğindedir.</a:t>
            </a:r>
          </a:p>
          <a:p>
            <a:pPr marL="0" indent="0" algn="just">
              <a:buNone/>
            </a:pPr>
            <a:endParaRPr lang="tr-TR" dirty="0"/>
          </a:p>
          <a:p>
            <a:pPr marL="0" indent="0" algn="just">
              <a:buNone/>
            </a:pPr>
            <a:r>
              <a:rPr lang="tr-TR" dirty="0"/>
              <a:t>1-Doktrin (Bilimsel İçtihatlar): hukukçuların, hukuki konular hakkında ileri sürdükleri görüş ve düşüncelerdir.</a:t>
            </a:r>
          </a:p>
          <a:p>
            <a:pPr marL="0" indent="0" algn="just">
              <a:buNone/>
            </a:pPr>
            <a:endParaRPr lang="tr-TR" dirty="0"/>
          </a:p>
          <a:p>
            <a:pPr marL="0" indent="0" algn="just">
              <a:buNone/>
            </a:pPr>
            <a:r>
              <a:rPr lang="tr-TR" dirty="0"/>
              <a:t>2- Mahkeme Kararları (Yargısal İçtihat): Özellikle yüksek mahkemeler tarafından hukukun uygulanması sırasında verilen ve bunlarda varılan ilkeleri ifade eder. </a:t>
            </a:r>
          </a:p>
        </p:txBody>
      </p:sp>
      <p:pic>
        <p:nvPicPr>
          <p:cNvPr id="4" name="Resim 3">
            <a:extLst>
              <a:ext uri="{FF2B5EF4-FFF2-40B4-BE49-F238E27FC236}">
                <a16:creationId xmlns="" xmlns:a16="http://schemas.microsoft.com/office/drawing/2014/main" id="{F7AE0C46-DFD5-8C8D-D722-1699326CF314}"/>
              </a:ext>
            </a:extLst>
          </p:cNvPr>
          <p:cNvPicPr>
            <a:picLocks noChangeAspect="1"/>
          </p:cNvPicPr>
          <p:nvPr/>
        </p:nvPicPr>
        <p:blipFill>
          <a:blip r:embed="rId2"/>
          <a:stretch>
            <a:fillRect/>
          </a:stretch>
        </p:blipFill>
        <p:spPr>
          <a:xfrm>
            <a:off x="5635014" y="4308796"/>
            <a:ext cx="3508986" cy="1629943"/>
          </a:xfrm>
          <a:prstGeom prst="rect">
            <a:avLst/>
          </a:prstGeom>
        </p:spPr>
      </p:pic>
      <p:pic>
        <p:nvPicPr>
          <p:cNvPr id="5" name="Resim 4">
            <a:extLst>
              <a:ext uri="{FF2B5EF4-FFF2-40B4-BE49-F238E27FC236}">
                <a16:creationId xmlns="" xmlns:a16="http://schemas.microsoft.com/office/drawing/2014/main" id="{39F113CE-033A-1EA6-4BA5-4F70A2B34662}"/>
              </a:ext>
            </a:extLst>
          </p:cNvPr>
          <p:cNvPicPr>
            <a:picLocks noChangeAspect="1"/>
          </p:cNvPicPr>
          <p:nvPr/>
        </p:nvPicPr>
        <p:blipFill>
          <a:blip r:embed="rId3"/>
          <a:stretch>
            <a:fillRect/>
          </a:stretch>
        </p:blipFill>
        <p:spPr>
          <a:xfrm>
            <a:off x="5618409" y="2276872"/>
            <a:ext cx="3525591" cy="1830595"/>
          </a:xfrm>
          <a:prstGeom prst="rect">
            <a:avLst/>
          </a:prstGeom>
        </p:spPr>
      </p:pic>
    </p:spTree>
    <p:extLst>
      <p:ext uri="{BB962C8B-B14F-4D97-AF65-F5344CB8AC3E}">
        <p14:creationId xmlns:p14="http://schemas.microsoft.com/office/powerpoint/2010/main" val="1011486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u="sng" dirty="0"/>
              <a:t>İÇTİHADI BİRLEŞTİRME KARARLARI</a:t>
            </a:r>
          </a:p>
        </p:txBody>
      </p:sp>
      <p:sp>
        <p:nvSpPr>
          <p:cNvPr id="3" name="2 İçerik Yer Tutucusu"/>
          <p:cNvSpPr>
            <a:spLocks noGrp="1"/>
          </p:cNvSpPr>
          <p:nvPr>
            <p:ph idx="1"/>
          </p:nvPr>
        </p:nvSpPr>
        <p:spPr/>
        <p:txBody>
          <a:bodyPr/>
          <a:lstStyle/>
          <a:p>
            <a:pPr marL="0" indent="0" algn="just">
              <a:buNone/>
            </a:pPr>
            <a:r>
              <a:rPr lang="tr-TR" dirty="0"/>
              <a:t>	Bir üst mahkeme olan Yargıtay’ın iki dairesi veya bir dairenin iki kararı arasında aynı konuda aykırılık bulunması halinde ve yerleşmiş bir içtihadın değiştirilmesine gereksinim duyulması halinde, benzer olaylarda uygulanmak ve yasaların yorumlanmasını göstermek üzere İçtihadı Birleştirme Kurulu’nca verilen kararlardır. </a:t>
            </a:r>
          </a:p>
        </p:txBody>
      </p:sp>
    </p:spTree>
    <p:extLst>
      <p:ext uri="{BB962C8B-B14F-4D97-AF65-F5344CB8AC3E}">
        <p14:creationId xmlns:p14="http://schemas.microsoft.com/office/powerpoint/2010/main" val="1535724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755576" y="1412776"/>
            <a:ext cx="7772400" cy="1470025"/>
          </a:xfrm>
        </p:spPr>
        <p:txBody>
          <a:bodyPr>
            <a:normAutofit/>
          </a:bodyPr>
          <a:lstStyle/>
          <a:p>
            <a:r>
              <a:rPr lang="tr-TR" sz="6600" b="1" dirty="0">
                <a:solidFill>
                  <a:srgbClr val="FF0000"/>
                </a:solidFill>
              </a:rPr>
              <a:t>ANAYASA HUKUKU</a:t>
            </a:r>
          </a:p>
        </p:txBody>
      </p:sp>
      <p:sp>
        <p:nvSpPr>
          <p:cNvPr id="3" name="Alt Başlık 2"/>
          <p:cNvSpPr>
            <a:spLocks noGrp="1"/>
          </p:cNvSpPr>
          <p:nvPr>
            <p:ph type="subTitle" idx="1"/>
          </p:nvPr>
        </p:nvSpPr>
        <p:spPr>
          <a:xfrm>
            <a:off x="1331640" y="3501008"/>
            <a:ext cx="6400800" cy="1752600"/>
          </a:xfrm>
        </p:spPr>
        <p:txBody>
          <a:bodyPr/>
          <a:lstStyle/>
          <a:p>
            <a:r>
              <a:rPr lang="tr-TR" dirty="0">
                <a:solidFill>
                  <a:schemeClr val="tx1"/>
                </a:solidFill>
              </a:rPr>
              <a:t>2024-2025 Eğitim Öğretim Yılı</a:t>
            </a:r>
          </a:p>
          <a:p>
            <a:r>
              <a:rPr lang="tr-TR" dirty="0">
                <a:solidFill>
                  <a:schemeClr val="tx1"/>
                </a:solidFill>
              </a:rPr>
              <a:t>Ders </a:t>
            </a:r>
            <a:r>
              <a:rPr lang="tr-TR" dirty="0" smtClean="0">
                <a:solidFill>
                  <a:schemeClr val="tx1"/>
                </a:solidFill>
              </a:rPr>
              <a:t>Notları</a:t>
            </a:r>
          </a:p>
          <a:p>
            <a:r>
              <a:rPr lang="tr-TR" dirty="0">
                <a:solidFill>
                  <a:schemeClr val="tx1"/>
                </a:solidFill>
              </a:rPr>
              <a:t>2</a:t>
            </a:r>
            <a:r>
              <a:rPr lang="tr-TR" dirty="0" smtClean="0">
                <a:solidFill>
                  <a:schemeClr val="tx1"/>
                </a:solidFill>
              </a:rPr>
              <a:t>. Bölüm: </a:t>
            </a:r>
            <a:r>
              <a:rPr lang="tr-TR" dirty="0">
                <a:solidFill>
                  <a:schemeClr val="tx1"/>
                </a:solidFill>
              </a:rPr>
              <a:t>Pozitif Hukukun Dalları</a:t>
            </a:r>
          </a:p>
        </p:txBody>
      </p:sp>
    </p:spTree>
    <p:extLst>
      <p:ext uri="{BB962C8B-B14F-4D97-AF65-F5344CB8AC3E}">
        <p14:creationId xmlns:p14="http://schemas.microsoft.com/office/powerpoint/2010/main" val="2605517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a:t>Pozitif Hukuk- İdeal Hukuk</a:t>
            </a:r>
          </a:p>
        </p:txBody>
      </p:sp>
      <p:sp>
        <p:nvSpPr>
          <p:cNvPr id="3" name="2 İçerik Yer Tutucusu"/>
          <p:cNvSpPr>
            <a:spLocks noGrp="1"/>
          </p:cNvSpPr>
          <p:nvPr>
            <p:ph idx="1"/>
          </p:nvPr>
        </p:nvSpPr>
        <p:spPr>
          <a:xfrm>
            <a:off x="179512" y="1600200"/>
            <a:ext cx="8784976" cy="4525963"/>
          </a:xfrm>
        </p:spPr>
        <p:txBody>
          <a:bodyPr>
            <a:normAutofit lnSpcReduction="10000"/>
          </a:bodyPr>
          <a:lstStyle/>
          <a:p>
            <a:pPr algn="just"/>
            <a:r>
              <a:rPr lang="tr-TR" b="1" u="sng" dirty="0"/>
              <a:t>Pozitif hukuk; </a:t>
            </a:r>
            <a:r>
              <a:rPr lang="tr-TR" dirty="0"/>
              <a:t>belli bir memlekette belirli bir dönemde yürürlükte bulunan hukuk kurallarının bütünüdür. (kanun, tüzük, yönetmelik, örf ve adet kuralları…)</a:t>
            </a:r>
          </a:p>
          <a:p>
            <a:pPr algn="just"/>
            <a:endParaRPr lang="tr-TR" dirty="0"/>
          </a:p>
          <a:p>
            <a:pPr algn="just"/>
            <a:r>
              <a:rPr lang="tr-TR" b="1" dirty="0"/>
              <a:t>İdeal Hukuk; </a:t>
            </a:r>
            <a:r>
              <a:rPr lang="tr-TR" dirty="0"/>
              <a:t>olması gereken hukuktur. Bir toplumda uygulanabilecek en mükemmel hukuk kuralları ifade eder. (doğal hukuk olarak da adlandırılır.)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extLst>
              <p:ext uri="{D42A27DB-BD31-4B8C-83A1-F6EECF244321}">
                <p14:modId xmlns:p14="http://schemas.microsoft.com/office/powerpoint/2010/main" val="3159285873"/>
              </p:ext>
            </p:extLst>
          </p:nvPr>
        </p:nvGraphicFramePr>
        <p:xfrm>
          <a:off x="662583" y="548680"/>
          <a:ext cx="7818834"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160462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extLst>
              <p:ext uri="{D42A27DB-BD31-4B8C-83A1-F6EECF244321}">
                <p14:modId xmlns:p14="http://schemas.microsoft.com/office/powerpoint/2010/main" val="2030286157"/>
              </p:ext>
            </p:extLst>
          </p:nvPr>
        </p:nvGraphicFramePr>
        <p:xfrm>
          <a:off x="822325" y="615156"/>
          <a:ext cx="7499350" cy="5627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a:t>Kamu Hukuku- Özel Hukuk Ayrımının Ölçütleri</a:t>
            </a:r>
          </a:p>
        </p:txBody>
      </p:sp>
      <p:sp>
        <p:nvSpPr>
          <p:cNvPr id="3" name="2 İçerik Yer Tutucusu"/>
          <p:cNvSpPr>
            <a:spLocks noGrp="1"/>
          </p:cNvSpPr>
          <p:nvPr>
            <p:ph idx="1"/>
          </p:nvPr>
        </p:nvSpPr>
        <p:spPr/>
        <p:txBody>
          <a:bodyPr>
            <a:noAutofit/>
          </a:bodyPr>
          <a:lstStyle/>
          <a:p>
            <a:pPr algn="just">
              <a:buNone/>
            </a:pPr>
            <a:r>
              <a:rPr lang="tr-TR" sz="2800" dirty="0"/>
              <a:t>1- Hukuk kuralı devletin menfaatini korumaya yönelikse veya devletin kamu hizmeti görürken yaptığı faaliyeti düzenlemekteyse Kamu Hukukuna aksi halde Özel Hukuka dahildir.</a:t>
            </a:r>
          </a:p>
          <a:p>
            <a:pPr algn="just">
              <a:buNone/>
            </a:pPr>
            <a:r>
              <a:rPr lang="tr-TR" sz="2800" dirty="0"/>
              <a:t>2- Devlet ya da kamu tüzel kişileri, girdikleri hukuki ilişkilerde, özel hukuka tabi kimselere karşı üstün durumda ise, bunu düzenleyen hükümler kamu hukukuna; böyle bir üstünlük yoksa, özel hukuka aittir. </a:t>
            </a:r>
          </a:p>
          <a:p>
            <a:pPr algn="just">
              <a:buNone/>
            </a:pPr>
            <a:r>
              <a:rPr lang="tr-TR" sz="2800" dirty="0"/>
              <a:t>3- Hukuk kuralı emredici ise kamu hukukuna, değil ise özel hukuka aittir.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a:t>Kamu Hukuku</a:t>
            </a:r>
          </a:p>
        </p:txBody>
      </p:sp>
      <p:sp>
        <p:nvSpPr>
          <p:cNvPr id="3" name="2 İçerik Yer Tutucusu"/>
          <p:cNvSpPr>
            <a:spLocks noGrp="1"/>
          </p:cNvSpPr>
          <p:nvPr>
            <p:ph idx="1"/>
          </p:nvPr>
        </p:nvSpPr>
        <p:spPr>
          <a:xfrm>
            <a:off x="0" y="1340768"/>
            <a:ext cx="9144000" cy="4824536"/>
          </a:xfrm>
        </p:spPr>
        <p:txBody>
          <a:bodyPr>
            <a:normAutofit fontScale="77500" lnSpcReduction="20000"/>
          </a:bodyPr>
          <a:lstStyle/>
          <a:p>
            <a:pPr marL="0" indent="0" algn="just">
              <a:buNone/>
            </a:pPr>
            <a:r>
              <a:rPr lang="tr-TR" dirty="0"/>
              <a:t>	Devletin kuruluşunu, devlet organlarının işleyişini devletin kendi vatandaşları ve diğer devletlerle olan ilişkilerini, bireylerin devlet karşısında sahip oldukları hakları ve görevleri belirleyen düzenleyen kurallar bütünüdür. </a:t>
            </a:r>
          </a:p>
          <a:p>
            <a:pPr marL="0" indent="0" algn="just">
              <a:buNone/>
            </a:pPr>
            <a:endParaRPr lang="tr-TR" dirty="0"/>
          </a:p>
          <a:p>
            <a:pPr marL="0" indent="0" algn="just">
              <a:buNone/>
            </a:pPr>
            <a:r>
              <a:rPr lang="tr-TR" dirty="0"/>
              <a:t>	Kamu hukukunda devlet ile bireyler arasında ast- üst ilişkisi vardır.</a:t>
            </a:r>
          </a:p>
          <a:p>
            <a:pPr marL="0" indent="0" algn="just">
              <a:buNone/>
            </a:pPr>
            <a:endParaRPr lang="tr-TR" dirty="0"/>
          </a:p>
          <a:p>
            <a:pPr marL="0" indent="0" algn="just">
              <a:buNone/>
            </a:pPr>
            <a:r>
              <a:rPr lang="tr-TR" dirty="0"/>
              <a:t>	Devlet bireylere emredebilir, hükmetmek yetkisine de sahiptir. Örneğin; vergi yükümlülüğü getirme.</a:t>
            </a:r>
          </a:p>
          <a:p>
            <a:pPr marL="0" indent="0" algn="just">
              <a:buNone/>
            </a:pPr>
            <a:endParaRPr lang="tr-TR" dirty="0"/>
          </a:p>
          <a:p>
            <a:pPr marL="0" indent="0" algn="just">
              <a:buNone/>
            </a:pPr>
            <a:r>
              <a:rPr lang="tr-TR" dirty="0"/>
              <a:t>	Ancak devletin her hukuki ilişkisinde üstün durumda olduğu söylenemez.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extLst>
              <p:ext uri="{D42A27DB-BD31-4B8C-83A1-F6EECF244321}">
                <p14:modId xmlns:p14="http://schemas.microsoft.com/office/powerpoint/2010/main" val="1912586642"/>
              </p:ext>
            </p:extLst>
          </p:nvPr>
        </p:nvGraphicFramePr>
        <p:xfrm>
          <a:off x="755576" y="836712"/>
          <a:ext cx="7499350" cy="5411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02" y="620688"/>
            <a:ext cx="8290442"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52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ANAYASA HUKUKU</a:t>
            </a:r>
          </a:p>
        </p:txBody>
      </p:sp>
      <p:sp>
        <p:nvSpPr>
          <p:cNvPr id="3" name="İçerik Yer Tutucusu 2"/>
          <p:cNvSpPr>
            <a:spLocks noGrp="1"/>
          </p:cNvSpPr>
          <p:nvPr>
            <p:ph idx="1"/>
          </p:nvPr>
        </p:nvSpPr>
        <p:spPr>
          <a:xfrm>
            <a:off x="457200" y="1844824"/>
            <a:ext cx="8229600" cy="4525963"/>
          </a:xfrm>
        </p:spPr>
        <p:txBody>
          <a:bodyPr/>
          <a:lstStyle/>
          <a:p>
            <a:pPr marL="0" indent="0" algn="just">
              <a:buNone/>
            </a:pPr>
            <a:r>
              <a:rPr lang="tr-TR" dirty="0" smtClean="0"/>
              <a:t>Yasama</a:t>
            </a:r>
            <a:r>
              <a:rPr lang="tr-TR" dirty="0"/>
              <a:t>, yürütme ve yargı gibi devletin temel organlarının kuruluşunu, işleyişini ve bu organlar arasındaki karşılıklı ilişkileri ve devlet karşısında vatandaşların temel hak ve özgürlüklerini düzenleyen hukuk kurallarını inceleyen hukuk dalıdır.</a:t>
            </a:r>
          </a:p>
        </p:txBody>
      </p:sp>
    </p:spTree>
    <p:extLst>
      <p:ext uri="{BB962C8B-B14F-4D97-AF65-F5344CB8AC3E}">
        <p14:creationId xmlns:p14="http://schemas.microsoft.com/office/powerpoint/2010/main" val="79734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a:extLst>
              <a:ext uri="{FF2B5EF4-FFF2-40B4-BE49-F238E27FC236}">
                <a16:creationId xmlns="" xmlns:a16="http://schemas.microsoft.com/office/drawing/2014/main" id="{F24400C8-18A1-4685-9C3F-38F08E38C489}"/>
              </a:ext>
            </a:extLst>
          </p:cNvPr>
          <p:cNvSpPr>
            <a:spLocks noGrp="1" noChangeArrowheads="1"/>
          </p:cNvSpPr>
          <p:nvPr>
            <p:ph type="title"/>
          </p:nvPr>
        </p:nvSpPr>
        <p:spPr/>
        <p:txBody>
          <a:bodyPr/>
          <a:lstStyle/>
          <a:p>
            <a:pPr eaLnBrk="1" hangingPunct="1"/>
            <a:r>
              <a:rPr lang="tr-TR" altLang="tr-TR"/>
              <a:t>İdare Hukuku</a:t>
            </a:r>
          </a:p>
        </p:txBody>
      </p:sp>
      <p:pic>
        <p:nvPicPr>
          <p:cNvPr id="2051" name="Picture 6">
            <a:extLst>
              <a:ext uri="{FF2B5EF4-FFF2-40B4-BE49-F238E27FC236}">
                <a16:creationId xmlns="" xmlns:a16="http://schemas.microsoft.com/office/drawing/2014/main" id="{3942E605-B7B7-4327-B328-E3CDA1FBEAC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1447800"/>
            <a:ext cx="8229600" cy="2232025"/>
          </a:xfrm>
          <a:noFill/>
        </p:spPr>
      </p:pic>
      <p:pic>
        <p:nvPicPr>
          <p:cNvPr id="2052" name="Picture 7">
            <a:extLst>
              <a:ext uri="{FF2B5EF4-FFF2-40B4-BE49-F238E27FC236}">
                <a16:creationId xmlns="" xmlns:a16="http://schemas.microsoft.com/office/drawing/2014/main" id="{B321342D-FDE2-4EBD-A14F-15D4AF0D7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86200"/>
            <a:ext cx="815340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F4A19DEE-CE88-4A57-BCD1-7EE878584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458200"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5">
            <a:extLst>
              <a:ext uri="{FF2B5EF4-FFF2-40B4-BE49-F238E27FC236}">
                <a16:creationId xmlns="" xmlns:a16="http://schemas.microsoft.com/office/drawing/2014/main" id="{EE114718-8CA3-410F-A609-D4305CB95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8174038" cy="127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6">
            <a:extLst>
              <a:ext uri="{FF2B5EF4-FFF2-40B4-BE49-F238E27FC236}">
                <a16:creationId xmlns="" xmlns:a16="http://schemas.microsoft.com/office/drawing/2014/main" id="{1D7B0ED4-360B-42A7-95A1-2446FDB4A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57600"/>
            <a:ext cx="7620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8">
            <a:extLst>
              <a:ext uri="{FF2B5EF4-FFF2-40B4-BE49-F238E27FC236}">
                <a16:creationId xmlns="" xmlns:a16="http://schemas.microsoft.com/office/drawing/2014/main" id="{19AD3AC6-D244-4473-8009-54EC52F18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038600"/>
            <a:ext cx="38100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9">
            <a:extLst>
              <a:ext uri="{FF2B5EF4-FFF2-40B4-BE49-F238E27FC236}">
                <a16:creationId xmlns="" xmlns:a16="http://schemas.microsoft.com/office/drawing/2014/main" id="{99B02F06-3125-4D12-8056-19050588F9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572000"/>
            <a:ext cx="52181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 xmlns:a16="http://schemas.microsoft.com/office/drawing/2014/main" id="{56366959-E649-4B9A-9BD6-48CCAEF03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832"/>
            <a:ext cx="9133883" cy="262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 xmlns:a16="http://schemas.microsoft.com/office/drawing/2014/main" id="{1B7F6A84-EA8E-4602-8C89-D72F9BECB5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09" y="961950"/>
            <a:ext cx="7924800" cy="190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6">
            <a:extLst>
              <a:ext uri="{FF2B5EF4-FFF2-40B4-BE49-F238E27FC236}">
                <a16:creationId xmlns="" xmlns:a16="http://schemas.microsoft.com/office/drawing/2014/main" id="{73456EBF-904E-45DA-9123-7793DB8972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229025"/>
            <a:ext cx="8232754" cy="1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7">
            <a:extLst>
              <a:ext uri="{FF2B5EF4-FFF2-40B4-BE49-F238E27FC236}">
                <a16:creationId xmlns="" xmlns:a16="http://schemas.microsoft.com/office/drawing/2014/main" id="{9A77E884-4B12-4138-9BD5-4C1380E7E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346" y="4988000"/>
            <a:ext cx="8382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 xmlns:a16="http://schemas.microsoft.com/office/drawing/2014/main" id="{D4112ED5-87EC-499D-AF06-D5E92BCA2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6" y="237917"/>
            <a:ext cx="8631599" cy="147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6">
            <a:extLst>
              <a:ext uri="{FF2B5EF4-FFF2-40B4-BE49-F238E27FC236}">
                <a16:creationId xmlns="" xmlns:a16="http://schemas.microsoft.com/office/drawing/2014/main" id="{FF67E1CC-E8E0-437B-A10E-C5D415E85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8" y="2057400"/>
            <a:ext cx="9076422" cy="68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a:extLst>
              <a:ext uri="{FF2B5EF4-FFF2-40B4-BE49-F238E27FC236}">
                <a16:creationId xmlns="" xmlns:a16="http://schemas.microsoft.com/office/drawing/2014/main" id="{D5891EC2-F571-4B2A-81D2-686CAD6B3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3140968"/>
            <a:ext cx="7258783" cy="151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8">
            <a:extLst>
              <a:ext uri="{FF2B5EF4-FFF2-40B4-BE49-F238E27FC236}">
                <a16:creationId xmlns="" xmlns:a16="http://schemas.microsoft.com/office/drawing/2014/main" id="{62A90BDB-0A87-48E3-B076-44EC3EE9B2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72" y="4800600"/>
            <a:ext cx="9076422" cy="196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 xmlns:a16="http://schemas.microsoft.com/office/drawing/2014/main" id="{31D364F4-2DBB-4352-AA87-9C3A95931DBB}"/>
              </a:ext>
            </a:extLst>
          </p:cNvPr>
          <p:cNvSpPr>
            <a:spLocks noGrp="1" noChangeArrowheads="1"/>
          </p:cNvSpPr>
          <p:nvPr>
            <p:ph type="title"/>
          </p:nvPr>
        </p:nvSpPr>
        <p:spPr>
          <a:xfrm>
            <a:off x="1066800" y="0"/>
            <a:ext cx="7239000" cy="868363"/>
          </a:xfrm>
        </p:spPr>
        <p:txBody>
          <a:bodyPr/>
          <a:lstStyle/>
          <a:p>
            <a:pPr eaLnBrk="1" hangingPunct="1"/>
            <a:r>
              <a:rPr lang="tr-TR" altLang="tr-TR" sz="2800"/>
              <a:t>CEZA HUKUKU</a:t>
            </a:r>
          </a:p>
        </p:txBody>
      </p:sp>
      <p:pic>
        <p:nvPicPr>
          <p:cNvPr id="8195" name="Picture 5">
            <a:extLst>
              <a:ext uri="{FF2B5EF4-FFF2-40B4-BE49-F238E27FC236}">
                <a16:creationId xmlns="" xmlns:a16="http://schemas.microsoft.com/office/drawing/2014/main" id="{F5B1E4F3-13CF-49DD-9B31-93BA160BB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899160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6">
            <a:extLst>
              <a:ext uri="{FF2B5EF4-FFF2-40B4-BE49-F238E27FC236}">
                <a16:creationId xmlns="" xmlns:a16="http://schemas.microsoft.com/office/drawing/2014/main" id="{D5843266-A4A0-4149-8E36-4DA91FD2D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2" y="3587258"/>
            <a:ext cx="891170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 xmlns:a16="http://schemas.microsoft.com/office/drawing/2014/main" id="{3D72C59F-2C6E-4B57-AA0E-DEAB69F44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08" y="836712"/>
            <a:ext cx="8731791" cy="176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5">
            <a:extLst>
              <a:ext uri="{FF2B5EF4-FFF2-40B4-BE49-F238E27FC236}">
                <a16:creationId xmlns="" xmlns:a16="http://schemas.microsoft.com/office/drawing/2014/main" id="{B29B8AFC-D46D-42E7-9D5B-2754D8D36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 y="2834481"/>
            <a:ext cx="8915400" cy="14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6">
            <a:extLst>
              <a:ext uri="{FF2B5EF4-FFF2-40B4-BE49-F238E27FC236}">
                <a16:creationId xmlns="" xmlns:a16="http://schemas.microsoft.com/office/drawing/2014/main" id="{2F136AEE-9CC8-44A3-9F98-B8C92D1C8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6809" y="3793331"/>
            <a:ext cx="6858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7">
            <a:extLst>
              <a:ext uri="{FF2B5EF4-FFF2-40B4-BE49-F238E27FC236}">
                <a16:creationId xmlns="" xmlns:a16="http://schemas.microsoft.com/office/drawing/2014/main" id="{F83D13CF-613E-4774-A0AF-5084CDE10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599" y="4797153"/>
            <a:ext cx="8908085" cy="143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 xmlns:a16="http://schemas.microsoft.com/office/drawing/2014/main" id="{BEEDA79E-2F73-4C09-B975-2741633AF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8" y="1674288"/>
            <a:ext cx="9018773" cy="175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7">
            <a:extLst>
              <a:ext uri="{FF2B5EF4-FFF2-40B4-BE49-F238E27FC236}">
                <a16:creationId xmlns="" xmlns:a16="http://schemas.microsoft.com/office/drawing/2014/main" id="{E0B83B0C-5D5E-484E-92A4-0A7EA9A5A62E}"/>
              </a:ext>
            </a:extLst>
          </p:cNvPr>
          <p:cNvSpPr>
            <a:spLocks noGrp="1" noChangeArrowheads="1"/>
          </p:cNvSpPr>
          <p:nvPr>
            <p:ph type="title"/>
          </p:nvPr>
        </p:nvSpPr>
        <p:spPr/>
        <p:txBody>
          <a:bodyPr/>
          <a:lstStyle/>
          <a:p>
            <a:pPr eaLnBrk="1" hangingPunct="1"/>
            <a:r>
              <a:rPr lang="tr-TR" altLang="tr-TR"/>
              <a:t>Devletler Genel Hukuku</a:t>
            </a:r>
          </a:p>
        </p:txBody>
      </p:sp>
      <p:pic>
        <p:nvPicPr>
          <p:cNvPr id="2" name="Resim 1">
            <a:extLst>
              <a:ext uri="{FF2B5EF4-FFF2-40B4-BE49-F238E27FC236}">
                <a16:creationId xmlns="" xmlns:a16="http://schemas.microsoft.com/office/drawing/2014/main" id="{1BF3AA6E-3802-E860-7CF3-4B18911B0792}"/>
              </a:ext>
            </a:extLst>
          </p:cNvPr>
          <p:cNvPicPr>
            <a:picLocks noChangeAspect="1"/>
          </p:cNvPicPr>
          <p:nvPr/>
        </p:nvPicPr>
        <p:blipFill>
          <a:blip r:embed="rId3"/>
          <a:stretch>
            <a:fillRect/>
          </a:stretch>
        </p:blipFill>
        <p:spPr>
          <a:xfrm>
            <a:off x="0" y="3849462"/>
            <a:ext cx="9144000" cy="300853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 xmlns:a16="http://schemas.microsoft.com/office/drawing/2014/main" id="{4C8C8FC3-5B2C-4AE2-B985-394BF6154BC1}"/>
              </a:ext>
            </a:extLst>
          </p:cNvPr>
          <p:cNvSpPr>
            <a:spLocks noGrp="1" noChangeArrowheads="1"/>
          </p:cNvSpPr>
          <p:nvPr>
            <p:ph type="title"/>
          </p:nvPr>
        </p:nvSpPr>
        <p:spPr/>
        <p:txBody>
          <a:bodyPr/>
          <a:lstStyle/>
          <a:p>
            <a:pPr eaLnBrk="1" hangingPunct="1"/>
            <a:r>
              <a:rPr lang="tr-TR" altLang="tr-TR"/>
              <a:t>Vergi Hukuku</a:t>
            </a:r>
          </a:p>
        </p:txBody>
      </p:sp>
      <p:pic>
        <p:nvPicPr>
          <p:cNvPr id="11267" name="Picture 5">
            <a:extLst>
              <a:ext uri="{FF2B5EF4-FFF2-40B4-BE49-F238E27FC236}">
                <a16:creationId xmlns="" xmlns:a16="http://schemas.microsoft.com/office/drawing/2014/main" id="{A5EC0D68-326D-4C58-8BBF-5EEE52FED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891540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6">
            <a:extLst>
              <a:ext uri="{FF2B5EF4-FFF2-40B4-BE49-F238E27FC236}">
                <a16:creationId xmlns="" xmlns:a16="http://schemas.microsoft.com/office/drawing/2014/main" id="{3739134F-BD07-4EF1-A67A-6BB2E1CBF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80010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7">
            <a:extLst>
              <a:ext uri="{FF2B5EF4-FFF2-40B4-BE49-F238E27FC236}">
                <a16:creationId xmlns="" xmlns:a16="http://schemas.microsoft.com/office/drawing/2014/main" id="{1E012AE1-3081-4921-8C1D-72CCCA550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861" y="3681095"/>
            <a:ext cx="6825139" cy="53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8">
            <a:extLst>
              <a:ext uri="{FF2B5EF4-FFF2-40B4-BE49-F238E27FC236}">
                <a16:creationId xmlns="" xmlns:a16="http://schemas.microsoft.com/office/drawing/2014/main" id="{5788D88C-5B2A-4BC3-A67B-23B2A43B1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362200"/>
            <a:ext cx="83820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9">
            <a:extLst>
              <a:ext uri="{FF2B5EF4-FFF2-40B4-BE49-F238E27FC236}">
                <a16:creationId xmlns="" xmlns:a16="http://schemas.microsoft.com/office/drawing/2014/main" id="{9F7900D7-B5B7-43DF-B711-E615CA173E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374366"/>
            <a:ext cx="14478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10">
            <a:extLst>
              <a:ext uri="{FF2B5EF4-FFF2-40B4-BE49-F238E27FC236}">
                <a16:creationId xmlns="" xmlns:a16="http://schemas.microsoft.com/office/drawing/2014/main" id="{09C4F2BB-80D9-4A98-AFCF-43F00DEAFE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180" y="4767695"/>
            <a:ext cx="8827718"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07504" y="908720"/>
            <a:ext cx="8892480" cy="5355312"/>
          </a:xfrm>
          <a:prstGeom prst="rect">
            <a:avLst/>
          </a:prstGeom>
        </p:spPr>
        <p:txBody>
          <a:bodyPr wrap="square">
            <a:spAutoFit/>
          </a:bodyPr>
          <a:lstStyle/>
          <a:p>
            <a:pPr algn="just" fontAlgn="base"/>
            <a:r>
              <a:rPr lang="tr-TR" dirty="0"/>
              <a:t>	Kral </a:t>
            </a:r>
            <a:r>
              <a:rPr lang="tr-TR" dirty="0" err="1"/>
              <a:t>Frederic</a:t>
            </a:r>
            <a:r>
              <a:rPr lang="tr-TR" dirty="0"/>
              <a:t>  bir tepede gördüğü muhteşem manzaralı bir alanı saray yapmak için kendisine ister. Fakat orada bir değirmen vardır. Eski bir değirmen. Kralın askerleri hemen değirmenciye bu durumu bildirirler. Değirmenci :</a:t>
            </a:r>
          </a:p>
          <a:p>
            <a:pPr algn="just" fontAlgn="base"/>
            <a:endParaRPr lang="tr-TR" dirty="0"/>
          </a:p>
          <a:p>
            <a:pPr algn="just" fontAlgn="base"/>
            <a:r>
              <a:rPr lang="tr-TR" dirty="0"/>
              <a:t>– Satılık değildir. der</a:t>
            </a:r>
          </a:p>
          <a:p>
            <a:pPr algn="just" fontAlgn="base"/>
            <a:r>
              <a:rPr lang="tr-TR" dirty="0"/>
              <a:t>Satmamakta ısrarlıdır. Değirmenci benim satılık malım yok der inatçı ve aksidir. Askerleri kovalar. Kral yanına çağırtır.</a:t>
            </a:r>
          </a:p>
          <a:p>
            <a:pPr algn="just" fontAlgn="base"/>
            <a:endParaRPr lang="tr-TR" dirty="0"/>
          </a:p>
          <a:p>
            <a:pPr algn="just" fontAlgn="base"/>
            <a:r>
              <a:rPr lang="tr-TR" dirty="0"/>
              <a:t>Kral </a:t>
            </a:r>
            <a:r>
              <a:rPr lang="tr-TR" dirty="0" err="1"/>
              <a:t>Frederic</a:t>
            </a:r>
            <a:r>
              <a:rPr lang="tr-TR" dirty="0"/>
              <a:t> :</a:t>
            </a:r>
          </a:p>
          <a:p>
            <a:pPr algn="just" fontAlgn="base"/>
            <a:r>
              <a:rPr lang="tr-TR" dirty="0"/>
              <a:t>– Galiba askerlerim doğru aktaramamışlar. Ben bulunduğunuz alana saray yaptırmak istiyorum. Kaç paradır değeri?</a:t>
            </a:r>
          </a:p>
          <a:p>
            <a:pPr algn="just" fontAlgn="base"/>
            <a:endParaRPr lang="tr-TR" dirty="0"/>
          </a:p>
          <a:p>
            <a:pPr algn="just" fontAlgn="base"/>
            <a:r>
              <a:rPr lang="tr-TR" dirty="0"/>
              <a:t>Değirmenci:</a:t>
            </a:r>
          </a:p>
          <a:p>
            <a:pPr algn="just" fontAlgn="base"/>
            <a:r>
              <a:rPr lang="tr-TR" dirty="0"/>
              <a:t>– Ben değirmenimi satmıyorum. Burası bana babamdan hatıra. babama da dedemden hatıra. Bahçesinde ikisinin de mezarı var. ben de öldüğümde oğluma bırakacağım.</a:t>
            </a:r>
          </a:p>
          <a:p>
            <a:pPr algn="just" fontAlgn="base"/>
            <a:endParaRPr lang="tr-TR" dirty="0"/>
          </a:p>
          <a:p>
            <a:pPr algn="just" fontAlgn="base"/>
            <a:r>
              <a:rPr lang="tr-TR" dirty="0"/>
              <a:t>	Etraftaki askerler tedirgin bir şekilde değirmencinin kafayı yediğini düşünür. Korku dolu salonun içinde korkusuz tek kişi değirmenci olsa gerek. Kralı bu tavrıyla daha da sinirlendirmiştir.</a:t>
            </a:r>
          </a:p>
        </p:txBody>
      </p:sp>
    </p:spTree>
    <p:extLst>
      <p:ext uri="{BB962C8B-B14F-4D97-AF65-F5344CB8AC3E}">
        <p14:creationId xmlns:p14="http://schemas.microsoft.com/office/powerpoint/2010/main" val="2300096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 xmlns:a16="http://schemas.microsoft.com/office/drawing/2014/main" id="{4F4251E4-5065-4313-B7E1-3E15EA5B8D36}"/>
              </a:ext>
            </a:extLst>
          </p:cNvPr>
          <p:cNvSpPr>
            <a:spLocks noGrp="1" noChangeArrowheads="1"/>
          </p:cNvSpPr>
          <p:nvPr>
            <p:ph type="title"/>
          </p:nvPr>
        </p:nvSpPr>
        <p:spPr/>
        <p:txBody>
          <a:bodyPr/>
          <a:lstStyle/>
          <a:p>
            <a:pPr eaLnBrk="1" hangingPunct="1"/>
            <a:r>
              <a:rPr lang="tr-TR" altLang="tr-TR"/>
              <a:t>Sosyal Güvenlik Hukuku</a:t>
            </a:r>
          </a:p>
        </p:txBody>
      </p:sp>
      <p:pic>
        <p:nvPicPr>
          <p:cNvPr id="12291" name="Picture 4">
            <a:extLst>
              <a:ext uri="{FF2B5EF4-FFF2-40B4-BE49-F238E27FC236}">
                <a16:creationId xmlns="" xmlns:a16="http://schemas.microsoft.com/office/drawing/2014/main" id="{04A655BB-07F3-4E60-9544-B1307A6BA88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9539" y="1545868"/>
            <a:ext cx="8229600" cy="2633663"/>
          </a:xfrm>
          <a:noFill/>
        </p:spPr>
      </p:pic>
      <p:pic>
        <p:nvPicPr>
          <p:cNvPr id="2" name="İçerik Yer Tutucusu 3">
            <a:extLst>
              <a:ext uri="{FF2B5EF4-FFF2-40B4-BE49-F238E27FC236}">
                <a16:creationId xmlns="" xmlns:a16="http://schemas.microsoft.com/office/drawing/2014/main" id="{A18DE321-35CB-A1B6-71FF-373D898F3CDE}"/>
              </a:ext>
            </a:extLst>
          </p:cNvPr>
          <p:cNvPicPr>
            <a:picLocks noChangeAspect="1"/>
          </p:cNvPicPr>
          <p:nvPr/>
        </p:nvPicPr>
        <p:blipFill>
          <a:blip r:embed="rId3"/>
          <a:stretch>
            <a:fillRect/>
          </a:stretch>
        </p:blipFill>
        <p:spPr>
          <a:xfrm>
            <a:off x="0" y="4210426"/>
            <a:ext cx="9144000" cy="263366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 xmlns:a16="http://schemas.microsoft.com/office/drawing/2014/main" id="{E6CC98F4-4530-4E20-862A-1459437B6426}"/>
              </a:ext>
            </a:extLst>
          </p:cNvPr>
          <p:cNvSpPr>
            <a:spLocks noGrp="1" noChangeArrowheads="1"/>
          </p:cNvSpPr>
          <p:nvPr>
            <p:ph type="title"/>
          </p:nvPr>
        </p:nvSpPr>
        <p:spPr/>
        <p:txBody>
          <a:bodyPr/>
          <a:lstStyle/>
          <a:p>
            <a:pPr eaLnBrk="1" hangingPunct="1"/>
            <a:endParaRPr lang="en-US" altLang="tr-TR"/>
          </a:p>
        </p:txBody>
      </p:sp>
      <p:sp>
        <p:nvSpPr>
          <p:cNvPr id="13315" name="Rectangle 3">
            <a:extLst>
              <a:ext uri="{FF2B5EF4-FFF2-40B4-BE49-F238E27FC236}">
                <a16:creationId xmlns="" xmlns:a16="http://schemas.microsoft.com/office/drawing/2014/main" id="{E8FCB062-21E8-482E-872F-F0E5028A488A}"/>
              </a:ext>
            </a:extLst>
          </p:cNvPr>
          <p:cNvSpPr>
            <a:spLocks noGrp="1" noChangeArrowheads="1"/>
          </p:cNvSpPr>
          <p:nvPr>
            <p:ph type="body" idx="1"/>
          </p:nvPr>
        </p:nvSpPr>
        <p:spPr/>
        <p:txBody>
          <a:bodyPr/>
          <a:lstStyle/>
          <a:p>
            <a:pPr eaLnBrk="1" hangingPunct="1"/>
            <a:endParaRPr lang="en-US" altLang="tr-TR"/>
          </a:p>
        </p:txBody>
      </p:sp>
      <p:pic>
        <p:nvPicPr>
          <p:cNvPr id="13316" name="Picture 4">
            <a:extLst>
              <a:ext uri="{FF2B5EF4-FFF2-40B4-BE49-F238E27FC236}">
                <a16:creationId xmlns="" xmlns:a16="http://schemas.microsoft.com/office/drawing/2014/main" id="{086B0962-B7B2-4E57-9373-95C7B2C79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7"/>
            <a:ext cx="7632848" cy="5616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Özel Hukukun Dalları</a:t>
            </a:r>
          </a:p>
        </p:txBody>
      </p:sp>
      <p:sp>
        <p:nvSpPr>
          <p:cNvPr id="3" name="2 İçerik Yer Tutucusu"/>
          <p:cNvSpPr>
            <a:spLocks noGrp="1"/>
          </p:cNvSpPr>
          <p:nvPr>
            <p:ph idx="1"/>
          </p:nvPr>
        </p:nvSpPr>
        <p:spPr/>
        <p:txBody>
          <a:bodyPr>
            <a:normAutofit lnSpcReduction="10000"/>
          </a:bodyPr>
          <a:lstStyle/>
          <a:p>
            <a:pPr algn="just"/>
            <a:r>
              <a:rPr lang="tr-TR" dirty="0"/>
              <a:t>Özel Hukuk; Bir toplum içinde eşit haklı ve eşit yetkili kişiler ve kurumlar arasındaki ilişkileri düzenleyen hukuk dalıdır.</a:t>
            </a:r>
          </a:p>
          <a:p>
            <a:pPr algn="just"/>
            <a:r>
              <a:rPr lang="tr-TR" dirty="0"/>
              <a:t>Kişiler eşit hak ve yetkilere sahiptir. </a:t>
            </a:r>
          </a:p>
          <a:p>
            <a:pPr algn="just"/>
            <a:r>
              <a:rPr lang="tr-TR" dirty="0"/>
              <a:t>Özel hukuk bu eşitliği sağlar. Özel hukukun uygulama alanına giren herkes kural olarak eşit durumdadır. </a:t>
            </a:r>
          </a:p>
          <a:p>
            <a:pPr algn="just"/>
            <a:r>
              <a:rPr lang="tr-TR" dirty="0"/>
              <a:t>Hatta özel hukuk alanına giren konularda devletle birey de eşit durumdadır.  </a:t>
            </a:r>
          </a:p>
        </p:txBody>
      </p:sp>
    </p:spTree>
    <p:extLst>
      <p:ext uri="{BB962C8B-B14F-4D97-AF65-F5344CB8AC3E}">
        <p14:creationId xmlns:p14="http://schemas.microsoft.com/office/powerpoint/2010/main" val="3095716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nvPr>
        </p:nvGraphicFramePr>
        <p:xfrm>
          <a:off x="457200" y="620713"/>
          <a:ext cx="8229600" cy="5505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6278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Medeni Hukuk</a:t>
            </a:r>
          </a:p>
        </p:txBody>
      </p:sp>
      <p:sp>
        <p:nvSpPr>
          <p:cNvPr id="3" name="2 İçerik Yer Tutucusu"/>
          <p:cNvSpPr>
            <a:spLocks noGrp="1"/>
          </p:cNvSpPr>
          <p:nvPr>
            <p:ph idx="1"/>
          </p:nvPr>
        </p:nvSpPr>
        <p:spPr/>
        <p:txBody>
          <a:bodyPr>
            <a:normAutofit fontScale="85000" lnSpcReduction="10000"/>
          </a:bodyPr>
          <a:lstStyle/>
          <a:p>
            <a:pPr algn="just"/>
            <a:r>
              <a:rPr lang="tr-TR" dirty="0"/>
              <a:t>Kişilerin kişisel durumlarını, ailevi ilişkilerini, mal üzerindeki hak ve yetkilerini, diğer kişilerle olan borç ilişkilerini ve ölümlerinden sonra miraslarının akıbetlerini düzenler. </a:t>
            </a:r>
          </a:p>
          <a:p>
            <a:pPr algn="just"/>
            <a:r>
              <a:rPr lang="tr-TR" b="1" u="sng" dirty="0"/>
              <a:t>Kişiler Hukuku:</a:t>
            </a:r>
            <a:r>
              <a:rPr lang="tr-TR" b="1" dirty="0"/>
              <a:t> </a:t>
            </a:r>
            <a:r>
              <a:rPr lang="tr-TR" dirty="0"/>
              <a:t>gerçek ve tüzel kişi kavramlarını, bu kişilerin ehliyetlerini,yakınları ile olan ilişkilerini, belli bir yerle olan ilişkilerini,kişiliğin başlangıcını, sona ermesini, korunmasını düzenler. </a:t>
            </a:r>
          </a:p>
          <a:p>
            <a:pPr algn="just"/>
            <a:r>
              <a:rPr lang="tr-TR" b="1" u="sng" dirty="0"/>
              <a:t>Aile Hukuku: </a:t>
            </a:r>
            <a:r>
              <a:rPr lang="tr-TR" dirty="0"/>
              <a:t>nişanlanma, evlenme, bunların geçerlilik şartları, boşanma ve boşanma sebepleri, velayet, vesayet, </a:t>
            </a:r>
            <a:r>
              <a:rPr lang="tr-TR" dirty="0" err="1"/>
              <a:t>soybağı</a:t>
            </a:r>
            <a:r>
              <a:rPr lang="tr-TR" dirty="0"/>
              <a:t> konularını düzenler.</a:t>
            </a:r>
          </a:p>
          <a:p>
            <a:pPr algn="just"/>
            <a:endParaRPr lang="tr-TR" b="1" u="sng" dirty="0"/>
          </a:p>
          <a:p>
            <a:pPr algn="just"/>
            <a:endParaRPr lang="tr-TR" b="1" u="sng" dirty="0"/>
          </a:p>
        </p:txBody>
      </p:sp>
    </p:spTree>
    <p:extLst>
      <p:ext uri="{BB962C8B-B14F-4D97-AF65-F5344CB8AC3E}">
        <p14:creationId xmlns:p14="http://schemas.microsoft.com/office/powerpoint/2010/main" val="4581150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Medeni Hukuk</a:t>
            </a:r>
          </a:p>
        </p:txBody>
      </p:sp>
      <p:sp>
        <p:nvSpPr>
          <p:cNvPr id="3" name="2 İçerik Yer Tutucusu"/>
          <p:cNvSpPr>
            <a:spLocks noGrp="1"/>
          </p:cNvSpPr>
          <p:nvPr>
            <p:ph idx="1"/>
          </p:nvPr>
        </p:nvSpPr>
        <p:spPr>
          <a:xfrm>
            <a:off x="457200" y="1340768"/>
            <a:ext cx="8229600" cy="5184576"/>
          </a:xfrm>
        </p:spPr>
        <p:txBody>
          <a:bodyPr>
            <a:noAutofit/>
          </a:bodyPr>
          <a:lstStyle/>
          <a:p>
            <a:pPr algn="just"/>
            <a:r>
              <a:rPr lang="tr-TR" sz="2000" b="1" u="sng" dirty="0"/>
              <a:t>Miras Hukuku</a:t>
            </a:r>
            <a:r>
              <a:rPr lang="tr-TR" sz="2000" dirty="0"/>
              <a:t>: Kişinin öldükten sonra, mirasının akıbetini düzenleyen hukuk dalıdır. İki tür mirasçılık vardır; </a:t>
            </a:r>
            <a:r>
              <a:rPr lang="tr-TR" sz="2000" i="1" dirty="0"/>
              <a:t>yasal mirasçılık </a:t>
            </a:r>
            <a:r>
              <a:rPr lang="tr-TR" sz="2000" dirty="0"/>
              <a:t>ve </a:t>
            </a:r>
            <a:r>
              <a:rPr lang="tr-TR" sz="2000" i="1" dirty="0"/>
              <a:t>atanmış mirasçılık</a:t>
            </a:r>
            <a:r>
              <a:rPr lang="tr-TR" sz="2000" dirty="0"/>
              <a:t>. Ölüme bağlı tasarruf iki türlü yapılabilir; </a:t>
            </a:r>
            <a:r>
              <a:rPr lang="tr-TR" sz="2000" i="1" dirty="0"/>
              <a:t>vasiyetname ve miras sözleşmesi</a:t>
            </a:r>
            <a:r>
              <a:rPr lang="tr-TR" sz="2000" dirty="0"/>
              <a:t>.</a:t>
            </a:r>
          </a:p>
          <a:p>
            <a:pPr algn="just"/>
            <a:r>
              <a:rPr lang="tr-TR" sz="2000" b="1" u="sng" dirty="0"/>
              <a:t>Eşya Hukuku:</a:t>
            </a:r>
            <a:r>
              <a:rPr lang="tr-TR" sz="2000" b="1" dirty="0"/>
              <a:t> </a:t>
            </a:r>
            <a:r>
              <a:rPr lang="tr-TR" sz="2000" dirty="0"/>
              <a:t>Eşya, üzerinde hakimiyet kurulabilecek insan dışı varlıklardır. Eşya hukuku, kişilerin eşya üzerindeki hakimiyetlerini ve bu hakimiyet dolayısıyla diğer kimselerle olan ilişkilerini düzenler. Eşya hukukunun konusunu; zilyetlik, tapu sicili ve ayni haklar oluşturur. </a:t>
            </a:r>
          </a:p>
          <a:p>
            <a:pPr algn="just"/>
            <a:r>
              <a:rPr lang="tr-TR" sz="2000" b="1" u="sng" dirty="0"/>
              <a:t>Borçlar Hukuku:</a:t>
            </a:r>
            <a:r>
              <a:rPr lang="tr-TR" sz="2000" dirty="0"/>
              <a:t> kişiler arasındaki borç ilişkilerini düzenleyen hukuk dalıdır. Borç; bir şeyin </a:t>
            </a:r>
            <a:r>
              <a:rPr lang="tr-TR" sz="2000" i="1" dirty="0"/>
              <a:t>verilmesi</a:t>
            </a:r>
            <a:r>
              <a:rPr lang="tr-TR" sz="2000" dirty="0"/>
              <a:t>, </a:t>
            </a:r>
            <a:r>
              <a:rPr lang="tr-TR" sz="2000" i="1" dirty="0"/>
              <a:t>yapılması</a:t>
            </a:r>
            <a:r>
              <a:rPr lang="tr-TR" sz="2000" dirty="0"/>
              <a:t> ve </a:t>
            </a:r>
            <a:r>
              <a:rPr lang="tr-TR" sz="2000" i="1" dirty="0"/>
              <a:t>yapılmaması şeklinde ortaya çıkar. </a:t>
            </a:r>
            <a:r>
              <a:rPr lang="tr-TR" sz="2000" dirty="0"/>
              <a:t>Her hukuki ilişkinde bir </a:t>
            </a:r>
            <a:r>
              <a:rPr lang="tr-TR" sz="2000" i="1" dirty="0"/>
              <a:t>alacaklı</a:t>
            </a:r>
            <a:r>
              <a:rPr lang="tr-TR" sz="2000" dirty="0"/>
              <a:t> ve bir </a:t>
            </a:r>
            <a:r>
              <a:rPr lang="tr-TR" sz="2000" i="1" dirty="0"/>
              <a:t>borçlu</a:t>
            </a:r>
            <a:r>
              <a:rPr lang="tr-TR" sz="2000" dirty="0"/>
              <a:t> vardır. Borç genel olarak, </a:t>
            </a:r>
            <a:r>
              <a:rPr lang="tr-TR" sz="2000" i="1" dirty="0"/>
              <a:t>haksız fiilden</a:t>
            </a:r>
            <a:r>
              <a:rPr lang="tr-TR" sz="2000" dirty="0"/>
              <a:t>, </a:t>
            </a:r>
            <a:r>
              <a:rPr lang="tr-TR" sz="2000" i="1" dirty="0"/>
              <a:t>sebepsiz zenginleşmeden</a:t>
            </a:r>
            <a:r>
              <a:rPr lang="tr-TR" sz="2000" dirty="0"/>
              <a:t>, </a:t>
            </a:r>
            <a:r>
              <a:rPr lang="tr-TR" sz="2000" i="1" dirty="0"/>
              <a:t>sözleşmeden</a:t>
            </a:r>
            <a:r>
              <a:rPr lang="tr-TR" sz="2000" dirty="0"/>
              <a:t> doğar. </a:t>
            </a:r>
          </a:p>
          <a:p>
            <a:pPr algn="just"/>
            <a:r>
              <a:rPr lang="tr-TR" sz="2000" dirty="0"/>
              <a:t>Borçlar Hukuku; genel hükümler ve özel hükümler olmak üzere ikiye ayrılır.</a:t>
            </a:r>
          </a:p>
        </p:txBody>
      </p:sp>
    </p:spTree>
    <p:extLst>
      <p:ext uri="{BB962C8B-B14F-4D97-AF65-F5344CB8AC3E}">
        <p14:creationId xmlns:p14="http://schemas.microsoft.com/office/powerpoint/2010/main" val="1834926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620688"/>
            <a:ext cx="8229600" cy="1143000"/>
          </a:xfrm>
        </p:spPr>
        <p:txBody>
          <a:bodyPr/>
          <a:lstStyle/>
          <a:p>
            <a:r>
              <a:rPr lang="tr-TR" dirty="0"/>
              <a:t>Ticaret Hukuku</a:t>
            </a:r>
          </a:p>
        </p:txBody>
      </p:sp>
      <p:sp>
        <p:nvSpPr>
          <p:cNvPr id="3" name="2 İçerik Yer Tutucusu"/>
          <p:cNvSpPr>
            <a:spLocks noGrp="1"/>
          </p:cNvSpPr>
          <p:nvPr>
            <p:ph idx="1"/>
          </p:nvPr>
        </p:nvSpPr>
        <p:spPr>
          <a:xfrm>
            <a:off x="467544" y="1916832"/>
            <a:ext cx="8229600" cy="3556992"/>
          </a:xfrm>
        </p:spPr>
        <p:txBody>
          <a:bodyPr/>
          <a:lstStyle/>
          <a:p>
            <a:pPr algn="just"/>
            <a:r>
              <a:rPr lang="tr-TR" dirty="0"/>
              <a:t>Kişiler arasındaki ticari ilişkileri düzenleyen hukuk dalıdır.   </a:t>
            </a:r>
          </a:p>
          <a:p>
            <a:pPr algn="just"/>
            <a:r>
              <a:rPr lang="tr-TR" dirty="0"/>
              <a:t>Ticari işletme hukuku, kıymetli evrak hukuku, şirketler hukuku, taşıma hukuku, sigorta hukuku, deniz ticaret hukuku dallarına ayrılır.</a:t>
            </a:r>
          </a:p>
        </p:txBody>
      </p:sp>
    </p:spTree>
    <p:extLst>
      <p:ext uri="{BB962C8B-B14F-4D97-AF65-F5344CB8AC3E}">
        <p14:creationId xmlns:p14="http://schemas.microsoft.com/office/powerpoint/2010/main" val="12258266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332656"/>
            <a:ext cx="8229600" cy="1143000"/>
          </a:xfrm>
        </p:spPr>
        <p:txBody>
          <a:bodyPr/>
          <a:lstStyle/>
          <a:p>
            <a:r>
              <a:rPr lang="tr-TR" dirty="0"/>
              <a:t>Devletler Özel Hukuku</a:t>
            </a:r>
          </a:p>
        </p:txBody>
      </p:sp>
      <p:sp>
        <p:nvSpPr>
          <p:cNvPr id="3" name="2 İçerik Yer Tutucusu"/>
          <p:cNvSpPr>
            <a:spLocks noGrp="1"/>
          </p:cNvSpPr>
          <p:nvPr>
            <p:ph idx="1"/>
          </p:nvPr>
        </p:nvSpPr>
        <p:spPr/>
        <p:txBody>
          <a:bodyPr>
            <a:normAutofit fontScale="77500" lnSpcReduction="20000"/>
          </a:bodyPr>
          <a:lstStyle/>
          <a:p>
            <a:pPr algn="just"/>
            <a:r>
              <a:rPr lang="tr-TR" dirty="0"/>
              <a:t>Yabancılık unsuru taşıyan olay ve uyuşmazlıklara uygulanacak kuralları ve prensipleri açıklayan hukuk dalıdır. </a:t>
            </a:r>
          </a:p>
          <a:p>
            <a:pPr algn="just"/>
            <a:r>
              <a:rPr lang="tr-TR" dirty="0"/>
              <a:t>Yabancılık unsuruna; olayın taraflarından en az birinin yabancı olması, uyuşmazlığın konusunu oluşturan şeyin yabancı ülkede bulunması, uyuşmazlık konusu hukuki işlemin yabancı ülkede yapılması.. Hallerini örnek gösterebiliriz.</a:t>
            </a:r>
          </a:p>
          <a:p>
            <a:pPr algn="just"/>
            <a:r>
              <a:rPr lang="tr-TR" dirty="0"/>
              <a:t>Devletler özel hukuku uyuşmazlıklara ilişkin karar vermez. Söz konusu uyuşmazlığa hangi ülkenin hukukunun uygulanabileceğini gösterir.</a:t>
            </a:r>
          </a:p>
          <a:p>
            <a:pPr algn="just"/>
            <a:r>
              <a:rPr lang="tr-TR" i="1" dirty="0"/>
              <a:t>Vatandaşlık hukuku, yabancılar hukuku</a:t>
            </a:r>
            <a:r>
              <a:rPr lang="tr-TR" dirty="0"/>
              <a:t> ve </a:t>
            </a:r>
            <a:r>
              <a:rPr lang="tr-TR" i="1" dirty="0"/>
              <a:t>kanunlar ihtilafı </a:t>
            </a:r>
            <a:r>
              <a:rPr lang="tr-TR" dirty="0"/>
              <a:t>olmak üzere üç dala ayrılır.</a:t>
            </a:r>
          </a:p>
        </p:txBody>
      </p:sp>
    </p:spTree>
    <p:extLst>
      <p:ext uri="{BB962C8B-B14F-4D97-AF65-F5344CB8AC3E}">
        <p14:creationId xmlns:p14="http://schemas.microsoft.com/office/powerpoint/2010/main" val="4126478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83568" y="3491774"/>
            <a:ext cx="8229600" cy="1143000"/>
          </a:xfrm>
        </p:spPr>
        <p:txBody>
          <a:bodyPr/>
          <a:lstStyle/>
          <a:p>
            <a:r>
              <a:rPr lang="tr-TR" dirty="0"/>
              <a:t>Fikri Mülkiyet Hukuku</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467544" y="4848266"/>
            <a:ext cx="8229600" cy="1584176"/>
          </a:xfrm>
          <a:prstGeom prst="rect">
            <a:avLst/>
          </a:prstGeom>
          <a:noFill/>
          <a:ln w="9525">
            <a:noFill/>
            <a:miter lim="800000"/>
            <a:headEnd/>
            <a:tailEnd/>
          </a:ln>
        </p:spPr>
      </p:pic>
      <p:pic>
        <p:nvPicPr>
          <p:cNvPr id="3" name="Resim 2"/>
          <p:cNvPicPr>
            <a:picLocks noChangeAspect="1"/>
          </p:cNvPicPr>
          <p:nvPr/>
        </p:nvPicPr>
        <p:blipFill>
          <a:blip r:embed="rId3"/>
          <a:stretch>
            <a:fillRect/>
          </a:stretch>
        </p:blipFill>
        <p:spPr>
          <a:xfrm>
            <a:off x="2699792" y="332656"/>
            <a:ext cx="3954227" cy="3295189"/>
          </a:xfrm>
          <a:prstGeom prst="rect">
            <a:avLst/>
          </a:prstGeom>
        </p:spPr>
      </p:pic>
    </p:spTree>
    <p:extLst>
      <p:ext uri="{BB962C8B-B14F-4D97-AF65-F5344CB8AC3E}">
        <p14:creationId xmlns:p14="http://schemas.microsoft.com/office/powerpoint/2010/main" val="1780181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Fikri Mülkiyet Hukuku</a:t>
            </a:r>
          </a:p>
        </p:txBody>
      </p:sp>
      <p:sp>
        <p:nvSpPr>
          <p:cNvPr id="3" name="2 İçerik Yer Tutucusu"/>
          <p:cNvSpPr>
            <a:spLocks noGrp="1"/>
          </p:cNvSpPr>
          <p:nvPr>
            <p:ph idx="1"/>
          </p:nvPr>
        </p:nvSpPr>
        <p:spPr/>
        <p:txBody>
          <a:bodyPr>
            <a:normAutofit fontScale="92500" lnSpcReduction="20000"/>
          </a:bodyPr>
          <a:lstStyle/>
          <a:p>
            <a:pPr algn="just"/>
            <a:r>
              <a:rPr lang="tr-TR" b="1" dirty="0"/>
              <a:t>Fikri mülkiyet hukuku; </a:t>
            </a:r>
            <a:r>
              <a:rPr lang="tr-TR" dirty="0"/>
              <a:t>fikir ve sanat eserlerini meydana getiren eser sahipleri ile bu eserleri icra eden veya yorumlayan icracı sanatçıların, seslerin ilk tespitini yapan </a:t>
            </a:r>
            <a:r>
              <a:rPr lang="tr-TR" dirty="0" err="1"/>
              <a:t>fonogram</a:t>
            </a:r>
            <a:r>
              <a:rPr lang="tr-TR" dirty="0"/>
              <a:t> yapımcıları ile filmlerin ilk tespitini gerçekleştiren yapımcıların ve radyo-televizyon kuruluşlarının ürünleri üzerindeki manevi ve mali haklarını belirlemek, korumak, bu ürünlerden yararlanma şartlarını düzenlemek, öngörülen esas ve usullere aykırı yararlanma halinde yaptırımları tespit etmeyi amaçlar.</a:t>
            </a:r>
          </a:p>
        </p:txBody>
      </p:sp>
    </p:spTree>
    <p:extLst>
      <p:ext uri="{BB962C8B-B14F-4D97-AF65-F5344CB8AC3E}">
        <p14:creationId xmlns:p14="http://schemas.microsoft.com/office/powerpoint/2010/main" val="3276407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8" y="0"/>
            <a:ext cx="8496944" cy="6832640"/>
          </a:xfrm>
          <a:prstGeom prst="rect">
            <a:avLst/>
          </a:prstGeom>
        </p:spPr>
        <p:txBody>
          <a:bodyPr wrap="square">
            <a:spAutoFit/>
          </a:bodyPr>
          <a:lstStyle/>
          <a:p>
            <a:pPr fontAlgn="base"/>
            <a:r>
              <a:rPr lang="tr-TR" sz="2400" dirty="0"/>
              <a:t>Kral </a:t>
            </a:r>
            <a:r>
              <a:rPr lang="tr-TR" sz="2400" dirty="0" err="1"/>
              <a:t>Frederic</a:t>
            </a:r>
            <a:r>
              <a:rPr lang="tr-TR" sz="2400" dirty="0"/>
              <a:t>:</a:t>
            </a:r>
          </a:p>
          <a:p>
            <a:pPr fontAlgn="base"/>
            <a:r>
              <a:rPr lang="tr-TR" sz="2400" dirty="0"/>
              <a:t>– Delirdin mi sen. sana vereceğim parayla onun gibi yüzlerce değirmen yaptırırsın!</a:t>
            </a:r>
          </a:p>
          <a:p>
            <a:pPr fontAlgn="base"/>
            <a:endParaRPr lang="tr-TR" sz="2400" dirty="0"/>
          </a:p>
          <a:p>
            <a:pPr fontAlgn="base"/>
            <a:r>
              <a:rPr lang="tr-TR" sz="2400" dirty="0"/>
              <a:t>Değirmenci:</a:t>
            </a:r>
          </a:p>
          <a:p>
            <a:pPr fontAlgn="base"/>
            <a:r>
              <a:rPr lang="tr-TR" sz="2400" dirty="0"/>
              <a:t>– Siz de ülkenin her yerine yüzlerce saray yaptırabilirsiniz.</a:t>
            </a:r>
          </a:p>
          <a:p>
            <a:pPr fontAlgn="base"/>
            <a:endParaRPr lang="tr-TR" sz="2400" dirty="0"/>
          </a:p>
          <a:p>
            <a:pPr fontAlgn="base"/>
            <a:r>
              <a:rPr lang="tr-TR" sz="2400" dirty="0"/>
              <a:t>Kral Frederic :</a:t>
            </a:r>
          </a:p>
          <a:p>
            <a:pPr fontAlgn="base"/>
            <a:r>
              <a:rPr lang="tr-TR" sz="2400" dirty="0"/>
              <a:t>– Be adam senin karşında koskoca kral var.! Bana karşı mı geliyorsun. Öyleyse zorla alırım!</a:t>
            </a:r>
          </a:p>
          <a:p>
            <a:pPr fontAlgn="base"/>
            <a:endParaRPr lang="tr-TR" sz="2400" dirty="0"/>
          </a:p>
          <a:p>
            <a:pPr fontAlgn="base"/>
            <a:r>
              <a:rPr lang="tr-TR" sz="2400" dirty="0"/>
              <a:t>Değirmenci:</a:t>
            </a:r>
          </a:p>
          <a:p>
            <a:pPr fontAlgn="base"/>
            <a:r>
              <a:rPr lang="tr-TR" sz="2400" dirty="0"/>
              <a:t>-Hayır Alamazsınız!</a:t>
            </a:r>
          </a:p>
          <a:p>
            <a:pPr fontAlgn="base"/>
            <a:endParaRPr lang="tr-TR" sz="2400" dirty="0"/>
          </a:p>
          <a:p>
            <a:pPr fontAlgn="base"/>
            <a:r>
              <a:rPr lang="tr-TR" sz="2400" dirty="0"/>
              <a:t>Kral aldığı cevapla şaşkınlığını koruyamaz. Ne olduğunu anlamaya çalışırken Değirmenci devam eder:</a:t>
            </a:r>
          </a:p>
          <a:p>
            <a:pPr fontAlgn="base"/>
            <a:endParaRPr lang="tr-TR" dirty="0"/>
          </a:p>
          <a:p>
            <a:pPr fontAlgn="base"/>
            <a:r>
              <a:rPr lang="tr-TR" sz="3600" dirty="0">
                <a:solidFill>
                  <a:schemeClr val="tx2"/>
                </a:solidFill>
              </a:rPr>
              <a:t>“Alamazsınız Çünkü Berlin’de Hakimler Var!”</a:t>
            </a:r>
          </a:p>
        </p:txBody>
      </p:sp>
    </p:spTree>
    <p:extLst>
      <p:ext uri="{BB962C8B-B14F-4D97-AF65-F5344CB8AC3E}">
        <p14:creationId xmlns:p14="http://schemas.microsoft.com/office/powerpoint/2010/main" val="12701901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nvPr>
        </p:nvGraphicFramePr>
        <p:xfrm>
          <a:off x="457200" y="765175"/>
          <a:ext cx="8229600" cy="5360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28754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İş Hukuku</a:t>
            </a:r>
          </a:p>
        </p:txBody>
      </p:sp>
      <p:sp>
        <p:nvSpPr>
          <p:cNvPr id="3" name="2 İçerik Yer Tutucusu"/>
          <p:cNvSpPr>
            <a:spLocks noGrp="1"/>
          </p:cNvSpPr>
          <p:nvPr>
            <p:ph idx="1"/>
          </p:nvPr>
        </p:nvSpPr>
        <p:spPr/>
        <p:txBody>
          <a:bodyPr>
            <a:normAutofit fontScale="92500"/>
          </a:bodyPr>
          <a:lstStyle/>
          <a:p>
            <a:pPr algn="just"/>
            <a:r>
              <a:rPr lang="tr-TR" dirty="0"/>
              <a:t>İşçi ile işveren arasındaki ilişkileri düzenleyen hukuk dalıdır.</a:t>
            </a:r>
          </a:p>
          <a:p>
            <a:pPr algn="just"/>
            <a:r>
              <a:rPr lang="tr-TR" dirty="0"/>
              <a:t>İşçi, işveren, işyeri,iş sözleşmesi,işçi ve işverenin borçları, hakları, yükümlülükleri, iş sözleşmesinin sona ermesi, çalışma ve dinlenme süreleri… gibi konular iş hukukunun konusunu oluşturur.</a:t>
            </a:r>
          </a:p>
          <a:p>
            <a:pPr algn="just"/>
            <a:r>
              <a:rPr lang="tr-TR" dirty="0"/>
              <a:t>İşçi ve işverene ilişkin kurallar genellikle emredici nitelik taşıdığı için iş hukuku kendine özgü bir karma hukuk dalıdır.</a:t>
            </a:r>
          </a:p>
        </p:txBody>
      </p:sp>
    </p:spTree>
    <p:extLst>
      <p:ext uri="{BB962C8B-B14F-4D97-AF65-F5344CB8AC3E}">
        <p14:creationId xmlns:p14="http://schemas.microsoft.com/office/powerpoint/2010/main" val="14704578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Medeni Usul Hukuku</a:t>
            </a:r>
          </a:p>
        </p:txBody>
      </p:sp>
      <p:sp>
        <p:nvSpPr>
          <p:cNvPr id="3" name="2 İçerik Yer Tutucusu"/>
          <p:cNvSpPr>
            <a:spLocks noGrp="1"/>
          </p:cNvSpPr>
          <p:nvPr>
            <p:ph idx="1"/>
          </p:nvPr>
        </p:nvSpPr>
        <p:spPr>
          <a:xfrm>
            <a:off x="32588" y="1916832"/>
            <a:ext cx="5331499" cy="4032448"/>
          </a:xfrm>
        </p:spPr>
        <p:txBody>
          <a:bodyPr>
            <a:normAutofit fontScale="92500"/>
          </a:bodyPr>
          <a:lstStyle/>
          <a:p>
            <a:pPr algn="just"/>
            <a:r>
              <a:rPr lang="tr-TR" dirty="0"/>
              <a:t>Özel hukuka ilişkin hakların korunmasına hizmet eden hukuk dalıdır.</a:t>
            </a:r>
          </a:p>
          <a:p>
            <a:pPr algn="just"/>
            <a:r>
              <a:rPr lang="tr-TR" dirty="0"/>
              <a:t>Mahkemeler, yargı görevlileri, usul işlemleri,davanın tarafları,ispat ve deliller medeni usul hukukunun konusunu oluşturur.</a:t>
            </a:r>
          </a:p>
        </p:txBody>
      </p:sp>
      <p:pic>
        <p:nvPicPr>
          <p:cNvPr id="4" name="Resim 3"/>
          <p:cNvPicPr>
            <a:picLocks noChangeAspect="1"/>
          </p:cNvPicPr>
          <p:nvPr/>
        </p:nvPicPr>
        <p:blipFill>
          <a:blip r:embed="rId2"/>
          <a:stretch>
            <a:fillRect/>
          </a:stretch>
        </p:blipFill>
        <p:spPr>
          <a:xfrm>
            <a:off x="5868144" y="2204864"/>
            <a:ext cx="3168352" cy="3168352"/>
          </a:xfrm>
          <a:prstGeom prst="rect">
            <a:avLst/>
          </a:prstGeom>
        </p:spPr>
      </p:pic>
    </p:spTree>
    <p:extLst>
      <p:ext uri="{BB962C8B-B14F-4D97-AF65-F5344CB8AC3E}">
        <p14:creationId xmlns:p14="http://schemas.microsoft.com/office/powerpoint/2010/main" val="2461427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İcra- İflas Hukuku</a:t>
            </a:r>
          </a:p>
        </p:txBody>
      </p:sp>
      <p:sp>
        <p:nvSpPr>
          <p:cNvPr id="3" name="2 İçerik Yer Tutucusu"/>
          <p:cNvSpPr>
            <a:spLocks noGrp="1"/>
          </p:cNvSpPr>
          <p:nvPr>
            <p:ph idx="1"/>
          </p:nvPr>
        </p:nvSpPr>
        <p:spPr/>
        <p:txBody>
          <a:bodyPr>
            <a:normAutofit fontScale="85000" lnSpcReduction="20000"/>
          </a:bodyPr>
          <a:lstStyle/>
          <a:p>
            <a:pPr algn="just"/>
            <a:r>
              <a:rPr lang="tr-TR" dirty="0"/>
              <a:t>Cebri icra hukuku olarak da adlandırılabilir.</a:t>
            </a:r>
          </a:p>
          <a:p>
            <a:pPr algn="just"/>
            <a:r>
              <a:rPr lang="tr-TR" dirty="0"/>
              <a:t>Borçların devlet gücü yardımıyla zorla yerine getirilmesidir.</a:t>
            </a:r>
          </a:p>
          <a:p>
            <a:pPr algn="just"/>
            <a:r>
              <a:rPr lang="tr-TR" dirty="0"/>
              <a:t>İcra iflas hukuku; icra hukuku (cüzi icra) ve İflas Hukuku (külli icra) olmak üzere ikiye ayrılır.</a:t>
            </a:r>
          </a:p>
          <a:p>
            <a:pPr algn="just"/>
            <a:r>
              <a:rPr lang="tr-TR" dirty="0"/>
              <a:t>İcra Hukuku; ilamlı- ilamsız icra, genel haciz yoluyla takip, kambiyo senetlerine mahsus haciz yoluyla takip….. Gibi konulardan oluşur.</a:t>
            </a:r>
          </a:p>
          <a:p>
            <a:pPr algn="just"/>
            <a:r>
              <a:rPr lang="tr-TR" dirty="0"/>
              <a:t>İflas hukuku; borçlunun bütün alacaklılarının alacaklarının,borçlunun haczedilebilen bütün mallarından karşılanması amacını taşır. İflas kararını ticaret mahkemesi verir.</a:t>
            </a:r>
          </a:p>
        </p:txBody>
      </p:sp>
    </p:spTree>
    <p:extLst>
      <p:ext uri="{BB962C8B-B14F-4D97-AF65-F5344CB8AC3E}">
        <p14:creationId xmlns:p14="http://schemas.microsoft.com/office/powerpoint/2010/main" val="34811481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755576" y="1412776"/>
            <a:ext cx="7772400" cy="1470025"/>
          </a:xfrm>
        </p:spPr>
        <p:txBody>
          <a:bodyPr>
            <a:normAutofit/>
          </a:bodyPr>
          <a:lstStyle/>
          <a:p>
            <a:r>
              <a:rPr lang="tr-TR" sz="6600" b="1" dirty="0">
                <a:solidFill>
                  <a:srgbClr val="FF0000"/>
                </a:solidFill>
              </a:rPr>
              <a:t>ANAYASA HUKUKU</a:t>
            </a:r>
          </a:p>
        </p:txBody>
      </p:sp>
      <p:sp>
        <p:nvSpPr>
          <p:cNvPr id="3" name="Alt Başlık 2"/>
          <p:cNvSpPr>
            <a:spLocks noGrp="1"/>
          </p:cNvSpPr>
          <p:nvPr>
            <p:ph type="subTitle" idx="1"/>
          </p:nvPr>
        </p:nvSpPr>
        <p:spPr>
          <a:xfrm>
            <a:off x="1331640" y="3501008"/>
            <a:ext cx="6400800" cy="1752600"/>
          </a:xfrm>
        </p:spPr>
        <p:txBody>
          <a:bodyPr/>
          <a:lstStyle/>
          <a:p>
            <a:r>
              <a:rPr lang="tr-TR" dirty="0">
                <a:solidFill>
                  <a:schemeClr val="tx1"/>
                </a:solidFill>
              </a:rPr>
              <a:t>2024-2025 Eğitim Öğretim Yılı</a:t>
            </a:r>
          </a:p>
          <a:p>
            <a:r>
              <a:rPr lang="tr-TR" dirty="0">
                <a:solidFill>
                  <a:schemeClr val="tx1"/>
                </a:solidFill>
              </a:rPr>
              <a:t>Ders </a:t>
            </a:r>
            <a:r>
              <a:rPr lang="tr-TR" dirty="0" smtClean="0">
                <a:solidFill>
                  <a:schemeClr val="tx1"/>
                </a:solidFill>
              </a:rPr>
              <a:t>Notları</a:t>
            </a:r>
          </a:p>
          <a:p>
            <a:r>
              <a:rPr lang="tr-TR" dirty="0" smtClean="0">
                <a:solidFill>
                  <a:schemeClr val="tx1"/>
                </a:solidFill>
              </a:rPr>
              <a:t>3. Bölüm: Türk Anayasa Hukuku</a:t>
            </a:r>
            <a:endParaRPr lang="tr-TR" dirty="0">
              <a:solidFill>
                <a:schemeClr val="tx1"/>
              </a:solidFill>
            </a:endParaRPr>
          </a:p>
        </p:txBody>
      </p:sp>
    </p:spTree>
    <p:extLst>
      <p:ext uri="{BB962C8B-B14F-4D97-AF65-F5344CB8AC3E}">
        <p14:creationId xmlns:p14="http://schemas.microsoft.com/office/powerpoint/2010/main" val="650807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Türk Anayasa Hukuku</a:t>
            </a:r>
          </a:p>
        </p:txBody>
      </p:sp>
      <p:sp>
        <p:nvSpPr>
          <p:cNvPr id="3" name="2 İçerik Yer Tutucusu"/>
          <p:cNvSpPr>
            <a:spLocks noGrp="1"/>
          </p:cNvSpPr>
          <p:nvPr>
            <p:ph idx="1"/>
          </p:nvPr>
        </p:nvSpPr>
        <p:spPr>
          <a:xfrm>
            <a:off x="107504" y="1447800"/>
            <a:ext cx="8826184" cy="4573488"/>
          </a:xfrm>
        </p:spPr>
        <p:txBody>
          <a:bodyPr>
            <a:normAutofit fontScale="77500" lnSpcReduction="20000"/>
          </a:bodyPr>
          <a:lstStyle/>
          <a:p>
            <a:pPr algn="just"/>
            <a:r>
              <a:rPr lang="tr-TR" dirty="0" smtClean="0"/>
              <a:t>Anayasa Hukuku devletin </a:t>
            </a:r>
            <a:r>
              <a:rPr lang="tr-TR" dirty="0"/>
              <a:t>niteliğini, temel yapısını, temel organlarının kuruluşunu, işleyişini ve bunlar arasındaki ilişkileri, kişilerin temel hak ve özgürlüklerini düzenleyen hukuk dalıdır. </a:t>
            </a:r>
          </a:p>
          <a:p>
            <a:pPr algn="just"/>
            <a:endParaRPr lang="tr-TR" dirty="0"/>
          </a:p>
          <a:p>
            <a:pPr algn="just"/>
            <a:r>
              <a:rPr lang="tr-TR" dirty="0"/>
              <a:t>Genel Esaslar ve Türk Anayasa Hukuku şeklinde iki kısımdan oluşur.</a:t>
            </a:r>
          </a:p>
          <a:p>
            <a:pPr algn="just"/>
            <a:endParaRPr lang="tr-TR" dirty="0"/>
          </a:p>
          <a:p>
            <a:pPr algn="just"/>
            <a:r>
              <a:rPr lang="tr-TR" dirty="0"/>
              <a:t>Aynı zamanda devletin temel organlarının da incelendiği hukuk dalıdır. </a:t>
            </a:r>
          </a:p>
          <a:p>
            <a:pPr algn="just"/>
            <a:endParaRPr lang="tr-TR" dirty="0"/>
          </a:p>
          <a:p>
            <a:pPr algn="just"/>
            <a:r>
              <a:rPr lang="tr-TR" dirty="0"/>
              <a:t>Genel Esaslar; Hükümet sistemleri, asli kurucu iktidar- tali kurucu iktidar, hükümet sistemleri, demokrasi, seçim sistemleri, temel hak ve özgürlükler….</a:t>
            </a:r>
          </a:p>
          <a:p>
            <a:pPr algn="just"/>
            <a:endParaRPr lang="tr-TR" dirty="0"/>
          </a:p>
          <a:p>
            <a:pPr algn="just"/>
            <a:endParaRPr lang="tr-TR" dirty="0"/>
          </a:p>
        </p:txBody>
      </p:sp>
    </p:spTree>
    <p:extLst>
      <p:ext uri="{BB962C8B-B14F-4D97-AF65-F5344CB8AC3E}">
        <p14:creationId xmlns:p14="http://schemas.microsoft.com/office/powerpoint/2010/main" val="41504632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Türk Anayasa Hukuku</a:t>
            </a:r>
          </a:p>
        </p:txBody>
      </p:sp>
      <p:sp>
        <p:nvSpPr>
          <p:cNvPr id="3" name="2 İçerik Yer Tutucusu"/>
          <p:cNvSpPr>
            <a:spLocks noGrp="1"/>
          </p:cNvSpPr>
          <p:nvPr>
            <p:ph idx="1"/>
          </p:nvPr>
        </p:nvSpPr>
        <p:spPr/>
        <p:txBody>
          <a:bodyPr/>
          <a:lstStyle/>
          <a:p>
            <a:r>
              <a:rPr lang="tr-TR" dirty="0"/>
              <a:t> Anayasal gelişmeler; Osmanlı İmparatorluğu döneminde başlamıştır;</a:t>
            </a:r>
          </a:p>
          <a:p>
            <a:pPr marL="0" indent="0">
              <a:buNone/>
            </a:pPr>
            <a:endParaRPr lang="tr-TR" dirty="0"/>
          </a:p>
          <a:p>
            <a:pPr marL="596646" indent="-514350">
              <a:buAutoNum type="arabicParenR"/>
            </a:pPr>
            <a:r>
              <a:rPr lang="tr-TR" dirty="0" err="1"/>
              <a:t>Sened</a:t>
            </a:r>
            <a:r>
              <a:rPr lang="tr-TR" dirty="0"/>
              <a:t>-i İttifak</a:t>
            </a:r>
          </a:p>
          <a:p>
            <a:pPr marL="596646" indent="-514350">
              <a:buAutoNum type="arabicParenR"/>
            </a:pPr>
            <a:r>
              <a:rPr lang="tr-TR" dirty="0"/>
              <a:t>Tanzimat Fermanı</a:t>
            </a:r>
          </a:p>
          <a:p>
            <a:pPr marL="596646" indent="-514350">
              <a:buAutoNum type="arabicParenR"/>
            </a:pPr>
            <a:r>
              <a:rPr lang="tr-TR" dirty="0"/>
              <a:t>Islahat Fermanı</a:t>
            </a:r>
          </a:p>
          <a:p>
            <a:pPr marL="596646" indent="-514350">
              <a:buAutoNum type="arabicParenR"/>
            </a:pPr>
            <a:r>
              <a:rPr lang="tr-TR" dirty="0"/>
              <a:t>Kanun-i Esasi </a:t>
            </a:r>
          </a:p>
        </p:txBody>
      </p:sp>
    </p:spTree>
    <p:extLst>
      <p:ext uri="{BB962C8B-B14F-4D97-AF65-F5344CB8AC3E}">
        <p14:creationId xmlns:p14="http://schemas.microsoft.com/office/powerpoint/2010/main" val="3171500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a:t>Türk Anayasa Hukuku</a:t>
            </a:r>
          </a:p>
        </p:txBody>
      </p:sp>
      <p:sp>
        <p:nvSpPr>
          <p:cNvPr id="3" name="2 İçerik Yer Tutucusu"/>
          <p:cNvSpPr>
            <a:spLocks noGrp="1"/>
          </p:cNvSpPr>
          <p:nvPr>
            <p:ph idx="1"/>
          </p:nvPr>
        </p:nvSpPr>
        <p:spPr>
          <a:xfrm>
            <a:off x="0" y="1556792"/>
            <a:ext cx="9036496" cy="4608512"/>
          </a:xfrm>
        </p:spPr>
        <p:txBody>
          <a:bodyPr>
            <a:normAutofit fontScale="85000" lnSpcReduction="20000"/>
          </a:bodyPr>
          <a:lstStyle/>
          <a:p>
            <a:pPr marL="596646" indent="-514350" algn="just">
              <a:buAutoNum type="arabicParenR"/>
            </a:pPr>
            <a:r>
              <a:rPr lang="tr-TR" dirty="0"/>
              <a:t>TBMM tarafından kabul edilen 1921 Anayasası</a:t>
            </a:r>
          </a:p>
          <a:p>
            <a:pPr marL="596646" indent="-514350" algn="just">
              <a:buAutoNum type="arabicParenR"/>
            </a:pPr>
            <a:endParaRPr lang="tr-TR" dirty="0"/>
          </a:p>
          <a:p>
            <a:pPr marL="596646" indent="-514350" algn="just">
              <a:buAutoNum type="arabicParenR"/>
            </a:pPr>
            <a:r>
              <a:rPr lang="tr-TR" dirty="0"/>
              <a:t>1924 Anayasası</a:t>
            </a:r>
          </a:p>
          <a:p>
            <a:pPr marL="596646" indent="-514350" algn="just">
              <a:buAutoNum type="arabicParenR"/>
            </a:pPr>
            <a:endParaRPr lang="tr-TR" dirty="0"/>
          </a:p>
          <a:p>
            <a:pPr marL="596646" indent="-514350" algn="just">
              <a:buAutoNum type="arabicParenR"/>
            </a:pPr>
            <a:r>
              <a:rPr lang="tr-TR" dirty="0"/>
              <a:t>1961 Anayasası (27 Mayıs 1960 darbesi sonrası kabul edilmiştir. Kuvvetler ayrılığı prensibini benimseyen ilk anayasamızdır.)</a:t>
            </a:r>
          </a:p>
          <a:p>
            <a:pPr marL="596646" indent="-514350" algn="just">
              <a:buAutoNum type="arabicParenR"/>
            </a:pPr>
            <a:endParaRPr lang="tr-TR" dirty="0"/>
          </a:p>
          <a:p>
            <a:pPr marL="596646" indent="-514350" algn="just">
              <a:buAutoNum type="arabicParenR"/>
            </a:pPr>
            <a:r>
              <a:rPr lang="tr-TR" dirty="0"/>
              <a:t>1982 Anayasası H</a:t>
            </a:r>
            <a:r>
              <a:rPr lang="tr-TR" dirty="0" smtClean="0"/>
              <a:t>alen </a:t>
            </a:r>
            <a:r>
              <a:rPr lang="tr-TR" dirty="0"/>
              <a:t>yürürlükte olan </a:t>
            </a:r>
            <a:r>
              <a:rPr lang="tr-TR" dirty="0" smtClean="0"/>
              <a:t>Anayasamızdır</a:t>
            </a:r>
            <a:r>
              <a:rPr lang="tr-TR" dirty="0"/>
              <a:t>. Katı bir anayasadır. </a:t>
            </a:r>
            <a:r>
              <a:rPr lang="tr-TR" dirty="0" err="1"/>
              <a:t>Kazuistiktir</a:t>
            </a:r>
            <a:r>
              <a:rPr lang="tr-TR" dirty="0"/>
              <a:t>. </a:t>
            </a:r>
            <a:r>
              <a:rPr lang="tr-TR" dirty="0" smtClean="0"/>
              <a:t>Demokratik Devlet İlkesi, Sosyal Devlet İlkesi, Hukuk Devleti İlkesi Laik Devlet </a:t>
            </a:r>
            <a:r>
              <a:rPr lang="tr-TR" dirty="0" err="1" smtClean="0"/>
              <a:t>İlkesİ</a:t>
            </a:r>
            <a:r>
              <a:rPr lang="tr-TR" dirty="0" smtClean="0"/>
              <a:t> </a:t>
            </a:r>
            <a:r>
              <a:rPr lang="tr-TR" dirty="0" err="1" smtClean="0"/>
              <a:t>vardur</a:t>
            </a:r>
            <a:r>
              <a:rPr lang="tr-TR" dirty="0" smtClean="0"/>
              <a:t>.</a:t>
            </a:r>
            <a:endParaRPr lang="tr-TR" dirty="0"/>
          </a:p>
        </p:txBody>
      </p:sp>
    </p:spTree>
    <p:extLst>
      <p:ext uri="{BB962C8B-B14F-4D97-AF65-F5344CB8AC3E}">
        <p14:creationId xmlns:p14="http://schemas.microsoft.com/office/powerpoint/2010/main" val="12866992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t>1982 ANAYASASI TEMEL İLKELER</a:t>
            </a:r>
            <a:endParaRPr lang="tr-TR" b="1" dirty="0"/>
          </a:p>
        </p:txBody>
      </p:sp>
      <p:sp>
        <p:nvSpPr>
          <p:cNvPr id="3" name="İçerik Yer Tutucusu 2"/>
          <p:cNvSpPr>
            <a:spLocks noGrp="1"/>
          </p:cNvSpPr>
          <p:nvPr>
            <p:ph idx="1"/>
          </p:nvPr>
        </p:nvSpPr>
        <p:spPr/>
        <p:txBody>
          <a:bodyPr>
            <a:normAutofit/>
          </a:bodyPr>
          <a:lstStyle/>
          <a:p>
            <a:pPr marL="0" indent="0" algn="just">
              <a:buNone/>
            </a:pPr>
            <a:r>
              <a:rPr lang="tr-TR" sz="2600" b="1" dirty="0" smtClean="0"/>
              <a:t>Madde </a:t>
            </a:r>
            <a:r>
              <a:rPr lang="tr-TR" sz="2600" b="1" dirty="0"/>
              <a:t>1 – </a:t>
            </a:r>
            <a:r>
              <a:rPr lang="tr-TR" sz="2600" dirty="0"/>
              <a:t>Türkiye Devleti bir Cumhuriyettir. </a:t>
            </a:r>
            <a:endParaRPr lang="tr-TR" sz="2600" dirty="0" smtClean="0"/>
          </a:p>
          <a:p>
            <a:pPr marL="0" indent="0" algn="just">
              <a:buNone/>
            </a:pPr>
            <a:r>
              <a:rPr lang="tr-TR" sz="2600" b="1" dirty="0" smtClean="0"/>
              <a:t>Madde </a:t>
            </a:r>
            <a:r>
              <a:rPr lang="tr-TR" sz="2600" b="1" dirty="0"/>
              <a:t>2 – </a:t>
            </a:r>
            <a:r>
              <a:rPr lang="tr-TR" sz="2600" dirty="0"/>
              <a:t>Türkiye Cumhuriyeti, toplumun huzuru, milli dayanışma ve adalet anlayışı içinde, insan haklarına saygılı, Atatürk milliyetçiliğine bağlı, başlangıçta belirtilen temel ilkelere dayanan, demokratik, laik ve sosyal bir hukuk Devletidir. </a:t>
            </a:r>
            <a:endParaRPr lang="tr-TR" sz="2600" dirty="0" smtClean="0"/>
          </a:p>
          <a:p>
            <a:pPr marL="0" indent="0" algn="just">
              <a:buNone/>
            </a:pPr>
            <a:r>
              <a:rPr lang="tr-TR" sz="2600" b="1" dirty="0" smtClean="0"/>
              <a:t>Madde </a:t>
            </a:r>
            <a:r>
              <a:rPr lang="tr-TR" sz="2600" b="1" dirty="0"/>
              <a:t>3 – </a:t>
            </a:r>
            <a:r>
              <a:rPr lang="tr-TR" sz="2600" dirty="0"/>
              <a:t>Türkiye Devleti, ülkesi ve milletiyle bölünmez bir bütündür. Dili Türkçedir. Bayrağı, şekli kanununda belirtilen, beyaz ay yıldızlı al bayraktır. Milli marşı "İstiklal </a:t>
            </a:r>
            <a:r>
              <a:rPr lang="tr-TR" sz="2600" dirty="0" err="1"/>
              <a:t>Marşı"dır</a:t>
            </a:r>
            <a:r>
              <a:rPr lang="tr-TR" sz="2600" dirty="0"/>
              <a:t>. Başkenti </a:t>
            </a:r>
            <a:r>
              <a:rPr lang="tr-TR" sz="2600" dirty="0" smtClean="0"/>
              <a:t>Ankara'dır.</a:t>
            </a:r>
            <a:endParaRPr lang="tr-TR" sz="2600" dirty="0"/>
          </a:p>
        </p:txBody>
      </p:sp>
    </p:spTree>
    <p:extLst>
      <p:ext uri="{BB962C8B-B14F-4D97-AF65-F5344CB8AC3E}">
        <p14:creationId xmlns:p14="http://schemas.microsoft.com/office/powerpoint/2010/main" val="27828228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0" y="1600200"/>
            <a:ext cx="9144000" cy="4853136"/>
          </a:xfrm>
        </p:spPr>
        <p:txBody>
          <a:bodyPr>
            <a:normAutofit lnSpcReduction="10000"/>
          </a:bodyPr>
          <a:lstStyle/>
          <a:p>
            <a:pPr marL="0" indent="0" algn="just">
              <a:buNone/>
            </a:pPr>
            <a:r>
              <a:rPr lang="tr-TR" dirty="0" smtClean="0"/>
              <a:t>1- </a:t>
            </a:r>
            <a:r>
              <a:rPr lang="tr-TR" b="1" dirty="0" smtClean="0"/>
              <a:t>Cumhuriyetçilik İlkesi: </a:t>
            </a:r>
            <a:r>
              <a:rPr lang="tr-TR" dirty="0" smtClean="0"/>
              <a:t>Devlet başkanının veraset yoluyla geçmediği devlet şekli. Anayasa md 1’e göre Türkiye’de monarşi yasaklanmıştır.</a:t>
            </a:r>
          </a:p>
          <a:p>
            <a:pPr marL="0" indent="0" algn="just">
              <a:buNone/>
            </a:pPr>
            <a:endParaRPr lang="tr-TR" dirty="0" smtClean="0"/>
          </a:p>
          <a:p>
            <a:pPr marL="0" indent="0" algn="just">
              <a:buNone/>
            </a:pPr>
            <a:r>
              <a:rPr lang="tr-TR" dirty="0" smtClean="0"/>
              <a:t>2- </a:t>
            </a:r>
            <a:r>
              <a:rPr lang="tr-TR" b="1" dirty="0" err="1" smtClean="0"/>
              <a:t>Üniter</a:t>
            </a:r>
            <a:r>
              <a:rPr lang="tr-TR" b="1" dirty="0" smtClean="0"/>
              <a:t> Devlet İlkesi: </a:t>
            </a:r>
            <a:r>
              <a:rPr lang="tr-TR" dirty="0" smtClean="0"/>
              <a:t>Anayasa md 3’e göre, Türkiye Devleti, milleti ve ülkesiyle bölünmez bir bütündür. Anayasamız federal sisteme kapalıdır.</a:t>
            </a:r>
          </a:p>
          <a:p>
            <a:pPr marL="0" indent="0" algn="just">
              <a:buNone/>
            </a:pPr>
            <a:r>
              <a:rPr lang="tr-TR" dirty="0" smtClean="0"/>
              <a:t>*Ülkenin bölünmez bütünlüğü.</a:t>
            </a:r>
          </a:p>
          <a:p>
            <a:pPr marL="0" indent="0" algn="just">
              <a:buNone/>
            </a:pPr>
            <a:r>
              <a:rPr lang="tr-TR" dirty="0" smtClean="0"/>
              <a:t>*Milletin bölünmez bütünlüğü.</a:t>
            </a:r>
            <a:endParaRPr lang="tr-TR" dirty="0"/>
          </a:p>
        </p:txBody>
      </p:sp>
      <p:pic>
        <p:nvPicPr>
          <p:cNvPr id="4" name="Resim 3"/>
          <p:cNvPicPr>
            <a:picLocks noChangeAspect="1"/>
          </p:cNvPicPr>
          <p:nvPr/>
        </p:nvPicPr>
        <p:blipFill>
          <a:blip r:embed="rId2"/>
          <a:stretch>
            <a:fillRect/>
          </a:stretch>
        </p:blipFill>
        <p:spPr>
          <a:xfrm>
            <a:off x="5292080" y="4906822"/>
            <a:ext cx="3851920" cy="1925960"/>
          </a:xfrm>
          <a:prstGeom prst="rect">
            <a:avLst/>
          </a:prstGeom>
        </p:spPr>
      </p:pic>
    </p:spTree>
    <p:extLst>
      <p:ext uri="{BB962C8B-B14F-4D97-AF65-F5344CB8AC3E}">
        <p14:creationId xmlns:p14="http://schemas.microsoft.com/office/powerpoint/2010/main" val="360516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ral frederick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35" y="417984"/>
            <a:ext cx="8379110"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73654" y="5229200"/>
            <a:ext cx="8379110" cy="1754326"/>
          </a:xfrm>
          <a:prstGeom prst="rect">
            <a:avLst/>
          </a:prstGeom>
          <a:noFill/>
        </p:spPr>
        <p:txBody>
          <a:bodyPr wrap="square" rtlCol="0">
            <a:spAutoFit/>
          </a:bodyPr>
          <a:lstStyle/>
          <a:p>
            <a:pPr fontAlgn="base"/>
            <a:r>
              <a:rPr lang="tr-TR" dirty="0"/>
              <a:t>Değirmencinin bu sözü Kralın çok hoşuna gider. Adalete hakimlere olan güveni anlar bu sözde. öyle ki Kral da olsa adalet var bu ülkede diye düşünüldüğünü görmek onu mutlu eder.</a:t>
            </a:r>
          </a:p>
          <a:p>
            <a:pPr fontAlgn="base"/>
            <a:endParaRPr lang="tr-TR" dirty="0"/>
          </a:p>
          <a:p>
            <a:pPr fontAlgn="base"/>
            <a:r>
              <a:rPr lang="tr-TR" dirty="0"/>
              <a:t>Sonuç olarak Değirmen yerinde kalmış hemen yanına </a:t>
            </a:r>
            <a:r>
              <a:rPr lang="tr-TR" dirty="0">
                <a:hlinkClick r:id="rId3">
                  <a:extLst>
                    <a:ext uri="{A12FA001-AC4F-418D-AE19-62706E023703}">
                      <ahyp:hlinkClr xmlns="" xmlns:ahyp="http://schemas.microsoft.com/office/drawing/2018/hyperlinkcolor" val="tx"/>
                    </a:ext>
                  </a:extLst>
                </a:hlinkClick>
              </a:rPr>
              <a:t>s</a:t>
            </a:r>
            <a:r>
              <a:rPr lang="tr-TR" u="sng" dirty="0">
                <a:hlinkClick r:id="rId3">
                  <a:extLst>
                    <a:ext uri="{A12FA001-AC4F-418D-AE19-62706E023703}">
                      <ahyp:hlinkClr xmlns="" xmlns:ahyp="http://schemas.microsoft.com/office/drawing/2018/hyperlinkcolor" val="tx"/>
                    </a:ext>
                  </a:extLst>
                </a:hlinkClick>
              </a:rPr>
              <a:t>aray</a:t>
            </a:r>
            <a:r>
              <a:rPr lang="tr-TR" dirty="0">
                <a:hlinkClick r:id="rId3">
                  <a:extLst>
                    <a:ext uri="{A12FA001-AC4F-418D-AE19-62706E023703}">
                      <ahyp:hlinkClr xmlns="" xmlns:ahyp="http://schemas.microsoft.com/office/drawing/2018/hyperlinkcolor" val="tx"/>
                    </a:ext>
                  </a:extLst>
                </a:hlinkClick>
              </a:rPr>
              <a:t>ı </a:t>
            </a:r>
            <a:r>
              <a:rPr lang="tr-TR" dirty="0"/>
              <a:t>yaptırmıştır.</a:t>
            </a:r>
          </a:p>
          <a:p>
            <a:endParaRPr lang="tr-TR" dirty="0"/>
          </a:p>
        </p:txBody>
      </p:sp>
    </p:spTree>
    <p:extLst>
      <p:ext uri="{BB962C8B-B14F-4D97-AF65-F5344CB8AC3E}">
        <p14:creationId xmlns:p14="http://schemas.microsoft.com/office/powerpoint/2010/main" val="26469807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107504" y="1600200"/>
            <a:ext cx="9036496" cy="4565104"/>
          </a:xfrm>
        </p:spPr>
        <p:txBody>
          <a:bodyPr>
            <a:normAutofit lnSpcReduction="10000"/>
          </a:bodyPr>
          <a:lstStyle/>
          <a:p>
            <a:pPr marL="0" indent="0" algn="just">
              <a:buNone/>
            </a:pPr>
            <a:r>
              <a:rPr lang="tr-TR" b="1" dirty="0" smtClean="0"/>
              <a:t>3- İnsan Haklarına Saygılı Devlet İlkesi: </a:t>
            </a:r>
            <a:r>
              <a:rPr lang="tr-TR" dirty="0" smtClean="0"/>
              <a:t>Anayasa md 2. üstünlüğü ve kutsallığı dolayısıyla insan haklarına karşı dikkatli, özenli ve ölçülü davranan devlet anlamına gelmektedir.</a:t>
            </a:r>
          </a:p>
          <a:p>
            <a:pPr marL="0" indent="0" algn="just">
              <a:buNone/>
            </a:pPr>
            <a:endParaRPr lang="tr-TR" dirty="0" smtClean="0"/>
          </a:p>
          <a:p>
            <a:pPr marL="0" indent="0" algn="just">
              <a:buNone/>
            </a:pPr>
            <a:r>
              <a:rPr lang="tr-TR" b="1" dirty="0" smtClean="0"/>
              <a:t>4- Atatürk Milliyetçiliğine Bağlı Devlet İlkesi: </a:t>
            </a:r>
            <a:r>
              <a:rPr lang="tr-TR" dirty="0" smtClean="0"/>
              <a:t>Anayasa md 2. milliyetçilik, millet çıkarlarını her şeyin üstünde tutma anlamına gelir. Atatürk milliyetçiliği sübjektif millet anlayışına dayanır.</a:t>
            </a:r>
            <a:endParaRPr lang="tr-TR" dirty="0"/>
          </a:p>
        </p:txBody>
      </p:sp>
    </p:spTree>
    <p:extLst>
      <p:ext uri="{BB962C8B-B14F-4D97-AF65-F5344CB8AC3E}">
        <p14:creationId xmlns:p14="http://schemas.microsoft.com/office/powerpoint/2010/main" val="842080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798" y="1943471"/>
            <a:ext cx="9036496" cy="4896544"/>
          </a:xfrm>
        </p:spPr>
        <p:txBody>
          <a:bodyPr>
            <a:normAutofit fontScale="92500"/>
          </a:bodyPr>
          <a:lstStyle/>
          <a:p>
            <a:pPr marL="0" indent="0" algn="just">
              <a:buNone/>
            </a:pPr>
            <a:r>
              <a:rPr lang="tr-TR" dirty="0" smtClean="0"/>
              <a:t>Atatürk Milliyetçiliği:</a:t>
            </a:r>
          </a:p>
          <a:p>
            <a:pPr marL="0" indent="0" algn="just">
              <a:buNone/>
            </a:pPr>
            <a:endParaRPr lang="tr-TR" dirty="0" smtClean="0"/>
          </a:p>
          <a:p>
            <a:pPr marL="0" indent="0" algn="just">
              <a:buNone/>
            </a:pPr>
            <a:endParaRPr lang="tr-TR" dirty="0"/>
          </a:p>
          <a:p>
            <a:pPr marL="0" indent="0" algn="just">
              <a:buNone/>
            </a:pPr>
            <a:endParaRPr lang="tr-TR" dirty="0" smtClean="0"/>
          </a:p>
          <a:p>
            <a:pPr algn="just">
              <a:buFont typeface="Arial" charset="0"/>
              <a:buChar char="•"/>
            </a:pPr>
            <a:r>
              <a:rPr lang="tr-TR" dirty="0" smtClean="0"/>
              <a:t>Zengin bir hatıra mirasına sahip bulunan,</a:t>
            </a:r>
          </a:p>
          <a:p>
            <a:pPr algn="just">
              <a:buFont typeface="Arial" charset="0"/>
              <a:buChar char="•"/>
            </a:pPr>
            <a:r>
              <a:rPr lang="tr-TR" dirty="0"/>
              <a:t>B</a:t>
            </a:r>
            <a:r>
              <a:rPr lang="tr-TR" dirty="0" smtClean="0"/>
              <a:t>eraber yaşamak hususunda müşterek arzu duyan,</a:t>
            </a:r>
          </a:p>
          <a:p>
            <a:pPr algn="just">
              <a:buFont typeface="Arial" charset="0"/>
              <a:buChar char="•"/>
            </a:pPr>
            <a:r>
              <a:rPr lang="tr-TR" dirty="0" smtClean="0"/>
              <a:t>Sahip olunan mirasın beraber korunması hususunda iradeleri ortak olan insanların birleşmesinden meydana gelen cemiyete millet adı verilir.</a:t>
            </a:r>
          </a:p>
        </p:txBody>
      </p:sp>
      <p:pic>
        <p:nvPicPr>
          <p:cNvPr id="4" name="Resim 3"/>
          <p:cNvPicPr>
            <a:picLocks noChangeAspect="1"/>
          </p:cNvPicPr>
          <p:nvPr/>
        </p:nvPicPr>
        <p:blipFill>
          <a:blip r:embed="rId2"/>
          <a:stretch>
            <a:fillRect/>
          </a:stretch>
        </p:blipFill>
        <p:spPr>
          <a:xfrm>
            <a:off x="3635897" y="56509"/>
            <a:ext cx="5505398" cy="4010555"/>
          </a:xfrm>
          <a:prstGeom prst="rect">
            <a:avLst/>
          </a:prstGeom>
        </p:spPr>
      </p:pic>
    </p:spTree>
    <p:extLst>
      <p:ext uri="{BB962C8B-B14F-4D97-AF65-F5344CB8AC3E}">
        <p14:creationId xmlns:p14="http://schemas.microsoft.com/office/powerpoint/2010/main" val="13396273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908720"/>
            <a:ext cx="9144000" cy="5217443"/>
          </a:xfrm>
        </p:spPr>
        <p:txBody>
          <a:bodyPr>
            <a:normAutofit fontScale="92500" lnSpcReduction="10000"/>
          </a:bodyPr>
          <a:lstStyle/>
          <a:p>
            <a:pPr marL="0" indent="0" algn="just">
              <a:buNone/>
            </a:pPr>
            <a:r>
              <a:rPr lang="tr-TR" b="1" dirty="0"/>
              <a:t>5</a:t>
            </a:r>
            <a:r>
              <a:rPr lang="tr-TR" b="1" dirty="0" smtClean="0"/>
              <a:t>- Demokratik Devlet İlkesi: </a:t>
            </a:r>
            <a:r>
              <a:rPr lang="tr-TR" dirty="0" smtClean="0"/>
              <a:t>Anayasa md 2. halkın, halk tarafından halk için yönetimi. Kabul edilen ise, ideal anlamda demokrasiye kabataslak yaklaşan demokrasileri ifade eder. </a:t>
            </a:r>
          </a:p>
          <a:p>
            <a:pPr marL="0" indent="0" algn="just">
              <a:buNone/>
            </a:pPr>
            <a:endParaRPr lang="tr-TR" dirty="0" smtClean="0"/>
          </a:p>
          <a:p>
            <a:pPr marL="0" indent="0" algn="just">
              <a:buNone/>
            </a:pPr>
            <a:r>
              <a:rPr lang="tr-TR" b="1" dirty="0" smtClean="0"/>
              <a:t>6- Laik Devlet İlkesi: </a:t>
            </a:r>
            <a:r>
              <a:rPr lang="tr-TR" dirty="0" smtClean="0"/>
              <a:t>Anayasa md 2. laikliğin 2 cephesi vardır.</a:t>
            </a:r>
          </a:p>
          <a:p>
            <a:pPr algn="just">
              <a:buFontTx/>
              <a:buChar char="-"/>
            </a:pPr>
            <a:r>
              <a:rPr lang="tr-TR" dirty="0" smtClean="0"/>
              <a:t>Din </a:t>
            </a:r>
            <a:r>
              <a:rPr lang="tr-TR" dirty="0"/>
              <a:t>H</a:t>
            </a:r>
            <a:r>
              <a:rPr lang="tr-TR" dirty="0" smtClean="0"/>
              <a:t>ürriyeti: inanç hürriyeti ve ibadet hürriyeti. Herkes vicdan, dini inanç ve kanaat hürriyetine sahiptir. </a:t>
            </a:r>
          </a:p>
          <a:p>
            <a:pPr algn="just">
              <a:buFontTx/>
              <a:buChar char="-"/>
            </a:pPr>
            <a:r>
              <a:rPr lang="tr-TR" dirty="0" smtClean="0"/>
              <a:t>İbadet Hürriyeti: Anayasa md 14’e aykırı olmamak şartıyla ibadet, dini tören ve ayin serbesttir. </a:t>
            </a:r>
            <a:endParaRPr lang="tr-TR" dirty="0"/>
          </a:p>
        </p:txBody>
      </p:sp>
    </p:spTree>
    <p:extLst>
      <p:ext uri="{BB962C8B-B14F-4D97-AF65-F5344CB8AC3E}">
        <p14:creationId xmlns:p14="http://schemas.microsoft.com/office/powerpoint/2010/main" val="24928188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1600200"/>
            <a:ext cx="8964488" cy="4781128"/>
          </a:xfrm>
        </p:spPr>
        <p:txBody>
          <a:bodyPr/>
          <a:lstStyle/>
          <a:p>
            <a:pPr marL="0" indent="0" algn="just">
              <a:buNone/>
            </a:pPr>
            <a:r>
              <a:rPr lang="tr-TR" b="1" dirty="0" smtClean="0"/>
              <a:t>- Din Ve Devlet İşlerinin Ayrılması: </a:t>
            </a:r>
            <a:r>
              <a:rPr lang="tr-TR" dirty="0" smtClean="0"/>
              <a:t>Devletin resmi bir dini olmamalıdır. Devlet bütün dinler Karşısında tarafsız olmalıdır. Devlet bütün din mensuplarına eşit davranmalıdır. Din kurumları ve devlet kurumları birbirinden ayrılmalıdır. Hukuk kuralları din kurallarına uymak zorunda olmamalıdır.</a:t>
            </a:r>
            <a:endParaRPr lang="tr-TR" dirty="0"/>
          </a:p>
        </p:txBody>
      </p:sp>
    </p:spTree>
    <p:extLst>
      <p:ext uri="{BB962C8B-B14F-4D97-AF65-F5344CB8AC3E}">
        <p14:creationId xmlns:p14="http://schemas.microsoft.com/office/powerpoint/2010/main" val="781970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107504" y="1600200"/>
            <a:ext cx="8784976" cy="4853136"/>
          </a:xfrm>
        </p:spPr>
        <p:txBody>
          <a:bodyPr/>
          <a:lstStyle/>
          <a:p>
            <a:pPr marL="0" indent="0" algn="just">
              <a:buNone/>
            </a:pPr>
            <a:r>
              <a:rPr lang="tr-TR" b="1" dirty="0" smtClean="0"/>
              <a:t>7- Sosyal Devlet </a:t>
            </a:r>
            <a:r>
              <a:rPr lang="tr-TR" b="1" dirty="0"/>
              <a:t>İ</a:t>
            </a:r>
            <a:r>
              <a:rPr lang="tr-TR" b="1" dirty="0" smtClean="0"/>
              <a:t>lkesi: </a:t>
            </a:r>
            <a:r>
              <a:rPr lang="tr-TR" dirty="0" smtClean="0"/>
              <a:t>Anayasa  md 2. herkese insan onuruna yaraşır asgari bir hayat seviyesi sağlamayı amaçlayan bir devlet anlayışıdır.</a:t>
            </a:r>
          </a:p>
          <a:p>
            <a:pPr algn="just">
              <a:buFont typeface="Arial" charset="0"/>
              <a:buChar char="•"/>
            </a:pPr>
            <a:r>
              <a:rPr lang="tr-TR" dirty="0" smtClean="0"/>
              <a:t>Herkesin sosyal haklardan yararlanmasına yönelik tedbirler.</a:t>
            </a:r>
          </a:p>
          <a:p>
            <a:pPr algn="just">
              <a:buFont typeface="Arial" charset="0"/>
              <a:buChar char="•"/>
            </a:pPr>
            <a:r>
              <a:rPr lang="tr-TR" dirty="0" smtClean="0"/>
              <a:t>Gelir ve servet farklılıklarının azaltılmasına yönelik tedbirler.</a:t>
            </a:r>
          </a:p>
        </p:txBody>
      </p:sp>
    </p:spTree>
    <p:extLst>
      <p:ext uri="{BB962C8B-B14F-4D97-AF65-F5344CB8AC3E}">
        <p14:creationId xmlns:p14="http://schemas.microsoft.com/office/powerpoint/2010/main" val="41386529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836712"/>
            <a:ext cx="9144000" cy="5544616"/>
          </a:xfrm>
        </p:spPr>
        <p:txBody>
          <a:bodyPr>
            <a:normAutofit fontScale="92500" lnSpcReduction="20000"/>
          </a:bodyPr>
          <a:lstStyle/>
          <a:p>
            <a:pPr marL="0" indent="0" algn="just">
              <a:buNone/>
            </a:pPr>
            <a:r>
              <a:rPr lang="tr-TR" b="1" dirty="0"/>
              <a:t>8</a:t>
            </a:r>
            <a:r>
              <a:rPr lang="tr-TR" b="1" dirty="0" smtClean="0"/>
              <a:t>. Hukuk Devleti </a:t>
            </a:r>
            <a:r>
              <a:rPr lang="tr-TR" b="1" dirty="0"/>
              <a:t>İ</a:t>
            </a:r>
            <a:r>
              <a:rPr lang="tr-TR" b="1" dirty="0" smtClean="0"/>
              <a:t>lkesi: </a:t>
            </a:r>
            <a:r>
              <a:rPr lang="tr-TR" dirty="0" smtClean="0"/>
              <a:t>Faaliyetlerinde hukuk kurallarına bağlı olan, vatandaşlarına hukuki güvenlik sağlayan devlet demektir. </a:t>
            </a:r>
          </a:p>
          <a:p>
            <a:pPr marL="0" indent="0" algn="just">
              <a:buNone/>
            </a:pPr>
            <a:endParaRPr lang="tr-TR" dirty="0" smtClean="0"/>
          </a:p>
          <a:p>
            <a:pPr marL="0" indent="0">
              <a:buNone/>
            </a:pPr>
            <a:r>
              <a:rPr lang="tr-TR" dirty="0" smtClean="0"/>
              <a:t>Gerekleri: </a:t>
            </a:r>
          </a:p>
          <a:p>
            <a:pPr>
              <a:buFontTx/>
              <a:buChar char="-"/>
            </a:pPr>
            <a:r>
              <a:rPr lang="tr-TR" dirty="0" smtClean="0"/>
              <a:t>Yasama yürütme ve yargı organları hukuka bağlı olmalıdır.</a:t>
            </a:r>
          </a:p>
          <a:p>
            <a:pPr>
              <a:buFontTx/>
              <a:buChar char="-"/>
            </a:pPr>
            <a:r>
              <a:rPr lang="tr-TR" dirty="0" smtClean="0"/>
              <a:t>İdare yargısal denetime tabi olmalıdır.</a:t>
            </a:r>
          </a:p>
          <a:p>
            <a:pPr>
              <a:buFontTx/>
              <a:buChar char="-"/>
            </a:pPr>
            <a:r>
              <a:rPr lang="tr-TR" dirty="0" smtClean="0"/>
              <a:t>Hakimler bağımsız ve teminatlı olmalıdır.</a:t>
            </a:r>
          </a:p>
          <a:p>
            <a:pPr>
              <a:buFontTx/>
              <a:buChar char="-"/>
            </a:pPr>
            <a:r>
              <a:rPr lang="tr-TR" dirty="0" smtClean="0"/>
              <a:t>İdari faaliyetler önceden bilinebilir olmalıdır.</a:t>
            </a:r>
          </a:p>
          <a:p>
            <a:pPr>
              <a:buFontTx/>
              <a:buChar char="-"/>
            </a:pPr>
            <a:r>
              <a:rPr lang="tr-TR" dirty="0" smtClean="0"/>
              <a:t>Hukuki güvenlik ilkesi olmalıdır.</a:t>
            </a:r>
          </a:p>
          <a:p>
            <a:pPr>
              <a:buFontTx/>
              <a:buChar char="-"/>
            </a:pPr>
            <a:r>
              <a:rPr lang="tr-TR" dirty="0" smtClean="0"/>
              <a:t>İdarenin mali sorumluluğu olmalıdır.</a:t>
            </a:r>
            <a:endParaRPr lang="tr-TR" dirty="0"/>
          </a:p>
        </p:txBody>
      </p:sp>
    </p:spTree>
    <p:extLst>
      <p:ext uri="{BB962C8B-B14F-4D97-AF65-F5344CB8AC3E}">
        <p14:creationId xmlns:p14="http://schemas.microsoft.com/office/powerpoint/2010/main" val="19205130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nvPr>
        </p:nvGraphicFramePr>
        <p:xfrm>
          <a:off x="683568" y="687152"/>
          <a:ext cx="7499350" cy="5483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Resim 1">
            <a:extLst>
              <a:ext uri="{FF2B5EF4-FFF2-40B4-BE49-F238E27FC236}">
                <a16:creationId xmlns="" xmlns:a16="http://schemas.microsoft.com/office/drawing/2014/main" id="{FB9BB716-90D6-E081-380C-1BCF81ECA50D}"/>
              </a:ext>
            </a:extLst>
          </p:cNvPr>
          <p:cNvPicPr>
            <a:picLocks noChangeAspect="1"/>
          </p:cNvPicPr>
          <p:nvPr/>
        </p:nvPicPr>
        <p:blipFill>
          <a:blip r:embed="rId7"/>
          <a:stretch>
            <a:fillRect/>
          </a:stretch>
        </p:blipFill>
        <p:spPr>
          <a:xfrm>
            <a:off x="3131840" y="188640"/>
            <a:ext cx="2619375" cy="1743075"/>
          </a:xfrm>
          <a:prstGeom prst="rect">
            <a:avLst/>
          </a:prstGeom>
        </p:spPr>
      </p:pic>
      <p:pic>
        <p:nvPicPr>
          <p:cNvPr id="3" name="Resim 2">
            <a:extLst>
              <a:ext uri="{FF2B5EF4-FFF2-40B4-BE49-F238E27FC236}">
                <a16:creationId xmlns="" xmlns:a16="http://schemas.microsoft.com/office/drawing/2014/main" id="{65E49F1C-3DB6-907C-B55A-AD88ADC5B933}"/>
              </a:ext>
            </a:extLst>
          </p:cNvPr>
          <p:cNvPicPr>
            <a:picLocks noChangeAspect="1"/>
          </p:cNvPicPr>
          <p:nvPr/>
        </p:nvPicPr>
        <p:blipFill>
          <a:blip r:embed="rId8"/>
          <a:stretch>
            <a:fillRect/>
          </a:stretch>
        </p:blipFill>
        <p:spPr>
          <a:xfrm>
            <a:off x="961082" y="4941168"/>
            <a:ext cx="1579568" cy="1579568"/>
          </a:xfrm>
          <a:prstGeom prst="rect">
            <a:avLst/>
          </a:prstGeom>
        </p:spPr>
      </p:pic>
      <p:pic>
        <p:nvPicPr>
          <p:cNvPr id="5" name="Resim 4">
            <a:extLst>
              <a:ext uri="{FF2B5EF4-FFF2-40B4-BE49-F238E27FC236}">
                <a16:creationId xmlns="" xmlns:a16="http://schemas.microsoft.com/office/drawing/2014/main" id="{04DF19CA-4C57-5CE7-AE1A-5C8C123EA081}"/>
              </a:ext>
            </a:extLst>
          </p:cNvPr>
          <p:cNvPicPr>
            <a:picLocks noChangeAspect="1"/>
          </p:cNvPicPr>
          <p:nvPr/>
        </p:nvPicPr>
        <p:blipFill>
          <a:blip r:embed="rId9"/>
          <a:stretch>
            <a:fillRect/>
          </a:stretch>
        </p:blipFill>
        <p:spPr>
          <a:xfrm>
            <a:off x="3635896" y="4926286"/>
            <a:ext cx="1579568" cy="1579568"/>
          </a:xfrm>
          <a:prstGeom prst="rect">
            <a:avLst/>
          </a:prstGeom>
        </p:spPr>
      </p:pic>
      <p:pic>
        <p:nvPicPr>
          <p:cNvPr id="6" name="Resim 5">
            <a:extLst>
              <a:ext uri="{FF2B5EF4-FFF2-40B4-BE49-F238E27FC236}">
                <a16:creationId xmlns="" xmlns:a16="http://schemas.microsoft.com/office/drawing/2014/main" id="{1BD4B800-1F71-4195-DEF2-1E632BC6789C}"/>
              </a:ext>
            </a:extLst>
          </p:cNvPr>
          <p:cNvPicPr>
            <a:picLocks noChangeAspect="1"/>
          </p:cNvPicPr>
          <p:nvPr/>
        </p:nvPicPr>
        <p:blipFill>
          <a:blip r:embed="rId10"/>
          <a:stretch>
            <a:fillRect/>
          </a:stretch>
        </p:blipFill>
        <p:spPr>
          <a:xfrm>
            <a:off x="6156176" y="4801157"/>
            <a:ext cx="1868203" cy="1868203"/>
          </a:xfrm>
          <a:prstGeom prst="rect">
            <a:avLst/>
          </a:prstGeom>
        </p:spPr>
      </p:pic>
    </p:spTree>
    <p:extLst>
      <p:ext uri="{BB962C8B-B14F-4D97-AF65-F5344CB8AC3E}">
        <p14:creationId xmlns:p14="http://schemas.microsoft.com/office/powerpoint/2010/main" val="27520748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70453" y="36104"/>
            <a:ext cx="8229600" cy="1143000"/>
          </a:xfrm>
        </p:spPr>
        <p:txBody>
          <a:bodyPr/>
          <a:lstStyle/>
          <a:p>
            <a:pPr algn="ctr"/>
            <a:r>
              <a:rPr lang="tr-TR" dirty="0"/>
              <a:t>YASAMA</a:t>
            </a:r>
          </a:p>
        </p:txBody>
      </p:sp>
      <p:sp>
        <p:nvSpPr>
          <p:cNvPr id="3" name="2 İçerik Yer Tutucusu"/>
          <p:cNvSpPr>
            <a:spLocks noGrp="1"/>
          </p:cNvSpPr>
          <p:nvPr>
            <p:ph idx="1"/>
          </p:nvPr>
        </p:nvSpPr>
        <p:spPr>
          <a:xfrm>
            <a:off x="179512" y="1556792"/>
            <a:ext cx="8229600" cy="4525963"/>
          </a:xfrm>
        </p:spPr>
        <p:txBody>
          <a:bodyPr>
            <a:normAutofit fontScale="77500" lnSpcReduction="20000"/>
          </a:bodyPr>
          <a:lstStyle/>
          <a:p>
            <a:r>
              <a:rPr lang="tr-TR" dirty="0"/>
              <a:t>Yasama yetkisi TBMM’nin elindedir.</a:t>
            </a:r>
          </a:p>
          <a:p>
            <a:r>
              <a:rPr lang="tr-TR" dirty="0"/>
              <a:t>5 yılda bir genel oyla seçilirler.</a:t>
            </a:r>
          </a:p>
          <a:p>
            <a:r>
              <a:rPr lang="tr-TR" dirty="0"/>
              <a:t>600 milletvekilinden oluşur.</a:t>
            </a:r>
          </a:p>
          <a:p>
            <a:r>
              <a:rPr lang="tr-TR" dirty="0"/>
              <a:t>Yasama yetkisinin özellikleri; </a:t>
            </a:r>
          </a:p>
          <a:p>
            <a:pPr algn="just">
              <a:buNone/>
            </a:pPr>
            <a:r>
              <a:rPr lang="tr-TR" i="1" u="sng" dirty="0"/>
              <a:t>1- Genellik İlkesi; </a:t>
            </a:r>
            <a:r>
              <a:rPr lang="tr-TR" dirty="0"/>
              <a:t>anayasaya uygun olmak kayıt ve şartıyla her konunun kanunla düzenlenebilmesini ifade eder. Bu yetki TBMM’ye tanınmıştır.</a:t>
            </a:r>
          </a:p>
          <a:p>
            <a:pPr algn="just">
              <a:buNone/>
            </a:pPr>
            <a:r>
              <a:rPr lang="tr-TR" i="1" u="sng" dirty="0"/>
              <a:t>2- Aslilik İlkesi; </a:t>
            </a:r>
            <a:r>
              <a:rPr lang="tr-TR" dirty="0"/>
              <a:t>TBMM’nin doğrudan doğruya yani araya başka işlem girmeksizin herhangi bir konuyu düzenleyebilmesidir.</a:t>
            </a:r>
            <a:r>
              <a:rPr lang="tr-TR" u="sng" dirty="0"/>
              <a:t> </a:t>
            </a:r>
          </a:p>
          <a:p>
            <a:pPr algn="just">
              <a:buNone/>
            </a:pPr>
            <a:r>
              <a:rPr lang="tr-TR" i="1" u="sng" dirty="0"/>
              <a:t>3- Devredilmezlik İlkesi; </a:t>
            </a:r>
            <a:r>
              <a:rPr lang="tr-TR" dirty="0"/>
              <a:t>Yasama yetkisi TBMM’nindir. Devredilemez.</a:t>
            </a:r>
            <a:endParaRPr lang="tr-TR" i="1" u="sng" dirty="0"/>
          </a:p>
        </p:txBody>
      </p:sp>
      <p:pic>
        <p:nvPicPr>
          <p:cNvPr id="4" name="Resim 3">
            <a:extLst>
              <a:ext uri="{FF2B5EF4-FFF2-40B4-BE49-F238E27FC236}">
                <a16:creationId xmlns="" xmlns:a16="http://schemas.microsoft.com/office/drawing/2014/main" id="{E6DA0ED2-B26B-2869-848F-4B44201BD9D2}"/>
              </a:ext>
            </a:extLst>
          </p:cNvPr>
          <p:cNvPicPr>
            <a:picLocks noChangeAspect="1"/>
          </p:cNvPicPr>
          <p:nvPr/>
        </p:nvPicPr>
        <p:blipFill>
          <a:blip r:embed="rId2"/>
          <a:stretch>
            <a:fillRect/>
          </a:stretch>
        </p:blipFill>
        <p:spPr>
          <a:xfrm>
            <a:off x="7308304" y="607604"/>
            <a:ext cx="1579568" cy="1579568"/>
          </a:xfrm>
          <a:prstGeom prst="rect">
            <a:avLst/>
          </a:prstGeom>
        </p:spPr>
      </p:pic>
    </p:spTree>
    <p:extLst>
      <p:ext uri="{BB962C8B-B14F-4D97-AF65-F5344CB8AC3E}">
        <p14:creationId xmlns:p14="http://schemas.microsoft.com/office/powerpoint/2010/main" val="28513396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0" y="0"/>
            <a:ext cx="9144000" cy="5517232"/>
          </a:xfrm>
          <a:prstGeom prst="rect">
            <a:avLst/>
          </a:prstGeom>
        </p:spPr>
      </p:pic>
      <p:sp>
        <p:nvSpPr>
          <p:cNvPr id="5" name="Metin kutusu 4"/>
          <p:cNvSpPr txBox="1"/>
          <p:nvPr/>
        </p:nvSpPr>
        <p:spPr>
          <a:xfrm>
            <a:off x="755576" y="5877272"/>
            <a:ext cx="7848872" cy="369332"/>
          </a:xfrm>
          <a:prstGeom prst="rect">
            <a:avLst/>
          </a:prstGeom>
          <a:noFill/>
        </p:spPr>
        <p:txBody>
          <a:bodyPr wrap="square" rtlCol="0">
            <a:spAutoFit/>
          </a:bodyPr>
          <a:lstStyle/>
          <a:p>
            <a:pPr algn="ctr"/>
            <a:r>
              <a:rPr lang="tr-TR" dirty="0" smtClean="0"/>
              <a:t>TÜRKİYE BÜYÜK MİLLET MECLİSİ</a:t>
            </a:r>
            <a:endParaRPr lang="tr-TR" dirty="0"/>
          </a:p>
        </p:txBody>
      </p:sp>
    </p:spTree>
    <p:extLst>
      <p:ext uri="{BB962C8B-B14F-4D97-AF65-F5344CB8AC3E}">
        <p14:creationId xmlns:p14="http://schemas.microsoft.com/office/powerpoint/2010/main" val="3131519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a:t>YASAMA</a:t>
            </a:r>
          </a:p>
        </p:txBody>
      </p:sp>
      <p:sp>
        <p:nvSpPr>
          <p:cNvPr id="3" name="2 İçerik Yer Tutucusu"/>
          <p:cNvSpPr>
            <a:spLocks noGrp="1"/>
          </p:cNvSpPr>
          <p:nvPr>
            <p:ph idx="1"/>
          </p:nvPr>
        </p:nvSpPr>
        <p:spPr>
          <a:xfrm>
            <a:off x="323528" y="1854206"/>
            <a:ext cx="8229600" cy="4525963"/>
          </a:xfrm>
        </p:spPr>
        <p:txBody>
          <a:bodyPr>
            <a:normAutofit fontScale="70000" lnSpcReduction="20000"/>
          </a:bodyPr>
          <a:lstStyle/>
          <a:p>
            <a:pPr>
              <a:buNone/>
            </a:pPr>
            <a:r>
              <a:rPr lang="tr-TR" dirty="0"/>
              <a:t>Anayasa’nın 87. maddesinde TBMM’nin görev ve yetkileri aşağıdaki şekilde sayılmıştır:</a:t>
            </a:r>
          </a:p>
          <a:p>
            <a:pPr>
              <a:buNone/>
            </a:pPr>
            <a:endParaRPr lang="tr-TR" dirty="0"/>
          </a:p>
          <a:p>
            <a:pPr>
              <a:buNone/>
            </a:pPr>
            <a:r>
              <a:rPr lang="tr-TR" sz="3400" dirty="0"/>
              <a:t>• Kanun koymak, değiştirmek ve kaldırmak, </a:t>
            </a:r>
          </a:p>
          <a:p>
            <a:pPr>
              <a:buNone/>
            </a:pPr>
            <a:r>
              <a:rPr lang="tr-TR" sz="3400" dirty="0"/>
              <a:t>• Cumhurbaşkanı yardımcılarını ve bakanları denetlemek, </a:t>
            </a:r>
          </a:p>
          <a:p>
            <a:pPr>
              <a:buNone/>
            </a:pPr>
            <a:r>
              <a:rPr lang="tr-TR" sz="3400" dirty="0"/>
              <a:t>• Bütçe ve kesin hesap kanun tekliflerini görüşmek ve kabul etmek, </a:t>
            </a:r>
          </a:p>
          <a:p>
            <a:pPr>
              <a:buNone/>
            </a:pPr>
            <a:r>
              <a:rPr lang="tr-TR" sz="3400" dirty="0"/>
              <a:t>• Para basılmasına karar vermek, </a:t>
            </a:r>
          </a:p>
          <a:p>
            <a:pPr>
              <a:buNone/>
            </a:pPr>
            <a:r>
              <a:rPr lang="tr-TR" sz="3400" dirty="0"/>
              <a:t>• Savaş ilânına karar vermek, </a:t>
            </a:r>
          </a:p>
          <a:p>
            <a:pPr>
              <a:buNone/>
            </a:pPr>
            <a:r>
              <a:rPr lang="tr-TR" sz="3400" dirty="0"/>
              <a:t>• Milletlerarası antlaşmaların onaylanmasını uygun bulmak, </a:t>
            </a:r>
          </a:p>
          <a:p>
            <a:pPr>
              <a:buNone/>
            </a:pPr>
            <a:r>
              <a:rPr lang="tr-TR" sz="3400" dirty="0"/>
              <a:t>• Genel ve özel af ilânına karar vermek, </a:t>
            </a:r>
          </a:p>
          <a:p>
            <a:pPr>
              <a:buNone/>
            </a:pPr>
            <a:r>
              <a:rPr lang="tr-TR" sz="3400" dirty="0"/>
              <a:t>• Anayasanın diğer maddelerinde öngörülen yetkileri kullanmak ve görevleri yerine getirmek.</a:t>
            </a:r>
          </a:p>
        </p:txBody>
      </p:sp>
      <p:pic>
        <p:nvPicPr>
          <p:cNvPr id="4" name="Resim 3">
            <a:extLst>
              <a:ext uri="{FF2B5EF4-FFF2-40B4-BE49-F238E27FC236}">
                <a16:creationId xmlns="" xmlns:a16="http://schemas.microsoft.com/office/drawing/2014/main" id="{E7E882BA-7017-4C32-302F-4F718454FD4E}"/>
              </a:ext>
            </a:extLst>
          </p:cNvPr>
          <p:cNvPicPr>
            <a:picLocks noChangeAspect="1"/>
          </p:cNvPicPr>
          <p:nvPr/>
        </p:nvPicPr>
        <p:blipFill>
          <a:blip r:embed="rId2"/>
          <a:stretch>
            <a:fillRect/>
          </a:stretch>
        </p:blipFill>
        <p:spPr>
          <a:xfrm>
            <a:off x="7380312" y="274638"/>
            <a:ext cx="1579568" cy="1579568"/>
          </a:xfrm>
          <a:prstGeom prst="rect">
            <a:avLst/>
          </a:prstGeom>
        </p:spPr>
      </p:pic>
    </p:spTree>
    <p:extLst>
      <p:ext uri="{BB962C8B-B14F-4D97-AF65-F5344CB8AC3E}">
        <p14:creationId xmlns:p14="http://schemas.microsoft.com/office/powerpoint/2010/main" val="79495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33772" y="4549676"/>
            <a:ext cx="8676456" cy="2308324"/>
          </a:xfrm>
          <a:prstGeom prst="rect">
            <a:avLst/>
          </a:prstGeom>
        </p:spPr>
        <p:txBody>
          <a:bodyPr wrap="square">
            <a:spAutoFit/>
          </a:bodyPr>
          <a:lstStyle/>
          <a:p>
            <a:r>
              <a:rPr lang="tr-TR" dirty="0"/>
              <a:t>	</a:t>
            </a:r>
            <a:r>
              <a:rPr lang="tr-TR" dirty="0" err="1"/>
              <a:t>Potsdam'da</a:t>
            </a:r>
            <a:r>
              <a:rPr lang="tr-TR" dirty="0"/>
              <a:t> </a:t>
            </a:r>
            <a:r>
              <a:rPr lang="tr-TR" dirty="0" err="1"/>
              <a:t>Sansosi</a:t>
            </a:r>
            <a:r>
              <a:rPr lang="tr-TR" dirty="0"/>
              <a:t> Sarayı. Saray ve değirmen yan yana. Adalet, bir kral ile bir değirmenciyi komşu yapmayı başarmıştır Almanya’da…</a:t>
            </a:r>
            <a:br>
              <a:rPr lang="tr-TR" dirty="0"/>
            </a:br>
            <a:endParaRPr lang="tr-TR" dirty="0"/>
          </a:p>
          <a:p>
            <a:r>
              <a:rPr lang="tr-TR" dirty="0"/>
              <a:t>Sabahları II. Frederick arka bahçeye çıktığında değirmenci sesleniyor;</a:t>
            </a:r>
            <a:br>
              <a:rPr lang="tr-TR" dirty="0"/>
            </a:br>
            <a:r>
              <a:rPr lang="tr-TR" dirty="0"/>
              <a:t>- Kralım , ekmek yaptım göndereyim mi?</a:t>
            </a:r>
            <a:br>
              <a:rPr lang="tr-TR" dirty="0"/>
            </a:br>
            <a:endParaRPr lang="tr-TR" dirty="0"/>
          </a:p>
          <a:p>
            <a:r>
              <a:rPr lang="tr-TR" dirty="0"/>
              <a:t>II. </a:t>
            </a:r>
            <a:r>
              <a:rPr lang="tr-TR" dirty="0" err="1"/>
              <a:t>Frederick</a:t>
            </a:r>
            <a:r>
              <a:rPr lang="tr-TR" dirty="0"/>
              <a:t> diyor ki;</a:t>
            </a:r>
            <a:br>
              <a:rPr lang="tr-TR" dirty="0"/>
            </a:br>
            <a:r>
              <a:rPr lang="tr-TR" dirty="0"/>
              <a:t>- Adalet her sabah bana, sıcak bir ekmek kokusuyla gelirdi.</a:t>
            </a:r>
          </a:p>
        </p:txBody>
      </p:sp>
      <p:pic>
        <p:nvPicPr>
          <p:cNvPr id="6" name="Picture 4" desc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5"/>
            <a:ext cx="914400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0617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 xmlns:a16="http://schemas.microsoft.com/office/drawing/2014/main" id="{D6D07098-2E35-4C79-AE02-E2EA713D79AD}"/>
              </a:ext>
            </a:extLst>
          </p:cNvPr>
          <p:cNvSpPr/>
          <p:nvPr/>
        </p:nvSpPr>
        <p:spPr>
          <a:xfrm>
            <a:off x="0" y="332656"/>
            <a:ext cx="9144000" cy="6186309"/>
          </a:xfrm>
          <a:prstGeom prst="rect">
            <a:avLst/>
          </a:prstGeom>
        </p:spPr>
        <p:txBody>
          <a:bodyPr wrap="square">
            <a:spAutoFit/>
          </a:bodyPr>
          <a:lstStyle/>
          <a:p>
            <a:r>
              <a:rPr lang="tr-TR" dirty="0"/>
              <a:t>Anayasanın </a:t>
            </a:r>
            <a:r>
              <a:rPr lang="tr-TR" u="sng" dirty="0"/>
              <a:t>diğer maddelerinde </a:t>
            </a:r>
            <a:r>
              <a:rPr lang="tr-TR" dirty="0"/>
              <a:t>ise TBMM’ye aşağıdaki görev ve yetkiler verilmiştir, </a:t>
            </a:r>
          </a:p>
          <a:p>
            <a:endParaRPr lang="tr-TR" dirty="0"/>
          </a:p>
          <a:p>
            <a:r>
              <a:rPr lang="tr-TR" dirty="0"/>
              <a:t>• Anayasayı değiştirmek, </a:t>
            </a:r>
          </a:p>
          <a:p>
            <a:r>
              <a:rPr lang="tr-TR" dirty="0"/>
              <a:t>• Kalkınma planlarını onaylamak, </a:t>
            </a:r>
          </a:p>
          <a:p>
            <a:r>
              <a:rPr lang="tr-TR" dirty="0"/>
              <a:t>• TBMM İçtüzüğünü yapmak, </a:t>
            </a:r>
          </a:p>
          <a:p>
            <a:r>
              <a:rPr lang="tr-TR" dirty="0"/>
              <a:t>• Olağanüstü hal sırasında çıkarılan Cumhurbaşkanlığı kararnamelerini onaylamak, değiştirmek veya reddetmek. </a:t>
            </a:r>
          </a:p>
          <a:p>
            <a:r>
              <a:rPr lang="tr-TR" dirty="0"/>
              <a:t>• Olağanüstü hâl kararını onaylamak, süresini her defasında 4 ayı geçmemek üzere uzatmak, kaldırmak, </a:t>
            </a:r>
          </a:p>
          <a:p>
            <a:r>
              <a:rPr lang="tr-TR" dirty="0"/>
              <a:t>• TBMM Başkanını ve Başkanlık Divanı üyelerini seçmek, </a:t>
            </a:r>
          </a:p>
          <a:p>
            <a:r>
              <a:rPr lang="tr-TR" dirty="0"/>
              <a:t>• Anayasa Mahkemesine üye seçmek, </a:t>
            </a:r>
          </a:p>
          <a:p>
            <a:r>
              <a:rPr lang="tr-TR" dirty="0"/>
              <a:t>• Hâkimler ve Savcılar Kurulu üyelerinin bir kısmını seçmek, </a:t>
            </a:r>
          </a:p>
          <a:p>
            <a:r>
              <a:rPr lang="tr-TR" dirty="0"/>
              <a:t>• Radyo ve Televizyon Üst Kurulu üyelerini seçmek. </a:t>
            </a:r>
          </a:p>
          <a:p>
            <a:r>
              <a:rPr lang="tr-TR" dirty="0"/>
              <a:t>• Sayıştay Başkan ve üyelerini seçmek. </a:t>
            </a:r>
          </a:p>
          <a:p>
            <a:r>
              <a:rPr lang="tr-TR" dirty="0"/>
              <a:t>• Kamu </a:t>
            </a:r>
            <a:r>
              <a:rPr lang="tr-TR" dirty="0" err="1"/>
              <a:t>Başdenetçisini</a:t>
            </a:r>
            <a:r>
              <a:rPr lang="tr-TR" dirty="0"/>
              <a:t> ve kamu denetçilerini seçmek, </a:t>
            </a:r>
          </a:p>
          <a:p>
            <a:r>
              <a:rPr lang="tr-TR" dirty="0"/>
              <a:t>• Süresi dolmadan TBMM seçimlerinin yenilenmesine karar vermek, </a:t>
            </a:r>
          </a:p>
          <a:p>
            <a:r>
              <a:rPr lang="tr-TR" dirty="0"/>
              <a:t>• Cumhurbaşkanını, Cumhurbaşkanı yardımcılarını ve bakanları Yüce Divana sevk edebilmek, </a:t>
            </a:r>
          </a:p>
          <a:p>
            <a:r>
              <a:rPr lang="tr-TR" dirty="0"/>
              <a:t>• Milletvekili dokunulmazlığını kaldırmak, </a:t>
            </a:r>
          </a:p>
          <a:p>
            <a:r>
              <a:rPr lang="tr-TR" dirty="0"/>
              <a:t>• TBMM üyeliğinin düşmesine karar vermek, </a:t>
            </a:r>
          </a:p>
          <a:p>
            <a:r>
              <a:rPr lang="tr-TR" dirty="0"/>
              <a:t>• Türk Silahlı Kuvvetlerinin yabancı ülkelere gönderilmesine ve yabancı silahlı kuvvetlerin Türkiye’de bulunmasına izin vermek, </a:t>
            </a:r>
          </a:p>
          <a:p>
            <a:r>
              <a:rPr lang="tr-TR" dirty="0"/>
              <a:t>• Kamu iktisadî teşebbüslerini denetlemek.</a:t>
            </a:r>
          </a:p>
        </p:txBody>
      </p:sp>
      <p:pic>
        <p:nvPicPr>
          <p:cNvPr id="2" name="Resim 1">
            <a:extLst>
              <a:ext uri="{FF2B5EF4-FFF2-40B4-BE49-F238E27FC236}">
                <a16:creationId xmlns="" xmlns:a16="http://schemas.microsoft.com/office/drawing/2014/main" id="{0CB1ADE4-E69C-6361-E1B7-0E4347E73122}"/>
              </a:ext>
            </a:extLst>
          </p:cNvPr>
          <p:cNvPicPr>
            <a:picLocks noChangeAspect="1"/>
          </p:cNvPicPr>
          <p:nvPr/>
        </p:nvPicPr>
        <p:blipFill>
          <a:blip r:embed="rId2"/>
          <a:stretch>
            <a:fillRect/>
          </a:stretch>
        </p:blipFill>
        <p:spPr>
          <a:xfrm>
            <a:off x="7812360" y="332656"/>
            <a:ext cx="1219528" cy="1219528"/>
          </a:xfrm>
          <a:prstGeom prst="rect">
            <a:avLst/>
          </a:prstGeom>
        </p:spPr>
      </p:pic>
    </p:spTree>
    <p:extLst>
      <p:ext uri="{BB962C8B-B14F-4D97-AF65-F5344CB8AC3E}">
        <p14:creationId xmlns:p14="http://schemas.microsoft.com/office/powerpoint/2010/main" val="37871797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0528" y="838812"/>
            <a:ext cx="8229600" cy="1143000"/>
          </a:xfrm>
        </p:spPr>
        <p:txBody>
          <a:bodyPr>
            <a:normAutofit fontScale="90000"/>
          </a:bodyPr>
          <a:lstStyle/>
          <a:p>
            <a:r>
              <a:rPr lang="tr-TR" sz="3600" dirty="0"/>
              <a:t>TBMM’nin Bilgi Edinme Ve Denetim Yolları</a:t>
            </a:r>
            <a:r>
              <a:rPr lang="tr-TR" dirty="0"/>
              <a:t/>
            </a:r>
            <a:br>
              <a:rPr lang="tr-TR" dirty="0"/>
            </a:br>
            <a:endParaRPr lang="tr-TR" dirty="0"/>
          </a:p>
        </p:txBody>
      </p:sp>
      <p:sp>
        <p:nvSpPr>
          <p:cNvPr id="3" name="İçerik Yer Tutucusu 2"/>
          <p:cNvSpPr>
            <a:spLocks noGrp="1"/>
          </p:cNvSpPr>
          <p:nvPr>
            <p:ph idx="1"/>
          </p:nvPr>
        </p:nvSpPr>
        <p:spPr>
          <a:xfrm>
            <a:off x="310880" y="1979310"/>
            <a:ext cx="8229600" cy="4525963"/>
          </a:xfrm>
        </p:spPr>
        <p:txBody>
          <a:bodyPr>
            <a:normAutofit fontScale="92500" lnSpcReduction="10000"/>
          </a:bodyPr>
          <a:lstStyle/>
          <a:p>
            <a:pPr algn="just"/>
            <a:r>
              <a:rPr lang="tr-TR" dirty="0" smtClean="0"/>
              <a:t>Meclis araştırması: belli bir konuda bilgi edinmek amacıyla yapılan inceleme.</a:t>
            </a:r>
          </a:p>
          <a:p>
            <a:pPr algn="just"/>
            <a:r>
              <a:rPr lang="tr-TR" dirty="0"/>
              <a:t>Genel görüşme: toplumu ilgilendiren bir konunun TBMM’de </a:t>
            </a:r>
            <a:r>
              <a:rPr lang="tr-TR" dirty="0" smtClean="0"/>
              <a:t>görüşülmesi.</a:t>
            </a:r>
          </a:p>
          <a:p>
            <a:pPr algn="just"/>
            <a:r>
              <a:rPr lang="tr-TR" dirty="0"/>
              <a:t>Yazılı Soru: Milletvekillerinin en geç 15 gün içinde cevaplandırılmak üzere Cumhurbaşkanı  yardımcıları ve bakanlara yönelttikleri soru</a:t>
            </a:r>
            <a:r>
              <a:rPr lang="tr-TR" dirty="0" smtClean="0"/>
              <a:t>.</a:t>
            </a:r>
          </a:p>
          <a:p>
            <a:pPr algn="just"/>
            <a:r>
              <a:rPr lang="tr-TR" dirty="0"/>
              <a:t>Meclis Soruşturması: Cumhurbaşkanı  yardımcıları ve bakanlar hakkında görev suçları bakımından işletilebilen yol.</a:t>
            </a:r>
          </a:p>
          <a:p>
            <a:pPr algn="just"/>
            <a:endParaRPr lang="tr-TR" dirty="0"/>
          </a:p>
          <a:p>
            <a:pPr algn="just"/>
            <a:endParaRPr lang="tr-TR" dirty="0" smtClean="0"/>
          </a:p>
          <a:p>
            <a:pPr algn="just"/>
            <a:endParaRPr lang="tr-TR" dirty="0" smtClean="0"/>
          </a:p>
          <a:p>
            <a:pPr algn="just"/>
            <a:endParaRPr lang="tr-TR" dirty="0"/>
          </a:p>
          <a:p>
            <a:pPr algn="just"/>
            <a:endParaRPr lang="tr-TR" dirty="0" smtClean="0"/>
          </a:p>
          <a:p>
            <a:pPr algn="just"/>
            <a:endParaRPr lang="tr-TR" dirty="0" smtClean="0"/>
          </a:p>
          <a:p>
            <a:pPr marL="0" indent="0">
              <a:buNone/>
            </a:pPr>
            <a:endParaRPr lang="tr-TR" dirty="0"/>
          </a:p>
        </p:txBody>
      </p:sp>
      <p:pic>
        <p:nvPicPr>
          <p:cNvPr id="4" name="Resim 3">
            <a:extLst>
              <a:ext uri="{FF2B5EF4-FFF2-40B4-BE49-F238E27FC236}">
                <a16:creationId xmlns="" xmlns:a16="http://schemas.microsoft.com/office/drawing/2014/main" id="{E7E882BA-7017-4C32-302F-4F718454FD4E}"/>
              </a:ext>
            </a:extLst>
          </p:cNvPr>
          <p:cNvPicPr>
            <a:picLocks noChangeAspect="1"/>
          </p:cNvPicPr>
          <p:nvPr/>
        </p:nvPicPr>
        <p:blipFill>
          <a:blip r:embed="rId2"/>
          <a:stretch>
            <a:fillRect/>
          </a:stretch>
        </p:blipFill>
        <p:spPr>
          <a:xfrm>
            <a:off x="7452320" y="85487"/>
            <a:ext cx="1579568" cy="1579568"/>
          </a:xfrm>
          <a:prstGeom prst="rect">
            <a:avLst/>
          </a:prstGeom>
        </p:spPr>
      </p:pic>
    </p:spTree>
    <p:extLst>
      <p:ext uri="{BB962C8B-B14F-4D97-AF65-F5344CB8AC3E}">
        <p14:creationId xmlns:p14="http://schemas.microsoft.com/office/powerpoint/2010/main" val="1687685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38100"/>
            <a:ext cx="6160728" cy="438572"/>
          </a:xfrm>
        </p:spPr>
        <p:txBody>
          <a:bodyPr>
            <a:normAutofit fontScale="90000"/>
          </a:bodyPr>
          <a:lstStyle/>
          <a:p>
            <a:pPr algn="ctr"/>
            <a:r>
              <a:rPr lang="tr-TR" dirty="0"/>
              <a:t>YÜRÜTME</a:t>
            </a:r>
          </a:p>
        </p:txBody>
      </p:sp>
      <p:sp>
        <p:nvSpPr>
          <p:cNvPr id="5" name="İçerik Yer Tutucusu 4">
            <a:extLst>
              <a:ext uri="{FF2B5EF4-FFF2-40B4-BE49-F238E27FC236}">
                <a16:creationId xmlns="" xmlns:a16="http://schemas.microsoft.com/office/drawing/2014/main" id="{B2907794-906C-4CD8-9E7B-298026566B6C}"/>
              </a:ext>
            </a:extLst>
          </p:cNvPr>
          <p:cNvSpPr>
            <a:spLocks noGrp="1"/>
          </p:cNvSpPr>
          <p:nvPr>
            <p:ph idx="1"/>
          </p:nvPr>
        </p:nvSpPr>
        <p:spPr>
          <a:xfrm>
            <a:off x="0" y="908720"/>
            <a:ext cx="9144000" cy="5949280"/>
          </a:xfrm>
        </p:spPr>
        <p:txBody>
          <a:bodyPr>
            <a:normAutofit fontScale="40000" lnSpcReduction="20000"/>
          </a:bodyPr>
          <a:lstStyle/>
          <a:p>
            <a:pPr fontAlgn="base"/>
            <a:r>
              <a:rPr lang="tr-TR" sz="5000" b="1" dirty="0"/>
              <a:t>Anayasa Madde 104</a:t>
            </a:r>
            <a:endParaRPr lang="tr-TR" sz="5000" dirty="0"/>
          </a:p>
          <a:p>
            <a:pPr fontAlgn="base"/>
            <a:r>
              <a:rPr lang="tr-TR" sz="5000" dirty="0"/>
              <a:t>Cumhurbaşkanı Devletin başıdır. Yürütme yetkisi Cumhurbaşkanına aittir.</a:t>
            </a:r>
          </a:p>
          <a:p>
            <a:pPr fontAlgn="base"/>
            <a:r>
              <a:rPr lang="tr-TR" sz="5000" dirty="0"/>
              <a:t>Cumhurbaşkanı, Devlet başkanı sıfatıyla Türkiye Cumhuriyetini ve Türk Milletinin birliğini temsil eder; Anayasanın uygulanmasını, Devlet organlarının düzenli ve uyumlu çalışmasını temin eder.</a:t>
            </a:r>
          </a:p>
          <a:p>
            <a:pPr fontAlgn="base"/>
            <a:r>
              <a:rPr lang="tr-TR" sz="5000" dirty="0"/>
              <a:t>Gerekli gördüğü takdirde, yasama yılının ilk günü Türkiye Büyük Millet Meclisinde açılış konuşmasını yapar.</a:t>
            </a:r>
          </a:p>
          <a:p>
            <a:pPr fontAlgn="base"/>
            <a:r>
              <a:rPr lang="tr-TR" sz="5000" dirty="0"/>
              <a:t>Ülkenin iç ve dış siyaseti hakkında Meclise mesaj verir.</a:t>
            </a:r>
          </a:p>
          <a:p>
            <a:pPr fontAlgn="base"/>
            <a:r>
              <a:rPr lang="tr-TR" sz="5000" dirty="0"/>
              <a:t>Kanunları yayımlar.</a:t>
            </a:r>
          </a:p>
          <a:p>
            <a:pPr fontAlgn="base"/>
            <a:r>
              <a:rPr lang="tr-TR" sz="5000" dirty="0"/>
              <a:t>Kanunları tekrar görüşülmek üzere Türkiye Büyük Millet Meclisine geri gönderir.</a:t>
            </a:r>
          </a:p>
          <a:p>
            <a:pPr fontAlgn="base"/>
            <a:r>
              <a:rPr lang="tr-TR" sz="5000" dirty="0"/>
              <a:t>Kanunların, Türkiye Büyük Millet Meclisi İçtüzüğünün tümünün veya belirli hükümlerinin Anayasaya şekil veya esas bakımından aykırı oldukları gerekçesiyle Anayasa Mahkemesinde iptal davası açar.</a:t>
            </a:r>
          </a:p>
          <a:p>
            <a:pPr fontAlgn="base"/>
            <a:r>
              <a:rPr lang="tr-TR" sz="5000" dirty="0"/>
              <a:t>Cumhurbaşkanı yardımcıları ile bakanları atar ve görevlerine son verir.</a:t>
            </a:r>
          </a:p>
          <a:p>
            <a:pPr fontAlgn="base"/>
            <a:r>
              <a:rPr lang="tr-TR" sz="5000" dirty="0"/>
              <a:t>Üst kademe kamu yöneticilerini atar, görevlerine son verir ve bunların atanmalarına ilişkin usul ve esasları Cumhurbaşkanlığı kararnamesiyle düzenler.</a:t>
            </a:r>
          </a:p>
          <a:p>
            <a:endParaRPr lang="tr-TR" dirty="0"/>
          </a:p>
        </p:txBody>
      </p:sp>
      <p:pic>
        <p:nvPicPr>
          <p:cNvPr id="3" name="Resim 2">
            <a:extLst>
              <a:ext uri="{FF2B5EF4-FFF2-40B4-BE49-F238E27FC236}">
                <a16:creationId xmlns="" xmlns:a16="http://schemas.microsoft.com/office/drawing/2014/main" id="{D8DBD251-28BA-29D2-E4A9-116EF9DF2A9A}"/>
              </a:ext>
            </a:extLst>
          </p:cNvPr>
          <p:cNvPicPr>
            <a:picLocks noChangeAspect="1"/>
          </p:cNvPicPr>
          <p:nvPr/>
        </p:nvPicPr>
        <p:blipFill>
          <a:blip r:embed="rId2"/>
          <a:stretch>
            <a:fillRect/>
          </a:stretch>
        </p:blipFill>
        <p:spPr>
          <a:xfrm>
            <a:off x="7812360" y="72264"/>
            <a:ext cx="1203767" cy="1203767"/>
          </a:xfrm>
          <a:prstGeom prst="rect">
            <a:avLst/>
          </a:prstGeom>
        </p:spPr>
      </p:pic>
    </p:spTree>
    <p:extLst>
      <p:ext uri="{BB962C8B-B14F-4D97-AF65-F5344CB8AC3E}">
        <p14:creationId xmlns:p14="http://schemas.microsoft.com/office/powerpoint/2010/main" val="21828919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71656" y="119534"/>
            <a:ext cx="5800688" cy="490066"/>
          </a:xfrm>
        </p:spPr>
        <p:txBody>
          <a:bodyPr>
            <a:normAutofit fontScale="90000"/>
          </a:bodyPr>
          <a:lstStyle/>
          <a:p>
            <a:pPr algn="ctr"/>
            <a:r>
              <a:rPr lang="tr-TR" dirty="0"/>
              <a:t>YÜRÜTME</a:t>
            </a:r>
          </a:p>
        </p:txBody>
      </p:sp>
      <p:sp>
        <p:nvSpPr>
          <p:cNvPr id="5" name="İçerik Yer Tutucusu 4">
            <a:extLst>
              <a:ext uri="{FF2B5EF4-FFF2-40B4-BE49-F238E27FC236}">
                <a16:creationId xmlns="" xmlns:a16="http://schemas.microsoft.com/office/drawing/2014/main" id="{25C95136-575C-4431-ACD3-D7F32CA370E5}"/>
              </a:ext>
            </a:extLst>
          </p:cNvPr>
          <p:cNvSpPr>
            <a:spLocks noGrp="1"/>
          </p:cNvSpPr>
          <p:nvPr>
            <p:ph idx="1"/>
          </p:nvPr>
        </p:nvSpPr>
        <p:spPr>
          <a:xfrm>
            <a:off x="0" y="956246"/>
            <a:ext cx="9144000" cy="5901754"/>
          </a:xfrm>
        </p:spPr>
        <p:txBody>
          <a:bodyPr>
            <a:normAutofit fontScale="62500" lnSpcReduction="20000"/>
          </a:bodyPr>
          <a:lstStyle/>
          <a:p>
            <a:pPr fontAlgn="base"/>
            <a:r>
              <a:rPr lang="tr-TR" dirty="0"/>
              <a:t>Yabancı devletlere Türkiye Cumhuriyetinin temsilcilerini gönderir, Türkiye Cumhuriyetine gönderilecek yabancı devlet temsilcilerini kabul eder.</a:t>
            </a:r>
          </a:p>
          <a:p>
            <a:pPr fontAlgn="base"/>
            <a:r>
              <a:rPr lang="tr-TR" dirty="0"/>
              <a:t>Milletlerarası </a:t>
            </a:r>
            <a:r>
              <a:rPr lang="tr-TR" dirty="0" err="1"/>
              <a:t>andlaşmaları</a:t>
            </a:r>
            <a:r>
              <a:rPr lang="tr-TR" dirty="0"/>
              <a:t> onaylar ve yayımlar.</a:t>
            </a:r>
          </a:p>
          <a:p>
            <a:pPr fontAlgn="base"/>
            <a:r>
              <a:rPr lang="tr-TR" dirty="0"/>
              <a:t>Anayasa değişikliklerine ilişkin kanunları gerekli gördüğü takdirde halkoyuna sunar.</a:t>
            </a:r>
          </a:p>
          <a:p>
            <a:pPr fontAlgn="base"/>
            <a:r>
              <a:rPr lang="tr-TR" dirty="0"/>
              <a:t>Milli güvenlik politikalarını belirler ve gerekli tedbirleri alır.</a:t>
            </a:r>
          </a:p>
          <a:p>
            <a:pPr fontAlgn="base"/>
            <a:r>
              <a:rPr lang="tr-TR" dirty="0"/>
              <a:t>Türkiye Büyük Millet Meclisi adına Türk Silahlı Kuvvetlerinin Başkomutanlığını temsil eder.</a:t>
            </a:r>
          </a:p>
          <a:p>
            <a:pPr fontAlgn="base"/>
            <a:r>
              <a:rPr lang="tr-TR" dirty="0"/>
              <a:t>Türk Silahlı Kuvvetlerinin kullanılmasına karar verir.</a:t>
            </a:r>
          </a:p>
          <a:p>
            <a:pPr fontAlgn="base"/>
            <a:r>
              <a:rPr lang="tr-TR" dirty="0"/>
              <a:t>Sürekli hastalık, sakatlık ve kocama sebebiyle kişilerin cezalarını hafifletir veya kaldırır.</a:t>
            </a:r>
          </a:p>
          <a:p>
            <a:pPr fontAlgn="base"/>
            <a:r>
              <a:rPr lang="tr-TR" dirty="0"/>
              <a:t>Cumhurbaşkanı, yürütme yetkisine ilişkin konularda Cumhurbaşkanlığı kararnamesi çıkarabilir. Anayasanın ikinci kısmının birinci ve ikinci bölümlerinde yer alan temel haklar, kişi hakları ve ödevleriyle dördüncü bölümde yer alan siyasi haklar ve ödevler Cumhurbaşkanlığı kararnamesiyle düzenlenemez. Anayasada münhasıran kanunla düzenlenmesi öngörülen konularda Cumhurbaşkanlığı kararnamesi çıkarılamaz. Kanunda açıkça düzenlenen konularda Cumhurbaşkanlığı kararnamesi çıkarılamaz. Cumhurbaşkanlığı kararnamesi ile kanunlarda farklı hükümler bulunması halinde, kanun hükümleri uygulanır. Türkiye Büyük Millet Meclisinin aynı konuda kanun çıkarması durumunda, Cumhurbaşkanlığı kararnamesi hükümsüz hale gelir.</a:t>
            </a:r>
          </a:p>
          <a:p>
            <a:endParaRPr lang="tr-TR" dirty="0"/>
          </a:p>
        </p:txBody>
      </p:sp>
      <p:pic>
        <p:nvPicPr>
          <p:cNvPr id="3" name="Resim 2">
            <a:extLst>
              <a:ext uri="{FF2B5EF4-FFF2-40B4-BE49-F238E27FC236}">
                <a16:creationId xmlns="" xmlns:a16="http://schemas.microsoft.com/office/drawing/2014/main" id="{2CE72D7F-AE4E-6757-9064-B35CB0697DC9}"/>
              </a:ext>
            </a:extLst>
          </p:cNvPr>
          <p:cNvPicPr>
            <a:picLocks noChangeAspect="1"/>
          </p:cNvPicPr>
          <p:nvPr/>
        </p:nvPicPr>
        <p:blipFill>
          <a:blip r:embed="rId2"/>
          <a:stretch>
            <a:fillRect/>
          </a:stretch>
        </p:blipFill>
        <p:spPr>
          <a:xfrm>
            <a:off x="7940233" y="7716"/>
            <a:ext cx="1203767" cy="1203767"/>
          </a:xfrm>
          <a:prstGeom prst="rect">
            <a:avLst/>
          </a:prstGeom>
        </p:spPr>
      </p:pic>
    </p:spTree>
    <p:extLst>
      <p:ext uri="{BB962C8B-B14F-4D97-AF65-F5344CB8AC3E}">
        <p14:creationId xmlns:p14="http://schemas.microsoft.com/office/powerpoint/2010/main" val="39466784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a:t>YÜRÜTME</a:t>
            </a:r>
          </a:p>
        </p:txBody>
      </p:sp>
      <p:sp>
        <p:nvSpPr>
          <p:cNvPr id="5" name="İçerik Yer Tutucusu 4">
            <a:extLst>
              <a:ext uri="{FF2B5EF4-FFF2-40B4-BE49-F238E27FC236}">
                <a16:creationId xmlns="" xmlns:a16="http://schemas.microsoft.com/office/drawing/2014/main" id="{20BF3292-B1E0-4DFE-BF43-0C64BF4458B6}"/>
              </a:ext>
            </a:extLst>
          </p:cNvPr>
          <p:cNvSpPr>
            <a:spLocks noGrp="1"/>
          </p:cNvSpPr>
          <p:nvPr>
            <p:ph idx="1"/>
          </p:nvPr>
        </p:nvSpPr>
        <p:spPr/>
        <p:txBody>
          <a:bodyPr>
            <a:normAutofit fontScale="92500"/>
          </a:bodyPr>
          <a:lstStyle/>
          <a:p>
            <a:pPr fontAlgn="base"/>
            <a:r>
              <a:rPr lang="tr-TR" dirty="0"/>
              <a:t>Cumhurbaşkanı, kanunların uygulanmasını sağlamak üzere ve bunlara aykırı olmamak şartıyla, yönetmelikler çıkarabilir.</a:t>
            </a:r>
          </a:p>
          <a:p>
            <a:pPr fontAlgn="base"/>
            <a:r>
              <a:rPr lang="tr-TR" dirty="0"/>
              <a:t>Kararnameler ve yönetmelikler, yayımdan sonraki bir tarih belirlenmemişse, Resmî Gazetede yayımlandıkları gün yürürlüğe girer.</a:t>
            </a:r>
          </a:p>
          <a:p>
            <a:pPr fontAlgn="base"/>
            <a:r>
              <a:rPr lang="tr-TR" dirty="0"/>
              <a:t>Cumhurbaşkanı, ayrıca Anayasada ve kanunlarda verilen seçme ve atama görevleri ile diğer görevleri yerine getirir ve yetkileri kullanır.</a:t>
            </a:r>
          </a:p>
          <a:p>
            <a:endParaRPr lang="tr-TR" dirty="0"/>
          </a:p>
        </p:txBody>
      </p:sp>
      <p:pic>
        <p:nvPicPr>
          <p:cNvPr id="3" name="Resim 2">
            <a:extLst>
              <a:ext uri="{FF2B5EF4-FFF2-40B4-BE49-F238E27FC236}">
                <a16:creationId xmlns="" xmlns:a16="http://schemas.microsoft.com/office/drawing/2014/main" id="{6276C955-FEBF-B3B7-69FE-618CC3A1F69B}"/>
              </a:ext>
            </a:extLst>
          </p:cNvPr>
          <p:cNvPicPr>
            <a:picLocks noChangeAspect="1"/>
          </p:cNvPicPr>
          <p:nvPr/>
        </p:nvPicPr>
        <p:blipFill>
          <a:blip r:embed="rId2"/>
          <a:stretch>
            <a:fillRect/>
          </a:stretch>
        </p:blipFill>
        <p:spPr>
          <a:xfrm>
            <a:off x="7740352" y="227445"/>
            <a:ext cx="1203767" cy="1203767"/>
          </a:xfrm>
          <a:prstGeom prst="rect">
            <a:avLst/>
          </a:prstGeom>
        </p:spPr>
      </p:pic>
    </p:spTree>
    <p:extLst>
      <p:ext uri="{BB962C8B-B14F-4D97-AF65-F5344CB8AC3E}">
        <p14:creationId xmlns:p14="http://schemas.microsoft.com/office/powerpoint/2010/main" val="7108361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4071" y="274639"/>
            <a:ext cx="9119929" cy="5530626"/>
          </a:xfrm>
          <a:prstGeom prst="rect">
            <a:avLst/>
          </a:prstGeom>
        </p:spPr>
      </p:pic>
      <p:sp>
        <p:nvSpPr>
          <p:cNvPr id="5" name="Metin kutusu 4"/>
          <p:cNvSpPr txBox="1"/>
          <p:nvPr/>
        </p:nvSpPr>
        <p:spPr>
          <a:xfrm>
            <a:off x="1835696" y="6093296"/>
            <a:ext cx="5040560" cy="369332"/>
          </a:xfrm>
          <a:prstGeom prst="rect">
            <a:avLst/>
          </a:prstGeom>
          <a:noFill/>
        </p:spPr>
        <p:txBody>
          <a:bodyPr wrap="square" rtlCol="0">
            <a:spAutoFit/>
          </a:bodyPr>
          <a:lstStyle/>
          <a:p>
            <a:pPr algn="ctr"/>
            <a:r>
              <a:rPr lang="tr-TR" dirty="0" smtClean="0"/>
              <a:t>CUMHURBAŞKANLIĞI</a:t>
            </a:r>
            <a:endParaRPr lang="tr-TR" dirty="0"/>
          </a:p>
        </p:txBody>
      </p:sp>
    </p:spTree>
    <p:extLst>
      <p:ext uri="{BB962C8B-B14F-4D97-AF65-F5344CB8AC3E}">
        <p14:creationId xmlns:p14="http://schemas.microsoft.com/office/powerpoint/2010/main" val="36761701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a:t>YARGI</a:t>
            </a:r>
          </a:p>
        </p:txBody>
      </p:sp>
      <p:sp>
        <p:nvSpPr>
          <p:cNvPr id="3" name="2 İçerik Yer Tutucusu"/>
          <p:cNvSpPr>
            <a:spLocks noGrp="1"/>
          </p:cNvSpPr>
          <p:nvPr>
            <p:ph idx="1"/>
          </p:nvPr>
        </p:nvSpPr>
        <p:spPr/>
        <p:txBody>
          <a:bodyPr>
            <a:normAutofit fontScale="70000" lnSpcReduction="20000"/>
          </a:bodyPr>
          <a:lstStyle/>
          <a:p>
            <a:r>
              <a:rPr lang="tr-TR" dirty="0"/>
              <a:t>Yargı organı; Türk milleti adına bağımsız mahkemelerdir. </a:t>
            </a:r>
          </a:p>
          <a:p>
            <a:pPr algn="just">
              <a:buNone/>
            </a:pPr>
            <a:r>
              <a:rPr lang="tr-TR" b="1" u="sng" dirty="0"/>
              <a:t>Anayasada, yargı bağımsızlığına ilişkin temel ilkeler vardır;</a:t>
            </a:r>
          </a:p>
          <a:p>
            <a:pPr marL="596646" indent="-514350">
              <a:buAutoNum type="arabicParenR"/>
            </a:pPr>
            <a:r>
              <a:rPr lang="tr-TR" dirty="0"/>
              <a:t>Emir ve talimat yasağı</a:t>
            </a:r>
          </a:p>
          <a:p>
            <a:pPr marL="596646" indent="-514350">
              <a:buAutoNum type="arabicParenR"/>
            </a:pPr>
            <a:r>
              <a:rPr lang="tr-TR" dirty="0"/>
              <a:t>Görülmekte olan davalar hakkında mecliste soru sorma ve görüşme yapma yasağı</a:t>
            </a:r>
          </a:p>
          <a:p>
            <a:pPr marL="596646" indent="-514350">
              <a:buAutoNum type="arabicParenR"/>
            </a:pPr>
            <a:r>
              <a:rPr lang="tr-TR" dirty="0"/>
              <a:t>Mahkeme kararlarına uyma zorunluluğu</a:t>
            </a:r>
          </a:p>
          <a:p>
            <a:pPr marL="596646" indent="-514350" algn="just">
              <a:buNone/>
            </a:pPr>
            <a:r>
              <a:rPr lang="tr-TR" b="1" u="sng" dirty="0"/>
              <a:t>Ayrıca yine Anayasada Hakimlik ve savcılık teminatı öngörülmüştür:</a:t>
            </a:r>
          </a:p>
          <a:p>
            <a:pPr marL="596646" indent="-514350">
              <a:buAutoNum type="arabicParenR"/>
            </a:pPr>
            <a:r>
              <a:rPr lang="tr-TR" dirty="0"/>
              <a:t>Göreve son verme yasağı</a:t>
            </a:r>
          </a:p>
          <a:p>
            <a:pPr marL="596646" indent="-514350">
              <a:buAutoNum type="arabicParenR"/>
            </a:pPr>
            <a:r>
              <a:rPr lang="tr-TR" dirty="0"/>
              <a:t>Emekli edilme yasağı</a:t>
            </a:r>
          </a:p>
          <a:p>
            <a:pPr marL="596646" indent="-514350">
              <a:buAutoNum type="arabicParenR"/>
            </a:pPr>
            <a:r>
              <a:rPr lang="tr-TR" dirty="0"/>
              <a:t>Mahkeme veya kadronun kaldırılması suretiyle hak mahrumiyeti getirme yasağı</a:t>
            </a:r>
          </a:p>
          <a:p>
            <a:pPr marL="596646" indent="-514350">
              <a:buAutoNum type="arabicParenR"/>
            </a:pPr>
            <a:r>
              <a:rPr lang="tr-TR" dirty="0"/>
              <a:t>Hakim ve savcılarla ilgili ancak kanunla düzenleme yapılabilmesi güvencesi</a:t>
            </a:r>
          </a:p>
          <a:p>
            <a:pPr>
              <a:buNone/>
            </a:pPr>
            <a:endParaRPr lang="tr-TR" dirty="0"/>
          </a:p>
        </p:txBody>
      </p:sp>
      <p:pic>
        <p:nvPicPr>
          <p:cNvPr id="4" name="Resim 3">
            <a:extLst>
              <a:ext uri="{FF2B5EF4-FFF2-40B4-BE49-F238E27FC236}">
                <a16:creationId xmlns="" xmlns:a16="http://schemas.microsoft.com/office/drawing/2014/main" id="{AC2B9CC5-FAEC-A37B-3E88-919610609EA6}"/>
              </a:ext>
            </a:extLst>
          </p:cNvPr>
          <p:cNvPicPr>
            <a:picLocks noChangeAspect="1"/>
          </p:cNvPicPr>
          <p:nvPr/>
        </p:nvPicPr>
        <p:blipFill>
          <a:blip r:embed="rId2"/>
          <a:stretch>
            <a:fillRect/>
          </a:stretch>
        </p:blipFill>
        <p:spPr>
          <a:xfrm>
            <a:off x="7236296" y="27709"/>
            <a:ext cx="1797892" cy="1797892"/>
          </a:xfrm>
          <a:prstGeom prst="rect">
            <a:avLst/>
          </a:prstGeom>
        </p:spPr>
      </p:pic>
    </p:spTree>
    <p:extLst>
      <p:ext uri="{BB962C8B-B14F-4D97-AF65-F5344CB8AC3E}">
        <p14:creationId xmlns:p14="http://schemas.microsoft.com/office/powerpoint/2010/main" val="2142086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0" y="11225"/>
            <a:ext cx="9144000" cy="3345768"/>
          </a:xfrm>
          <a:prstGeom prst="rect">
            <a:avLst/>
          </a:prstGeom>
        </p:spPr>
      </p:pic>
      <p:sp>
        <p:nvSpPr>
          <p:cNvPr id="5" name="Metin kutusu 4"/>
          <p:cNvSpPr txBox="1"/>
          <p:nvPr/>
        </p:nvSpPr>
        <p:spPr>
          <a:xfrm>
            <a:off x="395536" y="3501008"/>
            <a:ext cx="8064896" cy="369332"/>
          </a:xfrm>
          <a:prstGeom prst="rect">
            <a:avLst/>
          </a:prstGeom>
          <a:noFill/>
        </p:spPr>
        <p:txBody>
          <a:bodyPr wrap="square" rtlCol="0">
            <a:spAutoFit/>
          </a:bodyPr>
          <a:lstStyle/>
          <a:p>
            <a:pPr algn="ctr"/>
            <a:r>
              <a:rPr lang="tr-TR" dirty="0" smtClean="0"/>
              <a:t>ADANA VE MERSİN ADLİYELERİ</a:t>
            </a:r>
            <a:endParaRPr lang="tr-TR" dirty="0"/>
          </a:p>
        </p:txBody>
      </p:sp>
      <p:pic>
        <p:nvPicPr>
          <p:cNvPr id="6" name="Resim 5"/>
          <p:cNvPicPr>
            <a:picLocks noChangeAspect="1"/>
          </p:cNvPicPr>
          <p:nvPr/>
        </p:nvPicPr>
        <p:blipFill>
          <a:blip r:embed="rId3"/>
          <a:stretch>
            <a:fillRect/>
          </a:stretch>
        </p:blipFill>
        <p:spPr>
          <a:xfrm>
            <a:off x="0" y="4014355"/>
            <a:ext cx="9144000" cy="2848953"/>
          </a:xfrm>
          <a:prstGeom prst="rect">
            <a:avLst/>
          </a:prstGeom>
        </p:spPr>
      </p:pic>
    </p:spTree>
    <p:extLst>
      <p:ext uri="{BB962C8B-B14F-4D97-AF65-F5344CB8AC3E}">
        <p14:creationId xmlns:p14="http://schemas.microsoft.com/office/powerpoint/2010/main" val="16013245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33133400"/>
              </p:ext>
            </p:extLst>
          </p:nvPr>
        </p:nvGraphicFramePr>
        <p:xfrm>
          <a:off x="457200" y="332656"/>
          <a:ext cx="8229600"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Resim 1">
            <a:extLst>
              <a:ext uri="{FF2B5EF4-FFF2-40B4-BE49-F238E27FC236}">
                <a16:creationId xmlns="" xmlns:a16="http://schemas.microsoft.com/office/drawing/2014/main" id="{2EA1DBD5-581B-03A7-2EFF-64174DB57944}"/>
              </a:ext>
            </a:extLst>
          </p:cNvPr>
          <p:cNvPicPr>
            <a:picLocks noChangeAspect="1"/>
          </p:cNvPicPr>
          <p:nvPr/>
        </p:nvPicPr>
        <p:blipFill>
          <a:blip r:embed="rId7"/>
          <a:stretch>
            <a:fillRect/>
          </a:stretch>
        </p:blipFill>
        <p:spPr>
          <a:xfrm>
            <a:off x="7346108" y="31604"/>
            <a:ext cx="1797892" cy="1797892"/>
          </a:xfrm>
          <a:prstGeom prst="rect">
            <a:avLst/>
          </a:prstGeom>
        </p:spPr>
      </p:pic>
    </p:spTree>
    <p:extLst>
      <p:ext uri="{BB962C8B-B14F-4D97-AF65-F5344CB8AC3E}">
        <p14:creationId xmlns:p14="http://schemas.microsoft.com/office/powerpoint/2010/main" val="598722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3" y="1052736"/>
            <a:ext cx="9079877" cy="576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sim 3">
            <a:extLst>
              <a:ext uri="{FF2B5EF4-FFF2-40B4-BE49-F238E27FC236}">
                <a16:creationId xmlns="" xmlns:a16="http://schemas.microsoft.com/office/drawing/2014/main" id="{0E3E2756-84EC-BEA9-E4E2-822FCF5A3B04}"/>
              </a:ext>
            </a:extLst>
          </p:cNvPr>
          <p:cNvPicPr>
            <a:picLocks noChangeAspect="1"/>
          </p:cNvPicPr>
          <p:nvPr/>
        </p:nvPicPr>
        <p:blipFill>
          <a:blip r:embed="rId3"/>
          <a:stretch>
            <a:fillRect/>
          </a:stretch>
        </p:blipFill>
        <p:spPr>
          <a:xfrm>
            <a:off x="7236296" y="31604"/>
            <a:ext cx="1797892" cy="1797892"/>
          </a:xfrm>
          <a:prstGeom prst="rect">
            <a:avLst/>
          </a:prstGeom>
        </p:spPr>
      </p:pic>
    </p:spTree>
    <p:extLst>
      <p:ext uri="{BB962C8B-B14F-4D97-AF65-F5344CB8AC3E}">
        <p14:creationId xmlns:p14="http://schemas.microsoft.com/office/powerpoint/2010/main" val="1189622172"/>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6976</Words>
  <Application>Microsoft Office PowerPoint</Application>
  <PresentationFormat>Ekran Gösterisi (4:3)</PresentationFormat>
  <Paragraphs>984</Paragraphs>
  <Slides>196</Slides>
  <Notes>2</Notes>
  <HiddenSlides>0</HiddenSlides>
  <MMClips>0</MMClips>
  <ScaleCrop>false</ScaleCrop>
  <HeadingPairs>
    <vt:vector size="4" baseType="variant">
      <vt:variant>
        <vt:lpstr>Tema</vt:lpstr>
      </vt:variant>
      <vt:variant>
        <vt:i4>1</vt:i4>
      </vt:variant>
      <vt:variant>
        <vt:lpstr>Slayt Başlıkları</vt:lpstr>
      </vt:variant>
      <vt:variant>
        <vt:i4>196</vt:i4>
      </vt:variant>
    </vt:vector>
  </HeadingPairs>
  <TitlesOfParts>
    <vt:vector size="197" baseType="lpstr">
      <vt:lpstr>Ofis Teması</vt:lpstr>
      <vt:lpstr>ANAYASA HUKUKU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HUKUKUN ANLAMI VE KONUSU</vt:lpstr>
      <vt:lpstr>Cezai/ Hukuki Yaptırım</vt:lpstr>
      <vt:lpstr>TOPLUMU DÜZENLEYEN KURALLAR</vt:lpstr>
      <vt:lpstr>“Hukuk Devleti İlkesi” </vt:lpstr>
      <vt:lpstr>Hukuk Kurallarının Amaçları</vt:lpstr>
      <vt:lpstr>2. DİN KURALLARI</vt:lpstr>
      <vt:lpstr>3.AHLAK KURALLARI</vt:lpstr>
      <vt:lpstr>4.GÖRGÜ KURALLARI</vt:lpstr>
      <vt:lpstr>HUKUK KURALLARI İLE DİĞER TOPLUMSAL KURALLARIN KARŞILAŞTIRILMASI</vt:lpstr>
      <vt:lpstr>PowerPoint Sunusu</vt:lpstr>
      <vt:lpstr>HUKUK KAVRAMI VE UNSURLARI</vt:lpstr>
      <vt:lpstr>HUKUKUN KAYNAKLARI</vt:lpstr>
      <vt:lpstr>PowerPoint Sunusu</vt:lpstr>
      <vt:lpstr>Yazılı Kaynaklar</vt:lpstr>
      <vt:lpstr>Anayasa</vt:lpstr>
      <vt:lpstr>PowerPoint Sunusu</vt:lpstr>
      <vt:lpstr>PowerPoint Sunusu</vt:lpstr>
      <vt:lpstr>Kanunlar</vt:lpstr>
      <vt:lpstr>PowerPoint Sunusu</vt:lpstr>
      <vt:lpstr>Temel Hak ve Hürriyetlere İlişkin Uluslararası Antlaşmalar</vt:lpstr>
      <vt:lpstr>Uluslararası Antlaşmaların Niteliği</vt:lpstr>
      <vt:lpstr>Cumhurbaşkanlığı Kararnamesi</vt:lpstr>
      <vt:lpstr>PowerPoint Sunusu</vt:lpstr>
      <vt:lpstr>YÖNETMELİK</vt:lpstr>
      <vt:lpstr>YAZILI OLMAYAN KAYNAKLAR (ÖRF VE ADET HUKUKU)</vt:lpstr>
      <vt:lpstr>ÖRF ADET HUKUKUNUN UNSURLARI</vt:lpstr>
      <vt:lpstr>YARDIMCI KAYNAKLAR</vt:lpstr>
      <vt:lpstr>İÇTİHADI BİRLEŞTİRME KARARLARI</vt:lpstr>
      <vt:lpstr>ANAYASA HUKUKU</vt:lpstr>
      <vt:lpstr>Pozitif Hukuk- İdeal Hukuk</vt:lpstr>
      <vt:lpstr>PowerPoint Sunusu</vt:lpstr>
      <vt:lpstr>PowerPoint Sunusu</vt:lpstr>
      <vt:lpstr>PowerPoint Sunusu</vt:lpstr>
      <vt:lpstr>Kamu Hukuku- Özel Hukuk Ayrımının Ölçütleri</vt:lpstr>
      <vt:lpstr>Kamu Hukuku</vt:lpstr>
      <vt:lpstr>PowerPoint Sunusu</vt:lpstr>
      <vt:lpstr>ANAYASA HUKUKU</vt:lpstr>
      <vt:lpstr>İdare Hukuku</vt:lpstr>
      <vt:lpstr>PowerPoint Sunusu</vt:lpstr>
      <vt:lpstr>PowerPoint Sunusu</vt:lpstr>
      <vt:lpstr>PowerPoint Sunusu</vt:lpstr>
      <vt:lpstr>PowerPoint Sunusu</vt:lpstr>
      <vt:lpstr>CEZA HUKUKU</vt:lpstr>
      <vt:lpstr>PowerPoint Sunusu</vt:lpstr>
      <vt:lpstr>Devletler Genel Hukuku</vt:lpstr>
      <vt:lpstr>Vergi Hukuku</vt:lpstr>
      <vt:lpstr>Sosyal Güvenlik Hukuku</vt:lpstr>
      <vt:lpstr>PowerPoint Sunusu</vt:lpstr>
      <vt:lpstr>Özel Hukukun Dalları</vt:lpstr>
      <vt:lpstr>PowerPoint Sunusu</vt:lpstr>
      <vt:lpstr>Medeni Hukuk</vt:lpstr>
      <vt:lpstr>Medeni Hukuk</vt:lpstr>
      <vt:lpstr>Ticaret Hukuku</vt:lpstr>
      <vt:lpstr>Devletler Özel Hukuku</vt:lpstr>
      <vt:lpstr>Fikri Mülkiyet Hukuku</vt:lpstr>
      <vt:lpstr>Fikri Mülkiyet Hukuku</vt:lpstr>
      <vt:lpstr>PowerPoint Sunusu</vt:lpstr>
      <vt:lpstr>İş Hukuku</vt:lpstr>
      <vt:lpstr>Medeni Usul Hukuku</vt:lpstr>
      <vt:lpstr>İcra- İflas Hukuku</vt:lpstr>
      <vt:lpstr>ANAYASA HUKUKU</vt:lpstr>
      <vt:lpstr>Türk Anayasa Hukuku</vt:lpstr>
      <vt:lpstr>Türk Anayasa Hukuku</vt:lpstr>
      <vt:lpstr>Türk Anayasa Hukuku</vt:lpstr>
      <vt:lpstr>1982 ANAYASASI TEMEL İLKELER</vt:lpstr>
      <vt:lpstr>PowerPoint Sunusu</vt:lpstr>
      <vt:lpstr>PowerPoint Sunusu</vt:lpstr>
      <vt:lpstr>PowerPoint Sunusu</vt:lpstr>
      <vt:lpstr>PowerPoint Sunusu</vt:lpstr>
      <vt:lpstr>PowerPoint Sunusu</vt:lpstr>
      <vt:lpstr>PowerPoint Sunusu</vt:lpstr>
      <vt:lpstr>PowerPoint Sunusu</vt:lpstr>
      <vt:lpstr>PowerPoint Sunusu</vt:lpstr>
      <vt:lpstr>YASAMA</vt:lpstr>
      <vt:lpstr>PowerPoint Sunusu</vt:lpstr>
      <vt:lpstr>YASAMA</vt:lpstr>
      <vt:lpstr>PowerPoint Sunusu</vt:lpstr>
      <vt:lpstr>TBMM’nin Bilgi Edinme Ve Denetim Yolları </vt:lpstr>
      <vt:lpstr>YÜRÜTME</vt:lpstr>
      <vt:lpstr>YÜRÜTME</vt:lpstr>
      <vt:lpstr>YÜRÜTME</vt:lpstr>
      <vt:lpstr>PowerPoint Sunusu</vt:lpstr>
      <vt:lpstr>YARGI</vt:lpstr>
      <vt:lpstr>PowerPoint Sunusu</vt:lpstr>
      <vt:lpstr>PowerPoint Sunusu</vt:lpstr>
      <vt:lpstr>PowerPoint Sunusu</vt:lpstr>
      <vt:lpstr>PowerPoint Sunusu</vt:lpstr>
      <vt:lpstr>ANAYASA YARGISI</vt:lpstr>
      <vt:lpstr>PowerPoint Sunusu</vt:lpstr>
      <vt:lpstr>PowerPoint Sunusu</vt:lpstr>
      <vt:lpstr>PowerPoint Sunusu</vt:lpstr>
      <vt:lpstr>Temel Hak ve Hürriyetlerin Korunması</vt:lpstr>
      <vt:lpstr>PowerPoint Sunusu</vt:lpstr>
      <vt:lpstr>PowerPoint Sunusu</vt:lpstr>
      <vt:lpstr>PowerPoint Sunusu</vt:lpstr>
      <vt:lpstr>Anayasa Mahkemesi’nin Esasa İlişkin Karar Türleri</vt:lpstr>
      <vt:lpstr>PowerPoint Sunusu</vt:lpstr>
      <vt:lpstr>Bireysel Başvuru</vt:lpstr>
      <vt:lpstr> Bireysel Başvuru Yolunun Kabul Edilebilirlik Şartları </vt:lpstr>
      <vt:lpstr>Mahkeme’nin Kararları</vt:lpstr>
      <vt:lpstr>Başvurunun Esasına İlişkin Kararlar</vt:lpstr>
      <vt:lpstr>PowerPoint Sunusu</vt:lpstr>
      <vt:lpstr>Anayasa‘da Yer Alan Kurumlar</vt:lpstr>
      <vt:lpstr>ANAYASA HUKUKU</vt:lpstr>
      <vt:lpstr>PowerPoint Sunusu</vt:lpstr>
      <vt:lpstr>PowerPoint Sunusu</vt:lpstr>
      <vt:lpstr>PowerPoint Sunusu</vt:lpstr>
      <vt:lpstr>Kamu Hakları 1- Kişisel Hak ve Özgürlükler </vt:lpstr>
      <vt:lpstr>PowerPoint Sunusu</vt:lpstr>
      <vt:lpstr>PowerPoint Sunusu</vt:lpstr>
      <vt:lpstr>PowerPoint Sunusu</vt:lpstr>
      <vt:lpstr>PowerPoint Sunusu</vt:lpstr>
      <vt:lpstr>PowerPoint Sunusu</vt:lpstr>
      <vt:lpstr>PowerPoint Sunusu</vt:lpstr>
      <vt:lpstr>PowerPoint Sunusu</vt:lpstr>
      <vt:lpstr>OLAĞANÜSTÜ DÖNEMDE SINIRLAMA</vt:lpstr>
      <vt:lpstr>PowerPoint Sunusu</vt:lpstr>
      <vt:lpstr>PowerPoint Sunusu</vt:lpstr>
      <vt:lpstr>ANAYASA HUKUKU</vt:lpstr>
      <vt:lpstr>PowerPoint Sunusu</vt:lpstr>
      <vt:lpstr>PowerPoint Sunusu</vt:lpstr>
      <vt:lpstr>ANAYASA KAVRAMI</vt:lpstr>
      <vt:lpstr>PowerPoint Sunusu</vt:lpstr>
      <vt:lpstr>KURUCU İKTİDAR</vt:lpstr>
      <vt:lpstr>KURUCU İKTİDAR</vt:lpstr>
      <vt:lpstr>KURUCU İKTİDAR</vt:lpstr>
      <vt:lpstr>KURUCU İKTİDAR</vt:lpstr>
      <vt:lpstr>KURUCU İKTİDAR</vt:lpstr>
      <vt:lpstr>PowerPoint Sunusu</vt:lpstr>
      <vt:lpstr>DEVLET KAVRAMI</vt:lpstr>
      <vt:lpstr>DEVLET KAVRAMI</vt:lpstr>
      <vt:lpstr>DEVLET KAVRAMI</vt:lpstr>
      <vt:lpstr>PowerPoint Sunusu</vt:lpstr>
      <vt:lpstr>DEVLET KAVRAMI</vt:lpstr>
      <vt:lpstr>DEVLET ŞEKİLLERİ  MONARŞİ VE CUMHURİYET</vt:lpstr>
      <vt:lpstr>DEVLET ŞEKİLLERİ  MONARŞİ VE CUMHURİYET</vt:lpstr>
      <vt:lpstr>DEVLET ŞEKİLLERİ ÜNİTER DEVLET – BİLEŞİK DEVLET</vt:lpstr>
      <vt:lpstr>DEVLET ŞEKİLLERİ ÜNİTER DEVLET VE BİLEŞİK DEVLET</vt:lpstr>
      <vt:lpstr>DEVLET ŞEKİLLLERİ ÜNİTER DEVLET – BİLEŞİK DEVLET</vt:lpstr>
      <vt:lpstr>PowerPoint Sunusu</vt:lpstr>
      <vt:lpstr>DEVLET ŞEKİLLLERİ ÜNİTER DEVLET – BİLEŞİK DEVLET</vt:lpstr>
      <vt:lpstr>DEVLET ŞEKİLLLERİ ÜNİTER DEVLET – BİLEŞİK DEVLET</vt:lpstr>
      <vt:lpstr>PowerPoint Sunusu</vt:lpstr>
      <vt:lpstr>DEVLET ŞEKİLLLERİ ÜNİTER DEVLET – BİLEŞİK DEVLET</vt:lpstr>
      <vt:lpstr>PowerPoint Sunusu</vt:lpstr>
      <vt:lpstr>ANAYASA HUKUKU</vt:lpstr>
      <vt:lpstr>HÜKÜMET SİSTEMLERİ</vt:lpstr>
      <vt:lpstr>PowerPoint Sunusu</vt:lpstr>
      <vt:lpstr>HÜKÜMET SİSTEMLERİ</vt:lpstr>
      <vt:lpstr>PowerPoint Sunusu</vt:lpstr>
      <vt:lpstr>PowerPoint Sunusu</vt:lpstr>
      <vt:lpstr>PowerPoint Sunusu</vt:lpstr>
      <vt:lpstr>PowerPoint Sunusu</vt:lpstr>
      <vt:lpstr>KUVVETLER AYRILIĞIN SİSTEMLERİ </vt:lpstr>
      <vt:lpstr>PowerPoint Sunusu</vt:lpstr>
      <vt:lpstr>PowerPoint Sunusu</vt:lpstr>
      <vt:lpstr>PowerPoint Sunusu</vt:lpstr>
      <vt:lpstr> HÜKÜMET SİSTEMLERİ</vt:lpstr>
      <vt:lpstr>PowerPoint Sunusu</vt:lpstr>
      <vt:lpstr>PowerPoint Sunusu</vt:lpstr>
      <vt:lpstr>DEMOKRASİ</vt:lpstr>
      <vt:lpstr>DEMOKRASİ</vt:lpstr>
      <vt:lpstr>EGEMENLİĞİN KULLANILMASI BAKIMINDAN DEMOKRASİ TİPLERİ</vt:lpstr>
      <vt:lpstr>PowerPoint Sunusu</vt:lpstr>
      <vt:lpstr>PowerPoint Sunusu</vt:lpstr>
      <vt:lpstr>PowerPoint Sunusu</vt:lpstr>
      <vt:lpstr>PowerPoint Sunusu</vt:lpstr>
      <vt:lpstr>SEÇİMLER</vt:lpstr>
      <vt:lpstr>MİLLETVEKİLİ SEÇME VE SEÇİLME ŞARTLARI</vt:lpstr>
      <vt:lpstr>PowerPoint Sunusu</vt:lpstr>
      <vt:lpstr>PowerPoint Sunusu</vt:lpstr>
      <vt:lpstr>Yasama Organının Oluşumu</vt:lpstr>
      <vt:lpstr>PowerPoint Sunusu</vt:lpstr>
      <vt:lpstr>PowerPoint Sunusu</vt:lpstr>
      <vt:lpstr>PowerPoint Sunusu</vt:lpstr>
      <vt:lpstr>PowerPoint Sunusu</vt:lpstr>
      <vt:lpstr>PowerPoint Sunusu</vt:lpstr>
      <vt:lpstr>PowerPoint Sunusu</vt:lpstr>
      <vt:lpstr>PowerPoint Sunusu</vt:lpstr>
      <vt:lpstr>ANAYASA DEĞİŞİKLİĞİ</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ANAYASA HUKUKU</dc:title>
  <dc:creator>Nilay SOYDAN</dc:creator>
  <cp:lastModifiedBy>Hasan Basri OZKAN</cp:lastModifiedBy>
  <cp:revision>60</cp:revision>
  <dcterms:created xsi:type="dcterms:W3CDTF">2018-10-24T06:56:43Z</dcterms:created>
  <dcterms:modified xsi:type="dcterms:W3CDTF">2024-10-31T08:34:00Z</dcterms:modified>
</cp:coreProperties>
</file>