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2"/>
  </p:notesMasterIdLst>
  <p:sldIdLst>
    <p:sldId id="256" r:id="rId2"/>
    <p:sldId id="281" r:id="rId3"/>
    <p:sldId id="264" r:id="rId4"/>
    <p:sldId id="282" r:id="rId5"/>
    <p:sldId id="283" r:id="rId6"/>
    <p:sldId id="265" r:id="rId7"/>
    <p:sldId id="284" r:id="rId8"/>
    <p:sldId id="266" r:id="rId9"/>
    <p:sldId id="285" r:id="rId10"/>
    <p:sldId id="267" r:id="rId11"/>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15603" autoAdjust="0"/>
    <p:restoredTop sz="99283" autoAdjust="0"/>
  </p:normalViewPr>
  <p:slideViewPr>
    <p:cSldViewPr>
      <p:cViewPr varScale="1">
        <p:scale>
          <a:sx n="74" d="100"/>
          <a:sy n="74" d="100"/>
        </p:scale>
        <p:origin x="1266" y="72"/>
      </p:cViewPr>
      <p:guideLst>
        <p:guide orient="horz" pos="2160"/>
        <p:guide pos="2880"/>
      </p:guideLst>
    </p:cSldViewPr>
  </p:slideViewPr>
  <p:outlineViewPr>
    <p:cViewPr>
      <p:scale>
        <a:sx n="33" d="100"/>
        <a:sy n="33" d="100"/>
      </p:scale>
      <p:origin x="0" y="53724"/>
    </p:cViewPr>
  </p:outlineViewPr>
  <p:notesTextViewPr>
    <p:cViewPr>
      <p:scale>
        <a:sx n="100" d="100"/>
        <a:sy n="100" d="100"/>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D341156-7B1E-4BB0-972D-DD04333CEF71}" type="datetimeFigureOut">
              <a:rPr lang="tr-TR" smtClean="0"/>
              <a:pPr/>
              <a:t>29.10.2017</a:t>
            </a:fld>
            <a:endParaRPr lang="tr-TR"/>
          </a:p>
        </p:txBody>
      </p:sp>
      <p:sp>
        <p:nvSpPr>
          <p:cNvPr id="4" name="3 Slayt Görüntüsü Yer Tutucusu"/>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4 Not Yer Tutucusu"/>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5 Altbilgi Yer Tutucusu"/>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6 Slayt Numarası Yer Tutucusu"/>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54A1799-BE7F-4B75-91AD-250F2C7CE3D4}" type="slidenum">
              <a:rPr lang="tr-TR" smtClean="0"/>
              <a:pPr/>
              <a:t>‹#›</a:t>
            </a:fld>
            <a:endParaRPr lang="tr-TR"/>
          </a:p>
        </p:txBody>
      </p:sp>
    </p:spTree>
    <p:extLst>
      <p:ext uri="{BB962C8B-B14F-4D97-AF65-F5344CB8AC3E}">
        <p14:creationId xmlns:p14="http://schemas.microsoft.com/office/powerpoint/2010/main" val="328705225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p:bgRef idx="1003">
        <a:schemeClr val="bg1"/>
      </p:bgRef>
    </p:bg>
    <p:spTree>
      <p:nvGrpSpPr>
        <p:cNvPr id="1" name=""/>
        <p:cNvGrpSpPr/>
        <p:nvPr/>
      </p:nvGrpSpPr>
      <p:grpSpPr>
        <a:xfrm>
          <a:off x="0" y="0"/>
          <a:ext cx="0" cy="0"/>
          <a:chOff x="0" y="0"/>
          <a:chExt cx="0" cy="0"/>
        </a:xfrm>
      </p:grpSpPr>
      <p:sp>
        <p:nvSpPr>
          <p:cNvPr id="12" name="11 Dikdörtgen"/>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3" name="12 Yuvarlatılmış Dikdörtgen"/>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9" name="8 Alt Başlık"/>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28" name="27 Veri Yer Tutucusu"/>
          <p:cNvSpPr>
            <a:spLocks noGrp="1"/>
          </p:cNvSpPr>
          <p:nvPr>
            <p:ph type="dt" sz="half" idx="10"/>
          </p:nvPr>
        </p:nvSpPr>
        <p:spPr/>
        <p:txBody>
          <a:bodyPr/>
          <a:lstStyle/>
          <a:p>
            <a:fld id="{3AF89180-FE5C-4A89-988F-FDB14BACF2BC}" type="datetimeFigureOut">
              <a:rPr lang="tr-TR" smtClean="0"/>
              <a:pPr/>
              <a:t>29.10.2017</a:t>
            </a:fld>
            <a:endParaRPr lang="tr-TR"/>
          </a:p>
        </p:txBody>
      </p:sp>
      <p:sp>
        <p:nvSpPr>
          <p:cNvPr id="17" name="16 Altbilgi Yer Tutucusu"/>
          <p:cNvSpPr>
            <a:spLocks noGrp="1"/>
          </p:cNvSpPr>
          <p:nvPr>
            <p:ph type="ftr" sz="quarter" idx="11"/>
          </p:nvPr>
        </p:nvSpPr>
        <p:spPr/>
        <p:txBody>
          <a:bodyPr/>
          <a:lstStyle/>
          <a:p>
            <a:endParaRPr lang="tr-TR"/>
          </a:p>
        </p:txBody>
      </p:sp>
      <p:sp>
        <p:nvSpPr>
          <p:cNvPr id="29" name="28 Slayt Numarası Yer Tutucusu"/>
          <p:cNvSpPr>
            <a:spLocks noGrp="1"/>
          </p:cNvSpPr>
          <p:nvPr>
            <p:ph type="sldNum" sz="quarter" idx="12"/>
          </p:nvPr>
        </p:nvSpPr>
        <p:spPr/>
        <p:txBody>
          <a:bodyPr lIns="0" tIns="0" rIns="0" bIns="0">
            <a:noAutofit/>
          </a:bodyPr>
          <a:lstStyle>
            <a:lvl1pPr>
              <a:defRPr sz="1400">
                <a:solidFill>
                  <a:srgbClr val="FFFFFF"/>
                </a:solidFill>
              </a:defRPr>
            </a:lvl1pPr>
          </a:lstStyle>
          <a:p>
            <a:fld id="{8F97640A-5E55-4B12-A52D-77ADB72EF5C0}" type="slidenum">
              <a:rPr lang="tr-TR" smtClean="0"/>
              <a:pPr/>
              <a:t>‹#›</a:t>
            </a:fld>
            <a:endParaRPr lang="tr-TR"/>
          </a:p>
        </p:txBody>
      </p:sp>
      <p:sp>
        <p:nvSpPr>
          <p:cNvPr id="7" name="6 Dikdörtgen"/>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Dikdörtgen"/>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Dikdörtgen"/>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Başlık"/>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tr-TR" smtClean="0"/>
              <a:t>Asıl başlık stili için tıklatın</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3AF89180-FE5C-4A89-988F-FDB14BACF2BC}" type="datetimeFigureOut">
              <a:rPr lang="tr-TR" smtClean="0"/>
              <a:pPr/>
              <a:t>29.10.2017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8F97640A-5E55-4B12-A52D-77ADB72EF5C0}"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41"/>
            <a:ext cx="2011680" cy="5851525"/>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914400" y="274640"/>
            <a:ext cx="5562600" cy="5851525"/>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3AF89180-FE5C-4A89-988F-FDB14BACF2BC}" type="datetimeFigureOut">
              <a:rPr lang="tr-TR" smtClean="0"/>
              <a:pPr/>
              <a:t>29.10.2017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8F97640A-5E55-4B12-A52D-77ADB72EF5C0}"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4" name="3 Veri Yer Tutucusu"/>
          <p:cNvSpPr>
            <a:spLocks noGrp="1"/>
          </p:cNvSpPr>
          <p:nvPr>
            <p:ph type="dt" sz="half" idx="10"/>
          </p:nvPr>
        </p:nvSpPr>
        <p:spPr/>
        <p:txBody>
          <a:bodyPr/>
          <a:lstStyle/>
          <a:p>
            <a:fld id="{3AF89180-FE5C-4A89-988F-FDB14BACF2BC}" type="datetimeFigureOut">
              <a:rPr lang="tr-TR" smtClean="0"/>
              <a:pPr/>
              <a:t>29.10.2017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8F97640A-5E55-4B12-A52D-77ADB72EF5C0}" type="slidenum">
              <a:rPr lang="tr-TR" smtClean="0"/>
              <a:pPr/>
              <a:t>‹#›</a:t>
            </a:fld>
            <a:endParaRPr lang="tr-TR"/>
          </a:p>
        </p:txBody>
      </p:sp>
      <p:sp>
        <p:nvSpPr>
          <p:cNvPr id="8" name="7 İçerik Yer Tutucusu"/>
          <p:cNvSpPr>
            <a:spLocks noGrp="1"/>
          </p:cNvSpPr>
          <p:nvPr>
            <p:ph sz="quarter" idx="1"/>
          </p:nvPr>
        </p:nvSpPr>
        <p:spPr>
          <a:xfrm>
            <a:off x="914400" y="1447800"/>
            <a:ext cx="7772400" cy="4572000"/>
          </a:xfrm>
        </p:spPr>
        <p:txBody>
          <a:bodyPr vert="horz"/>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3">
        <a:schemeClr val="bg1"/>
      </p:bgRef>
    </p:bg>
    <p:spTree>
      <p:nvGrpSpPr>
        <p:cNvPr id="1" name=""/>
        <p:cNvGrpSpPr/>
        <p:nvPr/>
      </p:nvGrpSpPr>
      <p:grpSpPr>
        <a:xfrm>
          <a:off x="0" y="0"/>
          <a:ext cx="0" cy="0"/>
          <a:chOff x="0" y="0"/>
          <a:chExt cx="0" cy="0"/>
        </a:xfrm>
      </p:grpSpPr>
      <p:sp>
        <p:nvSpPr>
          <p:cNvPr id="11" name="10 Dikdörtgen"/>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0" name="9 Yuvarlatılmış Dikdörtgen"/>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1 Başlık"/>
          <p:cNvSpPr>
            <a:spLocks noGrp="1"/>
          </p:cNvSpPr>
          <p:nvPr>
            <p:ph type="title"/>
          </p:nvPr>
        </p:nvSpPr>
        <p:spPr>
          <a:xfrm>
            <a:off x="722313" y="952500"/>
            <a:ext cx="7772400" cy="1362075"/>
          </a:xfrm>
        </p:spPr>
        <p:txBody>
          <a:bodyPr anchor="b" anchorCtr="0"/>
          <a:lstStyle>
            <a:lvl1pPr algn="l">
              <a:buNone/>
              <a:defRPr sz="4000" b="0" cap="none"/>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p:txBody>
          <a:bodyPr/>
          <a:lstStyle/>
          <a:p>
            <a:fld id="{3AF89180-FE5C-4A89-988F-FDB14BACF2BC}" type="datetimeFigureOut">
              <a:rPr lang="tr-TR" smtClean="0"/>
              <a:pPr/>
              <a:t>29.10.2017</a:t>
            </a:fld>
            <a:endParaRPr lang="tr-TR"/>
          </a:p>
        </p:txBody>
      </p:sp>
      <p:sp>
        <p:nvSpPr>
          <p:cNvPr id="5" name="4 Altbilgi Yer Tutucusu"/>
          <p:cNvSpPr>
            <a:spLocks noGrp="1"/>
          </p:cNvSpPr>
          <p:nvPr>
            <p:ph type="ftr" sz="quarter" idx="11"/>
          </p:nvPr>
        </p:nvSpPr>
        <p:spPr>
          <a:xfrm>
            <a:off x="800100" y="6172200"/>
            <a:ext cx="4000500" cy="457200"/>
          </a:xfrm>
        </p:spPr>
        <p:txBody>
          <a:bodyPr/>
          <a:lstStyle/>
          <a:p>
            <a:endParaRPr lang="tr-TR"/>
          </a:p>
        </p:txBody>
      </p:sp>
      <p:sp>
        <p:nvSpPr>
          <p:cNvPr id="7" name="6 Dikdörtgen"/>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Dikdörtgen"/>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8 Dikdörtgen"/>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5 Slayt Numarası Yer Tutucusu"/>
          <p:cNvSpPr>
            <a:spLocks noGrp="1"/>
          </p:cNvSpPr>
          <p:nvPr>
            <p:ph type="sldNum" sz="quarter" idx="12"/>
          </p:nvPr>
        </p:nvSpPr>
        <p:spPr>
          <a:xfrm>
            <a:off x="146304" y="6208776"/>
            <a:ext cx="457200" cy="457200"/>
          </a:xfrm>
        </p:spPr>
        <p:txBody>
          <a:bodyPr/>
          <a:lstStyle/>
          <a:p>
            <a:fld id="{8F97640A-5E55-4B12-A52D-77ADB72EF5C0}" type="slidenum">
              <a:rPr lang="tr-TR" smtClean="0"/>
              <a:pPr/>
              <a:t>‹#›</a:t>
            </a:fld>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5" name="4 Veri Yer Tutucusu"/>
          <p:cNvSpPr>
            <a:spLocks noGrp="1"/>
          </p:cNvSpPr>
          <p:nvPr>
            <p:ph type="dt" sz="half" idx="10"/>
          </p:nvPr>
        </p:nvSpPr>
        <p:spPr/>
        <p:txBody>
          <a:bodyPr/>
          <a:lstStyle/>
          <a:p>
            <a:fld id="{3AF89180-FE5C-4A89-988F-FDB14BACF2BC}" type="datetimeFigureOut">
              <a:rPr lang="tr-TR" smtClean="0"/>
              <a:pPr/>
              <a:t>29.10.2017</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8F97640A-5E55-4B12-A52D-77ADB72EF5C0}" type="slidenum">
              <a:rPr lang="tr-TR" smtClean="0"/>
              <a:pPr/>
              <a:t>‹#›</a:t>
            </a:fld>
            <a:endParaRPr lang="tr-TR"/>
          </a:p>
        </p:txBody>
      </p:sp>
      <p:sp>
        <p:nvSpPr>
          <p:cNvPr id="9" name="8 İçerik Yer Tutucusu"/>
          <p:cNvSpPr>
            <a:spLocks noGrp="1"/>
          </p:cNvSpPr>
          <p:nvPr>
            <p:ph sz="quarter" idx="1"/>
          </p:nvPr>
        </p:nvSpPr>
        <p:spPr>
          <a:xfrm>
            <a:off x="914400" y="1447800"/>
            <a:ext cx="3749040" cy="4572000"/>
          </a:xfrm>
        </p:spPr>
        <p:txBody>
          <a:bodyPr vert="horz"/>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1" name="10 İçerik Yer Tutucusu"/>
          <p:cNvSpPr>
            <a:spLocks noGrp="1"/>
          </p:cNvSpPr>
          <p:nvPr>
            <p:ph sz="quarter" idx="2"/>
          </p:nvPr>
        </p:nvSpPr>
        <p:spPr>
          <a:xfrm>
            <a:off x="4933950" y="1447800"/>
            <a:ext cx="3749040" cy="4572000"/>
          </a:xfrm>
        </p:spPr>
        <p:txBody>
          <a:bodyPr vert="horz"/>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914400" y="273050"/>
            <a:ext cx="7772400" cy="1143000"/>
          </a:xfrm>
        </p:spPr>
        <p:txBody>
          <a:bodyPr anchor="b" anchorCtr="0"/>
          <a:lstStyle>
            <a:lvl1pPr>
              <a:defRPr/>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4" name="3 Metin Yer Tutucusu"/>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7" name="6 Veri Yer Tutucusu"/>
          <p:cNvSpPr>
            <a:spLocks noGrp="1"/>
          </p:cNvSpPr>
          <p:nvPr>
            <p:ph type="dt" sz="half" idx="10"/>
          </p:nvPr>
        </p:nvSpPr>
        <p:spPr/>
        <p:txBody>
          <a:bodyPr/>
          <a:lstStyle/>
          <a:p>
            <a:fld id="{3AF89180-FE5C-4A89-988F-FDB14BACF2BC}" type="datetimeFigureOut">
              <a:rPr lang="tr-TR" smtClean="0"/>
              <a:pPr/>
              <a:t>29.10.2017</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8F97640A-5E55-4B12-A52D-77ADB72EF5C0}" type="slidenum">
              <a:rPr lang="tr-TR" smtClean="0"/>
              <a:pPr/>
              <a:t>‹#›</a:t>
            </a:fld>
            <a:endParaRPr lang="tr-TR"/>
          </a:p>
        </p:txBody>
      </p:sp>
      <p:sp>
        <p:nvSpPr>
          <p:cNvPr id="11" name="10 İçerik Yer Tutucusu"/>
          <p:cNvSpPr>
            <a:spLocks noGrp="1"/>
          </p:cNvSpPr>
          <p:nvPr>
            <p:ph sz="half" idx="2"/>
          </p:nvPr>
        </p:nvSpPr>
        <p:spPr>
          <a:xfrm>
            <a:off x="914400" y="2247900"/>
            <a:ext cx="3733800" cy="3886200"/>
          </a:xfrm>
        </p:spPr>
        <p:txBody>
          <a:bodyPr vert="horz"/>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3" name="12 İçerik Yer Tutucusu"/>
          <p:cNvSpPr>
            <a:spLocks noGrp="1"/>
          </p:cNvSpPr>
          <p:nvPr>
            <p:ph sz="half" idx="4"/>
          </p:nvPr>
        </p:nvSpPr>
        <p:spPr>
          <a:xfrm>
            <a:off x="4953000" y="2247900"/>
            <a:ext cx="3733800" cy="3886200"/>
          </a:xfrm>
        </p:spPr>
        <p:txBody>
          <a:bodyPr vert="horz"/>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Veri Yer Tutucusu"/>
          <p:cNvSpPr>
            <a:spLocks noGrp="1"/>
          </p:cNvSpPr>
          <p:nvPr>
            <p:ph type="dt" sz="half" idx="10"/>
          </p:nvPr>
        </p:nvSpPr>
        <p:spPr/>
        <p:txBody>
          <a:bodyPr/>
          <a:lstStyle/>
          <a:p>
            <a:fld id="{3AF89180-FE5C-4A89-988F-FDB14BACF2BC}" type="datetimeFigureOut">
              <a:rPr lang="tr-TR" smtClean="0"/>
              <a:pPr/>
              <a:t>29.10.2017</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8F97640A-5E55-4B12-A52D-77ADB72EF5C0}"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3AF89180-FE5C-4A89-988F-FDB14BACF2BC}" type="datetimeFigureOut">
              <a:rPr lang="tr-TR" smtClean="0"/>
              <a:pPr/>
              <a:t>29.10.2017</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8F97640A-5E55-4B12-A52D-77ADB72EF5C0}"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8" name="7 Dikdörtgen"/>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9" name="8 Yuvarlatılmış Dikdörtgen"/>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1 Başlık"/>
          <p:cNvSpPr>
            <a:spLocks noGrp="1"/>
          </p:cNvSpPr>
          <p:nvPr>
            <p:ph type="title"/>
          </p:nvPr>
        </p:nvSpPr>
        <p:spPr>
          <a:xfrm>
            <a:off x="914400" y="273050"/>
            <a:ext cx="7772400" cy="1143000"/>
          </a:xfrm>
        </p:spPr>
        <p:txBody>
          <a:bodyPr anchor="b" anchorCtr="0"/>
          <a:lstStyle>
            <a:lvl1pPr algn="l">
              <a:buNone/>
              <a:defRPr sz="4000" b="0"/>
            </a:lvl1pPr>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5" name="4 Veri Yer Tutucusu"/>
          <p:cNvSpPr>
            <a:spLocks noGrp="1"/>
          </p:cNvSpPr>
          <p:nvPr>
            <p:ph type="dt" sz="half" idx="10"/>
          </p:nvPr>
        </p:nvSpPr>
        <p:spPr/>
        <p:txBody>
          <a:bodyPr/>
          <a:lstStyle/>
          <a:p>
            <a:fld id="{3AF89180-FE5C-4A89-988F-FDB14BACF2BC}" type="datetimeFigureOut">
              <a:rPr lang="tr-TR" smtClean="0"/>
              <a:pPr/>
              <a:t>29.10.2017</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8F97640A-5E55-4B12-A52D-77ADB72EF5C0}" type="slidenum">
              <a:rPr lang="tr-TR" smtClean="0"/>
              <a:pPr/>
              <a:t>‹#›</a:t>
            </a:fld>
            <a:endParaRPr lang="tr-TR"/>
          </a:p>
        </p:txBody>
      </p:sp>
      <p:sp>
        <p:nvSpPr>
          <p:cNvPr id="11" name="10 İçerik Yer Tutucusu"/>
          <p:cNvSpPr>
            <a:spLocks noGrp="1"/>
          </p:cNvSpPr>
          <p:nvPr>
            <p:ph sz="quarter" idx="1"/>
          </p:nvPr>
        </p:nvSpPr>
        <p:spPr>
          <a:xfrm>
            <a:off x="2971800" y="1600200"/>
            <a:ext cx="5715000" cy="4495800"/>
          </a:xfrm>
        </p:spPr>
        <p:txBody>
          <a:bodyPr vert="horz"/>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914400" y="4900550"/>
            <a:ext cx="7315200" cy="522288"/>
          </a:xfrm>
        </p:spPr>
        <p:txBody>
          <a:bodyPr anchor="ctr">
            <a:noAutofit/>
          </a:bodyPr>
          <a:lstStyle>
            <a:lvl1pPr algn="l">
              <a:buNone/>
              <a:defRPr sz="2800" b="0"/>
            </a:lvl1pPr>
          </a:lstStyle>
          <a:p>
            <a:r>
              <a:rPr kumimoji="0" lang="tr-TR" smtClean="0"/>
              <a:t>Asıl başlık stili için tıklatın</a:t>
            </a:r>
            <a:endParaRPr kumimoji="0" lang="en-US"/>
          </a:p>
        </p:txBody>
      </p:sp>
      <p:sp>
        <p:nvSpPr>
          <p:cNvPr id="4" name="3 Metin Yer Tutucusu"/>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5" name="4 Veri Yer Tutucusu"/>
          <p:cNvSpPr>
            <a:spLocks noGrp="1"/>
          </p:cNvSpPr>
          <p:nvPr>
            <p:ph type="dt" sz="half" idx="10"/>
          </p:nvPr>
        </p:nvSpPr>
        <p:spPr/>
        <p:txBody>
          <a:bodyPr/>
          <a:lstStyle/>
          <a:p>
            <a:fld id="{3AF89180-FE5C-4A89-988F-FDB14BACF2BC}" type="datetimeFigureOut">
              <a:rPr lang="tr-TR" smtClean="0"/>
              <a:pPr/>
              <a:t>29.10.2017</a:t>
            </a:fld>
            <a:endParaRPr lang="tr-TR"/>
          </a:p>
        </p:txBody>
      </p:sp>
      <p:sp>
        <p:nvSpPr>
          <p:cNvPr id="6" name="5 Altbilgi Yer Tutucusu"/>
          <p:cNvSpPr>
            <a:spLocks noGrp="1"/>
          </p:cNvSpPr>
          <p:nvPr>
            <p:ph type="ftr" sz="quarter" idx="11"/>
          </p:nvPr>
        </p:nvSpPr>
        <p:spPr>
          <a:xfrm>
            <a:off x="914400" y="6172200"/>
            <a:ext cx="3886200" cy="457200"/>
          </a:xfrm>
        </p:spPr>
        <p:txBody>
          <a:bodyPr/>
          <a:lstStyle/>
          <a:p>
            <a:endParaRPr lang="tr-TR"/>
          </a:p>
        </p:txBody>
      </p:sp>
      <p:sp>
        <p:nvSpPr>
          <p:cNvPr id="7" name="6 Slayt Numarası Yer Tutucusu"/>
          <p:cNvSpPr>
            <a:spLocks noGrp="1"/>
          </p:cNvSpPr>
          <p:nvPr>
            <p:ph type="sldNum" sz="quarter" idx="12"/>
          </p:nvPr>
        </p:nvSpPr>
        <p:spPr>
          <a:xfrm>
            <a:off x="146304" y="6208776"/>
            <a:ext cx="457200" cy="457200"/>
          </a:xfrm>
        </p:spPr>
        <p:txBody>
          <a:bodyPr/>
          <a:lstStyle/>
          <a:p>
            <a:fld id="{8F97640A-5E55-4B12-A52D-77ADB72EF5C0}" type="slidenum">
              <a:rPr lang="tr-TR" smtClean="0"/>
              <a:pPr/>
              <a:t>‹#›</a:t>
            </a:fld>
            <a:endParaRPr lang="tr-TR"/>
          </a:p>
        </p:txBody>
      </p:sp>
      <p:sp>
        <p:nvSpPr>
          <p:cNvPr id="11" name="10 Dikdörtgen"/>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Dikdörtgen"/>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12 Dikdörtgen"/>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2 Resim Yer Tutucusu"/>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tr-TR" smtClean="0"/>
              <a:t>Resim eklemek için simgeyi tıklatın</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8 Dikdörtgen"/>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8" name="7 Yuvarlatılmış Dikdörtgen"/>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2" name="21 Başlık Yer Tutucusu"/>
          <p:cNvSpPr>
            <a:spLocks noGrp="1"/>
          </p:cNvSpPr>
          <p:nvPr>
            <p:ph type="title"/>
          </p:nvPr>
        </p:nvSpPr>
        <p:spPr>
          <a:xfrm>
            <a:off x="914400" y="274638"/>
            <a:ext cx="7772400" cy="1143000"/>
          </a:xfrm>
          <a:prstGeom prst="rect">
            <a:avLst/>
          </a:prstGeom>
        </p:spPr>
        <p:txBody>
          <a:bodyPr bIns="91440" anchor="b" anchorCtr="0">
            <a:normAutofit/>
          </a:bodyPr>
          <a:lstStyle/>
          <a:p>
            <a:r>
              <a:rPr kumimoji="0" lang="tr-TR" smtClean="0"/>
              <a:t>Asıl başlık stili için tıklatın</a:t>
            </a:r>
            <a:endParaRPr kumimoji="0" lang="en-US"/>
          </a:p>
        </p:txBody>
      </p:sp>
      <p:sp>
        <p:nvSpPr>
          <p:cNvPr id="13" name="12 Metin Yer Tutucusu"/>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4" name="13 Veri Yer Tutucusu"/>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3AF89180-FE5C-4A89-988F-FDB14BACF2BC}" type="datetimeFigureOut">
              <a:rPr lang="tr-TR" smtClean="0"/>
              <a:pPr/>
              <a:t>29.10.2017</a:t>
            </a:fld>
            <a:endParaRPr lang="tr-TR"/>
          </a:p>
        </p:txBody>
      </p:sp>
      <p:sp>
        <p:nvSpPr>
          <p:cNvPr id="3" name="2 Altbilgi Yer Tutucusu"/>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lang="tr-TR"/>
          </a:p>
        </p:txBody>
      </p:sp>
      <p:sp>
        <p:nvSpPr>
          <p:cNvPr id="23" name="22 Slayt Numarası Yer Tutucusu"/>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8F97640A-5E55-4B12-A52D-77ADB72EF5C0}"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Alt Başlık"/>
          <p:cNvSpPr>
            <a:spLocks noGrp="1"/>
          </p:cNvSpPr>
          <p:nvPr>
            <p:ph type="subTitle" idx="1"/>
          </p:nvPr>
        </p:nvSpPr>
        <p:spPr>
          <a:xfrm>
            <a:off x="1295400" y="4149080"/>
            <a:ext cx="6400800" cy="1080120"/>
          </a:xfrm>
        </p:spPr>
        <p:txBody>
          <a:bodyPr/>
          <a:lstStyle/>
          <a:p>
            <a:r>
              <a:rPr lang="tr-TR" dirty="0" smtClean="0">
                <a:solidFill>
                  <a:schemeClr val="tx1"/>
                </a:solidFill>
                <a:latin typeface="Book Antiqua" pitchFamily="18" charset="0"/>
              </a:rPr>
              <a:t>Emir Hilmi </a:t>
            </a:r>
            <a:r>
              <a:rPr lang="tr-TR" dirty="0" err="1" smtClean="0">
                <a:solidFill>
                  <a:schemeClr val="tx1"/>
                </a:solidFill>
                <a:latin typeface="Book Antiqua" pitchFamily="18" charset="0"/>
              </a:rPr>
              <a:t>Üner</a:t>
            </a:r>
            <a:endParaRPr lang="tr-TR" dirty="0">
              <a:solidFill>
                <a:schemeClr val="tx1"/>
              </a:solidFill>
              <a:latin typeface="Book Antiqua" pitchFamily="18" charset="0"/>
            </a:endParaRPr>
          </a:p>
        </p:txBody>
      </p:sp>
      <p:sp>
        <p:nvSpPr>
          <p:cNvPr id="2" name="1 Başlık"/>
          <p:cNvSpPr>
            <a:spLocks noGrp="1"/>
          </p:cNvSpPr>
          <p:nvPr>
            <p:ph type="ctrTitle"/>
          </p:nvPr>
        </p:nvSpPr>
        <p:spPr/>
        <p:txBody>
          <a:bodyPr/>
          <a:lstStyle/>
          <a:p>
            <a:r>
              <a:rPr lang="tr-TR" dirty="0" smtClean="0">
                <a:solidFill>
                  <a:schemeClr val="bg1"/>
                </a:solidFill>
                <a:effectLst/>
                <a:latin typeface="Book Antiqua" pitchFamily="18" charset="0"/>
              </a:rPr>
              <a:t>Ziyafet ve İkram Hizmetleri </a:t>
            </a:r>
            <a:endParaRPr lang="tr-TR" dirty="0">
              <a:solidFill>
                <a:schemeClr val="bg1"/>
              </a:solidFill>
              <a:effectLst/>
              <a:latin typeface="Book Antiqua" pitchFamily="18"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611560" y="260648"/>
            <a:ext cx="7772400" cy="1143000"/>
          </a:xfrm>
        </p:spPr>
        <p:txBody>
          <a:bodyPr/>
          <a:lstStyle/>
          <a:p>
            <a:pPr algn="ctr"/>
            <a:r>
              <a:rPr lang="tr-TR" dirty="0" smtClean="0">
                <a:solidFill>
                  <a:schemeClr val="tx1"/>
                </a:solidFill>
                <a:latin typeface="Book Antiqua" pitchFamily="18" charset="0"/>
              </a:rPr>
              <a:t>Sofra Protokolü</a:t>
            </a:r>
            <a:endParaRPr lang="tr-TR" dirty="0">
              <a:solidFill>
                <a:schemeClr val="tx1"/>
              </a:solidFill>
              <a:effectLst/>
              <a:latin typeface="Book Antiqua" pitchFamily="18" charset="0"/>
            </a:endParaRPr>
          </a:p>
        </p:txBody>
      </p:sp>
      <p:sp>
        <p:nvSpPr>
          <p:cNvPr id="3" name="2 İçerik Yer Tutucusu"/>
          <p:cNvSpPr>
            <a:spLocks noGrp="1"/>
          </p:cNvSpPr>
          <p:nvPr>
            <p:ph sz="quarter" idx="1"/>
          </p:nvPr>
        </p:nvSpPr>
        <p:spPr>
          <a:xfrm>
            <a:off x="467544" y="1916832"/>
            <a:ext cx="8219256" cy="4102968"/>
          </a:xfrm>
        </p:spPr>
        <p:txBody>
          <a:bodyPr>
            <a:normAutofit/>
          </a:bodyPr>
          <a:lstStyle/>
          <a:p>
            <a:pPr>
              <a:buNone/>
            </a:pPr>
            <a:r>
              <a:rPr lang="tr-TR" b="1" dirty="0" smtClean="0">
                <a:solidFill>
                  <a:schemeClr val="tx1"/>
                </a:solidFill>
                <a:effectLst/>
                <a:latin typeface="Book Antiqua" pitchFamily="18" charset="0"/>
              </a:rPr>
              <a:t>	Baş masada oturma düzeni:</a:t>
            </a:r>
          </a:p>
          <a:p>
            <a:pPr algn="just"/>
            <a:r>
              <a:rPr lang="tr-TR" dirty="0" smtClean="0">
                <a:solidFill>
                  <a:schemeClr val="tx1"/>
                </a:solidFill>
                <a:effectLst/>
                <a:latin typeface="Book Antiqua" pitchFamily="18" charset="0"/>
              </a:rPr>
              <a:t>Bir ziyafette baş masa uzun U ya da T masa şeklinde olabilir. Bu durumda yerleştirme değişmez. </a:t>
            </a:r>
          </a:p>
          <a:p>
            <a:pPr algn="just"/>
            <a:r>
              <a:rPr lang="tr-TR" dirty="0" smtClean="0">
                <a:solidFill>
                  <a:schemeClr val="tx1"/>
                </a:solidFill>
                <a:effectLst/>
                <a:latin typeface="Book Antiqua" pitchFamily="18" charset="0"/>
              </a:rPr>
              <a:t>Ancak uzun masa baş masa olacaksa misafirler sadece bir uzun kenara yerleştirilir. Karşı kenar boş bırakılarak baş masadakilerin ve diğer masaların birbirini görmeleri sağlanmış olur.</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539552" y="332656"/>
            <a:ext cx="7772400" cy="778098"/>
          </a:xfrm>
        </p:spPr>
        <p:txBody>
          <a:bodyPr/>
          <a:lstStyle/>
          <a:p>
            <a:pPr algn="ctr"/>
            <a:r>
              <a:rPr lang="tr-TR" dirty="0" smtClean="0">
                <a:solidFill>
                  <a:schemeClr val="tx1"/>
                </a:solidFill>
                <a:effectLst/>
                <a:latin typeface="Book Antiqua" pitchFamily="18" charset="0"/>
              </a:rPr>
              <a:t>Sofra Protokolü</a:t>
            </a:r>
            <a:endParaRPr lang="tr-TR" dirty="0">
              <a:solidFill>
                <a:schemeClr val="tx1"/>
              </a:solidFill>
              <a:effectLst/>
              <a:latin typeface="Book Antiqua" pitchFamily="18" charset="0"/>
            </a:endParaRPr>
          </a:p>
        </p:txBody>
      </p:sp>
      <p:sp>
        <p:nvSpPr>
          <p:cNvPr id="3" name="2 İçerik Yer Tutucusu"/>
          <p:cNvSpPr>
            <a:spLocks noGrp="1"/>
          </p:cNvSpPr>
          <p:nvPr>
            <p:ph sz="quarter" idx="1"/>
          </p:nvPr>
        </p:nvSpPr>
        <p:spPr>
          <a:xfrm>
            <a:off x="395536" y="1447800"/>
            <a:ext cx="8291264" cy="4933528"/>
          </a:xfrm>
        </p:spPr>
        <p:txBody>
          <a:bodyPr>
            <a:normAutofit/>
          </a:bodyPr>
          <a:lstStyle/>
          <a:p>
            <a:pPr algn="just"/>
            <a:r>
              <a:rPr lang="tr-TR" dirty="0" smtClean="0">
                <a:solidFill>
                  <a:schemeClr val="tx1"/>
                </a:solidFill>
                <a:effectLst/>
                <a:latin typeface="Book Antiqua" pitchFamily="18" charset="0"/>
              </a:rPr>
              <a:t>Resmi yemeklerde tüm konukların rütbe, unvan, siyasi mevki veya temsil ettiği </a:t>
            </a:r>
            <a:r>
              <a:rPr lang="tr-TR" dirty="0" err="1" smtClean="0">
                <a:solidFill>
                  <a:schemeClr val="tx1"/>
                </a:solidFill>
                <a:effectLst/>
                <a:latin typeface="Book Antiqua" pitchFamily="18" charset="0"/>
              </a:rPr>
              <a:t>mevkiiye</a:t>
            </a:r>
            <a:r>
              <a:rPr lang="tr-TR" dirty="0" smtClean="0">
                <a:solidFill>
                  <a:schemeClr val="tx1"/>
                </a:solidFill>
                <a:effectLst/>
                <a:latin typeface="Book Antiqua" pitchFamily="18" charset="0"/>
              </a:rPr>
              <a:t> göre oturmaları prensiptir. Bu şekilde sofraya oturma düzenine “sofra protokolü” denir. Masada bay ve bayanlı toplantılarda imkan nispetinde kadın erkek sıralamasına yer verilir. </a:t>
            </a:r>
          </a:p>
          <a:p>
            <a:pPr algn="just"/>
            <a:r>
              <a:rPr lang="tr-TR" dirty="0" smtClean="0">
                <a:solidFill>
                  <a:schemeClr val="tx1"/>
                </a:solidFill>
                <a:effectLst/>
                <a:latin typeface="Book Antiqua" pitchFamily="18" charset="0"/>
              </a:rPr>
              <a:t>Kadınlara, eşlerinin öncelik sırasına göre yer verilmekle birlikte yaşı ve sosyal durumu da dikkate alınır. Masada ev sahiplerinin oturduğu yerler masanın odak noktasıdır ve düzenleme buna göre yapılır.</a:t>
            </a:r>
            <a:endParaRPr lang="tr-TR" dirty="0">
              <a:solidFill>
                <a:schemeClr val="tx1"/>
              </a:solidFill>
              <a:effectLst/>
              <a:latin typeface="Book Antiqua" pitchFamily="18"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683568" y="260648"/>
            <a:ext cx="7772400" cy="850106"/>
          </a:xfrm>
        </p:spPr>
        <p:txBody>
          <a:bodyPr/>
          <a:lstStyle/>
          <a:p>
            <a:pPr algn="ctr"/>
            <a:r>
              <a:rPr lang="tr-TR" dirty="0" smtClean="0">
                <a:solidFill>
                  <a:schemeClr val="tx1"/>
                </a:solidFill>
                <a:latin typeface="Book Antiqua" pitchFamily="18" charset="0"/>
              </a:rPr>
              <a:t>Sofra Protokolü</a:t>
            </a:r>
            <a:endParaRPr lang="tr-TR" dirty="0">
              <a:solidFill>
                <a:schemeClr val="tx1"/>
              </a:solidFill>
              <a:effectLst/>
              <a:latin typeface="Book Antiqua" pitchFamily="18" charset="0"/>
            </a:endParaRPr>
          </a:p>
        </p:txBody>
      </p:sp>
      <p:sp>
        <p:nvSpPr>
          <p:cNvPr id="3" name="2 İçerik Yer Tutucusu"/>
          <p:cNvSpPr>
            <a:spLocks noGrp="1"/>
          </p:cNvSpPr>
          <p:nvPr>
            <p:ph sz="quarter" idx="1"/>
          </p:nvPr>
        </p:nvSpPr>
        <p:spPr>
          <a:xfrm>
            <a:off x="251520" y="1447800"/>
            <a:ext cx="8435280" cy="5149552"/>
          </a:xfrm>
        </p:spPr>
        <p:txBody>
          <a:bodyPr>
            <a:normAutofit/>
          </a:bodyPr>
          <a:lstStyle/>
          <a:p>
            <a:pPr>
              <a:buNone/>
            </a:pPr>
            <a:r>
              <a:rPr lang="tr-TR" b="1" dirty="0" smtClean="0">
                <a:latin typeface="Book Antiqua" pitchFamily="18" charset="0"/>
              </a:rPr>
              <a:t>	I Şeklinde Uzun Masa: </a:t>
            </a:r>
          </a:p>
          <a:p>
            <a:pPr algn="just"/>
            <a:r>
              <a:rPr lang="tr-TR" dirty="0" smtClean="0">
                <a:latin typeface="Book Antiqua" pitchFamily="18" charset="0"/>
              </a:rPr>
              <a:t>E</a:t>
            </a:r>
            <a:r>
              <a:rPr lang="tr-TR" dirty="0" smtClean="0">
                <a:solidFill>
                  <a:schemeClr val="tx1"/>
                </a:solidFill>
                <a:effectLst/>
                <a:latin typeface="Book Antiqua" pitchFamily="18" charset="0"/>
              </a:rPr>
              <a:t>v sahipleri masanın uzun kenarlarına ve tam ortaya karşılıklı olarak otururlar. </a:t>
            </a:r>
            <a:r>
              <a:rPr lang="tr-TR" u="sng" dirty="0" smtClean="0">
                <a:solidFill>
                  <a:schemeClr val="tx1"/>
                </a:solidFill>
                <a:effectLst/>
                <a:latin typeface="Book Antiqua" pitchFamily="18" charset="0"/>
              </a:rPr>
              <a:t>Ev sahibi hanımın sağ tarafına şeref misafiri erkek oturur ve ev sahibi erkeğin sağına da şeref misafiri hanım oturur. </a:t>
            </a:r>
            <a:r>
              <a:rPr lang="tr-TR" dirty="0" smtClean="0">
                <a:solidFill>
                  <a:schemeClr val="tx1"/>
                </a:solidFill>
                <a:effectLst/>
                <a:latin typeface="Book Antiqua" pitchFamily="18" charset="0"/>
              </a:rPr>
              <a:t>Ev sahiplerinin soluna da ikinci derecede misafir hanım ve beyler oturur. </a:t>
            </a:r>
          </a:p>
          <a:p>
            <a:pPr algn="just"/>
            <a:r>
              <a:rPr lang="tr-TR" dirty="0" smtClean="0">
                <a:solidFill>
                  <a:schemeClr val="tx1"/>
                </a:solidFill>
                <a:effectLst/>
                <a:latin typeface="Book Antiqua" pitchFamily="18" charset="0"/>
              </a:rPr>
              <a:t>Sonra takip edilecek oturma düzeni sırasıyla üçüncü, dördüncü, beşinci ve altıncı derecedeki konukların yukarıdaki açıklanan düzende oturmalarıdır. </a:t>
            </a:r>
            <a:endParaRPr lang="tr-TR" dirty="0">
              <a:solidFill>
                <a:schemeClr val="tx1"/>
              </a:solidFill>
              <a:effectLst/>
              <a:latin typeface="Book Antiqua" pitchFamily="18"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dirty="0">
              <a:solidFill>
                <a:schemeClr val="tx1"/>
              </a:solidFill>
              <a:effectLst/>
              <a:latin typeface="Book Antiqua" pitchFamily="18" charset="0"/>
            </a:endParaRPr>
          </a:p>
        </p:txBody>
      </p:sp>
      <p:sp>
        <p:nvSpPr>
          <p:cNvPr id="3" name="2 İçerik Yer Tutucusu"/>
          <p:cNvSpPr>
            <a:spLocks noGrp="1"/>
          </p:cNvSpPr>
          <p:nvPr>
            <p:ph sz="quarter" idx="1"/>
          </p:nvPr>
        </p:nvSpPr>
        <p:spPr/>
        <p:txBody>
          <a:bodyPr/>
          <a:lstStyle/>
          <a:p>
            <a:endParaRPr lang="tr-TR"/>
          </a:p>
        </p:txBody>
      </p:sp>
      <p:pic>
        <p:nvPicPr>
          <p:cNvPr id="1026" name="Picture 2" descr="C:\Users\fransız mutfağı\Desktop\resimler\Yeni klasör\protokol\adab-i-muaeret-veya-protokol-kurallari-54-638.jpg"/>
          <p:cNvPicPr>
            <a:picLocks noChangeAspect="1" noChangeArrowheads="1"/>
          </p:cNvPicPr>
          <p:nvPr/>
        </p:nvPicPr>
        <p:blipFill>
          <a:blip r:embed="rId2" cstate="print"/>
          <a:srcRect/>
          <a:stretch>
            <a:fillRect/>
          </a:stretch>
        </p:blipFill>
        <p:spPr bwMode="auto">
          <a:xfrm>
            <a:off x="-36512" y="-891480"/>
            <a:ext cx="9180512" cy="8136904"/>
          </a:xfrm>
          <a:prstGeom prst="rect">
            <a:avLst/>
          </a:prstGeom>
          <a:noFill/>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395536" y="188640"/>
            <a:ext cx="7772400" cy="1143000"/>
          </a:xfrm>
        </p:spPr>
        <p:txBody>
          <a:bodyPr/>
          <a:lstStyle/>
          <a:p>
            <a:pPr algn="ctr"/>
            <a:r>
              <a:rPr lang="tr-TR" dirty="0" smtClean="0">
                <a:solidFill>
                  <a:schemeClr val="tx1"/>
                </a:solidFill>
                <a:latin typeface="Book Antiqua" pitchFamily="18" charset="0"/>
              </a:rPr>
              <a:t>Sofra Protokolü</a:t>
            </a:r>
            <a:endParaRPr lang="tr-TR" dirty="0">
              <a:solidFill>
                <a:schemeClr val="tx1"/>
              </a:solidFill>
              <a:effectLst/>
              <a:latin typeface="Book Antiqua" pitchFamily="18" charset="0"/>
            </a:endParaRPr>
          </a:p>
        </p:txBody>
      </p:sp>
      <p:sp>
        <p:nvSpPr>
          <p:cNvPr id="4" name="Rectangle 3"/>
          <p:cNvSpPr>
            <a:spLocks noGrp="1" noChangeArrowheads="1"/>
          </p:cNvSpPr>
          <p:nvPr>
            <p:ph sz="quarter" idx="1"/>
          </p:nvPr>
        </p:nvSpPr>
        <p:spPr/>
        <p:txBody>
          <a:bodyPr/>
          <a:lstStyle/>
          <a:p>
            <a:pPr eaLnBrk="1" hangingPunct="1">
              <a:buFont typeface="Wingdings" pitchFamily="2" charset="2"/>
              <a:buNone/>
            </a:pPr>
            <a:endParaRPr lang="tr-TR" sz="1400" b="1" dirty="0" smtClean="0"/>
          </a:p>
        </p:txBody>
      </p:sp>
      <p:sp>
        <p:nvSpPr>
          <p:cNvPr id="8" name="AutoShape 2"/>
          <p:cNvSpPr txBox="1">
            <a:spLocks noChangeArrowheads="1"/>
          </p:cNvSpPr>
          <p:nvPr/>
        </p:nvSpPr>
        <p:spPr>
          <a:xfrm>
            <a:off x="611560" y="0"/>
            <a:ext cx="7924800" cy="1143000"/>
          </a:xfrm>
          <a:prstGeom prst="rect">
            <a:avLst/>
          </a:prstGeom>
        </p:spPr>
        <p:txBody>
          <a:bodyPr vert="horz" lIns="91440" tIns="45720" rIns="91440" bIns="45720" rtlCol="0" anchor="ctr">
            <a:norm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tr-TR" sz="3200" b="0" i="0" u="none" strike="noStrike" kern="1200" cap="none" spc="0" normalizeH="0" baseline="0" noProof="0" dirty="0" smtClean="0">
              <a:ln>
                <a:noFill/>
              </a:ln>
              <a:solidFill>
                <a:schemeClr val="tx1"/>
              </a:solidFill>
              <a:effectLst/>
              <a:uLnTx/>
              <a:uFillTx/>
              <a:latin typeface="Book Antiqua" pitchFamily="18" charset="0"/>
              <a:ea typeface="+mj-ea"/>
              <a:cs typeface="+mj-cs"/>
            </a:endParaRPr>
          </a:p>
        </p:txBody>
      </p:sp>
      <p:sp>
        <p:nvSpPr>
          <p:cNvPr id="9" name="Rectangle 3"/>
          <p:cNvSpPr txBox="1">
            <a:spLocks noChangeArrowheads="1"/>
          </p:cNvSpPr>
          <p:nvPr/>
        </p:nvSpPr>
        <p:spPr>
          <a:xfrm>
            <a:off x="323528" y="1700808"/>
            <a:ext cx="8568952" cy="4968552"/>
          </a:xfrm>
          <a:prstGeom prst="rect">
            <a:avLst/>
          </a:prstGeom>
        </p:spPr>
        <p:txBody>
          <a:bodyPr vert="horz" lIns="91440" tIns="45720" rIns="91440" bIns="45720" rtlCol="0">
            <a:normAutofit/>
          </a:bodyPr>
          <a:lstStyle/>
          <a:p>
            <a:pPr marL="342900" marR="0" lvl="0" indent="-342900" algn="ctr" defTabSz="914400" rtl="0" eaLnBrk="1" fontAlgn="auto" latinLnBrk="0" hangingPunct="1">
              <a:lnSpc>
                <a:spcPct val="100000"/>
              </a:lnSpc>
              <a:spcBef>
                <a:spcPct val="20000"/>
              </a:spcBef>
              <a:spcAft>
                <a:spcPts val="0"/>
              </a:spcAft>
              <a:buClrTx/>
              <a:buSzTx/>
              <a:buFont typeface="Wingdings" pitchFamily="2" charset="2"/>
              <a:buNone/>
              <a:tabLst/>
              <a:defRPr/>
            </a:pPr>
            <a:r>
              <a:rPr kumimoji="0" lang="tr-TR" sz="2000" b="1" i="0" u="none" strike="noStrike" kern="1200" cap="none" spc="0" normalizeH="0" baseline="0" noProof="0" dirty="0" smtClean="0">
                <a:ln>
                  <a:noFill/>
                </a:ln>
                <a:solidFill>
                  <a:schemeClr val="tx1"/>
                </a:solidFill>
                <a:effectLst/>
                <a:uLnTx/>
                <a:uFillTx/>
                <a:latin typeface="Book Antiqua" pitchFamily="18" charset="0"/>
              </a:rPr>
              <a:t>12 KİŞİLİK, ONUR KONUĞU OLAN EŞSİZ RESMİ YEMEKTE</a:t>
            </a:r>
          </a:p>
          <a:p>
            <a:pPr marL="342900" marR="0" lvl="0" indent="-342900" algn="ctr" defTabSz="914400" rtl="0" eaLnBrk="1" fontAlgn="auto" latinLnBrk="0" hangingPunct="1">
              <a:lnSpc>
                <a:spcPct val="100000"/>
              </a:lnSpc>
              <a:spcBef>
                <a:spcPct val="20000"/>
              </a:spcBef>
              <a:spcAft>
                <a:spcPts val="0"/>
              </a:spcAft>
              <a:buClrTx/>
              <a:buSzTx/>
              <a:buFont typeface="Wingdings" pitchFamily="2" charset="2"/>
              <a:buNone/>
              <a:tabLst/>
              <a:defRPr/>
            </a:pPr>
            <a:r>
              <a:rPr kumimoji="0" lang="tr-TR" sz="2000" b="1" i="0" u="none" strike="noStrike" kern="1200" cap="none" spc="0" normalizeH="0" baseline="0" noProof="0" dirty="0" smtClean="0">
                <a:ln>
                  <a:noFill/>
                </a:ln>
                <a:solidFill>
                  <a:schemeClr val="tx1"/>
                </a:solidFill>
                <a:effectLst/>
                <a:uLnTx/>
                <a:uFillTx/>
                <a:latin typeface="Book Antiqua" pitchFamily="18" charset="0"/>
              </a:rPr>
              <a:t>UZUN MASADA OTURMA DÜZENİ</a:t>
            </a:r>
          </a:p>
          <a:p>
            <a:pPr marL="342900" marR="0" lvl="0" indent="-342900" algn="l" defTabSz="914400" rtl="0" eaLnBrk="1" fontAlgn="auto" latinLnBrk="0" hangingPunct="1">
              <a:lnSpc>
                <a:spcPct val="100000"/>
              </a:lnSpc>
              <a:spcBef>
                <a:spcPct val="20000"/>
              </a:spcBef>
              <a:spcAft>
                <a:spcPts val="0"/>
              </a:spcAft>
              <a:buClrTx/>
              <a:buSzTx/>
              <a:buFont typeface="Wingdings" pitchFamily="2" charset="2"/>
              <a:buNone/>
              <a:tabLst/>
              <a:defRPr/>
            </a:pPr>
            <a:endParaRPr kumimoji="0" lang="tr-TR" sz="2000" b="1" i="0" u="none" strike="noStrike" kern="1200" cap="none" spc="0" normalizeH="0" baseline="0" noProof="0" dirty="0" smtClean="0">
              <a:ln>
                <a:noFill/>
              </a:ln>
              <a:solidFill>
                <a:schemeClr val="tx1"/>
              </a:solidFill>
              <a:effectLst/>
              <a:uLnTx/>
              <a:uFillTx/>
              <a:latin typeface="Book Antiqua" pitchFamily="18" charset="0"/>
            </a:endParaRPr>
          </a:p>
        </p:txBody>
      </p:sp>
      <p:sp>
        <p:nvSpPr>
          <p:cNvPr id="10" name="Rectangle 4"/>
          <p:cNvSpPr>
            <a:spLocks noChangeArrowheads="1"/>
          </p:cNvSpPr>
          <p:nvPr/>
        </p:nvSpPr>
        <p:spPr bwMode="auto">
          <a:xfrm>
            <a:off x="2700338" y="3141663"/>
            <a:ext cx="4581525" cy="641350"/>
          </a:xfrm>
          <a:prstGeom prst="rect">
            <a:avLst/>
          </a:prstGeom>
          <a:noFill/>
          <a:ln w="9525">
            <a:noFill/>
            <a:miter lim="800000"/>
            <a:headEnd/>
            <a:tailEnd/>
          </a:ln>
        </p:spPr>
        <p:txBody>
          <a:bodyPr>
            <a:spAutoFit/>
          </a:bodyPr>
          <a:lstStyle/>
          <a:p>
            <a:pPr marL="342900" indent="-342900" eaLnBrk="1" hangingPunct="1"/>
            <a:r>
              <a:rPr lang="tr-TR" dirty="0" smtClean="0">
                <a:latin typeface="Tahoma" pitchFamily="34" charset="0"/>
              </a:rPr>
              <a:t>9    </a:t>
            </a:r>
            <a:r>
              <a:rPr lang="tr-TR" dirty="0">
                <a:latin typeface="Tahoma" pitchFamily="34" charset="0"/>
              </a:rPr>
              <a:t>5      1   </a:t>
            </a:r>
            <a:r>
              <a:rPr lang="tr-TR" dirty="0" smtClean="0">
                <a:latin typeface="Tahoma" pitchFamily="34" charset="0"/>
              </a:rPr>
              <a:t>   </a:t>
            </a:r>
            <a:r>
              <a:rPr lang="tr-TR" b="1" dirty="0" smtClean="0">
                <a:latin typeface="Tahoma" pitchFamily="34" charset="0"/>
              </a:rPr>
              <a:t>Ev sahibi </a:t>
            </a:r>
            <a:r>
              <a:rPr lang="tr-TR" dirty="0" smtClean="0">
                <a:latin typeface="Tahoma" pitchFamily="34" charset="0"/>
              </a:rPr>
              <a:t>       </a:t>
            </a:r>
            <a:r>
              <a:rPr lang="tr-TR" dirty="0">
                <a:latin typeface="Tahoma" pitchFamily="34" charset="0"/>
              </a:rPr>
              <a:t>3     7     11	             </a:t>
            </a:r>
          </a:p>
        </p:txBody>
      </p:sp>
      <p:sp>
        <p:nvSpPr>
          <p:cNvPr id="11" name="Rectangle 7"/>
          <p:cNvSpPr>
            <a:spLocks noChangeArrowheads="1"/>
          </p:cNvSpPr>
          <p:nvPr/>
        </p:nvSpPr>
        <p:spPr bwMode="auto">
          <a:xfrm>
            <a:off x="2627313" y="5084763"/>
            <a:ext cx="4679950" cy="641350"/>
          </a:xfrm>
          <a:prstGeom prst="rect">
            <a:avLst/>
          </a:prstGeom>
          <a:noFill/>
          <a:ln w="9525">
            <a:noFill/>
            <a:miter lim="800000"/>
            <a:headEnd/>
            <a:tailEnd/>
          </a:ln>
        </p:spPr>
        <p:txBody>
          <a:bodyPr anchor="ctr">
            <a:spAutoFit/>
          </a:bodyPr>
          <a:lstStyle/>
          <a:p>
            <a:pPr eaLnBrk="1" hangingPunct="1"/>
            <a:r>
              <a:rPr lang="tr-TR" dirty="0"/>
              <a:t/>
            </a:r>
            <a:br>
              <a:rPr lang="tr-TR" dirty="0"/>
            </a:br>
            <a:r>
              <a:rPr lang="tr-TR" dirty="0" smtClean="0">
                <a:cs typeface="Times New Roman" pitchFamily="18" charset="0"/>
              </a:rPr>
              <a:t>12     </a:t>
            </a:r>
            <a:r>
              <a:rPr lang="tr-TR" dirty="0">
                <a:cs typeface="Times New Roman" pitchFamily="18" charset="0"/>
              </a:rPr>
              <a:t>8     4</a:t>
            </a:r>
            <a:r>
              <a:rPr lang="tr-TR" dirty="0"/>
              <a:t>  </a:t>
            </a:r>
            <a:r>
              <a:rPr lang="tr-TR" dirty="0" smtClean="0"/>
              <a:t>     </a:t>
            </a:r>
            <a:r>
              <a:rPr lang="tr-TR" b="1" dirty="0"/>
              <a:t>O</a:t>
            </a:r>
            <a:r>
              <a:rPr lang="tr-TR" b="1" dirty="0">
                <a:cs typeface="Times New Roman" pitchFamily="18" charset="0"/>
              </a:rPr>
              <a:t>nur Konuğu</a:t>
            </a:r>
            <a:r>
              <a:rPr lang="tr-TR" dirty="0">
                <a:cs typeface="Times New Roman" pitchFamily="18" charset="0"/>
              </a:rPr>
              <a:t>    2      6    10</a:t>
            </a:r>
            <a:endParaRPr lang="tr-TR" dirty="0"/>
          </a:p>
        </p:txBody>
      </p:sp>
      <p:sp>
        <p:nvSpPr>
          <p:cNvPr id="13" name="Rectangle 9"/>
          <p:cNvSpPr>
            <a:spLocks noChangeArrowheads="1"/>
          </p:cNvSpPr>
          <p:nvPr/>
        </p:nvSpPr>
        <p:spPr bwMode="auto">
          <a:xfrm>
            <a:off x="2555776" y="3573463"/>
            <a:ext cx="4824536" cy="1727200"/>
          </a:xfrm>
          <a:prstGeom prst="rect">
            <a:avLst/>
          </a:prstGeom>
          <a:solidFill>
            <a:schemeClr val="accent1"/>
          </a:solidFill>
          <a:ln w="9525">
            <a:solidFill>
              <a:schemeClr val="tx1"/>
            </a:solidFill>
            <a:miter lim="800000"/>
            <a:headEnd/>
            <a:tailEnd/>
          </a:ln>
        </p:spPr>
        <p:txBody>
          <a:bodyPr wrap="none" anchor="ctr"/>
          <a:lstStyle/>
          <a:p>
            <a:endParaRPr lang="tr-T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tr-TR" dirty="0" smtClean="0">
                <a:solidFill>
                  <a:schemeClr val="tx1"/>
                </a:solidFill>
                <a:latin typeface="Book Antiqua" pitchFamily="18" charset="0"/>
              </a:rPr>
              <a:t>Sofra Protokolü</a:t>
            </a:r>
            <a:endParaRPr lang="tr-TR" dirty="0">
              <a:solidFill>
                <a:schemeClr val="tx1"/>
              </a:solidFill>
              <a:effectLst/>
              <a:latin typeface="Book Antiqua" pitchFamily="18" charset="0"/>
            </a:endParaRPr>
          </a:p>
        </p:txBody>
      </p:sp>
      <p:sp>
        <p:nvSpPr>
          <p:cNvPr id="3" name="2 İçerik Yer Tutucusu"/>
          <p:cNvSpPr>
            <a:spLocks noGrp="1"/>
          </p:cNvSpPr>
          <p:nvPr>
            <p:ph sz="quarter" idx="1"/>
          </p:nvPr>
        </p:nvSpPr>
        <p:spPr>
          <a:xfrm>
            <a:off x="467544" y="1447800"/>
            <a:ext cx="8219256" cy="5077544"/>
          </a:xfrm>
        </p:spPr>
        <p:txBody>
          <a:bodyPr>
            <a:normAutofit/>
          </a:bodyPr>
          <a:lstStyle/>
          <a:p>
            <a:pPr>
              <a:buNone/>
            </a:pPr>
            <a:r>
              <a:rPr lang="tr-TR" b="1" dirty="0" smtClean="0">
                <a:solidFill>
                  <a:schemeClr val="tx1"/>
                </a:solidFill>
                <a:effectLst/>
                <a:latin typeface="Book Antiqua" pitchFamily="18" charset="0"/>
              </a:rPr>
              <a:t>	</a:t>
            </a:r>
            <a:r>
              <a:rPr lang="pl-PL" b="1" dirty="0" smtClean="0">
                <a:solidFill>
                  <a:schemeClr val="tx1"/>
                </a:solidFill>
                <a:effectLst/>
                <a:latin typeface="Book Antiqua" pitchFamily="18" charset="0"/>
              </a:rPr>
              <a:t>(U) Şeklindeki Masada Oturma Düzeni</a:t>
            </a:r>
            <a:r>
              <a:rPr lang="tr-TR" b="1" dirty="0" smtClean="0">
                <a:solidFill>
                  <a:schemeClr val="tx1"/>
                </a:solidFill>
                <a:effectLst/>
                <a:latin typeface="Book Antiqua" pitchFamily="18" charset="0"/>
              </a:rPr>
              <a:t> </a:t>
            </a:r>
            <a:r>
              <a:rPr lang="tr-TR" b="1" dirty="0" smtClean="0">
                <a:solidFill>
                  <a:schemeClr val="tx1"/>
                </a:solidFill>
                <a:effectLst/>
                <a:latin typeface="Book Antiqua" pitchFamily="18" charset="0"/>
                <a:sym typeface="Wingdings" pitchFamily="2" charset="2"/>
              </a:rPr>
              <a:t>(Onur Konuğu Yok) </a:t>
            </a:r>
            <a:endParaRPr lang="pl-PL" b="1" dirty="0" smtClean="0">
              <a:solidFill>
                <a:schemeClr val="tx1"/>
              </a:solidFill>
              <a:effectLst/>
              <a:latin typeface="Book Antiqua" pitchFamily="18" charset="0"/>
            </a:endParaRPr>
          </a:p>
          <a:p>
            <a:pPr algn="just"/>
            <a:r>
              <a:rPr lang="tr-TR" dirty="0" smtClean="0">
                <a:solidFill>
                  <a:schemeClr val="tx1"/>
                </a:solidFill>
                <a:effectLst/>
                <a:latin typeface="Book Antiqua" pitchFamily="18" charset="0"/>
              </a:rPr>
              <a:t>Daha çok resmî ziyafetlerde kullanılan U şeklindeki masanın ortasına ev sahibi erkek ve sağına ev sahibi kadın olmak üzere yan yana otururlar. Ev sahibi erkeğin soluna birinci derecedeki konuğun eşi oturur. Ev sahibi kadının sağına ise birinci derecedeki misafir erkek oturur. </a:t>
            </a:r>
          </a:p>
          <a:p>
            <a:pPr algn="just"/>
            <a:r>
              <a:rPr lang="tr-TR" dirty="0" smtClean="0">
                <a:solidFill>
                  <a:schemeClr val="tx1"/>
                </a:solidFill>
                <a:effectLst/>
                <a:latin typeface="Book Antiqua" pitchFamily="18" charset="0"/>
              </a:rPr>
              <a:t>Daha sonra uzun masada anlatıldığı gibi oturma düzeni ikinci, üçüncü, dördüncü ve daha sonraki sıralardaki konuklar için aynı düzende devam eder. ( U ) masanın iç tarafına kuver konmaz.</a:t>
            </a:r>
            <a:endParaRPr lang="tr-TR" dirty="0">
              <a:solidFill>
                <a:schemeClr val="tx1"/>
              </a:solidFill>
              <a:effectLst/>
              <a:latin typeface="Book Antiqua" pitchFamily="18"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dirty="0">
              <a:solidFill>
                <a:schemeClr val="tx1"/>
              </a:solidFill>
              <a:effectLst/>
              <a:latin typeface="Book Antiqua" pitchFamily="18" charset="0"/>
            </a:endParaRPr>
          </a:p>
        </p:txBody>
      </p:sp>
      <p:sp>
        <p:nvSpPr>
          <p:cNvPr id="3" name="2 İçerik Yer Tutucusu"/>
          <p:cNvSpPr>
            <a:spLocks noGrp="1"/>
          </p:cNvSpPr>
          <p:nvPr>
            <p:ph sz="quarter" idx="1"/>
          </p:nvPr>
        </p:nvSpPr>
        <p:spPr>
          <a:xfrm>
            <a:off x="457200" y="1600200"/>
            <a:ext cx="8229600" cy="4925144"/>
          </a:xfrm>
        </p:spPr>
        <p:txBody>
          <a:bodyPr/>
          <a:lstStyle/>
          <a:p>
            <a:endParaRPr lang="tr-TR" dirty="0"/>
          </a:p>
        </p:txBody>
      </p:sp>
      <p:sp>
        <p:nvSpPr>
          <p:cNvPr id="7" name="AutoShape 2"/>
          <p:cNvSpPr txBox="1">
            <a:spLocks noChangeArrowheads="1"/>
          </p:cNvSpPr>
          <p:nvPr/>
        </p:nvSpPr>
        <p:spPr>
          <a:xfrm>
            <a:off x="762000" y="762000"/>
            <a:ext cx="7924800" cy="1143000"/>
          </a:xfrm>
          <a:prstGeom prst="rect">
            <a:avLst/>
          </a:prstGeom>
        </p:spPr>
        <p:txBody>
          <a:bodyPr vert="horz" lIns="91440" tIns="45720" rIns="91440" bIns="45720" rtlCol="0" anchor="ctr">
            <a:norm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tr-TR" sz="2400" b="0" i="0" u="none" strike="noStrike" kern="1200" cap="none" spc="0" normalizeH="0" baseline="0" noProof="0" smtClean="0">
                <a:ln>
                  <a:noFill/>
                </a:ln>
                <a:solidFill>
                  <a:schemeClr val="tx1"/>
                </a:solidFill>
                <a:effectLst/>
                <a:uLnTx/>
                <a:uFillTx/>
                <a:latin typeface="+mj-lt"/>
                <a:ea typeface="+mj-ea"/>
                <a:cs typeface="+mj-cs"/>
              </a:rPr>
              <a:t>KONUKLU-EŞLİ RESMÎ YEMEKTE </a:t>
            </a:r>
            <a:br>
              <a:rPr kumimoji="0" lang="tr-TR" sz="2400" b="0" i="0" u="none" strike="noStrike" kern="1200" cap="none" spc="0" normalizeH="0" baseline="0" noProof="0" smtClean="0">
                <a:ln>
                  <a:noFill/>
                </a:ln>
                <a:solidFill>
                  <a:schemeClr val="tx1"/>
                </a:solidFill>
                <a:effectLst/>
                <a:uLnTx/>
                <a:uFillTx/>
                <a:latin typeface="+mj-lt"/>
                <a:ea typeface="+mj-ea"/>
                <a:cs typeface="+mj-cs"/>
              </a:rPr>
            </a:br>
            <a:r>
              <a:rPr kumimoji="0" lang="tr-TR" sz="2400" b="0" i="0" u="none" strike="noStrike" kern="1200" cap="none" spc="0" normalizeH="0" baseline="0" noProof="0" smtClean="0">
                <a:ln>
                  <a:noFill/>
                </a:ln>
                <a:solidFill>
                  <a:schemeClr val="tx1"/>
                </a:solidFill>
                <a:effectLst/>
                <a:uLnTx/>
                <a:uFillTx/>
                <a:latin typeface="+mj-lt"/>
                <a:ea typeface="+mj-ea"/>
                <a:cs typeface="+mj-cs"/>
              </a:rPr>
              <a:t>U MASADA OTURMA DÜZENİ</a:t>
            </a:r>
          </a:p>
        </p:txBody>
      </p:sp>
      <p:sp>
        <p:nvSpPr>
          <p:cNvPr id="8" name="Rectangle 4"/>
          <p:cNvSpPr txBox="1">
            <a:spLocks noChangeArrowheads="1"/>
          </p:cNvSpPr>
          <p:nvPr/>
        </p:nvSpPr>
        <p:spPr>
          <a:xfrm>
            <a:off x="838200" y="2362200"/>
            <a:ext cx="7693025" cy="3724275"/>
          </a:xfrm>
          <a:prstGeom prst="rect">
            <a:avLst/>
          </a:prstGeom>
          <a:noFill/>
        </p:spPr>
        <p:txBody>
          <a:bodyPr vert="horz" lIns="91440" tIns="45720" rIns="91440" bIns="45720" rtlCol="0">
            <a:normAutofit/>
          </a:bodyPr>
          <a:lstStyle/>
          <a:p>
            <a:pPr marL="342900" marR="0" lvl="0" indent="-342900" algn="ctr" defTabSz="914400" rtl="0" eaLnBrk="1" fontAlgn="auto" latinLnBrk="0" hangingPunct="1">
              <a:lnSpc>
                <a:spcPct val="100000"/>
              </a:lnSpc>
              <a:spcBef>
                <a:spcPct val="0"/>
              </a:spcBef>
              <a:spcAft>
                <a:spcPts val="0"/>
              </a:spcAft>
              <a:buClrTx/>
              <a:buSzTx/>
              <a:buFontTx/>
              <a:buNone/>
              <a:tabLst/>
              <a:defRPr/>
            </a:pPr>
            <a:r>
              <a:rPr kumimoji="0" lang="tr-TR" sz="1600" b="0" i="0" u="none" strike="noStrike" kern="1200" cap="none" spc="0" normalizeH="0" baseline="0" noProof="0" dirty="0" smtClean="0">
                <a:ln>
                  <a:noFill/>
                </a:ln>
                <a:solidFill>
                  <a:schemeClr val="tx1"/>
                </a:solidFill>
                <a:effectLst/>
                <a:uLnTx/>
                <a:uFillTx/>
                <a:latin typeface="+mn-lt"/>
                <a:ea typeface="+mn-ea"/>
                <a:cs typeface="+mn-cs"/>
              </a:rPr>
              <a:t>1.KE  ve  EŞİ          </a:t>
            </a:r>
            <a:r>
              <a:rPr kumimoji="0" lang="tr-TR" sz="1600" b="1" i="0" u="none" strike="noStrike" kern="1200" cap="none" spc="0" normalizeH="0" baseline="0" noProof="0" dirty="0" smtClean="0">
                <a:ln>
                  <a:noFill/>
                </a:ln>
                <a:solidFill>
                  <a:schemeClr val="tx1"/>
                </a:solidFill>
                <a:effectLst/>
                <a:uLnTx/>
                <a:uFillTx/>
                <a:latin typeface="+mn-lt"/>
                <a:ea typeface="+mn-ea"/>
                <a:cs typeface="+mn-cs"/>
              </a:rPr>
              <a:t>ESİ     OKE    ES  OKH</a:t>
            </a:r>
            <a:r>
              <a:rPr kumimoji="0" lang="tr-TR" sz="1600" b="0" i="0" u="none" strike="noStrike" kern="1200" cap="none" spc="0" normalizeH="0" baseline="0" noProof="0" dirty="0" smtClean="0">
                <a:ln>
                  <a:noFill/>
                </a:ln>
                <a:solidFill>
                  <a:schemeClr val="tx1"/>
                </a:solidFill>
                <a:effectLst/>
                <a:uLnTx/>
                <a:uFillTx/>
                <a:latin typeface="+mn-lt"/>
                <a:ea typeface="+mn-ea"/>
                <a:cs typeface="+mn-cs"/>
              </a:rPr>
              <a:t>	  2.KE ve    EŞİ</a:t>
            </a:r>
          </a:p>
        </p:txBody>
      </p:sp>
      <p:sp>
        <p:nvSpPr>
          <p:cNvPr id="9" name="Rectangle 5"/>
          <p:cNvSpPr>
            <a:spLocks noChangeArrowheads="1"/>
          </p:cNvSpPr>
          <p:nvPr/>
        </p:nvSpPr>
        <p:spPr bwMode="auto">
          <a:xfrm>
            <a:off x="2339975" y="2781300"/>
            <a:ext cx="4679950" cy="958850"/>
          </a:xfrm>
          <a:prstGeom prst="rect">
            <a:avLst/>
          </a:prstGeom>
          <a:solidFill>
            <a:schemeClr val="accent1"/>
          </a:solidFill>
          <a:ln w="9525">
            <a:solidFill>
              <a:schemeClr val="tx1"/>
            </a:solidFill>
            <a:miter lim="800000"/>
            <a:headEnd/>
            <a:tailEnd/>
          </a:ln>
        </p:spPr>
        <p:txBody>
          <a:bodyPr wrap="none" anchor="ctr"/>
          <a:lstStyle/>
          <a:p>
            <a:endParaRPr lang="tr-TR"/>
          </a:p>
        </p:txBody>
      </p:sp>
      <p:sp>
        <p:nvSpPr>
          <p:cNvPr id="10" name="Rectangle 6"/>
          <p:cNvSpPr>
            <a:spLocks noChangeArrowheads="1"/>
          </p:cNvSpPr>
          <p:nvPr/>
        </p:nvSpPr>
        <p:spPr bwMode="auto">
          <a:xfrm>
            <a:off x="1763713" y="2781300"/>
            <a:ext cx="703262" cy="3263900"/>
          </a:xfrm>
          <a:prstGeom prst="rect">
            <a:avLst/>
          </a:prstGeom>
          <a:solidFill>
            <a:schemeClr val="accent1"/>
          </a:solidFill>
          <a:ln w="9525">
            <a:solidFill>
              <a:schemeClr val="tx1"/>
            </a:solidFill>
            <a:miter lim="800000"/>
            <a:headEnd/>
            <a:tailEnd/>
          </a:ln>
        </p:spPr>
        <p:txBody>
          <a:bodyPr wrap="none" anchor="ctr"/>
          <a:lstStyle/>
          <a:p>
            <a:endParaRPr lang="tr-TR"/>
          </a:p>
        </p:txBody>
      </p:sp>
      <p:sp>
        <p:nvSpPr>
          <p:cNvPr id="11" name="Rectangle 7"/>
          <p:cNvSpPr>
            <a:spLocks noChangeArrowheads="1"/>
          </p:cNvSpPr>
          <p:nvPr/>
        </p:nvSpPr>
        <p:spPr bwMode="auto">
          <a:xfrm>
            <a:off x="6948488" y="2781300"/>
            <a:ext cx="593725" cy="3359150"/>
          </a:xfrm>
          <a:prstGeom prst="rect">
            <a:avLst/>
          </a:prstGeom>
          <a:solidFill>
            <a:schemeClr val="accent1"/>
          </a:solidFill>
          <a:ln w="9525">
            <a:solidFill>
              <a:schemeClr val="tx1"/>
            </a:solidFill>
            <a:miter lim="800000"/>
            <a:headEnd/>
            <a:tailEnd/>
          </a:ln>
        </p:spPr>
        <p:txBody>
          <a:bodyPr wrap="none" anchor="ctr"/>
          <a:lstStyle/>
          <a:p>
            <a:endParaRPr lang="tr-TR"/>
          </a:p>
        </p:txBody>
      </p:sp>
      <p:sp>
        <p:nvSpPr>
          <p:cNvPr id="12" name="Text Box 8"/>
          <p:cNvSpPr txBox="1">
            <a:spLocks noChangeArrowheads="1"/>
          </p:cNvSpPr>
          <p:nvPr/>
        </p:nvSpPr>
        <p:spPr bwMode="auto">
          <a:xfrm>
            <a:off x="7667625" y="2852738"/>
            <a:ext cx="431800" cy="3257550"/>
          </a:xfrm>
          <a:prstGeom prst="rect">
            <a:avLst/>
          </a:prstGeom>
          <a:noFill/>
          <a:ln w="9525">
            <a:noFill/>
            <a:miter lim="800000"/>
            <a:headEnd/>
            <a:tailEnd/>
          </a:ln>
        </p:spPr>
        <p:txBody>
          <a:bodyPr>
            <a:spAutoFit/>
          </a:bodyPr>
          <a:lstStyle/>
          <a:p>
            <a:pPr eaLnBrk="1" hangingPunct="1">
              <a:spcBef>
                <a:spcPct val="50000"/>
              </a:spcBef>
            </a:pPr>
            <a:r>
              <a:rPr lang="tr-TR">
                <a:latin typeface="Tahoma" pitchFamily="34" charset="0"/>
              </a:rPr>
              <a:t>E</a:t>
            </a:r>
          </a:p>
          <a:p>
            <a:pPr eaLnBrk="1" hangingPunct="1">
              <a:spcBef>
                <a:spcPct val="50000"/>
              </a:spcBef>
            </a:pPr>
            <a:r>
              <a:rPr lang="tr-TR">
                <a:latin typeface="Tahoma" pitchFamily="34" charset="0"/>
              </a:rPr>
              <a:t>H</a:t>
            </a:r>
          </a:p>
          <a:p>
            <a:pPr eaLnBrk="1" hangingPunct="1">
              <a:spcBef>
                <a:spcPct val="50000"/>
              </a:spcBef>
            </a:pPr>
            <a:r>
              <a:rPr lang="tr-TR">
                <a:latin typeface="Tahoma" pitchFamily="34" charset="0"/>
              </a:rPr>
              <a:t>E</a:t>
            </a:r>
          </a:p>
          <a:p>
            <a:pPr eaLnBrk="1" hangingPunct="1">
              <a:spcBef>
                <a:spcPct val="50000"/>
              </a:spcBef>
            </a:pPr>
            <a:r>
              <a:rPr lang="tr-TR">
                <a:latin typeface="Tahoma" pitchFamily="34" charset="0"/>
              </a:rPr>
              <a:t>H</a:t>
            </a:r>
          </a:p>
          <a:p>
            <a:pPr eaLnBrk="1" hangingPunct="1">
              <a:spcBef>
                <a:spcPct val="50000"/>
              </a:spcBef>
            </a:pPr>
            <a:r>
              <a:rPr lang="tr-TR">
                <a:latin typeface="Tahoma" pitchFamily="34" charset="0"/>
              </a:rPr>
              <a:t>E</a:t>
            </a:r>
          </a:p>
          <a:p>
            <a:pPr eaLnBrk="1" hangingPunct="1">
              <a:spcBef>
                <a:spcPct val="50000"/>
              </a:spcBef>
            </a:pPr>
            <a:r>
              <a:rPr lang="tr-TR">
                <a:latin typeface="Tahoma" pitchFamily="34" charset="0"/>
              </a:rPr>
              <a:t>H</a:t>
            </a:r>
          </a:p>
          <a:p>
            <a:pPr eaLnBrk="1" hangingPunct="1">
              <a:spcBef>
                <a:spcPct val="50000"/>
              </a:spcBef>
            </a:pPr>
            <a:r>
              <a:rPr lang="tr-TR">
                <a:latin typeface="Tahoma" pitchFamily="34" charset="0"/>
              </a:rPr>
              <a:t>E</a:t>
            </a:r>
          </a:p>
          <a:p>
            <a:pPr eaLnBrk="1" hangingPunct="1">
              <a:spcBef>
                <a:spcPct val="50000"/>
              </a:spcBef>
            </a:pPr>
            <a:endParaRPr lang="tr-TR">
              <a:latin typeface="Tahoma" pitchFamily="34" charset="0"/>
            </a:endParaRPr>
          </a:p>
        </p:txBody>
      </p:sp>
      <p:sp>
        <p:nvSpPr>
          <p:cNvPr id="13" name="Text Box 9"/>
          <p:cNvSpPr txBox="1">
            <a:spLocks noChangeArrowheads="1"/>
          </p:cNvSpPr>
          <p:nvPr/>
        </p:nvSpPr>
        <p:spPr bwMode="auto">
          <a:xfrm>
            <a:off x="1258888" y="2852738"/>
            <a:ext cx="431800" cy="3257550"/>
          </a:xfrm>
          <a:prstGeom prst="rect">
            <a:avLst/>
          </a:prstGeom>
          <a:noFill/>
          <a:ln w="9525">
            <a:noFill/>
            <a:miter lim="800000"/>
            <a:headEnd/>
            <a:tailEnd/>
          </a:ln>
        </p:spPr>
        <p:txBody>
          <a:bodyPr>
            <a:spAutoFit/>
          </a:bodyPr>
          <a:lstStyle/>
          <a:p>
            <a:pPr eaLnBrk="1" hangingPunct="1">
              <a:spcBef>
                <a:spcPct val="50000"/>
              </a:spcBef>
            </a:pPr>
            <a:r>
              <a:rPr lang="tr-TR">
                <a:latin typeface="Tahoma" pitchFamily="34" charset="0"/>
              </a:rPr>
              <a:t>E</a:t>
            </a:r>
          </a:p>
          <a:p>
            <a:pPr eaLnBrk="1" hangingPunct="1">
              <a:spcBef>
                <a:spcPct val="50000"/>
              </a:spcBef>
            </a:pPr>
            <a:r>
              <a:rPr lang="tr-TR">
                <a:latin typeface="Tahoma" pitchFamily="34" charset="0"/>
              </a:rPr>
              <a:t>H</a:t>
            </a:r>
          </a:p>
          <a:p>
            <a:pPr eaLnBrk="1" hangingPunct="1">
              <a:spcBef>
                <a:spcPct val="50000"/>
              </a:spcBef>
            </a:pPr>
            <a:r>
              <a:rPr lang="tr-TR">
                <a:latin typeface="Tahoma" pitchFamily="34" charset="0"/>
              </a:rPr>
              <a:t>E</a:t>
            </a:r>
          </a:p>
          <a:p>
            <a:pPr eaLnBrk="1" hangingPunct="1">
              <a:spcBef>
                <a:spcPct val="50000"/>
              </a:spcBef>
            </a:pPr>
            <a:r>
              <a:rPr lang="tr-TR">
                <a:latin typeface="Tahoma" pitchFamily="34" charset="0"/>
              </a:rPr>
              <a:t>H</a:t>
            </a:r>
          </a:p>
          <a:p>
            <a:pPr eaLnBrk="1" hangingPunct="1">
              <a:spcBef>
                <a:spcPct val="50000"/>
              </a:spcBef>
            </a:pPr>
            <a:r>
              <a:rPr lang="tr-TR">
                <a:latin typeface="Tahoma" pitchFamily="34" charset="0"/>
              </a:rPr>
              <a:t>E</a:t>
            </a:r>
          </a:p>
          <a:p>
            <a:pPr eaLnBrk="1" hangingPunct="1">
              <a:spcBef>
                <a:spcPct val="50000"/>
              </a:spcBef>
            </a:pPr>
            <a:r>
              <a:rPr lang="tr-TR">
                <a:latin typeface="Tahoma" pitchFamily="34" charset="0"/>
              </a:rPr>
              <a:t>H</a:t>
            </a:r>
          </a:p>
          <a:p>
            <a:pPr eaLnBrk="1" hangingPunct="1">
              <a:spcBef>
                <a:spcPct val="50000"/>
              </a:spcBef>
            </a:pPr>
            <a:r>
              <a:rPr lang="tr-TR">
                <a:latin typeface="Tahoma" pitchFamily="34" charset="0"/>
              </a:rPr>
              <a:t>E</a:t>
            </a:r>
          </a:p>
          <a:p>
            <a:pPr eaLnBrk="1" hangingPunct="1">
              <a:spcBef>
                <a:spcPct val="50000"/>
              </a:spcBef>
            </a:pPr>
            <a:endParaRPr lang="tr-TR">
              <a:latin typeface="Tahoma" pitchFamily="34" charset="0"/>
            </a:endParaRPr>
          </a:p>
        </p:txBody>
      </p:sp>
      <p:pic>
        <p:nvPicPr>
          <p:cNvPr id="2050" name="Picture 2" descr="C:\Users\fransız mutfağı\Desktop\resimler\Yeni klasör\protokol\adab-i-muaeret-veya-protokol-kurallari-56-638.jpg"/>
          <p:cNvPicPr>
            <a:picLocks noChangeAspect="1" noChangeArrowheads="1"/>
          </p:cNvPicPr>
          <p:nvPr/>
        </p:nvPicPr>
        <p:blipFill>
          <a:blip r:embed="rId2" cstate="print"/>
          <a:srcRect/>
          <a:stretch>
            <a:fillRect/>
          </a:stretch>
        </p:blipFill>
        <p:spPr bwMode="auto">
          <a:xfrm>
            <a:off x="0" y="-387424"/>
            <a:ext cx="9144000" cy="8784976"/>
          </a:xfrm>
          <a:prstGeom prst="rect">
            <a:avLst/>
          </a:prstGeom>
          <a:noFill/>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611560" y="260648"/>
            <a:ext cx="7772400" cy="1143000"/>
          </a:xfrm>
        </p:spPr>
        <p:txBody>
          <a:bodyPr/>
          <a:lstStyle/>
          <a:p>
            <a:pPr algn="ctr"/>
            <a:r>
              <a:rPr lang="tr-TR" dirty="0" smtClean="0">
                <a:solidFill>
                  <a:schemeClr val="tx1"/>
                </a:solidFill>
                <a:latin typeface="Book Antiqua" pitchFamily="18" charset="0"/>
              </a:rPr>
              <a:t>Sofra Protokolü</a:t>
            </a:r>
            <a:endParaRPr lang="tr-TR" dirty="0">
              <a:solidFill>
                <a:schemeClr val="tx1"/>
              </a:solidFill>
              <a:effectLst/>
              <a:latin typeface="Book Antiqua" pitchFamily="18" charset="0"/>
            </a:endParaRPr>
          </a:p>
        </p:txBody>
      </p:sp>
      <p:sp>
        <p:nvSpPr>
          <p:cNvPr id="3" name="2 İçerik Yer Tutucusu"/>
          <p:cNvSpPr>
            <a:spLocks noGrp="1"/>
          </p:cNvSpPr>
          <p:nvPr>
            <p:ph sz="quarter" idx="1"/>
          </p:nvPr>
        </p:nvSpPr>
        <p:spPr>
          <a:xfrm>
            <a:off x="611560" y="1700808"/>
            <a:ext cx="7920880" cy="4572000"/>
          </a:xfrm>
        </p:spPr>
        <p:txBody>
          <a:bodyPr>
            <a:normAutofit/>
          </a:bodyPr>
          <a:lstStyle/>
          <a:p>
            <a:pPr>
              <a:buNone/>
            </a:pPr>
            <a:r>
              <a:rPr lang="tr-TR" b="1" dirty="0" smtClean="0">
                <a:solidFill>
                  <a:schemeClr val="tx1"/>
                </a:solidFill>
                <a:effectLst/>
                <a:latin typeface="Book Antiqua" pitchFamily="18" charset="0"/>
              </a:rPr>
              <a:t>	T ve E Şeklindeki Masada Oturma Düzeni:</a:t>
            </a:r>
            <a:endParaRPr lang="tr-TR" dirty="0" smtClean="0">
              <a:solidFill>
                <a:schemeClr val="tx1"/>
              </a:solidFill>
              <a:effectLst/>
              <a:latin typeface="Book Antiqua" pitchFamily="18" charset="0"/>
            </a:endParaRPr>
          </a:p>
          <a:p>
            <a:pPr algn="just"/>
            <a:r>
              <a:rPr lang="tr-TR" dirty="0" smtClean="0">
                <a:solidFill>
                  <a:schemeClr val="tx1"/>
                </a:solidFill>
                <a:effectLst/>
                <a:latin typeface="Book Antiqua" pitchFamily="18" charset="0"/>
              </a:rPr>
              <a:t>Masanın baş tarafı ev sahibi hanım ve bey ile şeref misafirleri ile sırasıyla dolduktan sonra kenarlara geçilir. Önem sırasına göre bir hanım bir bey olmak üzere yerleştirilmeye devam edilir. </a:t>
            </a:r>
          </a:p>
          <a:p>
            <a:pPr algn="just"/>
            <a:endParaRPr lang="tr-TR" dirty="0" smtClean="0">
              <a:latin typeface="Book Antiqua" pitchFamily="18" charset="0"/>
            </a:endParaRPr>
          </a:p>
          <a:p>
            <a:pPr algn="just"/>
            <a:r>
              <a:rPr lang="tr-TR" dirty="0" smtClean="0">
                <a:solidFill>
                  <a:schemeClr val="tx1"/>
                </a:solidFill>
                <a:effectLst/>
                <a:latin typeface="Book Antiqua" pitchFamily="18" charset="0"/>
              </a:rPr>
              <a:t>Önce sağ kenardan başlanır, bir sağ, bir sol olmak üzere misafirler yerleştirilir. Şeref misafirinin karşısına gelen yere kuver konmaz.</a:t>
            </a:r>
            <a:endParaRPr lang="tr-TR" dirty="0">
              <a:solidFill>
                <a:schemeClr val="tx1"/>
              </a:solidFill>
              <a:effectLst/>
              <a:latin typeface="Book Antiqua" pitchFamily="18" charset="0"/>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tr-TR" dirty="0" smtClean="0">
                <a:solidFill>
                  <a:schemeClr val="tx1"/>
                </a:solidFill>
                <a:latin typeface="Book Antiqua" pitchFamily="18" charset="0"/>
              </a:rPr>
              <a:t>Sofra Protokolü</a:t>
            </a:r>
            <a:endParaRPr lang="tr-TR" dirty="0">
              <a:solidFill>
                <a:schemeClr val="tx1"/>
              </a:solidFill>
              <a:effectLst/>
              <a:latin typeface="Book Antiqua" pitchFamily="18" charset="0"/>
            </a:endParaRPr>
          </a:p>
        </p:txBody>
      </p:sp>
      <p:sp>
        <p:nvSpPr>
          <p:cNvPr id="3" name="2 İçerik Yer Tutucusu"/>
          <p:cNvSpPr>
            <a:spLocks noGrp="1"/>
          </p:cNvSpPr>
          <p:nvPr>
            <p:ph sz="quarter" idx="1"/>
          </p:nvPr>
        </p:nvSpPr>
        <p:spPr>
          <a:xfrm>
            <a:off x="457200" y="1639341"/>
            <a:ext cx="8229600" cy="3373835"/>
          </a:xfrm>
        </p:spPr>
        <p:txBody>
          <a:bodyPr/>
          <a:lstStyle/>
          <a:p>
            <a:endParaRPr lang="tr-TR" dirty="0"/>
          </a:p>
        </p:txBody>
      </p:sp>
      <p:sp>
        <p:nvSpPr>
          <p:cNvPr id="7" name="AutoShape 2"/>
          <p:cNvSpPr txBox="1">
            <a:spLocks noChangeArrowheads="1"/>
          </p:cNvSpPr>
          <p:nvPr/>
        </p:nvSpPr>
        <p:spPr>
          <a:xfrm>
            <a:off x="762000" y="762000"/>
            <a:ext cx="8202613" cy="1143000"/>
          </a:xfrm>
          <a:prstGeom prst="rect">
            <a:avLst/>
          </a:prstGeom>
        </p:spPr>
        <p:txBody>
          <a:bodyPr vert="horz" lIns="91440" tIns="45720" rIns="91440" bIns="45720" rtlCol="0" anchor="ctr">
            <a:norm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tr-TR" sz="2600" b="0" i="0" u="none" strike="noStrike" kern="1200" cap="none" spc="0" normalizeH="0" baseline="0" noProof="0" dirty="0" smtClean="0">
              <a:ln>
                <a:noFill/>
              </a:ln>
              <a:solidFill>
                <a:schemeClr val="tx1"/>
              </a:solidFill>
              <a:effectLst/>
              <a:uLnTx/>
              <a:uFillTx/>
              <a:latin typeface="+mj-lt"/>
              <a:ea typeface="+mj-ea"/>
              <a:cs typeface="+mj-cs"/>
            </a:endParaRPr>
          </a:p>
        </p:txBody>
      </p:sp>
      <p:sp>
        <p:nvSpPr>
          <p:cNvPr id="8" name="Rectangle 3"/>
          <p:cNvSpPr txBox="1">
            <a:spLocks noChangeArrowheads="1"/>
          </p:cNvSpPr>
          <p:nvPr/>
        </p:nvSpPr>
        <p:spPr>
          <a:xfrm>
            <a:off x="838200" y="2362200"/>
            <a:ext cx="7693025" cy="4235450"/>
          </a:xfrm>
          <a:prstGeom prst="rect">
            <a:avLst/>
          </a:prstGeom>
        </p:spPr>
        <p:txBody>
          <a:bodyPr vert="horz" lIns="91440" tIns="45720" rIns="91440" bIns="45720" rtlCol="0">
            <a:normAutofit/>
          </a:bodyPr>
          <a:lstStyle/>
          <a:p>
            <a:pPr marL="342900" marR="0" lvl="0" indent="-342900" algn="l" defTabSz="914400" rtl="0" eaLnBrk="1" fontAlgn="auto" latinLnBrk="0" hangingPunct="1">
              <a:lnSpc>
                <a:spcPct val="100000"/>
              </a:lnSpc>
              <a:spcBef>
                <a:spcPct val="20000"/>
              </a:spcBef>
              <a:spcAft>
                <a:spcPts val="0"/>
              </a:spcAft>
              <a:buClrTx/>
              <a:buSzTx/>
              <a:buFont typeface="Wingdings" pitchFamily="2" charset="2"/>
              <a:buNone/>
              <a:tabLst/>
              <a:defRPr/>
            </a:pPr>
            <a:r>
              <a:rPr kumimoji="0" lang="tr-TR" sz="3200" b="0" i="0" u="none" strike="noStrike" kern="1200" cap="none" spc="0" normalizeH="0" baseline="0" noProof="0" dirty="0" smtClean="0">
                <a:ln>
                  <a:noFill/>
                </a:ln>
                <a:solidFill>
                  <a:schemeClr val="tx1"/>
                </a:solidFill>
                <a:effectLst/>
                <a:uLnTx/>
                <a:uFillTx/>
                <a:latin typeface="+mn-lt"/>
                <a:ea typeface="+mn-ea"/>
                <a:cs typeface="+mn-cs"/>
              </a:rPr>
              <a:t>		</a:t>
            </a:r>
            <a:r>
              <a:rPr kumimoji="0" lang="tr-TR" sz="2000" b="0" i="0" u="none" strike="noStrike" kern="1200" cap="none" spc="0" normalizeH="0" baseline="0" noProof="0" dirty="0" smtClean="0">
                <a:ln>
                  <a:noFill/>
                </a:ln>
                <a:solidFill>
                  <a:schemeClr val="tx1"/>
                </a:solidFill>
                <a:effectLst/>
                <a:uLnTx/>
                <a:uFillTx/>
                <a:latin typeface="+mn-lt"/>
                <a:ea typeface="+mn-ea"/>
                <a:cs typeface="+mn-cs"/>
              </a:rPr>
              <a:t>    1.KE  ve  EŞİ     </a:t>
            </a:r>
            <a:r>
              <a:rPr kumimoji="0" lang="tr-TR" sz="2000" b="1" i="0" u="none" strike="noStrike" kern="1200" cap="none" spc="0" normalizeH="0" baseline="0" noProof="0" dirty="0" smtClean="0">
                <a:ln>
                  <a:noFill/>
                </a:ln>
                <a:solidFill>
                  <a:schemeClr val="tx1"/>
                </a:solidFill>
                <a:effectLst/>
                <a:uLnTx/>
                <a:uFillTx/>
                <a:latin typeface="+mn-lt"/>
                <a:ea typeface="+mn-ea"/>
                <a:cs typeface="+mn-cs"/>
              </a:rPr>
              <a:t>ESİ     OKE    ES  OKH </a:t>
            </a:r>
            <a:r>
              <a:rPr kumimoji="0" lang="tr-TR" sz="2000" b="0" i="0" u="none" strike="noStrike" kern="1200" cap="none" spc="0" normalizeH="0" baseline="0" noProof="0" dirty="0" smtClean="0">
                <a:ln>
                  <a:noFill/>
                </a:ln>
                <a:solidFill>
                  <a:schemeClr val="tx1"/>
                </a:solidFill>
                <a:effectLst/>
                <a:uLnTx/>
                <a:uFillTx/>
                <a:latin typeface="+mn-lt"/>
                <a:ea typeface="+mn-ea"/>
                <a:cs typeface="+mn-cs"/>
              </a:rPr>
              <a:t>  2.KE ve   EŞİ</a:t>
            </a:r>
          </a:p>
          <a:p>
            <a:pPr marL="342900" marR="0" lvl="0" indent="-342900" algn="l" defTabSz="914400" rtl="0" eaLnBrk="1" fontAlgn="auto" latinLnBrk="0" hangingPunct="1">
              <a:lnSpc>
                <a:spcPct val="100000"/>
              </a:lnSpc>
              <a:spcBef>
                <a:spcPct val="20000"/>
              </a:spcBef>
              <a:spcAft>
                <a:spcPts val="0"/>
              </a:spcAft>
              <a:buClrTx/>
              <a:buSzTx/>
              <a:buFont typeface="Wingdings" pitchFamily="2" charset="2"/>
              <a:buNone/>
              <a:tabLst/>
              <a:defRPr/>
            </a:pPr>
            <a:r>
              <a:rPr kumimoji="0" lang="tr-TR" sz="3200" b="0" i="0" u="none" strike="noStrike" kern="1200" cap="none" spc="0" normalizeH="0" baseline="0" noProof="0" dirty="0" smtClean="0">
                <a:ln>
                  <a:noFill/>
                </a:ln>
                <a:solidFill>
                  <a:schemeClr val="tx1"/>
                </a:solidFill>
                <a:effectLst/>
                <a:uLnTx/>
                <a:uFillTx/>
                <a:latin typeface="+mn-lt"/>
                <a:ea typeface="+mn-ea"/>
                <a:cs typeface="+mn-cs"/>
              </a:rPr>
              <a:t>	</a:t>
            </a:r>
          </a:p>
        </p:txBody>
      </p:sp>
      <p:sp>
        <p:nvSpPr>
          <p:cNvPr id="9" name="Rectangle 4"/>
          <p:cNvSpPr>
            <a:spLocks noChangeArrowheads="1"/>
          </p:cNvSpPr>
          <p:nvPr/>
        </p:nvSpPr>
        <p:spPr bwMode="auto">
          <a:xfrm>
            <a:off x="2051720" y="2924174"/>
            <a:ext cx="6048672" cy="720850"/>
          </a:xfrm>
          <a:prstGeom prst="rect">
            <a:avLst/>
          </a:prstGeom>
          <a:solidFill>
            <a:schemeClr val="accent1"/>
          </a:solidFill>
          <a:ln w="9525">
            <a:solidFill>
              <a:schemeClr val="tx1"/>
            </a:solidFill>
            <a:miter lim="800000"/>
            <a:headEnd/>
            <a:tailEnd/>
          </a:ln>
        </p:spPr>
        <p:txBody>
          <a:bodyPr wrap="none" anchor="ctr"/>
          <a:lstStyle/>
          <a:p>
            <a:endParaRPr lang="tr-TR"/>
          </a:p>
        </p:txBody>
      </p:sp>
      <p:sp>
        <p:nvSpPr>
          <p:cNvPr id="10" name="Rectangle 5"/>
          <p:cNvSpPr>
            <a:spLocks noChangeArrowheads="1"/>
          </p:cNvSpPr>
          <p:nvPr/>
        </p:nvSpPr>
        <p:spPr bwMode="auto">
          <a:xfrm>
            <a:off x="2123728" y="3789040"/>
            <a:ext cx="576262" cy="2305050"/>
          </a:xfrm>
          <a:prstGeom prst="rect">
            <a:avLst/>
          </a:prstGeom>
          <a:solidFill>
            <a:schemeClr val="accent1"/>
          </a:solidFill>
          <a:ln w="9525">
            <a:solidFill>
              <a:schemeClr val="tx1"/>
            </a:solidFill>
            <a:miter lim="800000"/>
            <a:headEnd/>
            <a:tailEnd/>
          </a:ln>
        </p:spPr>
        <p:txBody>
          <a:bodyPr wrap="none" anchor="ctr"/>
          <a:lstStyle/>
          <a:p>
            <a:endParaRPr lang="tr-TR"/>
          </a:p>
        </p:txBody>
      </p:sp>
      <p:sp>
        <p:nvSpPr>
          <p:cNvPr id="11" name="Rectangle 9"/>
          <p:cNvSpPr>
            <a:spLocks noChangeArrowheads="1"/>
          </p:cNvSpPr>
          <p:nvPr/>
        </p:nvSpPr>
        <p:spPr bwMode="auto">
          <a:xfrm>
            <a:off x="4788024" y="3789040"/>
            <a:ext cx="576262" cy="2305050"/>
          </a:xfrm>
          <a:prstGeom prst="rect">
            <a:avLst/>
          </a:prstGeom>
          <a:solidFill>
            <a:schemeClr val="accent1"/>
          </a:solidFill>
          <a:ln w="9525">
            <a:solidFill>
              <a:schemeClr val="tx1"/>
            </a:solidFill>
            <a:miter lim="800000"/>
            <a:headEnd/>
            <a:tailEnd/>
          </a:ln>
        </p:spPr>
        <p:txBody>
          <a:bodyPr wrap="none" anchor="ctr"/>
          <a:lstStyle/>
          <a:p>
            <a:endParaRPr lang="tr-TR"/>
          </a:p>
        </p:txBody>
      </p:sp>
      <p:sp>
        <p:nvSpPr>
          <p:cNvPr id="12" name="Rectangle 10"/>
          <p:cNvSpPr>
            <a:spLocks noChangeArrowheads="1"/>
          </p:cNvSpPr>
          <p:nvPr/>
        </p:nvSpPr>
        <p:spPr bwMode="auto">
          <a:xfrm>
            <a:off x="7524328" y="3789040"/>
            <a:ext cx="574675" cy="2305050"/>
          </a:xfrm>
          <a:prstGeom prst="rect">
            <a:avLst/>
          </a:prstGeom>
          <a:solidFill>
            <a:schemeClr val="accent1"/>
          </a:solidFill>
          <a:ln w="9525">
            <a:solidFill>
              <a:schemeClr val="tx1"/>
            </a:solidFill>
            <a:miter lim="800000"/>
            <a:headEnd/>
            <a:tailEnd/>
          </a:ln>
        </p:spPr>
        <p:txBody>
          <a:bodyPr wrap="none" anchor="ctr"/>
          <a:lstStyle/>
          <a:p>
            <a:endParaRPr lang="tr-T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Hisse Senedi">
  <a:themeElements>
    <a:clrScheme name="Hisse Senedi">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Hisse Senedi">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Hisse Senedi">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Equity</Template>
  <TotalTime>970</TotalTime>
  <Words>139</Words>
  <Application>Microsoft Office PowerPoint</Application>
  <PresentationFormat>Ekran Gösterisi (4:3)</PresentationFormat>
  <Paragraphs>46</Paragraphs>
  <Slides>10</Slides>
  <Notes>0</Notes>
  <HiddenSlides>0</HiddenSlides>
  <MMClips>0</MMClips>
  <ScaleCrop>false</ScaleCrop>
  <HeadingPairs>
    <vt:vector size="6" baseType="variant">
      <vt:variant>
        <vt:lpstr>Kullanılan Yazı Tipleri</vt:lpstr>
      </vt:variant>
      <vt:variant>
        <vt:i4>8</vt:i4>
      </vt:variant>
      <vt:variant>
        <vt:lpstr>Tema</vt:lpstr>
      </vt:variant>
      <vt:variant>
        <vt:i4>1</vt:i4>
      </vt:variant>
      <vt:variant>
        <vt:lpstr>Slayt Başlıkları</vt:lpstr>
      </vt:variant>
      <vt:variant>
        <vt:i4>10</vt:i4>
      </vt:variant>
    </vt:vector>
  </HeadingPairs>
  <TitlesOfParts>
    <vt:vector size="19" baseType="lpstr">
      <vt:lpstr>Book Antiqua</vt:lpstr>
      <vt:lpstr>Calibri</vt:lpstr>
      <vt:lpstr>Franklin Gothic Book</vt:lpstr>
      <vt:lpstr>Perpetua</vt:lpstr>
      <vt:lpstr>Tahoma</vt:lpstr>
      <vt:lpstr>Times New Roman</vt:lpstr>
      <vt:lpstr>Wingdings</vt:lpstr>
      <vt:lpstr>Wingdings 2</vt:lpstr>
      <vt:lpstr>Hisse Senedi</vt:lpstr>
      <vt:lpstr>Ziyafet ve İkram Hizmetleri </vt:lpstr>
      <vt:lpstr>Sofra Protokolü</vt:lpstr>
      <vt:lpstr>Sofra Protokolü</vt:lpstr>
      <vt:lpstr>PowerPoint Sunusu</vt:lpstr>
      <vt:lpstr>Sofra Protokolü</vt:lpstr>
      <vt:lpstr>Sofra Protokolü</vt:lpstr>
      <vt:lpstr>PowerPoint Sunusu</vt:lpstr>
      <vt:lpstr>Sofra Protokolü</vt:lpstr>
      <vt:lpstr>Sofra Protokolü</vt:lpstr>
      <vt:lpstr>Sofra Protokolü</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Slayt 1</dc:title>
  <dc:creator>fransız mutfağı</dc:creator>
  <cp:lastModifiedBy>emir üner</cp:lastModifiedBy>
  <cp:revision>87</cp:revision>
  <dcterms:created xsi:type="dcterms:W3CDTF">2015-10-23T15:32:01Z</dcterms:created>
  <dcterms:modified xsi:type="dcterms:W3CDTF">2017-10-29T10:48:12Z</dcterms:modified>
</cp:coreProperties>
</file>