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Lexical Strata in English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Pages 129–141 Summary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Lexical Strata in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Vocabulary changes across time and society</a:t>
            </a:r>
          </a:p>
          <a:p>
            <a:pPr/>
            <a:r>
              <a:t>Two perspectives: diachronic and synchronic</a:t>
            </a:r>
          </a:p>
          <a:p>
            <a:pPr/>
            <a:r>
              <a:t>Diachronic: archaisms &amp; neologisms</a:t>
            </a:r>
          </a:p>
          <a:p>
            <a:pPr/>
            <a:r>
              <a:t>Synchronic: geographical, ethnic, and social varieties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Archaisms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Old-fashioned words no longer common in everyday speech</a:t>
            </a:r>
          </a:p>
          <a:p>
            <a:pPr/>
            <a:r>
              <a:t>Often preserved in literature, religion, and law</a:t>
            </a:r>
          </a:p>
          <a:p>
            <a:pPr/>
            <a:r>
              <a:t>Examples: thou, thee, thy</a:t>
            </a:r>
          </a:p>
          <a:p>
            <a:pPr/>
            <a:r>
              <a:t>Used for stylistic or historical effect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Neologisms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Newly created words or expressions</a:t>
            </a:r>
          </a:p>
          <a:p>
            <a:pPr/>
            <a:r>
              <a:t>Reflect technological and social change</a:t>
            </a:r>
          </a:p>
          <a:p>
            <a:pPr/>
            <a:r>
              <a:t>Created through borrowing, compounding, blending, and abbreviation</a:t>
            </a:r>
          </a:p>
          <a:p>
            <a:pPr/>
            <a:r>
              <a:t>Examples linked to media, internet, and science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Geographical Varieties of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English differs across regions and countries</a:t>
            </a:r>
          </a:p>
          <a:p>
            <a:pPr/>
            <a:r>
              <a:t>Pronunciation, vocabulary, and spelling may vary</a:t>
            </a:r>
          </a:p>
          <a:p>
            <a:pPr/>
            <a:r>
              <a:t>Major varieties: British English and American English</a:t>
            </a:r>
          </a:p>
          <a:p>
            <a:pPr/>
            <a:r>
              <a:t>Local cultures influence language use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Kachru’s Three Circles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Inner Circle: native English-speaking countries</a:t>
            </a:r>
          </a:p>
          <a:p>
            <a:pPr/>
            <a:r>
              <a:t>Outer Circle: former colonies using English institutionally</a:t>
            </a:r>
          </a:p>
          <a:p>
            <a:pPr/>
            <a:r>
              <a:t>Expanding Circle: countries using English as a foreign language</a:t>
            </a:r>
          </a:p>
          <a:p>
            <a:pPr/>
            <a:r>
              <a:t>Shows the global spread of English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American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Developed unique spelling and vocabulary</a:t>
            </a:r>
          </a:p>
          <a:p>
            <a:pPr/>
            <a:r>
              <a:t>Examples: color/color, truck/lorry</a:t>
            </a:r>
          </a:p>
          <a:p>
            <a:pPr/>
            <a:r>
              <a:t>Influenced strongly by immigration and media</a:t>
            </a:r>
          </a:p>
          <a:p>
            <a:pPr/>
            <a:r>
              <a:t>Highly influential worldwide today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Indian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Important example of an Outer Circle variety</a:t>
            </a:r>
          </a:p>
          <a:p>
            <a:pPr/>
            <a:r>
              <a:t>Mixes English with local linguistic features</a:t>
            </a:r>
          </a:p>
          <a:p>
            <a:pPr/>
            <a:r>
              <a:t>Used in administration, education, and media</a:t>
            </a:r>
          </a:p>
          <a:p>
            <a:pPr/>
            <a:r>
              <a:t>Contains many culture-specific expressions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English in Romania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English widely studied as a foreign language</a:t>
            </a:r>
          </a:p>
          <a:p>
            <a:pPr/>
            <a:r>
              <a:t>Strong influence on modern Romanian vocabulary</a:t>
            </a:r>
          </a:p>
          <a:p>
            <a:pPr/>
            <a:r>
              <a:t>Loanwords common in technology and business</a:t>
            </a:r>
          </a:p>
          <a:p>
            <a:pPr/>
            <a:r>
              <a:t>Adaptation to Romanian pronunciation and grammar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Ethnic Varieties of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Language shaped by ethnic identity and culture</a:t>
            </a:r>
          </a:p>
          <a:p>
            <a:pPr/>
            <a:r>
              <a:t>Reflects community history and social experience</a:t>
            </a:r>
          </a:p>
          <a:p>
            <a:pPr/>
            <a:r>
              <a:t>Distinct vocabulary, pronunciation, and grammar patterns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African American Vernacular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Distinct variety with historical roots</a:t>
            </a:r>
          </a:p>
          <a:p>
            <a:pPr/>
            <a:r>
              <a:t>Has unique pronunciation and grammar</a:t>
            </a:r>
          </a:p>
          <a:p>
            <a:pPr/>
            <a:r>
              <a:t>Influenced music, media, and popular culture</a:t>
            </a:r>
          </a:p>
          <a:p>
            <a:pPr/>
            <a:r>
              <a:t>Important in sociolinguistic studies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Chicano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Spoken mainly by Mexican-American communities</a:t>
            </a:r>
          </a:p>
          <a:p>
            <a:pPr/>
            <a:r>
              <a:t>Not simply learner English</a:t>
            </a:r>
          </a:p>
          <a:p>
            <a:pPr/>
            <a:r>
              <a:t>Stable variety with its own linguistic rules</a:t>
            </a:r>
          </a:p>
          <a:p>
            <a:pPr/>
            <a:r>
              <a:t>Reflects bilingual and bicultural identity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Social Varieties of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Language varies according to social groups</a:t>
            </a:r>
          </a:p>
          <a:p>
            <a:pPr/>
            <a:r>
              <a:t>Education, profession, and age affect vocabulary</a:t>
            </a:r>
          </a:p>
          <a:p>
            <a:pPr/>
            <a:r>
              <a:t>Includes standard English and slang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Standard English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Prestige variety used in education and media</a:t>
            </a:r>
          </a:p>
          <a:p>
            <a:pPr/>
            <a:r>
              <a:t>Associated with formal communication</a:t>
            </a:r>
          </a:p>
          <a:p>
            <a:pPr/>
            <a:r>
              <a:t>Grammar and spelling considered socially accepted</a:t>
            </a:r>
          </a:p>
          <a:p>
            <a:pPr/>
            <a:r>
              <a:t>Not linked to one specific accent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/>
            <a:r>
              <a:t>English vocabulary constantly evolves</a:t>
            </a:r>
          </a:p>
          <a:p>
            <a:pPr/>
            <a:r>
              <a:t>Social, cultural, and historical factors shape language</a:t>
            </a:r>
          </a:p>
          <a:p>
            <a:pPr/>
            <a:r>
              <a:t>Different varieties enrich global English</a:t>
            </a:r>
          </a:p>
          <a:p>
            <a:pPr/>
            <a:r>
              <a:t>Lexical diversity reflects human identity and communication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