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589E69-1D00-4A2A-8FC4-2290ABB57DA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548DD7-D1EF-46D4-9FCA-E7E42170ED32}">
      <dgm:prSet phldrT="[Metin]"/>
      <dgm:spPr/>
      <dgm:t>
        <a:bodyPr/>
        <a:lstStyle/>
        <a:p>
          <a:r>
            <a:rPr lang="tr-TR" dirty="0" smtClean="0"/>
            <a:t>Sole </a:t>
          </a:r>
          <a:r>
            <a:rPr lang="tr-TR" dirty="0" err="1" smtClean="0"/>
            <a:t>Proprietorship</a:t>
          </a:r>
          <a:endParaRPr lang="en-US" dirty="0"/>
        </a:p>
      </dgm:t>
    </dgm:pt>
    <dgm:pt modelId="{9246C6CD-BC32-483E-8AEF-F4EEAE4D34B3}" type="parTrans" cxnId="{E0514235-328A-4A95-AFB0-323972B13F45}">
      <dgm:prSet/>
      <dgm:spPr/>
      <dgm:t>
        <a:bodyPr/>
        <a:lstStyle/>
        <a:p>
          <a:endParaRPr lang="en-US"/>
        </a:p>
      </dgm:t>
    </dgm:pt>
    <dgm:pt modelId="{2248434D-03CD-4354-9EB5-70DBD546699E}" type="sibTrans" cxnId="{E0514235-328A-4A95-AFB0-323972B13F45}">
      <dgm:prSet/>
      <dgm:spPr/>
      <dgm:t>
        <a:bodyPr/>
        <a:lstStyle/>
        <a:p>
          <a:endParaRPr lang="en-US"/>
        </a:p>
      </dgm:t>
    </dgm:pt>
    <dgm:pt modelId="{ACC38572-8C2F-44F6-9866-5ECE2EDD10A3}">
      <dgm:prSet phldrT="[Metin]"/>
      <dgm:spPr/>
      <dgm:t>
        <a:bodyPr/>
        <a:lstStyle/>
        <a:p>
          <a:r>
            <a:rPr lang="tr-TR" dirty="0" err="1" smtClean="0"/>
            <a:t>It</a:t>
          </a:r>
          <a:r>
            <a:rPr lang="tr-TR" dirty="0" smtClean="0"/>
            <a:t> is a </a:t>
          </a:r>
          <a:r>
            <a:rPr lang="tr-TR" dirty="0" err="1" smtClean="0"/>
            <a:t>business</a:t>
          </a:r>
          <a:r>
            <a:rPr lang="tr-TR" dirty="0" smtClean="0"/>
            <a:t> </a:t>
          </a:r>
          <a:r>
            <a:rPr lang="tr-TR" dirty="0" err="1" smtClean="0"/>
            <a:t>that</a:t>
          </a:r>
          <a:r>
            <a:rPr lang="tr-TR" dirty="0" smtClean="0"/>
            <a:t> is </a:t>
          </a:r>
          <a:r>
            <a:rPr lang="tr-TR" dirty="0" err="1" smtClean="0"/>
            <a:t>owned</a:t>
          </a:r>
          <a:r>
            <a:rPr lang="tr-TR" dirty="0" smtClean="0"/>
            <a:t> </a:t>
          </a:r>
          <a:r>
            <a:rPr lang="tr-TR" dirty="0" err="1" smtClean="0"/>
            <a:t>by</a:t>
          </a:r>
          <a:r>
            <a:rPr lang="tr-TR" dirty="0" smtClean="0"/>
            <a:t> </a:t>
          </a:r>
          <a:r>
            <a:rPr lang="tr-TR" dirty="0" err="1" smtClean="0"/>
            <a:t>single</a:t>
          </a:r>
          <a:r>
            <a:rPr lang="tr-TR" dirty="0" smtClean="0"/>
            <a:t> </a:t>
          </a:r>
          <a:r>
            <a:rPr lang="tr-TR" dirty="0" err="1" smtClean="0"/>
            <a:t>individual</a:t>
          </a:r>
          <a:r>
            <a:rPr lang="tr-TR" dirty="0" smtClean="0"/>
            <a:t> </a:t>
          </a:r>
          <a:r>
            <a:rPr lang="tr-TR" dirty="0" err="1" smtClean="0"/>
            <a:t>who</a:t>
          </a:r>
          <a:r>
            <a:rPr lang="tr-TR" dirty="0" smtClean="0"/>
            <a:t> </a:t>
          </a:r>
          <a:r>
            <a:rPr lang="tr-TR" dirty="0" err="1" smtClean="0"/>
            <a:t>earns</a:t>
          </a:r>
          <a:r>
            <a:rPr lang="tr-TR" dirty="0" smtClean="0"/>
            <a:t> </a:t>
          </a:r>
          <a:r>
            <a:rPr lang="tr-TR" dirty="0" err="1" smtClean="0"/>
            <a:t>all</a:t>
          </a:r>
          <a:r>
            <a:rPr lang="tr-TR" dirty="0" smtClean="0"/>
            <a:t> </a:t>
          </a:r>
          <a:r>
            <a:rPr lang="tr-TR" dirty="0" err="1" smtClean="0"/>
            <a:t>the</a:t>
          </a:r>
          <a:r>
            <a:rPr lang="tr-TR" dirty="0" smtClean="0"/>
            <a:t> </a:t>
          </a:r>
          <a:r>
            <a:rPr lang="tr-TR" dirty="0" err="1" smtClean="0"/>
            <a:t>profits</a:t>
          </a:r>
          <a:r>
            <a:rPr lang="tr-TR" dirty="0" smtClean="0"/>
            <a:t> </a:t>
          </a:r>
          <a:r>
            <a:rPr lang="tr-TR" dirty="0" err="1" smtClean="0"/>
            <a:t>and</a:t>
          </a:r>
          <a:r>
            <a:rPr lang="tr-TR" dirty="0" smtClean="0"/>
            <a:t> </a:t>
          </a:r>
          <a:r>
            <a:rPr lang="tr-TR" dirty="0" err="1" smtClean="0"/>
            <a:t>assumes</a:t>
          </a:r>
          <a:r>
            <a:rPr lang="tr-TR" dirty="0" smtClean="0"/>
            <a:t> </a:t>
          </a:r>
          <a:r>
            <a:rPr lang="tr-TR" dirty="0" err="1" smtClean="0"/>
            <a:t>all</a:t>
          </a:r>
          <a:r>
            <a:rPr lang="tr-TR" dirty="0" smtClean="0"/>
            <a:t> </a:t>
          </a:r>
          <a:r>
            <a:rPr lang="tr-TR" dirty="0" err="1" smtClean="0"/>
            <a:t>the</a:t>
          </a:r>
          <a:r>
            <a:rPr lang="tr-TR" dirty="0" smtClean="0"/>
            <a:t> </a:t>
          </a:r>
          <a:r>
            <a:rPr lang="tr-TR" dirty="0" err="1" smtClean="0"/>
            <a:t>liabilities</a:t>
          </a:r>
          <a:r>
            <a:rPr lang="tr-TR" dirty="0" smtClean="0"/>
            <a:t>.</a:t>
          </a:r>
          <a:endParaRPr lang="en-US" dirty="0"/>
        </a:p>
      </dgm:t>
    </dgm:pt>
    <dgm:pt modelId="{303E1874-C808-4E51-A040-6C20508AE8F7}" type="parTrans" cxnId="{967A6292-5BC5-4F09-A416-34EE262BDEC8}">
      <dgm:prSet/>
      <dgm:spPr/>
      <dgm:t>
        <a:bodyPr/>
        <a:lstStyle/>
        <a:p>
          <a:endParaRPr lang="en-US"/>
        </a:p>
      </dgm:t>
    </dgm:pt>
    <dgm:pt modelId="{B9C3A3D5-CDA6-4F70-9444-0627E42E79D7}" type="sibTrans" cxnId="{967A6292-5BC5-4F09-A416-34EE262BDEC8}">
      <dgm:prSet/>
      <dgm:spPr/>
      <dgm:t>
        <a:bodyPr/>
        <a:lstStyle/>
        <a:p>
          <a:endParaRPr lang="en-US"/>
        </a:p>
      </dgm:t>
    </dgm:pt>
    <dgm:pt modelId="{9E63EC72-6F44-463A-80DF-827E62FEC4A2}">
      <dgm:prSet phldrT="[Metin]"/>
      <dgm:spPr/>
      <dgm:t>
        <a:bodyPr/>
        <a:lstStyle/>
        <a:p>
          <a:r>
            <a:rPr lang="tr-TR" dirty="0" err="1" smtClean="0"/>
            <a:t>Partnership</a:t>
          </a:r>
          <a:endParaRPr lang="en-US" dirty="0"/>
        </a:p>
      </dgm:t>
    </dgm:pt>
    <dgm:pt modelId="{63FC89AC-A2BE-4782-AEB6-8A0B0AED8B15}" type="parTrans" cxnId="{278A823A-88EC-43E2-9A96-BBEEDA2C7FFF}">
      <dgm:prSet/>
      <dgm:spPr/>
      <dgm:t>
        <a:bodyPr/>
        <a:lstStyle/>
        <a:p>
          <a:endParaRPr lang="en-US"/>
        </a:p>
      </dgm:t>
    </dgm:pt>
    <dgm:pt modelId="{48AA2A4A-EEB3-493D-96EC-5DEA6FFF2C24}" type="sibTrans" cxnId="{278A823A-88EC-43E2-9A96-BBEEDA2C7FFF}">
      <dgm:prSet/>
      <dgm:spPr/>
      <dgm:t>
        <a:bodyPr/>
        <a:lstStyle/>
        <a:p>
          <a:endParaRPr lang="en-US"/>
        </a:p>
      </dgm:t>
    </dgm:pt>
    <dgm:pt modelId="{47DB3D5A-15A5-45E1-99C8-6E653EF7DE80}">
      <dgm:prSet phldrT="[Metin]"/>
      <dgm:spPr/>
      <dgm:t>
        <a:bodyPr/>
        <a:lstStyle/>
        <a:p>
          <a:r>
            <a:rPr lang="tr-TR" dirty="0" err="1" smtClean="0"/>
            <a:t>These</a:t>
          </a:r>
          <a:r>
            <a:rPr lang="tr-TR" dirty="0" smtClean="0"/>
            <a:t> </a:t>
          </a:r>
          <a:r>
            <a:rPr lang="tr-TR" dirty="0" err="1" smtClean="0"/>
            <a:t>profits</a:t>
          </a:r>
          <a:r>
            <a:rPr lang="tr-TR" dirty="0" smtClean="0"/>
            <a:t> </a:t>
          </a:r>
          <a:r>
            <a:rPr lang="tr-TR" dirty="0" err="1" smtClean="0"/>
            <a:t>and</a:t>
          </a:r>
          <a:r>
            <a:rPr lang="tr-TR" dirty="0" smtClean="0"/>
            <a:t> </a:t>
          </a:r>
          <a:r>
            <a:rPr lang="tr-TR" dirty="0" err="1" smtClean="0"/>
            <a:t>liabilities</a:t>
          </a:r>
          <a:r>
            <a:rPr lang="tr-TR" dirty="0" smtClean="0"/>
            <a:t> </a:t>
          </a:r>
          <a:r>
            <a:rPr lang="tr-TR" dirty="0" err="1" smtClean="0"/>
            <a:t>are</a:t>
          </a:r>
          <a:r>
            <a:rPr lang="tr-TR" dirty="0" smtClean="0"/>
            <a:t> </a:t>
          </a:r>
          <a:r>
            <a:rPr lang="tr-TR" dirty="0" err="1" smtClean="0"/>
            <a:t>shared</a:t>
          </a:r>
          <a:r>
            <a:rPr lang="tr-TR" dirty="0" smtClean="0"/>
            <a:t> </a:t>
          </a:r>
          <a:r>
            <a:rPr lang="tr-TR" dirty="0" err="1" smtClean="0"/>
            <a:t>between</a:t>
          </a:r>
          <a:r>
            <a:rPr lang="tr-TR" dirty="0" smtClean="0"/>
            <a:t> </a:t>
          </a:r>
          <a:r>
            <a:rPr lang="tr-TR" dirty="0" err="1" smtClean="0"/>
            <a:t>them</a:t>
          </a:r>
          <a:r>
            <a:rPr lang="tr-TR" dirty="0" smtClean="0"/>
            <a:t> </a:t>
          </a:r>
          <a:r>
            <a:rPr lang="tr-TR" dirty="0" err="1" smtClean="0"/>
            <a:t>own</a:t>
          </a:r>
          <a:r>
            <a:rPr lang="tr-TR" dirty="0" smtClean="0"/>
            <a:t> </a:t>
          </a:r>
          <a:r>
            <a:rPr lang="tr-TR" dirty="0" err="1" smtClean="0"/>
            <a:t>the</a:t>
          </a:r>
          <a:r>
            <a:rPr lang="tr-TR" dirty="0" smtClean="0"/>
            <a:t> </a:t>
          </a:r>
          <a:r>
            <a:rPr lang="tr-TR" dirty="0" err="1" smtClean="0"/>
            <a:t>business</a:t>
          </a:r>
          <a:endParaRPr lang="en-US" dirty="0"/>
        </a:p>
      </dgm:t>
    </dgm:pt>
    <dgm:pt modelId="{C10BCD10-D293-4EC4-83AD-E4997163F2AC}" type="parTrans" cxnId="{2E2B680A-DAC2-4F90-A760-34C2DD68D2CA}">
      <dgm:prSet/>
      <dgm:spPr/>
      <dgm:t>
        <a:bodyPr/>
        <a:lstStyle/>
        <a:p>
          <a:endParaRPr lang="en-US"/>
        </a:p>
      </dgm:t>
    </dgm:pt>
    <dgm:pt modelId="{AAD4A531-584A-439A-A669-D661AFAA0843}" type="sibTrans" cxnId="{2E2B680A-DAC2-4F90-A760-34C2DD68D2CA}">
      <dgm:prSet/>
      <dgm:spPr/>
      <dgm:t>
        <a:bodyPr/>
        <a:lstStyle/>
        <a:p>
          <a:endParaRPr lang="en-US"/>
        </a:p>
      </dgm:t>
    </dgm:pt>
    <dgm:pt modelId="{46F9D321-C166-4079-9312-B09E002A9BEE}">
      <dgm:prSet phldrT="[Metin]"/>
      <dgm:spPr/>
      <dgm:t>
        <a:bodyPr/>
        <a:lstStyle/>
        <a:p>
          <a:r>
            <a:rPr lang="tr-TR" dirty="0" err="1" smtClean="0"/>
            <a:t>Publicly</a:t>
          </a:r>
          <a:r>
            <a:rPr lang="tr-TR" dirty="0" smtClean="0"/>
            <a:t> </a:t>
          </a:r>
          <a:r>
            <a:rPr lang="tr-TR" dirty="0" err="1" smtClean="0"/>
            <a:t>Listed</a:t>
          </a:r>
          <a:r>
            <a:rPr lang="tr-TR" dirty="0" smtClean="0"/>
            <a:t> </a:t>
          </a:r>
          <a:r>
            <a:rPr lang="tr-TR" dirty="0" err="1" smtClean="0"/>
            <a:t>Company</a:t>
          </a:r>
          <a:endParaRPr lang="en-US" dirty="0"/>
        </a:p>
      </dgm:t>
    </dgm:pt>
    <dgm:pt modelId="{8C469B31-2713-4DFB-BFA0-412BF7B4BB2A}" type="parTrans" cxnId="{AA19978D-9648-4BAD-996F-41DA22D3B5C4}">
      <dgm:prSet/>
      <dgm:spPr/>
      <dgm:t>
        <a:bodyPr/>
        <a:lstStyle/>
        <a:p>
          <a:endParaRPr lang="en-US"/>
        </a:p>
      </dgm:t>
    </dgm:pt>
    <dgm:pt modelId="{923812C7-FA21-4D48-A982-9A3C08C57FD2}" type="sibTrans" cxnId="{AA19978D-9648-4BAD-996F-41DA22D3B5C4}">
      <dgm:prSet/>
      <dgm:spPr/>
      <dgm:t>
        <a:bodyPr/>
        <a:lstStyle/>
        <a:p>
          <a:endParaRPr lang="en-US"/>
        </a:p>
      </dgm:t>
    </dgm:pt>
    <dgm:pt modelId="{80382533-2A94-42D9-87D0-3874AB648F6E}">
      <dgm:prSet phldrT="[Metin]"/>
      <dgm:spPr/>
      <dgm:t>
        <a:bodyPr/>
        <a:lstStyle/>
        <a:p>
          <a:r>
            <a:rPr lang="tr-TR" dirty="0" err="1" smtClean="0"/>
            <a:t>It</a:t>
          </a:r>
          <a:r>
            <a:rPr lang="tr-TR" dirty="0" smtClean="0"/>
            <a:t> is </a:t>
          </a:r>
          <a:r>
            <a:rPr lang="tr-TR" dirty="0" err="1" smtClean="0"/>
            <a:t>able</a:t>
          </a:r>
          <a:r>
            <a:rPr lang="tr-TR" dirty="0" smtClean="0"/>
            <a:t> </a:t>
          </a:r>
          <a:r>
            <a:rPr lang="tr-TR" dirty="0" err="1" smtClean="0"/>
            <a:t>to</a:t>
          </a:r>
          <a:r>
            <a:rPr lang="tr-TR" dirty="0" smtClean="0"/>
            <a:t> </a:t>
          </a:r>
          <a:r>
            <a:rPr lang="tr-TR" dirty="0" err="1" smtClean="0"/>
            <a:t>sell</a:t>
          </a:r>
          <a:r>
            <a:rPr lang="tr-TR" dirty="0" smtClean="0"/>
            <a:t> </a:t>
          </a:r>
          <a:r>
            <a:rPr lang="tr-TR" dirty="0" err="1" smtClean="0"/>
            <a:t>its</a:t>
          </a:r>
          <a:r>
            <a:rPr lang="tr-TR" dirty="0" smtClean="0"/>
            <a:t> </a:t>
          </a:r>
          <a:r>
            <a:rPr lang="tr-TR" dirty="0" err="1" smtClean="0"/>
            <a:t>shares</a:t>
          </a:r>
          <a:r>
            <a:rPr lang="tr-TR" dirty="0" smtClean="0"/>
            <a:t> </a:t>
          </a:r>
          <a:r>
            <a:rPr lang="tr-TR" dirty="0" err="1" smtClean="0"/>
            <a:t>to</a:t>
          </a:r>
          <a:r>
            <a:rPr lang="tr-TR" dirty="0" smtClean="0"/>
            <a:t> </a:t>
          </a:r>
          <a:r>
            <a:rPr lang="tr-TR" dirty="0" err="1" smtClean="0"/>
            <a:t>the</a:t>
          </a:r>
          <a:r>
            <a:rPr lang="tr-TR" dirty="0" smtClean="0"/>
            <a:t> </a:t>
          </a:r>
          <a:r>
            <a:rPr lang="tr-TR" dirty="0" err="1" smtClean="0"/>
            <a:t>public</a:t>
          </a:r>
          <a:r>
            <a:rPr lang="tr-TR" dirty="0" smtClean="0"/>
            <a:t> </a:t>
          </a:r>
          <a:r>
            <a:rPr lang="tr-TR" dirty="0" err="1" smtClean="0"/>
            <a:t>and</a:t>
          </a:r>
          <a:r>
            <a:rPr lang="tr-TR" dirty="0" smtClean="0"/>
            <a:t> </a:t>
          </a:r>
          <a:r>
            <a:rPr lang="tr-TR" dirty="0" err="1" smtClean="0"/>
            <a:t>whose</a:t>
          </a:r>
          <a:r>
            <a:rPr lang="tr-TR" dirty="0" smtClean="0"/>
            <a:t> </a:t>
          </a:r>
          <a:r>
            <a:rPr lang="tr-TR" dirty="0" err="1" smtClean="0"/>
            <a:t>directors</a:t>
          </a:r>
          <a:r>
            <a:rPr lang="tr-TR" dirty="0" smtClean="0"/>
            <a:t> </a:t>
          </a:r>
          <a:r>
            <a:rPr lang="tr-TR" dirty="0" err="1" smtClean="0"/>
            <a:t>and</a:t>
          </a:r>
          <a:r>
            <a:rPr lang="tr-TR" dirty="0" smtClean="0"/>
            <a:t> </a:t>
          </a:r>
          <a:r>
            <a:rPr lang="tr-TR" dirty="0" err="1" smtClean="0"/>
            <a:t>shareholders</a:t>
          </a:r>
          <a:r>
            <a:rPr lang="tr-TR" dirty="0" smtClean="0"/>
            <a:t> </a:t>
          </a:r>
          <a:r>
            <a:rPr lang="tr-TR" dirty="0" err="1" smtClean="0"/>
            <a:t>are</a:t>
          </a:r>
          <a:r>
            <a:rPr lang="tr-TR" dirty="0" smtClean="0"/>
            <a:t> not </a:t>
          </a:r>
          <a:r>
            <a:rPr lang="tr-TR" dirty="0" err="1" smtClean="0"/>
            <a:t>personally</a:t>
          </a:r>
          <a:r>
            <a:rPr lang="tr-TR" dirty="0" smtClean="0"/>
            <a:t> </a:t>
          </a:r>
          <a:r>
            <a:rPr lang="tr-TR" dirty="0" err="1" smtClean="0"/>
            <a:t>liable</a:t>
          </a:r>
          <a:r>
            <a:rPr lang="tr-TR" dirty="0" smtClean="0"/>
            <a:t> </a:t>
          </a:r>
          <a:r>
            <a:rPr lang="tr-TR" dirty="0" err="1" smtClean="0"/>
            <a:t>for</a:t>
          </a:r>
          <a:r>
            <a:rPr lang="tr-TR" dirty="0" smtClean="0"/>
            <a:t> </a:t>
          </a:r>
          <a:r>
            <a:rPr lang="tr-TR" dirty="0" err="1" smtClean="0"/>
            <a:t>the</a:t>
          </a:r>
          <a:r>
            <a:rPr lang="tr-TR" dirty="0" smtClean="0"/>
            <a:t> </a:t>
          </a:r>
          <a:r>
            <a:rPr lang="tr-TR" dirty="0" err="1" smtClean="0"/>
            <a:t>company’s</a:t>
          </a:r>
          <a:r>
            <a:rPr lang="tr-TR" dirty="0" smtClean="0"/>
            <a:t> </a:t>
          </a:r>
          <a:r>
            <a:rPr lang="tr-TR" dirty="0" err="1" smtClean="0"/>
            <a:t>losses</a:t>
          </a:r>
          <a:r>
            <a:rPr lang="tr-TR" dirty="0" smtClean="0"/>
            <a:t> </a:t>
          </a:r>
          <a:r>
            <a:rPr lang="tr-TR" dirty="0" err="1" smtClean="0"/>
            <a:t>beyond</a:t>
          </a:r>
          <a:r>
            <a:rPr lang="tr-TR" dirty="0" smtClean="0"/>
            <a:t> </a:t>
          </a:r>
          <a:r>
            <a:rPr lang="tr-TR" dirty="0" err="1" smtClean="0"/>
            <a:t>their</a:t>
          </a:r>
          <a:r>
            <a:rPr lang="tr-TR" dirty="0" smtClean="0"/>
            <a:t> </a:t>
          </a:r>
          <a:r>
            <a:rPr lang="tr-TR" dirty="0" err="1" smtClean="0"/>
            <a:t>own</a:t>
          </a:r>
          <a:r>
            <a:rPr lang="tr-TR" dirty="0" smtClean="0"/>
            <a:t> </a:t>
          </a:r>
          <a:r>
            <a:rPr lang="tr-TR" dirty="0" err="1" smtClean="0"/>
            <a:t>investments</a:t>
          </a:r>
          <a:r>
            <a:rPr lang="tr-TR" dirty="0" smtClean="0"/>
            <a:t> in </a:t>
          </a:r>
          <a:r>
            <a:rPr lang="tr-TR" dirty="0" err="1" smtClean="0"/>
            <a:t>the</a:t>
          </a:r>
          <a:r>
            <a:rPr lang="tr-TR" dirty="0" smtClean="0"/>
            <a:t> form of </a:t>
          </a:r>
          <a:r>
            <a:rPr lang="tr-TR" dirty="0" err="1" smtClean="0"/>
            <a:t>shares</a:t>
          </a:r>
          <a:r>
            <a:rPr lang="tr-TR" dirty="0" smtClean="0"/>
            <a:t>.</a:t>
          </a:r>
          <a:endParaRPr lang="en-US" dirty="0"/>
        </a:p>
      </dgm:t>
    </dgm:pt>
    <dgm:pt modelId="{6356E336-47E1-4C27-A140-13C93D382D70}" type="parTrans" cxnId="{3EA69120-1A4E-4621-9F00-5528F11610DC}">
      <dgm:prSet/>
      <dgm:spPr/>
      <dgm:t>
        <a:bodyPr/>
        <a:lstStyle/>
        <a:p>
          <a:endParaRPr lang="en-US"/>
        </a:p>
      </dgm:t>
    </dgm:pt>
    <dgm:pt modelId="{6FA3837A-497A-4285-BCEA-1EA7AC847184}" type="sibTrans" cxnId="{3EA69120-1A4E-4621-9F00-5528F11610DC}">
      <dgm:prSet/>
      <dgm:spPr/>
      <dgm:t>
        <a:bodyPr/>
        <a:lstStyle/>
        <a:p>
          <a:endParaRPr lang="en-US"/>
        </a:p>
      </dgm:t>
    </dgm:pt>
    <dgm:pt modelId="{D8271232-D953-40D0-BED9-81D3F4D3601B}" type="pres">
      <dgm:prSet presAssocID="{62589E69-1D00-4A2A-8FC4-2290ABB57DA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01F60F-599D-499C-9858-FCF1BFA0FE93}" type="pres">
      <dgm:prSet presAssocID="{35548DD7-D1EF-46D4-9FCA-E7E42170ED32}" presName="composite" presStyleCnt="0"/>
      <dgm:spPr/>
    </dgm:pt>
    <dgm:pt modelId="{4C9ABC5F-E970-4EAA-9E8E-09D657F028E3}" type="pres">
      <dgm:prSet presAssocID="{35548DD7-D1EF-46D4-9FCA-E7E42170ED3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90CD1-9B84-4C6C-BD75-99C7A29167BF}" type="pres">
      <dgm:prSet presAssocID="{35548DD7-D1EF-46D4-9FCA-E7E42170ED3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3A240B-4E39-47B5-880E-5086E22C91EC}" type="pres">
      <dgm:prSet presAssocID="{2248434D-03CD-4354-9EB5-70DBD546699E}" presName="space" presStyleCnt="0"/>
      <dgm:spPr/>
    </dgm:pt>
    <dgm:pt modelId="{C36064AC-DE9B-4A3D-9A0B-BBD393F13108}" type="pres">
      <dgm:prSet presAssocID="{9E63EC72-6F44-463A-80DF-827E62FEC4A2}" presName="composite" presStyleCnt="0"/>
      <dgm:spPr/>
    </dgm:pt>
    <dgm:pt modelId="{AA1C27BF-07A1-47C3-8379-D937493C9B7E}" type="pres">
      <dgm:prSet presAssocID="{9E63EC72-6F44-463A-80DF-827E62FEC4A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3798D-1A1D-428E-9F71-F0D6B0E9BF23}" type="pres">
      <dgm:prSet presAssocID="{9E63EC72-6F44-463A-80DF-827E62FEC4A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E9989-87BD-4FE3-9FBF-E2A574FFA9FB}" type="pres">
      <dgm:prSet presAssocID="{48AA2A4A-EEB3-493D-96EC-5DEA6FFF2C24}" presName="space" presStyleCnt="0"/>
      <dgm:spPr/>
    </dgm:pt>
    <dgm:pt modelId="{8B885E59-059A-479B-B6FE-252590F36752}" type="pres">
      <dgm:prSet presAssocID="{46F9D321-C166-4079-9312-B09E002A9BEE}" presName="composite" presStyleCnt="0"/>
      <dgm:spPr/>
    </dgm:pt>
    <dgm:pt modelId="{709CF32C-BC70-40F4-BA0E-DB808029C3D6}" type="pres">
      <dgm:prSet presAssocID="{46F9D321-C166-4079-9312-B09E002A9BE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CF956B-2313-46BF-9B85-7F6947169B9D}" type="pres">
      <dgm:prSet presAssocID="{46F9D321-C166-4079-9312-B09E002A9BEE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9EEAFC-0D91-47DF-83CE-85AEDEA4858F}" type="presOf" srcId="{35548DD7-D1EF-46D4-9FCA-E7E42170ED32}" destId="{4C9ABC5F-E970-4EAA-9E8E-09D657F028E3}" srcOrd="0" destOrd="0" presId="urn:microsoft.com/office/officeart/2005/8/layout/hList1"/>
    <dgm:cxn modelId="{4E01B4BA-B950-464E-98CB-0DC7740FDD6D}" type="presOf" srcId="{62589E69-1D00-4A2A-8FC4-2290ABB57DAE}" destId="{D8271232-D953-40D0-BED9-81D3F4D3601B}" srcOrd="0" destOrd="0" presId="urn:microsoft.com/office/officeart/2005/8/layout/hList1"/>
    <dgm:cxn modelId="{2E2B680A-DAC2-4F90-A760-34C2DD68D2CA}" srcId="{9E63EC72-6F44-463A-80DF-827E62FEC4A2}" destId="{47DB3D5A-15A5-45E1-99C8-6E653EF7DE80}" srcOrd="0" destOrd="0" parTransId="{C10BCD10-D293-4EC4-83AD-E4997163F2AC}" sibTransId="{AAD4A531-584A-439A-A669-D661AFAA0843}"/>
    <dgm:cxn modelId="{22B8A033-7C3B-410C-92CD-8F239A85DE27}" type="presOf" srcId="{80382533-2A94-42D9-87D0-3874AB648F6E}" destId="{24CF956B-2313-46BF-9B85-7F6947169B9D}" srcOrd="0" destOrd="0" presId="urn:microsoft.com/office/officeart/2005/8/layout/hList1"/>
    <dgm:cxn modelId="{278A823A-88EC-43E2-9A96-BBEEDA2C7FFF}" srcId="{62589E69-1D00-4A2A-8FC4-2290ABB57DAE}" destId="{9E63EC72-6F44-463A-80DF-827E62FEC4A2}" srcOrd="1" destOrd="0" parTransId="{63FC89AC-A2BE-4782-AEB6-8A0B0AED8B15}" sibTransId="{48AA2A4A-EEB3-493D-96EC-5DEA6FFF2C24}"/>
    <dgm:cxn modelId="{F35F8555-C4BF-43E0-8F66-0EC2468A19AD}" type="presOf" srcId="{ACC38572-8C2F-44F6-9866-5ECE2EDD10A3}" destId="{B7E90CD1-9B84-4C6C-BD75-99C7A29167BF}" srcOrd="0" destOrd="0" presId="urn:microsoft.com/office/officeart/2005/8/layout/hList1"/>
    <dgm:cxn modelId="{EA3B7F21-1F2B-4FC0-85F4-76AB5E660D34}" type="presOf" srcId="{46F9D321-C166-4079-9312-B09E002A9BEE}" destId="{709CF32C-BC70-40F4-BA0E-DB808029C3D6}" srcOrd="0" destOrd="0" presId="urn:microsoft.com/office/officeart/2005/8/layout/hList1"/>
    <dgm:cxn modelId="{AA19978D-9648-4BAD-996F-41DA22D3B5C4}" srcId="{62589E69-1D00-4A2A-8FC4-2290ABB57DAE}" destId="{46F9D321-C166-4079-9312-B09E002A9BEE}" srcOrd="2" destOrd="0" parTransId="{8C469B31-2713-4DFB-BFA0-412BF7B4BB2A}" sibTransId="{923812C7-FA21-4D48-A982-9A3C08C57FD2}"/>
    <dgm:cxn modelId="{967A6292-5BC5-4F09-A416-34EE262BDEC8}" srcId="{35548DD7-D1EF-46D4-9FCA-E7E42170ED32}" destId="{ACC38572-8C2F-44F6-9866-5ECE2EDD10A3}" srcOrd="0" destOrd="0" parTransId="{303E1874-C808-4E51-A040-6C20508AE8F7}" sibTransId="{B9C3A3D5-CDA6-4F70-9444-0627E42E79D7}"/>
    <dgm:cxn modelId="{E0514235-328A-4A95-AFB0-323972B13F45}" srcId="{62589E69-1D00-4A2A-8FC4-2290ABB57DAE}" destId="{35548DD7-D1EF-46D4-9FCA-E7E42170ED32}" srcOrd="0" destOrd="0" parTransId="{9246C6CD-BC32-483E-8AEF-F4EEAE4D34B3}" sibTransId="{2248434D-03CD-4354-9EB5-70DBD546699E}"/>
    <dgm:cxn modelId="{B7E73D76-96DD-4604-8405-CC17E1AE2B46}" type="presOf" srcId="{47DB3D5A-15A5-45E1-99C8-6E653EF7DE80}" destId="{D9C3798D-1A1D-428E-9F71-F0D6B0E9BF23}" srcOrd="0" destOrd="0" presId="urn:microsoft.com/office/officeart/2005/8/layout/hList1"/>
    <dgm:cxn modelId="{25629A66-5A10-4086-9D1C-8081220D153E}" type="presOf" srcId="{9E63EC72-6F44-463A-80DF-827E62FEC4A2}" destId="{AA1C27BF-07A1-47C3-8379-D937493C9B7E}" srcOrd="0" destOrd="0" presId="urn:microsoft.com/office/officeart/2005/8/layout/hList1"/>
    <dgm:cxn modelId="{3EA69120-1A4E-4621-9F00-5528F11610DC}" srcId="{46F9D321-C166-4079-9312-B09E002A9BEE}" destId="{80382533-2A94-42D9-87D0-3874AB648F6E}" srcOrd="0" destOrd="0" parTransId="{6356E336-47E1-4C27-A140-13C93D382D70}" sibTransId="{6FA3837A-497A-4285-BCEA-1EA7AC847184}"/>
    <dgm:cxn modelId="{676D78F7-5C27-4C42-80D5-B90AA8135413}" type="presParOf" srcId="{D8271232-D953-40D0-BED9-81D3F4D3601B}" destId="{0801F60F-599D-499C-9858-FCF1BFA0FE93}" srcOrd="0" destOrd="0" presId="urn:microsoft.com/office/officeart/2005/8/layout/hList1"/>
    <dgm:cxn modelId="{8632F4CC-EFB3-41D0-8969-7F51CBF01D95}" type="presParOf" srcId="{0801F60F-599D-499C-9858-FCF1BFA0FE93}" destId="{4C9ABC5F-E970-4EAA-9E8E-09D657F028E3}" srcOrd="0" destOrd="0" presId="urn:microsoft.com/office/officeart/2005/8/layout/hList1"/>
    <dgm:cxn modelId="{CBA435BE-2B07-4161-ACA6-4E867100207D}" type="presParOf" srcId="{0801F60F-599D-499C-9858-FCF1BFA0FE93}" destId="{B7E90CD1-9B84-4C6C-BD75-99C7A29167BF}" srcOrd="1" destOrd="0" presId="urn:microsoft.com/office/officeart/2005/8/layout/hList1"/>
    <dgm:cxn modelId="{80CA0796-0496-42CD-99FC-125ECCDEFDD6}" type="presParOf" srcId="{D8271232-D953-40D0-BED9-81D3F4D3601B}" destId="{FC3A240B-4E39-47B5-880E-5086E22C91EC}" srcOrd="1" destOrd="0" presId="urn:microsoft.com/office/officeart/2005/8/layout/hList1"/>
    <dgm:cxn modelId="{8452E42A-F6DD-42C0-A585-4F3BFAC467CB}" type="presParOf" srcId="{D8271232-D953-40D0-BED9-81D3F4D3601B}" destId="{C36064AC-DE9B-4A3D-9A0B-BBD393F13108}" srcOrd="2" destOrd="0" presId="urn:microsoft.com/office/officeart/2005/8/layout/hList1"/>
    <dgm:cxn modelId="{D83E44F4-453A-4C80-BEB3-DE22D9CDDD85}" type="presParOf" srcId="{C36064AC-DE9B-4A3D-9A0B-BBD393F13108}" destId="{AA1C27BF-07A1-47C3-8379-D937493C9B7E}" srcOrd="0" destOrd="0" presId="urn:microsoft.com/office/officeart/2005/8/layout/hList1"/>
    <dgm:cxn modelId="{6054E65B-887D-432D-9B55-19E2D64773E2}" type="presParOf" srcId="{C36064AC-DE9B-4A3D-9A0B-BBD393F13108}" destId="{D9C3798D-1A1D-428E-9F71-F0D6B0E9BF23}" srcOrd="1" destOrd="0" presId="urn:microsoft.com/office/officeart/2005/8/layout/hList1"/>
    <dgm:cxn modelId="{22AAA0B4-F64A-4C19-92F1-ABF7D34809EE}" type="presParOf" srcId="{D8271232-D953-40D0-BED9-81D3F4D3601B}" destId="{D9CE9989-87BD-4FE3-9FBF-E2A574FFA9FB}" srcOrd="3" destOrd="0" presId="urn:microsoft.com/office/officeart/2005/8/layout/hList1"/>
    <dgm:cxn modelId="{3CF0094E-97D6-414C-BD40-772B2B7D788C}" type="presParOf" srcId="{D8271232-D953-40D0-BED9-81D3F4D3601B}" destId="{8B885E59-059A-479B-B6FE-252590F36752}" srcOrd="4" destOrd="0" presId="urn:microsoft.com/office/officeart/2005/8/layout/hList1"/>
    <dgm:cxn modelId="{DADAB7B8-CB9E-4712-B0BE-66FF243EFA37}" type="presParOf" srcId="{8B885E59-059A-479B-B6FE-252590F36752}" destId="{709CF32C-BC70-40F4-BA0E-DB808029C3D6}" srcOrd="0" destOrd="0" presId="urn:microsoft.com/office/officeart/2005/8/layout/hList1"/>
    <dgm:cxn modelId="{AC1A3B14-4D76-4CB2-BE34-B59B433D3454}" type="presParOf" srcId="{8B885E59-059A-479B-B6FE-252590F36752}" destId="{24CF956B-2313-46BF-9B85-7F6947169B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0C5842-84E9-41C2-B106-A3718FC6ADCC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FCC6C5-EC19-46E6-8B48-63CE0BDF807E}">
      <dgm:prSet phldrT="[Metin]" custT="1"/>
      <dgm:spPr/>
      <dgm:t>
        <a:bodyPr/>
        <a:lstStyle/>
        <a:p>
          <a:r>
            <a:rPr lang="tr-TR" sz="1600" b="1" dirty="0" err="1" smtClean="0"/>
            <a:t>Corporate</a:t>
          </a:r>
          <a:r>
            <a:rPr lang="tr-TR" sz="1600" b="1" dirty="0" smtClean="0"/>
            <a:t> </a:t>
          </a:r>
          <a:r>
            <a:rPr lang="tr-TR" sz="1600" b="1" dirty="0" err="1" smtClean="0"/>
            <a:t>law</a:t>
          </a:r>
          <a:endParaRPr lang="en-US" sz="1600" b="1" dirty="0"/>
        </a:p>
      </dgm:t>
    </dgm:pt>
    <dgm:pt modelId="{A94FCEC8-755D-4779-AFEA-F471844E3289}" type="parTrans" cxnId="{3EF6797F-E0F1-4BFD-BE7C-6C06E84562C0}">
      <dgm:prSet/>
      <dgm:spPr/>
      <dgm:t>
        <a:bodyPr/>
        <a:lstStyle/>
        <a:p>
          <a:endParaRPr lang="en-US"/>
        </a:p>
      </dgm:t>
    </dgm:pt>
    <dgm:pt modelId="{772965E3-87D8-46FE-B9D9-D6BFB6AE491F}" type="sibTrans" cxnId="{3EF6797F-E0F1-4BFD-BE7C-6C06E84562C0}">
      <dgm:prSet/>
      <dgm:spPr/>
      <dgm:t>
        <a:bodyPr/>
        <a:lstStyle/>
        <a:p>
          <a:endParaRPr lang="en-US"/>
        </a:p>
      </dgm:t>
    </dgm:pt>
    <dgm:pt modelId="{3C7FAD90-019C-4CC0-8C9D-34D7182BE8FC}">
      <dgm:prSet phldrT="[Metin]" custT="1"/>
      <dgm:spPr/>
      <dgm:t>
        <a:bodyPr/>
        <a:lstStyle/>
        <a:p>
          <a:r>
            <a:rPr lang="tr-TR" sz="1600" b="1" dirty="0" err="1" smtClean="0"/>
            <a:t>Corporate</a:t>
          </a:r>
          <a:r>
            <a:rPr lang="tr-TR" sz="1600" b="1" dirty="0" smtClean="0"/>
            <a:t> </a:t>
          </a:r>
          <a:r>
            <a:rPr lang="tr-TR" sz="1600" b="1" dirty="0" err="1" smtClean="0"/>
            <a:t>Contracts</a:t>
          </a:r>
          <a:endParaRPr lang="en-US" sz="1600" b="1" dirty="0"/>
        </a:p>
      </dgm:t>
    </dgm:pt>
    <dgm:pt modelId="{DFE629EF-EFC4-4038-951A-C069E359780F}" type="parTrans" cxnId="{E5B50111-5C81-4094-8922-95B75F3071A8}">
      <dgm:prSet/>
      <dgm:spPr/>
      <dgm:t>
        <a:bodyPr/>
        <a:lstStyle/>
        <a:p>
          <a:endParaRPr lang="en-US"/>
        </a:p>
      </dgm:t>
    </dgm:pt>
    <dgm:pt modelId="{51C8717F-873A-4EBC-B276-6CA4FB08E032}" type="sibTrans" cxnId="{E5B50111-5C81-4094-8922-95B75F3071A8}">
      <dgm:prSet/>
      <dgm:spPr/>
      <dgm:t>
        <a:bodyPr/>
        <a:lstStyle/>
        <a:p>
          <a:endParaRPr lang="en-US"/>
        </a:p>
      </dgm:t>
    </dgm:pt>
    <dgm:pt modelId="{1DC048C2-3AFD-47FF-994B-85A2634CC539}">
      <dgm:prSet phldrT="[Metin]" custT="1"/>
      <dgm:spPr/>
      <dgm:t>
        <a:bodyPr/>
        <a:lstStyle/>
        <a:p>
          <a:r>
            <a:rPr lang="tr-TR" sz="1600" b="1" dirty="0" err="1" smtClean="0"/>
            <a:t>Corporate</a:t>
          </a:r>
          <a:r>
            <a:rPr lang="tr-TR" sz="1600" b="1" dirty="0" smtClean="0"/>
            <a:t> </a:t>
          </a:r>
          <a:r>
            <a:rPr lang="tr-TR" sz="1600" b="1" dirty="0" err="1" smtClean="0"/>
            <a:t>Personality</a:t>
          </a:r>
          <a:endParaRPr lang="en-US" sz="1600" b="1" dirty="0"/>
        </a:p>
      </dgm:t>
    </dgm:pt>
    <dgm:pt modelId="{7AB888D6-0C6B-44DD-B605-18E8AD2A3DAA}" type="parTrans" cxnId="{161446E0-355F-4358-B49B-299B4DBB03FA}">
      <dgm:prSet/>
      <dgm:spPr/>
      <dgm:t>
        <a:bodyPr/>
        <a:lstStyle/>
        <a:p>
          <a:endParaRPr lang="en-US"/>
        </a:p>
      </dgm:t>
    </dgm:pt>
    <dgm:pt modelId="{DBDE5F54-A2B5-4D65-A33C-5EE49BDC09D0}" type="sibTrans" cxnId="{161446E0-355F-4358-B49B-299B4DBB03FA}">
      <dgm:prSet/>
      <dgm:spPr/>
      <dgm:t>
        <a:bodyPr/>
        <a:lstStyle/>
        <a:p>
          <a:endParaRPr lang="en-US"/>
        </a:p>
      </dgm:t>
    </dgm:pt>
    <dgm:pt modelId="{478CCCBE-B0CB-46D9-A771-07E6E5D3B823}">
      <dgm:prSet phldrT="[Metin]" custT="1"/>
      <dgm:spPr/>
      <dgm:t>
        <a:bodyPr/>
        <a:lstStyle/>
        <a:p>
          <a:r>
            <a:rPr lang="tr-TR" sz="1600" b="1" dirty="0" err="1" smtClean="0"/>
            <a:t>Corporate</a:t>
          </a:r>
          <a:r>
            <a:rPr lang="tr-TR" sz="1600" b="1" dirty="0" smtClean="0"/>
            <a:t> </a:t>
          </a:r>
          <a:r>
            <a:rPr lang="tr-TR" sz="1600" b="1" dirty="0" err="1" smtClean="0"/>
            <a:t>Governance</a:t>
          </a:r>
          <a:endParaRPr lang="en-US" sz="1600" b="1" dirty="0"/>
        </a:p>
      </dgm:t>
    </dgm:pt>
    <dgm:pt modelId="{414A7C18-A55A-4B14-89B4-FE0AC235E14B}" type="parTrans" cxnId="{02D954C5-012A-4FAD-83CE-E2EA17072DEA}">
      <dgm:prSet/>
      <dgm:spPr/>
      <dgm:t>
        <a:bodyPr/>
        <a:lstStyle/>
        <a:p>
          <a:endParaRPr lang="en-US"/>
        </a:p>
      </dgm:t>
    </dgm:pt>
    <dgm:pt modelId="{2F683387-6511-40E4-9AE9-F5DC26802012}" type="sibTrans" cxnId="{02D954C5-012A-4FAD-83CE-E2EA17072DEA}">
      <dgm:prSet/>
      <dgm:spPr/>
      <dgm:t>
        <a:bodyPr/>
        <a:lstStyle/>
        <a:p>
          <a:endParaRPr lang="en-US"/>
        </a:p>
      </dgm:t>
    </dgm:pt>
    <dgm:pt modelId="{7F30E958-0EF3-4E61-AD19-F3C0C363B086}">
      <dgm:prSet phldrT="[Metin]" custT="1"/>
      <dgm:spPr/>
      <dgm:t>
        <a:bodyPr/>
        <a:lstStyle/>
        <a:p>
          <a:r>
            <a:rPr lang="tr-TR" sz="1600" b="1" dirty="0" err="1" smtClean="0"/>
            <a:t>Corporate</a:t>
          </a:r>
          <a:r>
            <a:rPr lang="tr-TR" sz="1600" b="1" dirty="0" smtClean="0"/>
            <a:t> </a:t>
          </a:r>
          <a:r>
            <a:rPr lang="tr-TR" sz="1600" b="1" dirty="0" err="1" smtClean="0"/>
            <a:t>Rights</a:t>
          </a:r>
          <a:endParaRPr lang="en-US" sz="1600" b="1" dirty="0"/>
        </a:p>
      </dgm:t>
    </dgm:pt>
    <dgm:pt modelId="{783CD091-90FB-48C4-B46B-424743431ED2}" type="parTrans" cxnId="{08A655D6-CB76-433E-BCFA-49756A84A7A1}">
      <dgm:prSet/>
      <dgm:spPr/>
      <dgm:t>
        <a:bodyPr/>
        <a:lstStyle/>
        <a:p>
          <a:endParaRPr lang="en-US"/>
        </a:p>
      </dgm:t>
    </dgm:pt>
    <dgm:pt modelId="{5898C4D8-D3E6-4CD4-84E5-EDD42BDAAC94}" type="sibTrans" cxnId="{08A655D6-CB76-433E-BCFA-49756A84A7A1}">
      <dgm:prSet/>
      <dgm:spPr/>
      <dgm:t>
        <a:bodyPr/>
        <a:lstStyle/>
        <a:p>
          <a:endParaRPr lang="en-US"/>
        </a:p>
      </dgm:t>
    </dgm:pt>
    <dgm:pt modelId="{8D94178E-4ADB-4802-A69B-30BE6995496D}">
      <dgm:prSet phldrT="[Metin]" custT="1"/>
      <dgm:spPr/>
      <dgm:t>
        <a:bodyPr/>
        <a:lstStyle/>
        <a:p>
          <a:r>
            <a:rPr lang="tr-TR" sz="1600" b="1" dirty="0" err="1" smtClean="0"/>
            <a:t>Corporate</a:t>
          </a:r>
          <a:r>
            <a:rPr lang="tr-TR" sz="1600" b="1" dirty="0" smtClean="0"/>
            <a:t> Finance</a:t>
          </a:r>
          <a:endParaRPr lang="en-US" sz="1600" b="1" dirty="0"/>
        </a:p>
      </dgm:t>
    </dgm:pt>
    <dgm:pt modelId="{F41C0A2E-9512-4DBB-89E2-89A4F40BBDAC}" type="parTrans" cxnId="{9D7FE438-9F91-4361-AC0D-08FDA5696321}">
      <dgm:prSet/>
      <dgm:spPr/>
      <dgm:t>
        <a:bodyPr/>
        <a:lstStyle/>
        <a:p>
          <a:endParaRPr lang="en-US"/>
        </a:p>
      </dgm:t>
    </dgm:pt>
    <dgm:pt modelId="{9B512010-DABE-4117-BA81-B3C20D5DCA44}" type="sibTrans" cxnId="{9D7FE438-9F91-4361-AC0D-08FDA5696321}">
      <dgm:prSet/>
      <dgm:spPr/>
      <dgm:t>
        <a:bodyPr/>
        <a:lstStyle/>
        <a:p>
          <a:endParaRPr lang="en-US"/>
        </a:p>
      </dgm:t>
    </dgm:pt>
    <dgm:pt modelId="{CFB7FA87-DC39-45D7-989D-43085788FC6D}">
      <dgm:prSet phldrT="[Metin]" custT="1"/>
      <dgm:spPr/>
      <dgm:t>
        <a:bodyPr/>
        <a:lstStyle/>
        <a:p>
          <a:r>
            <a:rPr lang="tr-TR" sz="1600" b="1" dirty="0" err="1" smtClean="0"/>
            <a:t>Corporate</a:t>
          </a:r>
          <a:r>
            <a:rPr lang="tr-TR" sz="1600" b="1" dirty="0" smtClean="0"/>
            <a:t> </a:t>
          </a:r>
          <a:r>
            <a:rPr lang="tr-TR" sz="1600" b="1" dirty="0" err="1" smtClean="0"/>
            <a:t>Insolvency</a:t>
          </a:r>
          <a:endParaRPr lang="en-US" sz="1600" b="1" dirty="0"/>
        </a:p>
      </dgm:t>
    </dgm:pt>
    <dgm:pt modelId="{9FD2F4E1-A561-4363-9EEB-3C4EC2FE6260}" type="parTrans" cxnId="{A4DE5B9A-9E35-45F8-ABFD-88F306F0FA49}">
      <dgm:prSet/>
      <dgm:spPr/>
      <dgm:t>
        <a:bodyPr/>
        <a:lstStyle/>
        <a:p>
          <a:endParaRPr lang="en-US"/>
        </a:p>
      </dgm:t>
    </dgm:pt>
    <dgm:pt modelId="{A8665769-A65D-475E-B94C-847FB84AE72E}" type="sibTrans" cxnId="{A4DE5B9A-9E35-45F8-ABFD-88F306F0FA49}">
      <dgm:prSet/>
      <dgm:spPr/>
      <dgm:t>
        <a:bodyPr/>
        <a:lstStyle/>
        <a:p>
          <a:endParaRPr lang="en-US"/>
        </a:p>
      </dgm:t>
    </dgm:pt>
    <dgm:pt modelId="{75C5BD9C-E7D3-42DF-A1E5-3D53F026F7A9}" type="pres">
      <dgm:prSet presAssocID="{320C5842-84E9-41C2-B106-A3718FC6ADC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4FA6E9F-E150-44C4-8493-BEF6D483834D}" type="pres">
      <dgm:prSet presAssocID="{B6FCC6C5-EC19-46E6-8B48-63CE0BDF807E}" presName="node" presStyleLbl="node1" presStyleIdx="0" presStyleCnt="7" custScaleX="1351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CE5EFF-BD05-4583-97D5-0185CE7DB7E4}" type="pres">
      <dgm:prSet presAssocID="{772965E3-87D8-46FE-B9D9-D6BFB6AE491F}" presName="sibTrans" presStyleLbl="sibTrans2D1" presStyleIdx="0" presStyleCnt="7"/>
      <dgm:spPr/>
      <dgm:t>
        <a:bodyPr/>
        <a:lstStyle/>
        <a:p>
          <a:endParaRPr lang="en-US"/>
        </a:p>
      </dgm:t>
    </dgm:pt>
    <dgm:pt modelId="{A56A590C-99B6-4363-B07D-373DD8A50F21}" type="pres">
      <dgm:prSet presAssocID="{772965E3-87D8-46FE-B9D9-D6BFB6AE491F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262E9CF0-17E7-47BB-B824-3CA8C4D97D5F}" type="pres">
      <dgm:prSet presAssocID="{3C7FAD90-019C-4CC0-8C9D-34D7182BE8FC}" presName="node" presStyleLbl="node1" presStyleIdx="1" presStyleCnt="7" custScaleX="1351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14B83D-C71E-4D6B-AF37-1F5B11F30501}" type="pres">
      <dgm:prSet presAssocID="{51C8717F-873A-4EBC-B276-6CA4FB08E032}" presName="sibTrans" presStyleLbl="sibTrans2D1" presStyleIdx="1" presStyleCnt="7"/>
      <dgm:spPr/>
      <dgm:t>
        <a:bodyPr/>
        <a:lstStyle/>
        <a:p>
          <a:endParaRPr lang="en-US"/>
        </a:p>
      </dgm:t>
    </dgm:pt>
    <dgm:pt modelId="{52F0ED36-737D-4BEC-A5CC-40754B1A9C65}" type="pres">
      <dgm:prSet presAssocID="{51C8717F-873A-4EBC-B276-6CA4FB08E032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A8FF677A-98E9-47C0-83BF-5E8E9D32C3D9}" type="pres">
      <dgm:prSet presAssocID="{1DC048C2-3AFD-47FF-994B-85A2634CC539}" presName="node" presStyleLbl="node1" presStyleIdx="2" presStyleCnt="7" custScaleX="1574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54AFBF-9994-4D1F-A06E-5BFFFA3DD645}" type="pres">
      <dgm:prSet presAssocID="{DBDE5F54-A2B5-4D65-A33C-5EE49BDC09D0}" presName="sibTrans" presStyleLbl="sibTrans2D1" presStyleIdx="2" presStyleCnt="7"/>
      <dgm:spPr/>
      <dgm:t>
        <a:bodyPr/>
        <a:lstStyle/>
        <a:p>
          <a:endParaRPr lang="en-US"/>
        </a:p>
      </dgm:t>
    </dgm:pt>
    <dgm:pt modelId="{43AF3518-22CE-4582-BCF6-F732219CBB56}" type="pres">
      <dgm:prSet presAssocID="{DBDE5F54-A2B5-4D65-A33C-5EE49BDC09D0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EDAE0FA9-9ABA-444E-B89B-EE1DBA407D01}" type="pres">
      <dgm:prSet presAssocID="{478CCCBE-B0CB-46D9-A771-07E6E5D3B823}" presName="node" presStyleLbl="node1" presStyleIdx="3" presStyleCnt="7" custScaleX="1586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AEA7B6-8EE7-4618-B3B2-AB61F7037221}" type="pres">
      <dgm:prSet presAssocID="{2F683387-6511-40E4-9AE9-F5DC26802012}" presName="sibTrans" presStyleLbl="sibTrans2D1" presStyleIdx="3" presStyleCnt="7"/>
      <dgm:spPr/>
      <dgm:t>
        <a:bodyPr/>
        <a:lstStyle/>
        <a:p>
          <a:endParaRPr lang="en-US"/>
        </a:p>
      </dgm:t>
    </dgm:pt>
    <dgm:pt modelId="{68B0738F-9361-47A2-A85F-F94E78767DD2}" type="pres">
      <dgm:prSet presAssocID="{2F683387-6511-40E4-9AE9-F5DC26802012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A6619B17-7F46-4E55-B6E5-D423CF6E46F1}" type="pres">
      <dgm:prSet presAssocID="{7F30E958-0EF3-4E61-AD19-F3C0C363B086}" presName="node" presStyleLbl="node1" presStyleIdx="4" presStyleCnt="7" custScaleX="1351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7B6268-8334-4786-AAE0-6D711262AC63}" type="pres">
      <dgm:prSet presAssocID="{5898C4D8-D3E6-4CD4-84E5-EDD42BDAAC94}" presName="sibTrans" presStyleLbl="sibTrans2D1" presStyleIdx="4" presStyleCnt="7"/>
      <dgm:spPr/>
      <dgm:t>
        <a:bodyPr/>
        <a:lstStyle/>
        <a:p>
          <a:endParaRPr lang="en-US"/>
        </a:p>
      </dgm:t>
    </dgm:pt>
    <dgm:pt modelId="{34238F19-786F-493E-B388-4EC7D63A011F}" type="pres">
      <dgm:prSet presAssocID="{5898C4D8-D3E6-4CD4-84E5-EDD42BDAAC94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CA50F91B-12B9-4A65-9074-872EAB5D9C47}" type="pres">
      <dgm:prSet presAssocID="{8D94178E-4ADB-4802-A69B-30BE6995496D}" presName="node" presStyleLbl="node1" presStyleIdx="5" presStyleCnt="7" custScaleX="1351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6AB06B-09B6-4575-A6D0-A4F0D54213CE}" type="pres">
      <dgm:prSet presAssocID="{9B512010-DABE-4117-BA81-B3C20D5DCA44}" presName="sibTrans" presStyleLbl="sibTrans2D1" presStyleIdx="5" presStyleCnt="7"/>
      <dgm:spPr/>
      <dgm:t>
        <a:bodyPr/>
        <a:lstStyle/>
        <a:p>
          <a:endParaRPr lang="en-US"/>
        </a:p>
      </dgm:t>
    </dgm:pt>
    <dgm:pt modelId="{6F44A8A7-7BE5-41F9-BA17-8A445AB7F019}" type="pres">
      <dgm:prSet presAssocID="{9B512010-DABE-4117-BA81-B3C20D5DCA44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87FBC8FF-017E-4210-B7E3-35748FE43CA3}" type="pres">
      <dgm:prSet presAssocID="{CFB7FA87-DC39-45D7-989D-43085788FC6D}" presName="node" presStyleLbl="node1" presStyleIdx="6" presStyleCnt="7" custScaleX="1351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316ADA-96C0-4F59-A3CE-5C09C106030A}" type="pres">
      <dgm:prSet presAssocID="{A8665769-A65D-475E-B94C-847FB84AE72E}" presName="sibTrans" presStyleLbl="sibTrans2D1" presStyleIdx="6" presStyleCnt="7"/>
      <dgm:spPr/>
      <dgm:t>
        <a:bodyPr/>
        <a:lstStyle/>
        <a:p>
          <a:endParaRPr lang="en-US"/>
        </a:p>
      </dgm:t>
    </dgm:pt>
    <dgm:pt modelId="{2627A9A7-66C8-4C1C-86BC-B458E729AB44}" type="pres">
      <dgm:prSet presAssocID="{A8665769-A65D-475E-B94C-847FB84AE72E}" presName="connectorText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08A655D6-CB76-433E-BCFA-49756A84A7A1}" srcId="{320C5842-84E9-41C2-B106-A3718FC6ADCC}" destId="{7F30E958-0EF3-4E61-AD19-F3C0C363B086}" srcOrd="4" destOrd="0" parTransId="{783CD091-90FB-48C4-B46B-424743431ED2}" sibTransId="{5898C4D8-D3E6-4CD4-84E5-EDD42BDAAC94}"/>
    <dgm:cxn modelId="{B41ECFAB-00A6-4D04-BDF3-1C63B835F8DF}" type="presOf" srcId="{B6FCC6C5-EC19-46E6-8B48-63CE0BDF807E}" destId="{54FA6E9F-E150-44C4-8493-BEF6D483834D}" srcOrd="0" destOrd="0" presId="urn:microsoft.com/office/officeart/2005/8/layout/cycle2"/>
    <dgm:cxn modelId="{B41D51C6-D288-4F23-ABD1-325C2383FF73}" type="presOf" srcId="{A8665769-A65D-475E-B94C-847FB84AE72E}" destId="{2627A9A7-66C8-4C1C-86BC-B458E729AB44}" srcOrd="1" destOrd="0" presId="urn:microsoft.com/office/officeart/2005/8/layout/cycle2"/>
    <dgm:cxn modelId="{3EF6797F-E0F1-4BFD-BE7C-6C06E84562C0}" srcId="{320C5842-84E9-41C2-B106-A3718FC6ADCC}" destId="{B6FCC6C5-EC19-46E6-8B48-63CE0BDF807E}" srcOrd="0" destOrd="0" parTransId="{A94FCEC8-755D-4779-AFEA-F471844E3289}" sibTransId="{772965E3-87D8-46FE-B9D9-D6BFB6AE491F}"/>
    <dgm:cxn modelId="{7965FCF1-7F83-4C26-9F83-5E94A80A1B90}" type="presOf" srcId="{1DC048C2-3AFD-47FF-994B-85A2634CC539}" destId="{A8FF677A-98E9-47C0-83BF-5E8E9D32C3D9}" srcOrd="0" destOrd="0" presId="urn:microsoft.com/office/officeart/2005/8/layout/cycle2"/>
    <dgm:cxn modelId="{9FBA9819-8B67-4379-BEFA-FF7D047117C4}" type="presOf" srcId="{2F683387-6511-40E4-9AE9-F5DC26802012}" destId="{68B0738F-9361-47A2-A85F-F94E78767DD2}" srcOrd="1" destOrd="0" presId="urn:microsoft.com/office/officeart/2005/8/layout/cycle2"/>
    <dgm:cxn modelId="{27344A62-3913-4C2D-8418-AA8D305BA51E}" type="presOf" srcId="{2F683387-6511-40E4-9AE9-F5DC26802012}" destId="{64AEA7B6-8EE7-4618-B3B2-AB61F7037221}" srcOrd="0" destOrd="0" presId="urn:microsoft.com/office/officeart/2005/8/layout/cycle2"/>
    <dgm:cxn modelId="{7A32C3AC-D1A6-45C8-B54F-6196921ABA89}" type="presOf" srcId="{DBDE5F54-A2B5-4D65-A33C-5EE49BDC09D0}" destId="{D254AFBF-9994-4D1F-A06E-5BFFFA3DD645}" srcOrd="0" destOrd="0" presId="urn:microsoft.com/office/officeart/2005/8/layout/cycle2"/>
    <dgm:cxn modelId="{7A793F64-B5A1-4103-BF93-58BCEC5E5D64}" type="presOf" srcId="{5898C4D8-D3E6-4CD4-84E5-EDD42BDAAC94}" destId="{697B6268-8334-4786-AAE0-6D711262AC63}" srcOrd="0" destOrd="0" presId="urn:microsoft.com/office/officeart/2005/8/layout/cycle2"/>
    <dgm:cxn modelId="{35F60F70-1757-4AF1-BF7D-25CC00A40A9B}" type="presOf" srcId="{3C7FAD90-019C-4CC0-8C9D-34D7182BE8FC}" destId="{262E9CF0-17E7-47BB-B824-3CA8C4D97D5F}" srcOrd="0" destOrd="0" presId="urn:microsoft.com/office/officeart/2005/8/layout/cycle2"/>
    <dgm:cxn modelId="{161446E0-355F-4358-B49B-299B4DBB03FA}" srcId="{320C5842-84E9-41C2-B106-A3718FC6ADCC}" destId="{1DC048C2-3AFD-47FF-994B-85A2634CC539}" srcOrd="2" destOrd="0" parTransId="{7AB888D6-0C6B-44DD-B605-18E8AD2A3DAA}" sibTransId="{DBDE5F54-A2B5-4D65-A33C-5EE49BDC09D0}"/>
    <dgm:cxn modelId="{71BC9A87-1108-491C-B83C-A486829486B8}" type="presOf" srcId="{772965E3-87D8-46FE-B9D9-D6BFB6AE491F}" destId="{80CE5EFF-BD05-4583-97D5-0185CE7DB7E4}" srcOrd="0" destOrd="0" presId="urn:microsoft.com/office/officeart/2005/8/layout/cycle2"/>
    <dgm:cxn modelId="{34337EF7-C1E7-4D4C-9FD7-99E959FDFF81}" type="presOf" srcId="{CFB7FA87-DC39-45D7-989D-43085788FC6D}" destId="{87FBC8FF-017E-4210-B7E3-35748FE43CA3}" srcOrd="0" destOrd="0" presId="urn:microsoft.com/office/officeart/2005/8/layout/cycle2"/>
    <dgm:cxn modelId="{02D954C5-012A-4FAD-83CE-E2EA17072DEA}" srcId="{320C5842-84E9-41C2-B106-A3718FC6ADCC}" destId="{478CCCBE-B0CB-46D9-A771-07E6E5D3B823}" srcOrd="3" destOrd="0" parTransId="{414A7C18-A55A-4B14-89B4-FE0AC235E14B}" sibTransId="{2F683387-6511-40E4-9AE9-F5DC26802012}"/>
    <dgm:cxn modelId="{9D7FE438-9F91-4361-AC0D-08FDA5696321}" srcId="{320C5842-84E9-41C2-B106-A3718FC6ADCC}" destId="{8D94178E-4ADB-4802-A69B-30BE6995496D}" srcOrd="5" destOrd="0" parTransId="{F41C0A2E-9512-4DBB-89E2-89A4F40BBDAC}" sibTransId="{9B512010-DABE-4117-BA81-B3C20D5DCA44}"/>
    <dgm:cxn modelId="{08DF0B40-BC19-46E2-85E0-95D4C1DDE198}" type="presOf" srcId="{A8665769-A65D-475E-B94C-847FB84AE72E}" destId="{31316ADA-96C0-4F59-A3CE-5C09C106030A}" srcOrd="0" destOrd="0" presId="urn:microsoft.com/office/officeart/2005/8/layout/cycle2"/>
    <dgm:cxn modelId="{B1CCED80-56A2-4E0E-9332-08032D75A11A}" type="presOf" srcId="{7F30E958-0EF3-4E61-AD19-F3C0C363B086}" destId="{A6619B17-7F46-4E55-B6E5-D423CF6E46F1}" srcOrd="0" destOrd="0" presId="urn:microsoft.com/office/officeart/2005/8/layout/cycle2"/>
    <dgm:cxn modelId="{FA41D3C7-5AB6-4F37-856F-6877AD84F56B}" type="presOf" srcId="{320C5842-84E9-41C2-B106-A3718FC6ADCC}" destId="{75C5BD9C-E7D3-42DF-A1E5-3D53F026F7A9}" srcOrd="0" destOrd="0" presId="urn:microsoft.com/office/officeart/2005/8/layout/cycle2"/>
    <dgm:cxn modelId="{E5B50111-5C81-4094-8922-95B75F3071A8}" srcId="{320C5842-84E9-41C2-B106-A3718FC6ADCC}" destId="{3C7FAD90-019C-4CC0-8C9D-34D7182BE8FC}" srcOrd="1" destOrd="0" parTransId="{DFE629EF-EFC4-4038-951A-C069E359780F}" sibTransId="{51C8717F-873A-4EBC-B276-6CA4FB08E032}"/>
    <dgm:cxn modelId="{A4DE5B9A-9E35-45F8-ABFD-88F306F0FA49}" srcId="{320C5842-84E9-41C2-B106-A3718FC6ADCC}" destId="{CFB7FA87-DC39-45D7-989D-43085788FC6D}" srcOrd="6" destOrd="0" parTransId="{9FD2F4E1-A561-4363-9EEB-3C4EC2FE6260}" sibTransId="{A8665769-A65D-475E-B94C-847FB84AE72E}"/>
    <dgm:cxn modelId="{ADD0F744-1F94-4FFE-9653-BF3DC8573F06}" type="presOf" srcId="{9B512010-DABE-4117-BA81-B3C20D5DCA44}" destId="{6F44A8A7-7BE5-41F9-BA17-8A445AB7F019}" srcOrd="1" destOrd="0" presId="urn:microsoft.com/office/officeart/2005/8/layout/cycle2"/>
    <dgm:cxn modelId="{DDCE4C21-3535-499E-94DC-A8327339C6B6}" type="presOf" srcId="{772965E3-87D8-46FE-B9D9-D6BFB6AE491F}" destId="{A56A590C-99B6-4363-B07D-373DD8A50F21}" srcOrd="1" destOrd="0" presId="urn:microsoft.com/office/officeart/2005/8/layout/cycle2"/>
    <dgm:cxn modelId="{9D802E56-0B29-49DE-81BB-4B5FF32217DA}" type="presOf" srcId="{51C8717F-873A-4EBC-B276-6CA4FB08E032}" destId="{52F0ED36-737D-4BEC-A5CC-40754B1A9C65}" srcOrd="1" destOrd="0" presId="urn:microsoft.com/office/officeart/2005/8/layout/cycle2"/>
    <dgm:cxn modelId="{6F168384-DCDA-4EEC-AFAB-CFA6C91DC14A}" type="presOf" srcId="{8D94178E-4ADB-4802-A69B-30BE6995496D}" destId="{CA50F91B-12B9-4A65-9074-872EAB5D9C47}" srcOrd="0" destOrd="0" presId="urn:microsoft.com/office/officeart/2005/8/layout/cycle2"/>
    <dgm:cxn modelId="{8FF73E4A-CBD8-4EB3-B904-337A73C17E7C}" type="presOf" srcId="{DBDE5F54-A2B5-4D65-A33C-5EE49BDC09D0}" destId="{43AF3518-22CE-4582-BCF6-F732219CBB56}" srcOrd="1" destOrd="0" presId="urn:microsoft.com/office/officeart/2005/8/layout/cycle2"/>
    <dgm:cxn modelId="{BAC09527-6CE2-41CF-A732-499B4F5F4AB2}" type="presOf" srcId="{5898C4D8-D3E6-4CD4-84E5-EDD42BDAAC94}" destId="{34238F19-786F-493E-B388-4EC7D63A011F}" srcOrd="1" destOrd="0" presId="urn:microsoft.com/office/officeart/2005/8/layout/cycle2"/>
    <dgm:cxn modelId="{7C375F7B-F893-4E8B-9CAC-89AE1EEE7B68}" type="presOf" srcId="{9B512010-DABE-4117-BA81-B3C20D5DCA44}" destId="{9B6AB06B-09B6-4575-A6D0-A4F0D54213CE}" srcOrd="0" destOrd="0" presId="urn:microsoft.com/office/officeart/2005/8/layout/cycle2"/>
    <dgm:cxn modelId="{9FF63760-5E18-403E-B980-9B56DBCAC93E}" type="presOf" srcId="{51C8717F-873A-4EBC-B276-6CA4FB08E032}" destId="{2914B83D-C71E-4D6B-AF37-1F5B11F30501}" srcOrd="0" destOrd="0" presId="urn:microsoft.com/office/officeart/2005/8/layout/cycle2"/>
    <dgm:cxn modelId="{7F1E829D-C86B-424A-91D8-B79B1B70BF59}" type="presOf" srcId="{478CCCBE-B0CB-46D9-A771-07E6E5D3B823}" destId="{EDAE0FA9-9ABA-444E-B89B-EE1DBA407D01}" srcOrd="0" destOrd="0" presId="urn:microsoft.com/office/officeart/2005/8/layout/cycle2"/>
    <dgm:cxn modelId="{546D5606-E3B6-4D93-B56A-AE894CAFBE29}" type="presParOf" srcId="{75C5BD9C-E7D3-42DF-A1E5-3D53F026F7A9}" destId="{54FA6E9F-E150-44C4-8493-BEF6D483834D}" srcOrd="0" destOrd="0" presId="urn:microsoft.com/office/officeart/2005/8/layout/cycle2"/>
    <dgm:cxn modelId="{C64A7ADA-A78F-4C8F-B668-F976B125E24D}" type="presParOf" srcId="{75C5BD9C-E7D3-42DF-A1E5-3D53F026F7A9}" destId="{80CE5EFF-BD05-4583-97D5-0185CE7DB7E4}" srcOrd="1" destOrd="0" presId="urn:microsoft.com/office/officeart/2005/8/layout/cycle2"/>
    <dgm:cxn modelId="{E2295DD0-F2D3-4612-80D0-484C32D95EEF}" type="presParOf" srcId="{80CE5EFF-BD05-4583-97D5-0185CE7DB7E4}" destId="{A56A590C-99B6-4363-B07D-373DD8A50F21}" srcOrd="0" destOrd="0" presId="urn:microsoft.com/office/officeart/2005/8/layout/cycle2"/>
    <dgm:cxn modelId="{FB70FD8A-7395-4A56-9379-4CAD0372DA75}" type="presParOf" srcId="{75C5BD9C-E7D3-42DF-A1E5-3D53F026F7A9}" destId="{262E9CF0-17E7-47BB-B824-3CA8C4D97D5F}" srcOrd="2" destOrd="0" presId="urn:microsoft.com/office/officeart/2005/8/layout/cycle2"/>
    <dgm:cxn modelId="{8F265FC8-10FC-4F55-ADFB-0C6DF838C83F}" type="presParOf" srcId="{75C5BD9C-E7D3-42DF-A1E5-3D53F026F7A9}" destId="{2914B83D-C71E-4D6B-AF37-1F5B11F30501}" srcOrd="3" destOrd="0" presId="urn:microsoft.com/office/officeart/2005/8/layout/cycle2"/>
    <dgm:cxn modelId="{5E0FD7BA-DB83-40F8-B505-BCA2C58AB691}" type="presParOf" srcId="{2914B83D-C71E-4D6B-AF37-1F5B11F30501}" destId="{52F0ED36-737D-4BEC-A5CC-40754B1A9C65}" srcOrd="0" destOrd="0" presId="urn:microsoft.com/office/officeart/2005/8/layout/cycle2"/>
    <dgm:cxn modelId="{EA598446-122A-407F-B897-6FC0720904DB}" type="presParOf" srcId="{75C5BD9C-E7D3-42DF-A1E5-3D53F026F7A9}" destId="{A8FF677A-98E9-47C0-83BF-5E8E9D32C3D9}" srcOrd="4" destOrd="0" presId="urn:microsoft.com/office/officeart/2005/8/layout/cycle2"/>
    <dgm:cxn modelId="{FF3B7CF1-5286-45E6-8D50-25E468924132}" type="presParOf" srcId="{75C5BD9C-E7D3-42DF-A1E5-3D53F026F7A9}" destId="{D254AFBF-9994-4D1F-A06E-5BFFFA3DD645}" srcOrd="5" destOrd="0" presId="urn:microsoft.com/office/officeart/2005/8/layout/cycle2"/>
    <dgm:cxn modelId="{71140EE4-8C71-4378-BAC8-920764EB05FE}" type="presParOf" srcId="{D254AFBF-9994-4D1F-A06E-5BFFFA3DD645}" destId="{43AF3518-22CE-4582-BCF6-F732219CBB56}" srcOrd="0" destOrd="0" presId="urn:microsoft.com/office/officeart/2005/8/layout/cycle2"/>
    <dgm:cxn modelId="{11484743-50E9-4AA2-B69B-4700A83AD59B}" type="presParOf" srcId="{75C5BD9C-E7D3-42DF-A1E5-3D53F026F7A9}" destId="{EDAE0FA9-9ABA-444E-B89B-EE1DBA407D01}" srcOrd="6" destOrd="0" presId="urn:microsoft.com/office/officeart/2005/8/layout/cycle2"/>
    <dgm:cxn modelId="{3CFBAC74-5FB7-41A3-96FC-EE2B6C40D71F}" type="presParOf" srcId="{75C5BD9C-E7D3-42DF-A1E5-3D53F026F7A9}" destId="{64AEA7B6-8EE7-4618-B3B2-AB61F7037221}" srcOrd="7" destOrd="0" presId="urn:microsoft.com/office/officeart/2005/8/layout/cycle2"/>
    <dgm:cxn modelId="{D5FBA33E-858F-4EC8-8856-94057A5CA1BC}" type="presParOf" srcId="{64AEA7B6-8EE7-4618-B3B2-AB61F7037221}" destId="{68B0738F-9361-47A2-A85F-F94E78767DD2}" srcOrd="0" destOrd="0" presId="urn:microsoft.com/office/officeart/2005/8/layout/cycle2"/>
    <dgm:cxn modelId="{90E08F2E-4D81-4AB4-9DAA-CDA3FDCB5FBF}" type="presParOf" srcId="{75C5BD9C-E7D3-42DF-A1E5-3D53F026F7A9}" destId="{A6619B17-7F46-4E55-B6E5-D423CF6E46F1}" srcOrd="8" destOrd="0" presId="urn:microsoft.com/office/officeart/2005/8/layout/cycle2"/>
    <dgm:cxn modelId="{3ACAE5EB-3F2B-4E71-839B-BDE041B898C1}" type="presParOf" srcId="{75C5BD9C-E7D3-42DF-A1E5-3D53F026F7A9}" destId="{697B6268-8334-4786-AAE0-6D711262AC63}" srcOrd="9" destOrd="0" presId="urn:microsoft.com/office/officeart/2005/8/layout/cycle2"/>
    <dgm:cxn modelId="{749544E1-ADBC-43BE-A39D-9B9F34169DFA}" type="presParOf" srcId="{697B6268-8334-4786-AAE0-6D711262AC63}" destId="{34238F19-786F-493E-B388-4EC7D63A011F}" srcOrd="0" destOrd="0" presId="urn:microsoft.com/office/officeart/2005/8/layout/cycle2"/>
    <dgm:cxn modelId="{4D281593-1091-4A09-9942-9A47D5AD65D1}" type="presParOf" srcId="{75C5BD9C-E7D3-42DF-A1E5-3D53F026F7A9}" destId="{CA50F91B-12B9-4A65-9074-872EAB5D9C47}" srcOrd="10" destOrd="0" presId="urn:microsoft.com/office/officeart/2005/8/layout/cycle2"/>
    <dgm:cxn modelId="{CF2ABA66-0EC7-4C45-A35B-9E1B1BB1809E}" type="presParOf" srcId="{75C5BD9C-E7D3-42DF-A1E5-3D53F026F7A9}" destId="{9B6AB06B-09B6-4575-A6D0-A4F0D54213CE}" srcOrd="11" destOrd="0" presId="urn:microsoft.com/office/officeart/2005/8/layout/cycle2"/>
    <dgm:cxn modelId="{31A78F18-B59D-4FD7-802D-D51B801CFF80}" type="presParOf" srcId="{9B6AB06B-09B6-4575-A6D0-A4F0D54213CE}" destId="{6F44A8A7-7BE5-41F9-BA17-8A445AB7F019}" srcOrd="0" destOrd="0" presId="urn:microsoft.com/office/officeart/2005/8/layout/cycle2"/>
    <dgm:cxn modelId="{91ADD009-749C-44CF-B6D5-080E51BEDFF5}" type="presParOf" srcId="{75C5BD9C-E7D3-42DF-A1E5-3D53F026F7A9}" destId="{87FBC8FF-017E-4210-B7E3-35748FE43CA3}" srcOrd="12" destOrd="0" presId="urn:microsoft.com/office/officeart/2005/8/layout/cycle2"/>
    <dgm:cxn modelId="{DBFC61AD-BA07-4651-8A3C-14EC06761411}" type="presParOf" srcId="{75C5BD9C-E7D3-42DF-A1E5-3D53F026F7A9}" destId="{31316ADA-96C0-4F59-A3CE-5C09C106030A}" srcOrd="13" destOrd="0" presId="urn:microsoft.com/office/officeart/2005/8/layout/cycle2"/>
    <dgm:cxn modelId="{6CD63179-8EE4-4AF0-91E1-4F91D08CEB98}" type="presParOf" srcId="{31316ADA-96C0-4F59-A3CE-5C09C106030A}" destId="{2627A9A7-66C8-4C1C-86BC-B458E729AB4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ABC5F-E970-4EAA-9E8E-09D657F028E3}">
      <dsp:nvSpPr>
        <dsp:cNvPr id="0" name=""/>
        <dsp:cNvSpPr/>
      </dsp:nvSpPr>
      <dsp:spPr>
        <a:xfrm>
          <a:off x="2856" y="155898"/>
          <a:ext cx="2785120" cy="798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Sole </a:t>
          </a:r>
          <a:r>
            <a:rPr lang="tr-TR" sz="2200" kern="1200" dirty="0" err="1" smtClean="0"/>
            <a:t>Proprietorship</a:t>
          </a:r>
          <a:endParaRPr lang="en-US" sz="2200" kern="1200" dirty="0"/>
        </a:p>
      </dsp:txBody>
      <dsp:txXfrm>
        <a:off x="2856" y="155898"/>
        <a:ext cx="2785120" cy="798754"/>
      </dsp:txXfrm>
    </dsp:sp>
    <dsp:sp modelId="{B7E90CD1-9B84-4C6C-BD75-99C7A29167BF}">
      <dsp:nvSpPr>
        <dsp:cNvPr id="0" name=""/>
        <dsp:cNvSpPr/>
      </dsp:nvSpPr>
      <dsp:spPr>
        <a:xfrm>
          <a:off x="2856" y="954652"/>
          <a:ext cx="2785120" cy="37139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err="1" smtClean="0"/>
            <a:t>It</a:t>
          </a:r>
          <a:r>
            <a:rPr lang="tr-TR" sz="2200" kern="1200" dirty="0" smtClean="0"/>
            <a:t> is a </a:t>
          </a:r>
          <a:r>
            <a:rPr lang="tr-TR" sz="2200" kern="1200" dirty="0" err="1" smtClean="0"/>
            <a:t>business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that</a:t>
          </a:r>
          <a:r>
            <a:rPr lang="tr-TR" sz="2200" kern="1200" dirty="0" smtClean="0"/>
            <a:t> is </a:t>
          </a:r>
          <a:r>
            <a:rPr lang="tr-TR" sz="2200" kern="1200" dirty="0" err="1" smtClean="0"/>
            <a:t>owned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by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single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individual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who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earns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all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the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profits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and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assumes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all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the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liabilities</a:t>
          </a:r>
          <a:r>
            <a:rPr lang="tr-TR" sz="2200" kern="1200" dirty="0" smtClean="0"/>
            <a:t>.</a:t>
          </a:r>
          <a:endParaRPr lang="en-US" sz="2200" kern="1200" dirty="0"/>
        </a:p>
      </dsp:txBody>
      <dsp:txXfrm>
        <a:off x="2856" y="954652"/>
        <a:ext cx="2785120" cy="3713985"/>
      </dsp:txXfrm>
    </dsp:sp>
    <dsp:sp modelId="{AA1C27BF-07A1-47C3-8379-D937493C9B7E}">
      <dsp:nvSpPr>
        <dsp:cNvPr id="0" name=""/>
        <dsp:cNvSpPr/>
      </dsp:nvSpPr>
      <dsp:spPr>
        <a:xfrm>
          <a:off x="3177893" y="155898"/>
          <a:ext cx="2785120" cy="798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Partnership</a:t>
          </a:r>
          <a:endParaRPr lang="en-US" sz="2200" kern="1200" dirty="0"/>
        </a:p>
      </dsp:txBody>
      <dsp:txXfrm>
        <a:off x="3177893" y="155898"/>
        <a:ext cx="2785120" cy="798754"/>
      </dsp:txXfrm>
    </dsp:sp>
    <dsp:sp modelId="{D9C3798D-1A1D-428E-9F71-F0D6B0E9BF23}">
      <dsp:nvSpPr>
        <dsp:cNvPr id="0" name=""/>
        <dsp:cNvSpPr/>
      </dsp:nvSpPr>
      <dsp:spPr>
        <a:xfrm>
          <a:off x="3177893" y="954652"/>
          <a:ext cx="2785120" cy="37139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err="1" smtClean="0"/>
            <a:t>These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profits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and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liabilities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are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shared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between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them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own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the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business</a:t>
          </a:r>
          <a:endParaRPr lang="en-US" sz="2200" kern="1200" dirty="0"/>
        </a:p>
      </dsp:txBody>
      <dsp:txXfrm>
        <a:off x="3177893" y="954652"/>
        <a:ext cx="2785120" cy="3713985"/>
      </dsp:txXfrm>
    </dsp:sp>
    <dsp:sp modelId="{709CF32C-BC70-40F4-BA0E-DB808029C3D6}">
      <dsp:nvSpPr>
        <dsp:cNvPr id="0" name=""/>
        <dsp:cNvSpPr/>
      </dsp:nvSpPr>
      <dsp:spPr>
        <a:xfrm>
          <a:off x="6352931" y="155898"/>
          <a:ext cx="2785120" cy="7987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err="1" smtClean="0"/>
            <a:t>Publicly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Listed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Company</a:t>
          </a:r>
          <a:endParaRPr lang="en-US" sz="2200" kern="1200" dirty="0"/>
        </a:p>
      </dsp:txBody>
      <dsp:txXfrm>
        <a:off x="6352931" y="155898"/>
        <a:ext cx="2785120" cy="798754"/>
      </dsp:txXfrm>
    </dsp:sp>
    <dsp:sp modelId="{24CF956B-2313-46BF-9B85-7F6947169B9D}">
      <dsp:nvSpPr>
        <dsp:cNvPr id="0" name=""/>
        <dsp:cNvSpPr/>
      </dsp:nvSpPr>
      <dsp:spPr>
        <a:xfrm>
          <a:off x="6352931" y="954652"/>
          <a:ext cx="2785120" cy="37139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err="1" smtClean="0"/>
            <a:t>It</a:t>
          </a:r>
          <a:r>
            <a:rPr lang="tr-TR" sz="2200" kern="1200" dirty="0" smtClean="0"/>
            <a:t> is </a:t>
          </a:r>
          <a:r>
            <a:rPr lang="tr-TR" sz="2200" kern="1200" dirty="0" err="1" smtClean="0"/>
            <a:t>able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to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sell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its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shares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to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the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public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and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whose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directors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and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shareholders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are</a:t>
          </a:r>
          <a:r>
            <a:rPr lang="tr-TR" sz="2200" kern="1200" dirty="0" smtClean="0"/>
            <a:t> not </a:t>
          </a:r>
          <a:r>
            <a:rPr lang="tr-TR" sz="2200" kern="1200" dirty="0" err="1" smtClean="0"/>
            <a:t>personally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liable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for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the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company’s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losses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beyond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their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own</a:t>
          </a:r>
          <a:r>
            <a:rPr lang="tr-TR" sz="2200" kern="1200" dirty="0" smtClean="0"/>
            <a:t> </a:t>
          </a:r>
          <a:r>
            <a:rPr lang="tr-TR" sz="2200" kern="1200" dirty="0" err="1" smtClean="0"/>
            <a:t>investments</a:t>
          </a:r>
          <a:r>
            <a:rPr lang="tr-TR" sz="2200" kern="1200" dirty="0" smtClean="0"/>
            <a:t> in </a:t>
          </a:r>
          <a:r>
            <a:rPr lang="tr-TR" sz="2200" kern="1200" dirty="0" err="1" smtClean="0"/>
            <a:t>the</a:t>
          </a:r>
          <a:r>
            <a:rPr lang="tr-TR" sz="2200" kern="1200" dirty="0" smtClean="0"/>
            <a:t> form of </a:t>
          </a:r>
          <a:r>
            <a:rPr lang="tr-TR" sz="2200" kern="1200" dirty="0" err="1" smtClean="0"/>
            <a:t>shares</a:t>
          </a:r>
          <a:r>
            <a:rPr lang="tr-TR" sz="2200" kern="1200" dirty="0" smtClean="0"/>
            <a:t>.</a:t>
          </a:r>
          <a:endParaRPr lang="en-US" sz="2200" kern="1200" dirty="0"/>
        </a:p>
      </dsp:txBody>
      <dsp:txXfrm>
        <a:off x="6352931" y="954652"/>
        <a:ext cx="2785120" cy="37139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FA6E9F-E150-44C4-8493-BEF6D483834D}">
      <dsp:nvSpPr>
        <dsp:cNvPr id="0" name=""/>
        <dsp:cNvSpPr/>
      </dsp:nvSpPr>
      <dsp:spPr>
        <a:xfrm>
          <a:off x="3465584" y="202"/>
          <a:ext cx="1579728" cy="11687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err="1" smtClean="0"/>
            <a:t>Corporate</a:t>
          </a:r>
          <a:r>
            <a:rPr lang="tr-TR" sz="1600" b="1" kern="1200" dirty="0" smtClean="0"/>
            <a:t> </a:t>
          </a:r>
          <a:r>
            <a:rPr lang="tr-TR" sz="1600" b="1" kern="1200" dirty="0" err="1" smtClean="0"/>
            <a:t>law</a:t>
          </a:r>
          <a:endParaRPr lang="en-US" sz="1600" b="1" kern="1200" dirty="0"/>
        </a:p>
      </dsp:txBody>
      <dsp:txXfrm>
        <a:off x="3696930" y="171358"/>
        <a:ext cx="1117036" cy="826411"/>
      </dsp:txXfrm>
    </dsp:sp>
    <dsp:sp modelId="{80CE5EFF-BD05-4583-97D5-0185CE7DB7E4}">
      <dsp:nvSpPr>
        <dsp:cNvPr id="0" name=""/>
        <dsp:cNvSpPr/>
      </dsp:nvSpPr>
      <dsp:spPr>
        <a:xfrm rot="1542857">
          <a:off x="4966484" y="766166"/>
          <a:ext cx="151199" cy="3944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4968730" y="835215"/>
        <a:ext cx="105839" cy="236666"/>
      </dsp:txXfrm>
    </dsp:sp>
    <dsp:sp modelId="{262E9CF0-17E7-47BB-B824-3CA8C4D97D5F}">
      <dsp:nvSpPr>
        <dsp:cNvPr id="0" name=""/>
        <dsp:cNvSpPr/>
      </dsp:nvSpPr>
      <dsp:spPr>
        <a:xfrm>
          <a:off x="5046566" y="761563"/>
          <a:ext cx="1579728" cy="11687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err="1" smtClean="0"/>
            <a:t>Corporate</a:t>
          </a:r>
          <a:r>
            <a:rPr lang="tr-TR" sz="1600" b="1" kern="1200" dirty="0" smtClean="0"/>
            <a:t> </a:t>
          </a:r>
          <a:r>
            <a:rPr lang="tr-TR" sz="1600" b="1" kern="1200" dirty="0" err="1" smtClean="0"/>
            <a:t>Contracts</a:t>
          </a:r>
          <a:endParaRPr lang="en-US" sz="1600" b="1" kern="1200" dirty="0"/>
        </a:p>
      </dsp:txBody>
      <dsp:txXfrm>
        <a:off x="5277912" y="932719"/>
        <a:ext cx="1117036" cy="826411"/>
      </dsp:txXfrm>
    </dsp:sp>
    <dsp:sp modelId="{2914B83D-C71E-4D6B-AF37-1F5B11F30501}">
      <dsp:nvSpPr>
        <dsp:cNvPr id="0" name=""/>
        <dsp:cNvSpPr/>
      </dsp:nvSpPr>
      <dsp:spPr>
        <a:xfrm rot="4628571">
          <a:off x="5878325" y="1994685"/>
          <a:ext cx="302389" cy="3944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5913590" y="2029353"/>
        <a:ext cx="211672" cy="236666"/>
      </dsp:txXfrm>
    </dsp:sp>
    <dsp:sp modelId="{A8FF677A-98E9-47C0-83BF-5E8E9D32C3D9}">
      <dsp:nvSpPr>
        <dsp:cNvPr id="0" name=""/>
        <dsp:cNvSpPr/>
      </dsp:nvSpPr>
      <dsp:spPr>
        <a:xfrm>
          <a:off x="5306975" y="2472325"/>
          <a:ext cx="1839851" cy="11687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err="1" smtClean="0"/>
            <a:t>Corporate</a:t>
          </a:r>
          <a:r>
            <a:rPr lang="tr-TR" sz="1600" b="1" kern="1200" dirty="0" smtClean="0"/>
            <a:t> </a:t>
          </a:r>
          <a:r>
            <a:rPr lang="tr-TR" sz="1600" b="1" kern="1200" dirty="0" err="1" smtClean="0"/>
            <a:t>Personality</a:t>
          </a:r>
          <a:endParaRPr lang="en-US" sz="1600" b="1" kern="1200" dirty="0"/>
        </a:p>
      </dsp:txBody>
      <dsp:txXfrm>
        <a:off x="5576415" y="2643481"/>
        <a:ext cx="1300971" cy="826411"/>
      </dsp:txXfrm>
    </dsp:sp>
    <dsp:sp modelId="{D254AFBF-9994-4D1F-A06E-5BFFFA3DD645}">
      <dsp:nvSpPr>
        <dsp:cNvPr id="0" name=""/>
        <dsp:cNvSpPr/>
      </dsp:nvSpPr>
      <dsp:spPr>
        <a:xfrm rot="7714286">
          <a:off x="5572754" y="3540098"/>
          <a:ext cx="222717" cy="3944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5626991" y="3592868"/>
        <a:ext cx="155902" cy="236666"/>
      </dsp:txXfrm>
    </dsp:sp>
    <dsp:sp modelId="{EDAE0FA9-9ABA-444E-B89B-EE1DBA407D01}">
      <dsp:nvSpPr>
        <dsp:cNvPr id="0" name=""/>
        <dsp:cNvSpPr/>
      </dsp:nvSpPr>
      <dsp:spPr>
        <a:xfrm>
          <a:off x="4205924" y="3844249"/>
          <a:ext cx="1853805" cy="11687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err="1" smtClean="0"/>
            <a:t>Corporate</a:t>
          </a:r>
          <a:r>
            <a:rPr lang="tr-TR" sz="1600" b="1" kern="1200" dirty="0" smtClean="0"/>
            <a:t> </a:t>
          </a:r>
          <a:r>
            <a:rPr lang="tr-TR" sz="1600" b="1" kern="1200" dirty="0" err="1" smtClean="0"/>
            <a:t>Governance</a:t>
          </a:r>
          <a:endParaRPr lang="en-US" sz="1600" b="1" kern="1200" dirty="0"/>
        </a:p>
      </dsp:txBody>
      <dsp:txXfrm>
        <a:off x="4477407" y="4015405"/>
        <a:ext cx="1310839" cy="826411"/>
      </dsp:txXfrm>
    </dsp:sp>
    <dsp:sp modelId="{64AEA7B6-8EE7-4618-B3B2-AB61F7037221}">
      <dsp:nvSpPr>
        <dsp:cNvPr id="0" name=""/>
        <dsp:cNvSpPr/>
      </dsp:nvSpPr>
      <dsp:spPr>
        <a:xfrm rot="10800000">
          <a:off x="4177432" y="4231389"/>
          <a:ext cx="20134" cy="3944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4183472" y="4310278"/>
        <a:ext cx="14094" cy="236666"/>
      </dsp:txXfrm>
    </dsp:sp>
    <dsp:sp modelId="{A6619B17-7F46-4E55-B6E5-D423CF6E46F1}">
      <dsp:nvSpPr>
        <dsp:cNvPr id="0" name=""/>
        <dsp:cNvSpPr/>
      </dsp:nvSpPr>
      <dsp:spPr>
        <a:xfrm>
          <a:off x="2588206" y="3844249"/>
          <a:ext cx="1579728" cy="11687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err="1" smtClean="0"/>
            <a:t>Corporate</a:t>
          </a:r>
          <a:r>
            <a:rPr lang="tr-TR" sz="1600" b="1" kern="1200" dirty="0" smtClean="0"/>
            <a:t> </a:t>
          </a:r>
          <a:r>
            <a:rPr lang="tr-TR" sz="1600" b="1" kern="1200" dirty="0" err="1" smtClean="0"/>
            <a:t>Rights</a:t>
          </a:r>
          <a:endParaRPr lang="en-US" sz="1600" b="1" kern="1200" dirty="0"/>
        </a:p>
      </dsp:txBody>
      <dsp:txXfrm>
        <a:off x="2819552" y="4015405"/>
        <a:ext cx="1117036" cy="826411"/>
      </dsp:txXfrm>
    </dsp:sp>
    <dsp:sp modelId="{697B6268-8334-4786-AAE0-6D711262AC63}">
      <dsp:nvSpPr>
        <dsp:cNvPr id="0" name=""/>
        <dsp:cNvSpPr/>
      </dsp:nvSpPr>
      <dsp:spPr>
        <a:xfrm rot="13885714">
          <a:off x="2711575" y="3550906"/>
          <a:ext cx="247658" cy="3944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2771885" y="3658839"/>
        <a:ext cx="173361" cy="236666"/>
      </dsp:txXfrm>
    </dsp:sp>
    <dsp:sp modelId="{CA50F91B-12B9-4A65-9074-872EAB5D9C47}">
      <dsp:nvSpPr>
        <dsp:cNvPr id="0" name=""/>
        <dsp:cNvSpPr/>
      </dsp:nvSpPr>
      <dsp:spPr>
        <a:xfrm>
          <a:off x="1494133" y="2472325"/>
          <a:ext cx="1579728" cy="11687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err="1" smtClean="0"/>
            <a:t>Corporate</a:t>
          </a:r>
          <a:r>
            <a:rPr lang="tr-TR" sz="1600" b="1" kern="1200" dirty="0" smtClean="0"/>
            <a:t> Finance</a:t>
          </a:r>
          <a:endParaRPr lang="en-US" sz="1600" b="1" kern="1200" dirty="0"/>
        </a:p>
      </dsp:txBody>
      <dsp:txXfrm>
        <a:off x="1725479" y="2643481"/>
        <a:ext cx="1117036" cy="826411"/>
      </dsp:txXfrm>
    </dsp:sp>
    <dsp:sp modelId="{9B6AB06B-09B6-4575-A6D0-A4F0D54213CE}">
      <dsp:nvSpPr>
        <dsp:cNvPr id="0" name=""/>
        <dsp:cNvSpPr/>
      </dsp:nvSpPr>
      <dsp:spPr>
        <a:xfrm rot="16971429">
          <a:off x="2325552" y="2012459"/>
          <a:ext cx="303537" cy="3944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2360951" y="2135737"/>
        <a:ext cx="212476" cy="236666"/>
      </dsp:txXfrm>
    </dsp:sp>
    <dsp:sp modelId="{87FBC8FF-017E-4210-B7E3-35748FE43CA3}">
      <dsp:nvSpPr>
        <dsp:cNvPr id="0" name=""/>
        <dsp:cNvSpPr/>
      </dsp:nvSpPr>
      <dsp:spPr>
        <a:xfrm>
          <a:off x="1884603" y="761563"/>
          <a:ext cx="1579728" cy="11687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err="1" smtClean="0"/>
            <a:t>Corporate</a:t>
          </a:r>
          <a:r>
            <a:rPr lang="tr-TR" sz="1600" b="1" kern="1200" dirty="0" smtClean="0"/>
            <a:t> </a:t>
          </a:r>
          <a:r>
            <a:rPr lang="tr-TR" sz="1600" b="1" kern="1200" dirty="0" err="1" smtClean="0"/>
            <a:t>Insolvency</a:t>
          </a:r>
          <a:endParaRPr lang="en-US" sz="1600" b="1" kern="1200" dirty="0"/>
        </a:p>
      </dsp:txBody>
      <dsp:txXfrm>
        <a:off x="2115949" y="932719"/>
        <a:ext cx="1117036" cy="826411"/>
      </dsp:txXfrm>
    </dsp:sp>
    <dsp:sp modelId="{31316ADA-96C0-4F59-A3CE-5C09C106030A}">
      <dsp:nvSpPr>
        <dsp:cNvPr id="0" name=""/>
        <dsp:cNvSpPr/>
      </dsp:nvSpPr>
      <dsp:spPr>
        <a:xfrm rot="20057143">
          <a:off x="3385503" y="769879"/>
          <a:ext cx="151199" cy="3944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3387749" y="858608"/>
        <a:ext cx="105839" cy="236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F168-47EB-43CC-B4F6-82C8305404D5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9133-1CA8-4232-AAD4-6D7160A4703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F168-47EB-43CC-B4F6-82C8305404D5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9133-1CA8-4232-AAD4-6D7160A470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F168-47EB-43CC-B4F6-82C8305404D5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9133-1CA8-4232-AAD4-6D7160A470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F168-47EB-43CC-B4F6-82C8305404D5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9133-1CA8-4232-AAD4-6D7160A470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F168-47EB-43CC-B4F6-82C8305404D5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9133-1CA8-4232-AAD4-6D7160A4703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F168-47EB-43CC-B4F6-82C8305404D5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9133-1CA8-4232-AAD4-6D7160A470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F168-47EB-43CC-B4F6-82C8305404D5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9133-1CA8-4232-AAD4-6D7160A470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F168-47EB-43CC-B4F6-82C8305404D5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9133-1CA8-4232-AAD4-6D7160A470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F168-47EB-43CC-B4F6-82C8305404D5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9133-1CA8-4232-AAD4-6D7160A470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F168-47EB-43CC-B4F6-82C8305404D5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B9133-1CA8-4232-AAD4-6D7160A470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EF168-47EB-43CC-B4F6-82C8305404D5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AFB9133-1CA8-4232-AAD4-6D7160A4703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CEF168-47EB-43CC-B4F6-82C8305404D5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FB9133-1CA8-4232-AAD4-6D7160A4703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Professional English III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99592" y="4221088"/>
            <a:ext cx="7854696" cy="1752600"/>
          </a:xfrm>
        </p:spPr>
        <p:txBody>
          <a:bodyPr/>
          <a:lstStyle/>
          <a:p>
            <a:r>
              <a:rPr lang="tr-TR" dirty="0" smtClean="0"/>
              <a:t>Öğretim Görevlisi Özen TEKİN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247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64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UNIT 5 COMPANY LAW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348880"/>
            <a:ext cx="8363272" cy="4085808"/>
          </a:xfrm>
        </p:spPr>
        <p:txBody>
          <a:bodyPr>
            <a:normAutofit/>
          </a:bodyPr>
          <a:lstStyle/>
          <a:p>
            <a:r>
              <a:rPr lang="en-US" dirty="0"/>
              <a:t>Company law is the area of law that deals with </a:t>
            </a:r>
            <a:r>
              <a:rPr lang="en-US" b="1" dirty="0"/>
              <a:t>how companies are created, run, and closed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It </a:t>
            </a:r>
            <a:r>
              <a:rPr lang="en-US" dirty="0"/>
              <a:t>sets rules for businesses to follow and explains the roles of people like owners, directors, and workers. </a:t>
            </a:r>
            <a:endParaRPr lang="tr-TR" dirty="0" smtClean="0"/>
          </a:p>
          <a:p>
            <a:r>
              <a:rPr lang="en-US" dirty="0" smtClean="0"/>
              <a:t>This </a:t>
            </a:r>
            <a:r>
              <a:rPr lang="en-US" dirty="0"/>
              <a:t>law helps protect the rights of everyone involved in a company, such as shareholders and </a:t>
            </a:r>
            <a:r>
              <a:rPr lang="en-US" dirty="0" smtClean="0"/>
              <a:t>creditors</a:t>
            </a:r>
            <a:r>
              <a:rPr lang="tr-TR" dirty="0" smtClean="0"/>
              <a:t>.</a:t>
            </a:r>
            <a:r>
              <a:rPr lang="en-US" dirty="0" smtClean="0"/>
              <a:t>Understanding </a:t>
            </a:r>
            <a:r>
              <a:rPr lang="en-US" dirty="0"/>
              <a:t>company law is important for anyone who wants to work with or manage a business.</a:t>
            </a:r>
          </a:p>
        </p:txBody>
      </p:sp>
    </p:spTree>
    <p:extLst>
      <p:ext uri="{BB962C8B-B14F-4D97-AF65-F5344CB8AC3E}">
        <p14:creationId xmlns:p14="http://schemas.microsoft.com/office/powerpoint/2010/main" val="92641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836712"/>
            <a:ext cx="8424936" cy="5616624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Companies</a:t>
            </a:r>
            <a:r>
              <a:rPr lang="en-US" dirty="0"/>
              <a:t> </a:t>
            </a:r>
            <a:r>
              <a:rPr lang="en-US" sz="1900" dirty="0"/>
              <a:t>(</a:t>
            </a:r>
            <a:r>
              <a:rPr lang="en-US" sz="1300" i="1" dirty="0" err="1"/>
              <a:t>şirketler</a:t>
            </a:r>
            <a:r>
              <a:rPr lang="en-US" sz="1900" dirty="0"/>
              <a:t>) </a:t>
            </a:r>
            <a:r>
              <a:rPr lang="en-US" dirty="0"/>
              <a:t>can take different forms, such as </a:t>
            </a:r>
            <a:r>
              <a:rPr lang="en-US" sz="1500" b="1" dirty="0"/>
              <a:t>partnerships</a:t>
            </a:r>
            <a:r>
              <a:rPr lang="en-US" sz="1500" dirty="0"/>
              <a:t> (</a:t>
            </a:r>
            <a:r>
              <a:rPr lang="en-US" sz="1500" i="1" dirty="0" err="1"/>
              <a:t>ortaklıklar</a:t>
            </a:r>
            <a:r>
              <a:rPr lang="en-US" sz="1500" dirty="0"/>
              <a:t>), </a:t>
            </a:r>
            <a:r>
              <a:rPr lang="en-US" b="1" dirty="0"/>
              <a:t>sole proprietors </a:t>
            </a:r>
            <a:r>
              <a:rPr lang="en-US" sz="1500" dirty="0"/>
              <a:t>(</a:t>
            </a:r>
            <a:r>
              <a:rPr lang="en-US" sz="1500" i="1" dirty="0" err="1"/>
              <a:t>tek</a:t>
            </a:r>
            <a:r>
              <a:rPr lang="en-US" sz="1500" i="1" dirty="0"/>
              <a:t> </a:t>
            </a:r>
            <a:r>
              <a:rPr lang="en-US" sz="1500" i="1" dirty="0" err="1"/>
              <a:t>sahipli</a:t>
            </a:r>
            <a:r>
              <a:rPr lang="en-US" sz="1500" i="1" dirty="0"/>
              <a:t> </a:t>
            </a:r>
            <a:r>
              <a:rPr lang="en-US" sz="1500" i="1" dirty="0" err="1"/>
              <a:t>işletmeler</a:t>
            </a:r>
            <a:r>
              <a:rPr lang="en-US" sz="1500" dirty="0"/>
              <a:t>), </a:t>
            </a:r>
            <a:r>
              <a:rPr lang="en-US" dirty="0"/>
              <a:t>or corporations. When businesses decide to </a:t>
            </a:r>
            <a:r>
              <a:rPr lang="en-US" b="1" dirty="0"/>
              <a:t>incorporate</a:t>
            </a:r>
            <a:r>
              <a:rPr lang="en-US" dirty="0"/>
              <a:t> </a:t>
            </a:r>
            <a:r>
              <a:rPr lang="en-US" sz="1500" dirty="0"/>
              <a:t>(</a:t>
            </a:r>
            <a:r>
              <a:rPr lang="en-US" sz="1500" i="1" dirty="0" err="1"/>
              <a:t>şirketleşmek</a:t>
            </a:r>
            <a:r>
              <a:rPr lang="en-US" sz="1500" dirty="0"/>
              <a:t>), </a:t>
            </a:r>
            <a:r>
              <a:rPr lang="en-US" dirty="0"/>
              <a:t>they become a </a:t>
            </a:r>
            <a:r>
              <a:rPr lang="en-US" b="1" dirty="0"/>
              <a:t>legal person </a:t>
            </a:r>
            <a:r>
              <a:rPr lang="en-US" sz="1500" dirty="0"/>
              <a:t>(</a:t>
            </a:r>
            <a:r>
              <a:rPr lang="en-US" sz="1500" i="1" dirty="0" err="1"/>
              <a:t>tüzel</a:t>
            </a:r>
            <a:r>
              <a:rPr lang="en-US" sz="1500" i="1" dirty="0"/>
              <a:t> </a:t>
            </a:r>
            <a:r>
              <a:rPr lang="en-US" sz="1500" i="1" dirty="0" err="1"/>
              <a:t>kişilik</a:t>
            </a:r>
            <a:r>
              <a:rPr lang="en-US" sz="1500" dirty="0"/>
              <a:t>), </a:t>
            </a:r>
            <a:r>
              <a:rPr lang="en-US" dirty="0"/>
              <a:t>meaning the company can own property, enter contracts, and be </a:t>
            </a:r>
            <a:r>
              <a:rPr lang="en-US" b="1" dirty="0"/>
              <a:t>liable</a:t>
            </a:r>
            <a:r>
              <a:rPr lang="en-US" dirty="0"/>
              <a:t> </a:t>
            </a:r>
            <a:r>
              <a:rPr lang="en-US" sz="1500" dirty="0"/>
              <a:t>(</a:t>
            </a:r>
            <a:r>
              <a:rPr lang="en-US" sz="1500" i="1" dirty="0" err="1"/>
              <a:t>sorumlu</a:t>
            </a:r>
            <a:r>
              <a:rPr lang="en-US" sz="1500" dirty="0"/>
              <a:t>) </a:t>
            </a:r>
            <a:r>
              <a:rPr lang="en-US" dirty="0"/>
              <a:t>for debts</a:t>
            </a:r>
            <a:r>
              <a:rPr lang="en-US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en-US" dirty="0" smtClean="0"/>
              <a:t> </a:t>
            </a:r>
            <a:endParaRPr lang="tr-TR" dirty="0" smtClean="0"/>
          </a:p>
          <a:p>
            <a:r>
              <a:rPr lang="en-US" dirty="0" smtClean="0"/>
              <a:t>One </a:t>
            </a:r>
            <a:r>
              <a:rPr lang="en-US" dirty="0"/>
              <a:t>key benefit of incorporation is </a:t>
            </a:r>
            <a:r>
              <a:rPr lang="en-US" b="1" dirty="0"/>
              <a:t>limited liability </a:t>
            </a:r>
            <a:r>
              <a:rPr lang="en-US" dirty="0"/>
              <a:t>(</a:t>
            </a:r>
            <a:r>
              <a:rPr lang="en-US" sz="1600" i="1" dirty="0" err="1"/>
              <a:t>sınırlı</a:t>
            </a:r>
            <a:r>
              <a:rPr lang="en-US" sz="1600" i="1" dirty="0"/>
              <a:t> </a:t>
            </a:r>
            <a:r>
              <a:rPr lang="en-US" sz="1600" i="1" dirty="0" err="1"/>
              <a:t>sorumluluk</a:t>
            </a:r>
            <a:r>
              <a:rPr lang="en-US" dirty="0"/>
              <a:t>), where the owners are not personally responsible for the company's debts. Companies can be </a:t>
            </a:r>
            <a:r>
              <a:rPr lang="en-US" b="1" dirty="0"/>
              <a:t>traded publicly </a:t>
            </a:r>
            <a:r>
              <a:rPr lang="en-US" dirty="0"/>
              <a:t>(</a:t>
            </a:r>
            <a:r>
              <a:rPr lang="en-US" sz="1600" i="1" dirty="0" err="1"/>
              <a:t>halka</a:t>
            </a:r>
            <a:r>
              <a:rPr lang="en-US" sz="1600" i="1" dirty="0"/>
              <a:t> </a:t>
            </a:r>
            <a:r>
              <a:rPr lang="en-US" sz="1600" i="1" dirty="0" err="1"/>
              <a:t>açık</a:t>
            </a:r>
            <a:r>
              <a:rPr lang="en-US" sz="1600" i="1" dirty="0"/>
              <a:t> </a:t>
            </a:r>
            <a:r>
              <a:rPr lang="en-US" sz="1600" i="1" dirty="0" err="1"/>
              <a:t>işlem</a:t>
            </a:r>
            <a:r>
              <a:rPr lang="en-US" sz="1600" i="1" dirty="0"/>
              <a:t> </a:t>
            </a:r>
            <a:r>
              <a:rPr lang="en-US" sz="1600" i="1" dirty="0" err="1"/>
              <a:t>görmek</a:t>
            </a:r>
            <a:r>
              <a:rPr lang="en-US" dirty="0"/>
              <a:t>) or </a:t>
            </a:r>
            <a:r>
              <a:rPr lang="en-US" b="1" dirty="0"/>
              <a:t>traded privately </a:t>
            </a:r>
            <a:r>
              <a:rPr lang="en-US" dirty="0"/>
              <a:t>(</a:t>
            </a:r>
            <a:r>
              <a:rPr lang="en-US" sz="1600" i="1" dirty="0" err="1"/>
              <a:t>halka</a:t>
            </a:r>
            <a:r>
              <a:rPr lang="en-US" sz="1600" i="1" dirty="0"/>
              <a:t> </a:t>
            </a:r>
            <a:r>
              <a:rPr lang="en-US" sz="1600" i="1" dirty="0" err="1"/>
              <a:t>kapalı</a:t>
            </a:r>
            <a:r>
              <a:rPr lang="en-US" sz="1600" i="1" dirty="0"/>
              <a:t> </a:t>
            </a:r>
            <a:r>
              <a:rPr lang="en-US" sz="1600" i="1" dirty="0" err="1"/>
              <a:t>işlem</a:t>
            </a:r>
            <a:r>
              <a:rPr lang="en-US" sz="1600" i="1" dirty="0"/>
              <a:t> </a:t>
            </a:r>
            <a:r>
              <a:rPr lang="en-US" sz="1600" i="1" dirty="0" err="1"/>
              <a:t>görmek</a:t>
            </a:r>
            <a:r>
              <a:rPr lang="en-US" dirty="0"/>
              <a:t>), depending on their structure. For example, an </a:t>
            </a:r>
            <a:r>
              <a:rPr lang="en-US" b="1" dirty="0"/>
              <a:t>Ltd </a:t>
            </a:r>
            <a:r>
              <a:rPr lang="en-US" dirty="0" smtClean="0"/>
              <a:t>has </a:t>
            </a:r>
            <a:r>
              <a:rPr lang="en-US" dirty="0"/>
              <a:t>private ownership, while larger businesses, such as C corporations </a:t>
            </a:r>
            <a:r>
              <a:rPr lang="en-US" dirty="0" smtClean="0"/>
              <a:t>or </a:t>
            </a:r>
            <a:r>
              <a:rPr lang="en-US" dirty="0"/>
              <a:t>S corporations </a:t>
            </a:r>
            <a:r>
              <a:rPr lang="en-US" dirty="0" smtClean="0"/>
              <a:t>often </a:t>
            </a:r>
            <a:r>
              <a:rPr lang="en-US" b="1" dirty="0"/>
              <a:t>have to act in the best interests of their owners </a:t>
            </a:r>
            <a:r>
              <a:rPr lang="en-US" dirty="0"/>
              <a:t>(</a:t>
            </a:r>
            <a:r>
              <a:rPr lang="en-US" sz="1500" i="1" dirty="0" err="1"/>
              <a:t>sahiplerinin</a:t>
            </a:r>
            <a:r>
              <a:rPr lang="en-US" sz="1500" i="1" dirty="0"/>
              <a:t> en </a:t>
            </a:r>
            <a:r>
              <a:rPr lang="en-US" sz="1500" i="1" dirty="0" err="1"/>
              <a:t>iyi</a:t>
            </a:r>
            <a:r>
              <a:rPr lang="en-US" sz="1500" i="1" dirty="0"/>
              <a:t> </a:t>
            </a:r>
            <a:r>
              <a:rPr lang="en-US" sz="1500" i="1" dirty="0" err="1"/>
              <a:t>çıkarları</a:t>
            </a:r>
            <a:r>
              <a:rPr lang="en-US" sz="1500" i="1" dirty="0"/>
              <a:t> </a:t>
            </a:r>
            <a:r>
              <a:rPr lang="en-US" sz="1500" i="1" dirty="0" err="1"/>
              <a:t>için</a:t>
            </a:r>
            <a:r>
              <a:rPr lang="en-US" sz="1500" i="1" dirty="0"/>
              <a:t> </a:t>
            </a:r>
            <a:r>
              <a:rPr lang="en-US" sz="1500" i="1" dirty="0" err="1"/>
              <a:t>hareket</a:t>
            </a:r>
            <a:r>
              <a:rPr lang="en-US" sz="1500" i="1" dirty="0"/>
              <a:t> </a:t>
            </a:r>
            <a:r>
              <a:rPr lang="en-US" sz="1500" i="1" dirty="0" err="1"/>
              <a:t>etmek</a:t>
            </a:r>
            <a:r>
              <a:rPr lang="en-US" dirty="0"/>
              <a:t>) and report to shareholders (</a:t>
            </a:r>
            <a:r>
              <a:rPr lang="en-US" dirty="0" err="1"/>
              <a:t>hissedarlara</a:t>
            </a:r>
            <a:r>
              <a:rPr lang="en-US" dirty="0"/>
              <a:t> </a:t>
            </a:r>
            <a:r>
              <a:rPr lang="en-US" dirty="0" err="1"/>
              <a:t>rapor</a:t>
            </a:r>
            <a:r>
              <a:rPr lang="en-US" dirty="0"/>
              <a:t> </a:t>
            </a:r>
            <a:r>
              <a:rPr lang="en-US" dirty="0" err="1"/>
              <a:t>vermek</a:t>
            </a:r>
            <a:r>
              <a:rPr lang="en-US" dirty="0"/>
              <a:t>). Additionally, companies must consider </a:t>
            </a:r>
            <a:r>
              <a:rPr lang="en-US" b="1" dirty="0"/>
              <a:t>corporate responsibility </a:t>
            </a:r>
            <a:r>
              <a:rPr lang="en-US" sz="1500" i="1" dirty="0"/>
              <a:t>(</a:t>
            </a:r>
            <a:r>
              <a:rPr lang="en-US" sz="1500" i="1" dirty="0" err="1"/>
              <a:t>kurumsal</a:t>
            </a:r>
            <a:r>
              <a:rPr lang="en-US" sz="1500" i="1" dirty="0"/>
              <a:t> </a:t>
            </a:r>
            <a:r>
              <a:rPr lang="en-US" sz="1500" i="1" dirty="0" err="1"/>
              <a:t>sorumluluk</a:t>
            </a:r>
            <a:r>
              <a:rPr lang="en-US" sz="1500" i="1" dirty="0"/>
              <a:t>) </a:t>
            </a:r>
            <a:r>
              <a:rPr lang="en-US" dirty="0"/>
              <a:t>to ensure ethical and legal business practices.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01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Reading 1 Background Information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Company</a:t>
            </a:r>
            <a:r>
              <a:rPr lang="tr-TR" b="1" dirty="0" smtClean="0"/>
              <a:t> </a:t>
            </a:r>
            <a:r>
              <a:rPr lang="tr-TR" b="1" dirty="0" err="1" smtClean="0"/>
              <a:t>member</a:t>
            </a:r>
            <a:r>
              <a:rPr lang="tr-TR" b="1" dirty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throughout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unit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refer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owners</a:t>
            </a:r>
            <a:r>
              <a:rPr lang="tr-TR" dirty="0" smtClean="0"/>
              <a:t> of a </a:t>
            </a:r>
            <a:r>
              <a:rPr lang="tr-TR" dirty="0" err="1" smtClean="0"/>
              <a:t>company</a:t>
            </a:r>
            <a:endParaRPr lang="tr-TR" dirty="0" smtClean="0"/>
          </a:p>
          <a:p>
            <a:r>
              <a:rPr lang="tr-TR" b="1" dirty="0" smtClean="0"/>
              <a:t>Legal </a:t>
            </a:r>
            <a:r>
              <a:rPr lang="tr-TR" b="1" dirty="0" err="1" smtClean="0"/>
              <a:t>person</a:t>
            </a:r>
            <a:r>
              <a:rPr lang="tr-TR" b="1" dirty="0" smtClean="0"/>
              <a:t> </a:t>
            </a:r>
            <a:r>
              <a:rPr lang="tr-TR" dirty="0" smtClean="0"/>
              <a:t> </a:t>
            </a:r>
            <a:r>
              <a:rPr lang="tr-TR" dirty="0" err="1" smtClean="0"/>
              <a:t>contrasts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person</a:t>
            </a:r>
            <a:r>
              <a:rPr lang="tr-TR" dirty="0" smtClean="0"/>
              <a:t>. A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person</a:t>
            </a:r>
            <a:r>
              <a:rPr lang="tr-TR" dirty="0" smtClean="0"/>
              <a:t> is a </a:t>
            </a:r>
            <a:r>
              <a:rPr lang="tr-TR" dirty="0" err="1" smtClean="0"/>
              <a:t>real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. A legal </a:t>
            </a:r>
            <a:r>
              <a:rPr lang="tr-TR" dirty="0" err="1" smtClean="0"/>
              <a:t>person</a:t>
            </a:r>
            <a:r>
              <a:rPr lang="tr-TR" dirty="0" smtClean="0"/>
              <a:t> is not a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, but a </a:t>
            </a:r>
            <a:r>
              <a:rPr lang="tr-TR" dirty="0" err="1" smtClean="0"/>
              <a:t>company</a:t>
            </a:r>
            <a:r>
              <a:rPr lang="tr-TR" dirty="0"/>
              <a:t> </a:t>
            </a:r>
            <a:r>
              <a:rPr lang="tr-TR" dirty="0" err="1" smtClean="0"/>
              <a:t>however</a:t>
            </a:r>
            <a:r>
              <a:rPr lang="tr-TR" dirty="0" smtClean="0"/>
              <a:t>, it </a:t>
            </a:r>
            <a:r>
              <a:rPr lang="tr-TR" dirty="0" err="1" smtClean="0"/>
              <a:t>shares</a:t>
            </a:r>
            <a:r>
              <a:rPr lang="tr-TR" dirty="0" smtClean="0"/>
              <a:t> </a:t>
            </a:r>
            <a:r>
              <a:rPr lang="tr-TR" dirty="0" err="1" smtClean="0"/>
              <a:t>several</a:t>
            </a:r>
            <a:r>
              <a:rPr lang="tr-TR" dirty="0" smtClean="0"/>
              <a:t> legal </a:t>
            </a:r>
            <a:r>
              <a:rPr lang="tr-TR" dirty="0" err="1" smtClean="0"/>
              <a:t>characteristics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perso</a:t>
            </a:r>
            <a:r>
              <a:rPr lang="tr-TR" dirty="0" smtClean="0"/>
              <a:t> (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ability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sue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sued</a:t>
            </a:r>
            <a:r>
              <a:rPr lang="tr-TR" dirty="0" smtClean="0"/>
              <a:t>)</a:t>
            </a:r>
          </a:p>
          <a:p>
            <a:r>
              <a:rPr lang="tr-TR" b="1" dirty="0" err="1" smtClean="0"/>
              <a:t>Private</a:t>
            </a:r>
            <a:r>
              <a:rPr lang="tr-TR" b="1" dirty="0" smtClean="0"/>
              <a:t> Limited </a:t>
            </a:r>
            <a:r>
              <a:rPr lang="tr-TR" b="1" dirty="0" err="1" smtClean="0"/>
              <a:t>Companies</a:t>
            </a:r>
            <a:r>
              <a:rPr lang="tr-TR" b="1" dirty="0"/>
              <a:t> </a:t>
            </a:r>
            <a:r>
              <a:rPr lang="tr-TR" dirty="0" err="1" smtClean="0"/>
              <a:t>typically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a </a:t>
            </a:r>
            <a:r>
              <a:rPr lang="tr-TR" dirty="0" err="1" smtClean="0"/>
              <a:t>small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of </a:t>
            </a:r>
            <a:r>
              <a:rPr lang="tr-TR" dirty="0" err="1" smtClean="0"/>
              <a:t>shareholders</a:t>
            </a:r>
            <a:r>
              <a:rPr lang="tr-TR" dirty="0" smtClean="0"/>
              <a:t>,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typically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a </a:t>
            </a:r>
            <a:r>
              <a:rPr lang="tr-TR" dirty="0" err="1" smtClean="0"/>
              <a:t>long-term</a:t>
            </a:r>
            <a:r>
              <a:rPr lang="tr-TR" dirty="0" smtClean="0"/>
              <a:t> </a:t>
            </a:r>
            <a:r>
              <a:rPr lang="tr-TR" dirty="0" err="1" smtClean="0"/>
              <a:t>personal</a:t>
            </a:r>
            <a:r>
              <a:rPr lang="tr-TR" dirty="0" smtClean="0"/>
              <a:t> </a:t>
            </a:r>
            <a:r>
              <a:rPr lang="tr-TR" dirty="0" err="1" smtClean="0"/>
              <a:t>relationship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company</a:t>
            </a:r>
            <a:r>
              <a:rPr lang="tr-TR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55809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r>
              <a:rPr lang="tr-TR" b="1" dirty="0" err="1" smtClean="0"/>
              <a:t>Publicly</a:t>
            </a:r>
            <a:r>
              <a:rPr lang="tr-TR" b="1" dirty="0" smtClean="0"/>
              <a:t> </a:t>
            </a:r>
            <a:r>
              <a:rPr lang="tr-TR" b="1" dirty="0" err="1" smtClean="0"/>
              <a:t>Traded</a:t>
            </a:r>
            <a:r>
              <a:rPr lang="tr-TR" b="1" dirty="0" smtClean="0"/>
              <a:t> </a:t>
            </a:r>
            <a:r>
              <a:rPr lang="tr-TR" b="1" dirty="0" err="1" smtClean="0"/>
              <a:t>Companies</a:t>
            </a:r>
            <a:r>
              <a:rPr lang="tr-TR" b="1" dirty="0" smtClean="0"/>
              <a:t> </a:t>
            </a:r>
            <a:r>
              <a:rPr lang="tr-TR" dirty="0" err="1" smtClean="0"/>
              <a:t>there</a:t>
            </a:r>
            <a:r>
              <a:rPr lang="tr-TR" dirty="0" smtClean="0"/>
              <a:t> can be </a:t>
            </a:r>
            <a:r>
              <a:rPr lang="tr-TR" dirty="0" err="1" smtClean="0"/>
              <a:t>thousands</a:t>
            </a:r>
            <a:r>
              <a:rPr lang="tr-TR" dirty="0" smtClean="0"/>
              <a:t> of </a:t>
            </a:r>
            <a:r>
              <a:rPr lang="tr-TR" dirty="0" err="1" smtClean="0"/>
              <a:t>shareholders</a:t>
            </a:r>
            <a:r>
              <a:rPr lang="tr-TR" dirty="0" smtClean="0"/>
              <a:t>, </a:t>
            </a:r>
            <a:r>
              <a:rPr lang="tr-TR" dirty="0" err="1" smtClean="0"/>
              <a:t>including</a:t>
            </a:r>
            <a:r>
              <a:rPr lang="tr-TR" dirty="0" smtClean="0"/>
              <a:t> </a:t>
            </a:r>
            <a:r>
              <a:rPr lang="tr-TR" dirty="0" err="1" smtClean="0"/>
              <a:t>many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own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a </a:t>
            </a:r>
            <a:r>
              <a:rPr lang="tr-TR" dirty="0" err="1" smtClean="0"/>
              <a:t>tiny</a:t>
            </a:r>
            <a:r>
              <a:rPr lang="tr-TR" dirty="0" smtClean="0"/>
              <a:t> </a:t>
            </a:r>
            <a:r>
              <a:rPr lang="tr-TR" dirty="0" err="1" smtClean="0"/>
              <a:t>fraction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company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see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relatşonship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company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in </a:t>
            </a:r>
            <a:r>
              <a:rPr lang="tr-TR" dirty="0" err="1" smtClean="0"/>
              <a:t>terms</a:t>
            </a:r>
            <a:r>
              <a:rPr lang="tr-TR" dirty="0" smtClean="0"/>
              <a:t> of how </a:t>
            </a:r>
            <a:r>
              <a:rPr lang="tr-TR" dirty="0" err="1" smtClean="0"/>
              <a:t>much</a:t>
            </a:r>
            <a:r>
              <a:rPr lang="tr-TR" dirty="0" smtClean="0"/>
              <a:t> </a:t>
            </a:r>
            <a:r>
              <a:rPr lang="tr-TR" dirty="0" err="1" smtClean="0"/>
              <a:t>money</a:t>
            </a:r>
            <a:r>
              <a:rPr lang="tr-TR" dirty="0" smtClean="0"/>
              <a:t> </a:t>
            </a:r>
            <a:r>
              <a:rPr lang="tr-TR" dirty="0" err="1" smtClean="0"/>
              <a:t>they</a:t>
            </a:r>
            <a:r>
              <a:rPr lang="tr-TR" dirty="0" smtClean="0"/>
              <a:t> can </a:t>
            </a:r>
            <a:r>
              <a:rPr lang="tr-TR" dirty="0" err="1" smtClean="0"/>
              <a:t>get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keeping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selling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shares</a:t>
            </a:r>
            <a:r>
              <a:rPr lang="tr-TR" dirty="0" smtClean="0"/>
              <a:t>.</a:t>
            </a:r>
          </a:p>
          <a:p>
            <a:r>
              <a:rPr lang="tr-TR" b="1" dirty="0" smtClean="0"/>
              <a:t>A </a:t>
            </a:r>
            <a:r>
              <a:rPr lang="tr-TR" b="1" dirty="0" err="1" smtClean="0"/>
              <a:t>company’s</a:t>
            </a:r>
            <a:r>
              <a:rPr lang="tr-TR" b="1" dirty="0" smtClean="0"/>
              <a:t> </a:t>
            </a:r>
            <a:r>
              <a:rPr lang="tr-TR" b="1" dirty="0" err="1" smtClean="0"/>
              <a:t>creditiors</a:t>
            </a:r>
            <a:r>
              <a:rPr lang="tr-TR" b="1" dirty="0" smtClean="0"/>
              <a:t>, </a:t>
            </a:r>
            <a:r>
              <a:rPr lang="tr-TR" dirty="0" smtClean="0"/>
              <a:t> </a:t>
            </a:r>
            <a:r>
              <a:rPr lang="tr-TR" dirty="0" err="1" smtClean="0"/>
              <a:t>include</a:t>
            </a:r>
            <a:r>
              <a:rPr lang="tr-TR" dirty="0" smtClean="0"/>
              <a:t> </a:t>
            </a:r>
            <a:r>
              <a:rPr lang="tr-TR" dirty="0" err="1" smtClean="0"/>
              <a:t>lenders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banks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financial</a:t>
            </a:r>
            <a:r>
              <a:rPr lang="tr-TR" dirty="0" smtClean="0"/>
              <a:t> </a:t>
            </a:r>
            <a:r>
              <a:rPr lang="tr-TR" dirty="0" err="1" smtClean="0"/>
              <a:t>institutions</a:t>
            </a:r>
            <a:endParaRPr lang="tr-TR" dirty="0" smtClean="0"/>
          </a:p>
          <a:p>
            <a:r>
              <a:rPr lang="tr-TR" b="1" dirty="0" err="1" smtClean="0"/>
              <a:t>The</a:t>
            </a:r>
            <a:r>
              <a:rPr lang="tr-TR" b="1" dirty="0" smtClean="0"/>
              <a:t> </a:t>
            </a:r>
            <a:r>
              <a:rPr lang="tr-TR" b="1" dirty="0" err="1" smtClean="0"/>
              <a:t>objects</a:t>
            </a:r>
            <a:r>
              <a:rPr lang="tr-TR" b="1" dirty="0" smtClean="0"/>
              <a:t> </a:t>
            </a:r>
            <a:r>
              <a:rPr lang="tr-TR" dirty="0" smtClean="0"/>
              <a:t>of a </a:t>
            </a:r>
            <a:r>
              <a:rPr lang="tr-TR" dirty="0" err="1" smtClean="0"/>
              <a:t>company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purpose</a:t>
            </a:r>
            <a:r>
              <a:rPr lang="tr-TR" dirty="0" smtClean="0"/>
              <a:t>: </a:t>
            </a:r>
            <a:r>
              <a:rPr lang="tr-TR" dirty="0" err="1" smtClean="0"/>
              <a:t>what</a:t>
            </a:r>
            <a:r>
              <a:rPr lang="tr-TR" dirty="0" smtClean="0"/>
              <a:t> it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created</a:t>
            </a:r>
            <a:r>
              <a:rPr lang="tr-TR" dirty="0" smtClean="0"/>
              <a:t> in </a:t>
            </a:r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do.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00518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616389"/>
              </p:ext>
            </p:extLst>
          </p:nvPr>
        </p:nvGraphicFramePr>
        <p:xfrm>
          <a:off x="3092" y="1124744"/>
          <a:ext cx="914090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062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Reading 2 Background </a:t>
            </a:r>
            <a:r>
              <a:rPr lang="tr-TR" dirty="0" err="1" smtClean="0"/>
              <a:t>Notes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Incorporation</a:t>
            </a:r>
            <a:r>
              <a:rPr lang="tr-TR" b="1" dirty="0" smtClean="0"/>
              <a:t> 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term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 of </a:t>
            </a:r>
            <a:r>
              <a:rPr lang="tr-TR" dirty="0" err="1" smtClean="0"/>
              <a:t>forming</a:t>
            </a:r>
            <a:r>
              <a:rPr lang="tr-TR" dirty="0" smtClean="0"/>
              <a:t> a </a:t>
            </a:r>
            <a:r>
              <a:rPr lang="tr-TR" dirty="0" err="1" smtClean="0"/>
              <a:t>company</a:t>
            </a:r>
            <a:endParaRPr lang="tr-TR" dirty="0" smtClean="0"/>
          </a:p>
          <a:p>
            <a:r>
              <a:rPr lang="tr-TR" b="1" dirty="0" err="1" smtClean="0"/>
              <a:t>Corporate</a:t>
            </a:r>
            <a:r>
              <a:rPr lang="tr-TR" b="1" dirty="0" smtClean="0"/>
              <a:t> </a:t>
            </a:r>
            <a:r>
              <a:rPr lang="tr-TR" b="1" dirty="0" err="1" smtClean="0"/>
              <a:t>Governance</a:t>
            </a:r>
            <a:r>
              <a:rPr lang="tr-TR" b="1" dirty="0" smtClean="0"/>
              <a:t> </a:t>
            </a:r>
            <a:r>
              <a:rPr lang="tr-TR" dirty="0" err="1" smtClean="0"/>
              <a:t>refers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processes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procedures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managing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 a </a:t>
            </a:r>
            <a:r>
              <a:rPr lang="tr-TR" dirty="0" err="1" smtClean="0"/>
              <a:t>company</a:t>
            </a:r>
            <a:r>
              <a:rPr lang="tr-TR" dirty="0" smtClean="0"/>
              <a:t> is </a:t>
            </a:r>
            <a:r>
              <a:rPr lang="tr-TR" dirty="0" err="1" smtClean="0"/>
              <a:t>directed</a:t>
            </a:r>
            <a:r>
              <a:rPr lang="tr-TR" dirty="0" smtClean="0"/>
              <a:t>, </a:t>
            </a:r>
            <a:r>
              <a:rPr lang="tr-TR" dirty="0" err="1" smtClean="0"/>
              <a:t>particularly</a:t>
            </a:r>
            <a:r>
              <a:rPr lang="tr-TR" dirty="0" smtClean="0"/>
              <a:t> in </a:t>
            </a:r>
            <a:r>
              <a:rPr lang="tr-TR" dirty="0" err="1" smtClean="0"/>
              <a:t>connection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objectives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responsibilty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impact</a:t>
            </a:r>
            <a:r>
              <a:rPr lang="tr-TR" dirty="0" smtClean="0"/>
              <a:t> on </a:t>
            </a:r>
            <a:r>
              <a:rPr lang="tr-TR" dirty="0" err="1" smtClean="0"/>
              <a:t>ther</a:t>
            </a:r>
            <a:r>
              <a:rPr lang="tr-TR" dirty="0" smtClean="0"/>
              <a:t> </a:t>
            </a:r>
            <a:r>
              <a:rPr lang="tr-TR" dirty="0" err="1" smtClean="0"/>
              <a:t>affected</a:t>
            </a:r>
            <a:r>
              <a:rPr lang="tr-TR" dirty="0" smtClean="0"/>
              <a:t> </a:t>
            </a:r>
            <a:r>
              <a:rPr lang="tr-TR" dirty="0" err="1" smtClean="0"/>
              <a:t>parties</a:t>
            </a:r>
            <a:endParaRPr lang="tr-TR" dirty="0" smtClean="0"/>
          </a:p>
          <a:p>
            <a:r>
              <a:rPr lang="tr-TR" b="1" dirty="0" err="1" smtClean="0"/>
              <a:t>Corporate</a:t>
            </a:r>
            <a:r>
              <a:rPr lang="tr-TR" b="1" dirty="0" smtClean="0"/>
              <a:t> </a:t>
            </a:r>
            <a:r>
              <a:rPr lang="tr-TR" b="1" dirty="0" err="1" smtClean="0"/>
              <a:t>Insolvency</a:t>
            </a:r>
            <a:r>
              <a:rPr lang="tr-TR" b="1" dirty="0" smtClean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state</a:t>
            </a:r>
            <a:r>
              <a:rPr lang="tr-TR" dirty="0" smtClean="0"/>
              <a:t> of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unable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pay </a:t>
            </a:r>
            <a:r>
              <a:rPr lang="tr-TR" dirty="0" err="1" smtClean="0"/>
              <a:t>one’s</a:t>
            </a:r>
            <a:r>
              <a:rPr lang="tr-TR" dirty="0" smtClean="0"/>
              <a:t> </a:t>
            </a:r>
            <a:r>
              <a:rPr lang="tr-TR" dirty="0" err="1" smtClean="0"/>
              <a:t>debts</a:t>
            </a:r>
            <a:r>
              <a:rPr lang="tr-TR" dirty="0" smtClean="0"/>
              <a:t>.</a:t>
            </a:r>
          </a:p>
          <a:p>
            <a:r>
              <a:rPr lang="tr-TR" b="1" dirty="0" err="1" smtClean="0"/>
              <a:t>Winding</a:t>
            </a:r>
            <a:r>
              <a:rPr lang="tr-TR" b="1" dirty="0" smtClean="0"/>
              <a:t> </a:t>
            </a:r>
            <a:r>
              <a:rPr lang="tr-TR" b="1" dirty="0" err="1" smtClean="0"/>
              <a:t>Up</a:t>
            </a:r>
            <a:r>
              <a:rPr lang="tr-TR" b="1" dirty="0" smtClean="0"/>
              <a:t> </a:t>
            </a:r>
            <a:r>
              <a:rPr lang="tr-TR" dirty="0" smtClean="0"/>
              <a:t>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 of </a:t>
            </a:r>
            <a:r>
              <a:rPr lang="tr-TR" dirty="0" err="1" smtClean="0"/>
              <a:t>closing</a:t>
            </a:r>
            <a:r>
              <a:rPr lang="tr-TR" dirty="0" smtClean="0"/>
              <a:t> </a:t>
            </a:r>
            <a:r>
              <a:rPr lang="tr-TR" dirty="0" err="1" smtClean="0"/>
              <a:t>down</a:t>
            </a:r>
            <a:r>
              <a:rPr lang="tr-TR" dirty="0" smtClean="0"/>
              <a:t> a </a:t>
            </a:r>
            <a:r>
              <a:rPr lang="tr-TR" dirty="0" err="1" smtClean="0"/>
              <a:t>company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4267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tr-TR" dirty="0" err="1" smtClean="0"/>
              <a:t>Ex</a:t>
            </a:r>
            <a:r>
              <a:rPr lang="tr-TR" dirty="0" smtClean="0"/>
              <a:t> 6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389120"/>
          </a:xfrm>
        </p:spPr>
        <p:txBody>
          <a:bodyPr/>
          <a:lstStyle/>
          <a:p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</a:t>
            </a:r>
            <a:r>
              <a:rPr lang="tr-TR" dirty="0" err="1" smtClean="0"/>
              <a:t>collocate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CORPORATE</a:t>
            </a:r>
          </a:p>
          <a:p>
            <a:endParaRPr lang="tr-TR" dirty="0"/>
          </a:p>
          <a:p>
            <a:endParaRPr lang="tr-TR" dirty="0" smtClean="0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400431842"/>
              </p:ext>
            </p:extLst>
          </p:nvPr>
        </p:nvGraphicFramePr>
        <p:xfrm>
          <a:off x="24439" y="1816549"/>
          <a:ext cx="8640960" cy="5013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861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tr-TR" dirty="0" smtClean="0"/>
              <a:t>Reading </a:t>
            </a:r>
            <a:r>
              <a:rPr lang="tr-TR" dirty="0" smtClean="0"/>
              <a:t>3 ex15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u="sng" dirty="0" err="1" smtClean="0"/>
              <a:t>Sourcing</a:t>
            </a:r>
            <a:r>
              <a:rPr lang="tr-TR" i="1" u="sng" dirty="0" smtClean="0"/>
              <a:t> </a:t>
            </a:r>
            <a:br>
              <a:rPr lang="tr-TR" i="1" u="sng" dirty="0" smtClean="0"/>
            </a:br>
            <a:endParaRPr lang="tr-TR" i="1" u="sng" dirty="0" smtClean="0"/>
          </a:p>
          <a:p>
            <a:r>
              <a:rPr lang="tr-TR" i="1" u="sng" dirty="0" smtClean="0"/>
              <a:t>A </a:t>
            </a:r>
            <a:r>
              <a:rPr lang="tr-TR" i="1" u="sng" dirty="0" err="1" smtClean="0"/>
              <a:t>Duty</a:t>
            </a:r>
            <a:r>
              <a:rPr lang="tr-TR" i="1" u="sng" dirty="0" smtClean="0"/>
              <a:t> </a:t>
            </a:r>
            <a:r>
              <a:rPr lang="tr-TR" i="1" u="sng" dirty="0" err="1" smtClean="0"/>
              <a:t>To</a:t>
            </a:r>
            <a:r>
              <a:rPr lang="tr-TR" i="1" u="sng" dirty="0" smtClean="0"/>
              <a:t> </a:t>
            </a:r>
            <a:r>
              <a:rPr lang="tr-TR" i="1" u="sng" dirty="0" err="1" smtClean="0"/>
              <a:t>Take</a:t>
            </a:r>
            <a:r>
              <a:rPr lang="tr-TR" i="1" u="sng" dirty="0" smtClean="0"/>
              <a:t/>
            </a:r>
            <a:br>
              <a:rPr lang="tr-TR" i="1" u="sng" dirty="0" smtClean="0"/>
            </a:br>
            <a:r>
              <a:rPr lang="tr-TR" i="1" u="sng" dirty="0" err="1" smtClean="0"/>
              <a:t>Such</a:t>
            </a:r>
            <a:r>
              <a:rPr lang="tr-TR" i="1" u="sng" dirty="0" smtClean="0"/>
              <a:t> </a:t>
            </a:r>
            <a:r>
              <a:rPr lang="tr-TR" i="1" u="sng" dirty="0" err="1" smtClean="0"/>
              <a:t>Issues</a:t>
            </a:r>
            <a:r>
              <a:rPr lang="tr-TR" i="1" u="sng" dirty="0" smtClean="0"/>
              <a:t> </a:t>
            </a:r>
            <a:r>
              <a:rPr lang="tr-TR" i="1" u="sng" dirty="0" err="1" smtClean="0"/>
              <a:t>Into</a:t>
            </a:r>
            <a:r>
              <a:rPr lang="tr-TR" i="1" u="sng" dirty="0" smtClean="0"/>
              <a:t/>
            </a:r>
            <a:br>
              <a:rPr lang="tr-TR" i="1" u="sng" dirty="0" smtClean="0"/>
            </a:br>
            <a:r>
              <a:rPr lang="tr-TR" i="1" u="sng" dirty="0" err="1" smtClean="0"/>
              <a:t>Consideration</a:t>
            </a:r>
            <a:r>
              <a:rPr lang="tr-TR" i="1" u="sng" dirty="0" smtClean="0"/>
              <a:t/>
            </a:r>
            <a:br>
              <a:rPr lang="tr-TR" i="1" u="sng" dirty="0" smtClean="0"/>
            </a:br>
            <a:endParaRPr lang="tr-TR" i="1" u="sng" dirty="0" smtClean="0"/>
          </a:p>
          <a:p>
            <a:r>
              <a:rPr lang="tr-TR" i="1" u="sng" dirty="0" err="1" smtClean="0"/>
              <a:t>Sustainable</a:t>
            </a:r>
            <a:r>
              <a:rPr lang="tr-TR" i="1" u="sng" dirty="0" smtClean="0"/>
              <a:t/>
            </a:r>
            <a:br>
              <a:rPr lang="tr-TR" i="1" u="sng" dirty="0" smtClean="0"/>
            </a:br>
            <a:endParaRPr lang="tr-TR" i="1" u="sng" dirty="0" smtClean="0"/>
          </a:p>
          <a:p>
            <a:r>
              <a:rPr lang="tr-TR" i="1" u="sng" dirty="0" err="1" smtClean="0"/>
              <a:t>Resposibility</a:t>
            </a:r>
            <a:r>
              <a:rPr lang="tr-TR" i="1" u="sng" dirty="0" smtClean="0"/>
              <a:t> </a:t>
            </a:r>
            <a:r>
              <a:rPr lang="tr-TR" i="1" u="sng" dirty="0" err="1" smtClean="0"/>
              <a:t>To</a:t>
            </a:r>
            <a:r>
              <a:rPr lang="tr-TR" i="1" u="sng" dirty="0" smtClean="0"/>
              <a:t/>
            </a:r>
            <a:br>
              <a:rPr lang="tr-TR" i="1" u="sng" dirty="0" smtClean="0"/>
            </a:br>
            <a:r>
              <a:rPr lang="tr-TR" i="1" u="sng" dirty="0" err="1" smtClean="0"/>
              <a:t>Enforce</a:t>
            </a:r>
            <a:endParaRPr lang="tr-TR" i="1" u="sng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3375395" y="1772816"/>
            <a:ext cx="5796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 of </a:t>
            </a:r>
            <a:r>
              <a:rPr lang="tr-TR" dirty="0" err="1" smtClean="0"/>
              <a:t>identifying</a:t>
            </a:r>
            <a:r>
              <a:rPr lang="tr-TR" dirty="0" smtClean="0"/>
              <a:t>, </a:t>
            </a:r>
            <a:r>
              <a:rPr lang="tr-TR" dirty="0" err="1" smtClean="0"/>
              <a:t>conducting</a:t>
            </a:r>
            <a:r>
              <a:rPr lang="tr-TR" dirty="0" smtClean="0"/>
              <a:t> </a:t>
            </a:r>
            <a:r>
              <a:rPr lang="tr-TR" dirty="0" err="1" smtClean="0"/>
              <a:t>negotitions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forming</a:t>
            </a:r>
            <a:r>
              <a:rPr lang="tr-TR" dirty="0" smtClean="0"/>
              <a:t> </a:t>
            </a:r>
            <a:r>
              <a:rPr lang="tr-TR" dirty="0" err="1" smtClean="0"/>
              <a:t>supply</a:t>
            </a:r>
            <a:r>
              <a:rPr lang="tr-TR" dirty="0" smtClean="0"/>
              <a:t> </a:t>
            </a:r>
            <a:r>
              <a:rPr lang="tr-TR" dirty="0" err="1" smtClean="0"/>
              <a:t>agreements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vendors</a:t>
            </a:r>
            <a:r>
              <a:rPr lang="tr-TR" dirty="0" smtClean="0"/>
              <a:t> of </a:t>
            </a:r>
            <a:r>
              <a:rPr lang="tr-TR" dirty="0" err="1" smtClean="0"/>
              <a:t>goods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services</a:t>
            </a:r>
            <a:endParaRPr lang="en-US" dirty="0"/>
          </a:p>
        </p:txBody>
      </p:sp>
      <p:sp>
        <p:nvSpPr>
          <p:cNvPr id="5" name="Metin kutusu 4"/>
          <p:cNvSpPr txBox="1"/>
          <p:nvPr/>
        </p:nvSpPr>
        <p:spPr>
          <a:xfrm>
            <a:off x="3375395" y="3009235"/>
            <a:ext cx="55754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 legal </a:t>
            </a:r>
            <a:r>
              <a:rPr lang="tr-TR" dirty="0" err="1" smtClean="0"/>
              <a:t>obligation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consider</a:t>
            </a:r>
            <a:r>
              <a:rPr lang="tr-TR" dirty="0" smtClean="0"/>
              <a:t> </a:t>
            </a:r>
            <a:r>
              <a:rPr lang="tr-TR" dirty="0" err="1" smtClean="0"/>
              <a:t>certain</a:t>
            </a:r>
            <a:r>
              <a:rPr lang="tr-TR" dirty="0" smtClean="0"/>
              <a:t> </a:t>
            </a:r>
            <a:r>
              <a:rPr lang="tr-TR" dirty="0" err="1" smtClean="0"/>
              <a:t>matters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deciding</a:t>
            </a:r>
            <a:r>
              <a:rPr lang="tr-TR" dirty="0" smtClean="0"/>
              <a:t> on </a:t>
            </a:r>
            <a:r>
              <a:rPr lang="tr-TR" dirty="0" err="1" smtClean="0"/>
              <a:t>policy</a:t>
            </a:r>
            <a:endParaRPr lang="en-US" dirty="0"/>
          </a:p>
        </p:txBody>
      </p:sp>
      <p:sp>
        <p:nvSpPr>
          <p:cNvPr id="6" name="Metin kutusu 5"/>
          <p:cNvSpPr txBox="1"/>
          <p:nvPr/>
        </p:nvSpPr>
        <p:spPr>
          <a:xfrm>
            <a:off x="3405960" y="4293095"/>
            <a:ext cx="5558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Causing</a:t>
            </a:r>
            <a:r>
              <a:rPr lang="tr-TR" dirty="0" smtClean="0"/>
              <a:t> </a:t>
            </a:r>
            <a:r>
              <a:rPr lang="tr-TR" dirty="0" err="1" smtClean="0"/>
              <a:t>little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damage</a:t>
            </a:r>
            <a:r>
              <a:rPr lang="tr-TR" dirty="0" smtClean="0"/>
              <a:t> 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environment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therefore</a:t>
            </a:r>
            <a:r>
              <a:rPr lang="tr-TR" dirty="0" smtClean="0"/>
              <a:t> </a:t>
            </a:r>
            <a:r>
              <a:rPr lang="tr-TR" dirty="0" err="1" smtClean="0"/>
              <a:t>able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continue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 </a:t>
            </a:r>
            <a:r>
              <a:rPr lang="tr-TR" dirty="0" err="1" smtClean="0"/>
              <a:t>long</a:t>
            </a:r>
            <a:r>
              <a:rPr lang="tr-TR" dirty="0" smtClean="0"/>
              <a:t> time</a:t>
            </a:r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3405960" y="5373216"/>
            <a:ext cx="5796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Duty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compel</a:t>
            </a:r>
            <a:r>
              <a:rPr lang="tr-TR" dirty="0" smtClean="0"/>
              <a:t> </a:t>
            </a:r>
            <a:r>
              <a:rPr lang="tr-TR" dirty="0" err="1" smtClean="0"/>
              <a:t>obedience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55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</TotalTime>
  <Words>533</Words>
  <Application>Microsoft Office PowerPoint</Application>
  <PresentationFormat>Ekran Gösterisi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Akış</vt:lpstr>
      <vt:lpstr>Professional English III</vt:lpstr>
      <vt:lpstr>UNIT 5 COMPANY LAW</vt:lpstr>
      <vt:lpstr>PowerPoint Sunusu</vt:lpstr>
      <vt:lpstr>Reading 1 Background Information</vt:lpstr>
      <vt:lpstr>PowerPoint Sunusu</vt:lpstr>
      <vt:lpstr>PowerPoint Sunusu</vt:lpstr>
      <vt:lpstr>Reading 2 Background Notes</vt:lpstr>
      <vt:lpstr>Ex 6</vt:lpstr>
      <vt:lpstr>Reading 3 ex15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English III</dc:title>
  <dc:creator>Ozen TEKIN</dc:creator>
  <cp:lastModifiedBy>Ozen TEKIN</cp:lastModifiedBy>
  <cp:revision>8</cp:revision>
  <dcterms:created xsi:type="dcterms:W3CDTF">2024-11-26T12:27:47Z</dcterms:created>
  <dcterms:modified xsi:type="dcterms:W3CDTF">2024-12-09T08:56:02Z</dcterms:modified>
</cp:coreProperties>
</file>