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59"/>
  </p:notesMasterIdLst>
  <p:handoutMasterIdLst>
    <p:handoutMasterId r:id="rId60"/>
  </p:handoutMasterIdLst>
  <p:sldIdLst>
    <p:sldId id="358" r:id="rId2"/>
    <p:sldId id="354" r:id="rId3"/>
    <p:sldId id="299" r:id="rId4"/>
    <p:sldId id="278" r:id="rId5"/>
    <p:sldId id="310" r:id="rId6"/>
    <p:sldId id="312" r:id="rId7"/>
    <p:sldId id="313" r:id="rId8"/>
    <p:sldId id="300" r:id="rId9"/>
    <p:sldId id="315" r:id="rId10"/>
    <p:sldId id="317" r:id="rId11"/>
    <p:sldId id="318" r:id="rId12"/>
    <p:sldId id="320" r:id="rId13"/>
    <p:sldId id="301" r:id="rId14"/>
    <p:sldId id="280" r:id="rId15"/>
    <p:sldId id="281" r:id="rId16"/>
    <p:sldId id="321" r:id="rId17"/>
    <p:sldId id="322" r:id="rId18"/>
    <p:sldId id="359" r:id="rId19"/>
    <p:sldId id="323" r:id="rId20"/>
    <p:sldId id="324" r:id="rId21"/>
    <p:sldId id="325" r:id="rId22"/>
    <p:sldId id="326" r:id="rId23"/>
    <p:sldId id="282" r:id="rId24"/>
    <p:sldId id="284" r:id="rId25"/>
    <p:sldId id="328" r:id="rId26"/>
    <p:sldId id="329" r:id="rId27"/>
    <p:sldId id="285" r:id="rId28"/>
    <p:sldId id="330" r:id="rId29"/>
    <p:sldId id="304" r:id="rId30"/>
    <p:sldId id="331" r:id="rId31"/>
    <p:sldId id="332" r:id="rId32"/>
    <p:sldId id="303" r:id="rId33"/>
    <p:sldId id="305" r:id="rId34"/>
    <p:sldId id="288" r:id="rId35"/>
    <p:sldId id="336" r:id="rId36"/>
    <p:sldId id="289" r:id="rId37"/>
    <p:sldId id="338" r:id="rId38"/>
    <p:sldId id="339" r:id="rId39"/>
    <p:sldId id="341" r:id="rId40"/>
    <p:sldId id="342" r:id="rId41"/>
    <p:sldId id="343" r:id="rId42"/>
    <p:sldId id="293" r:id="rId43"/>
    <p:sldId id="344" r:id="rId44"/>
    <p:sldId id="345" r:id="rId45"/>
    <p:sldId id="346" r:id="rId46"/>
    <p:sldId id="347" r:id="rId47"/>
    <p:sldId id="308" r:id="rId48"/>
    <p:sldId id="291" r:id="rId49"/>
    <p:sldId id="295" r:id="rId50"/>
    <p:sldId id="296" r:id="rId51"/>
    <p:sldId id="348" r:id="rId52"/>
    <p:sldId id="349" r:id="rId53"/>
    <p:sldId id="297" r:id="rId54"/>
    <p:sldId id="350" r:id="rId55"/>
    <p:sldId id="351" r:id="rId56"/>
    <p:sldId id="352" r:id="rId57"/>
    <p:sldId id="356" r:id="rId5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mily Bello" initials="EB" lastIdx="1" clrIdx="0">
    <p:extLst>
      <p:ext uri="{19B8F6BF-5375-455C-9EA6-DF929625EA0E}">
        <p15:presenceInfo xmlns="" xmlns:p15="http://schemas.microsoft.com/office/powerpoint/2012/main" userId="Emily Bell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245D"/>
    <a:srgbClr val="9B4349"/>
    <a:srgbClr val="CF9A31"/>
    <a:srgbClr val="9E223D"/>
    <a:srgbClr val="898989"/>
    <a:srgbClr val="751928"/>
    <a:srgbClr val="651526"/>
    <a:srgbClr val="7F1B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5042D0-FD6D-4A0E-8040-4C1E9C667789}" v="14" dt="2020-05-14T19:58:18.1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7" autoAdjust="0"/>
    <p:restoredTop sz="94619" autoAdjust="0"/>
  </p:normalViewPr>
  <p:slideViewPr>
    <p:cSldViewPr>
      <p:cViewPr>
        <p:scale>
          <a:sx n="90" d="100"/>
          <a:sy n="90" d="100"/>
        </p:scale>
        <p:origin x="-828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094"/>
    </p:cViewPr>
  </p:sorterViewPr>
  <p:notesViewPr>
    <p:cSldViewPr>
      <p:cViewPr varScale="1">
        <p:scale>
          <a:sx n="48" d="100"/>
          <a:sy n="48" d="100"/>
        </p:scale>
        <p:origin x="2752" y="2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microsoft.com/office/2016/11/relationships/changesInfo" Target="changesInfos/changesInfo1.xml"/><Relationship Id="rId5" Type="http://schemas.openxmlformats.org/officeDocument/2006/relationships/slide" Target="slides/slide4.xml"/><Relationship Id="rId61" Type="http://schemas.openxmlformats.org/officeDocument/2006/relationships/commentAuthors" Target="commentAuthor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67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Knight" userId="26c5f3286dc594ad" providerId="LiveId" clId="{755042D0-FD6D-4A0E-8040-4C1E9C667789}"/>
    <pc:docChg chg="custSel addSld delSld modSld">
      <pc:chgData name="Tori Knight" userId="26c5f3286dc594ad" providerId="LiveId" clId="{755042D0-FD6D-4A0E-8040-4C1E9C667789}" dt="2020-05-14T20:03:57.353" v="1872" actId="20577"/>
      <pc:docMkLst>
        <pc:docMk/>
      </pc:docMkLst>
      <pc:sldChg chg="del">
        <pc:chgData name="Tori Knight" userId="26c5f3286dc594ad" providerId="LiveId" clId="{755042D0-FD6D-4A0E-8040-4C1E9C667789}" dt="2020-05-14T19:27:33.280" v="2" actId="47"/>
        <pc:sldMkLst>
          <pc:docMk/>
          <pc:sldMk cId="0" sldId="272"/>
        </pc:sldMkLst>
      </pc:sldChg>
      <pc:sldChg chg="del">
        <pc:chgData name="Tori Knight" userId="26c5f3286dc594ad" providerId="LiveId" clId="{755042D0-FD6D-4A0E-8040-4C1E9C667789}" dt="2020-05-14T19:27:33.597" v="12" actId="47"/>
        <pc:sldMkLst>
          <pc:docMk/>
          <pc:sldMk cId="0" sldId="277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278"/>
        </pc:sldMkLst>
      </pc:sldChg>
      <pc:sldChg chg="del">
        <pc:chgData name="Tori Knight" userId="26c5f3286dc594ad" providerId="LiveId" clId="{755042D0-FD6D-4A0E-8040-4C1E9C667789}" dt="2020-05-14T19:27:33.666" v="14" actId="47"/>
        <pc:sldMkLst>
          <pc:docMk/>
          <pc:sldMk cId="0" sldId="279"/>
        </pc:sldMkLst>
      </pc:sldChg>
      <pc:sldChg chg="add">
        <pc:chgData name="Tori Knight" userId="26c5f3286dc594ad" providerId="LiveId" clId="{755042D0-FD6D-4A0E-8040-4C1E9C667789}" dt="2020-05-14T19:28:26.082" v="87"/>
        <pc:sldMkLst>
          <pc:docMk/>
          <pc:sldMk cId="0" sldId="280"/>
        </pc:sldMkLst>
      </pc:sldChg>
      <pc:sldChg chg="add">
        <pc:chgData name="Tori Knight" userId="26c5f3286dc594ad" providerId="LiveId" clId="{755042D0-FD6D-4A0E-8040-4C1E9C667789}" dt="2020-05-14T19:28:26.082" v="87"/>
        <pc:sldMkLst>
          <pc:docMk/>
          <pc:sldMk cId="0" sldId="281"/>
        </pc:sldMkLst>
      </pc:sldChg>
      <pc:sldChg chg="modSp add del mod">
        <pc:chgData name="Tori Knight" userId="26c5f3286dc594ad" providerId="LiveId" clId="{755042D0-FD6D-4A0E-8040-4C1E9C667789}" dt="2020-05-14T19:40:40.439" v="722" actId="20577"/>
        <pc:sldMkLst>
          <pc:docMk/>
          <pc:sldMk cId="0" sldId="282"/>
        </pc:sldMkLst>
        <pc:spChg chg="mod">
          <ac:chgData name="Tori Knight" userId="26c5f3286dc594ad" providerId="LiveId" clId="{755042D0-FD6D-4A0E-8040-4C1E9C667789}" dt="2020-05-14T19:40:40.439" v="722" actId="20577"/>
          <ac:spMkLst>
            <pc:docMk/>
            <pc:sldMk cId="0" sldId="282"/>
            <ac:spMk id="34820" creationId="{00000000-0000-0000-0000-000000000000}"/>
          </ac:spMkLst>
        </pc:spChg>
      </pc:sldChg>
      <pc:sldChg chg="del">
        <pc:chgData name="Tori Knight" userId="26c5f3286dc594ad" providerId="LiveId" clId="{755042D0-FD6D-4A0E-8040-4C1E9C667789}" dt="2020-05-14T19:27:33.929" v="22" actId="47"/>
        <pc:sldMkLst>
          <pc:docMk/>
          <pc:sldMk cId="0" sldId="283"/>
        </pc:sldMkLst>
      </pc:sldChg>
      <pc:sldChg chg="add">
        <pc:chgData name="Tori Knight" userId="26c5f3286dc594ad" providerId="LiveId" clId="{755042D0-FD6D-4A0E-8040-4C1E9C667789}" dt="2020-05-14T19:28:26.082" v="87"/>
        <pc:sldMkLst>
          <pc:docMk/>
          <pc:sldMk cId="0" sldId="284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285"/>
        </pc:sldMkLst>
      </pc:sldChg>
      <pc:sldChg chg="del">
        <pc:chgData name="Tori Knight" userId="26c5f3286dc594ad" providerId="LiveId" clId="{755042D0-FD6D-4A0E-8040-4C1E9C667789}" dt="2020-05-14T19:27:34.298" v="33" actId="47"/>
        <pc:sldMkLst>
          <pc:docMk/>
          <pc:sldMk cId="0" sldId="287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288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289"/>
        </pc:sldMkLst>
      </pc:sldChg>
      <pc:sldChg chg="del">
        <pc:chgData name="Tori Knight" userId="26c5f3286dc594ad" providerId="LiveId" clId="{755042D0-FD6D-4A0E-8040-4C1E9C667789}" dt="2020-05-14T19:27:34.715" v="46" actId="47"/>
        <pc:sldMkLst>
          <pc:docMk/>
          <pc:sldMk cId="0" sldId="290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291"/>
        </pc:sldMkLst>
      </pc:sldChg>
      <pc:sldChg chg="del">
        <pc:chgData name="Tori Knight" userId="26c5f3286dc594ad" providerId="LiveId" clId="{755042D0-FD6D-4A0E-8040-4C1E9C667789}" dt="2020-05-14T19:27:33.882" v="21" actId="47"/>
        <pc:sldMkLst>
          <pc:docMk/>
          <pc:sldMk cId="0" sldId="292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293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295"/>
        </pc:sldMkLst>
      </pc:sldChg>
      <pc:sldChg chg="add">
        <pc:chgData name="Tori Knight" userId="26c5f3286dc594ad" providerId="LiveId" clId="{755042D0-FD6D-4A0E-8040-4C1E9C667789}" dt="2020-05-14T19:28:26.082" v="87"/>
        <pc:sldMkLst>
          <pc:docMk/>
          <pc:sldMk cId="0" sldId="296"/>
        </pc:sldMkLst>
      </pc:sldChg>
      <pc:sldChg chg="add">
        <pc:chgData name="Tori Knight" userId="26c5f3286dc594ad" providerId="LiveId" clId="{755042D0-FD6D-4A0E-8040-4C1E9C667789}" dt="2020-05-14T19:28:26.082" v="87"/>
        <pc:sldMkLst>
          <pc:docMk/>
          <pc:sldMk cId="0" sldId="297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299"/>
        </pc:sldMkLst>
      </pc:sldChg>
      <pc:sldChg chg="addSp delSp modSp add del mod">
        <pc:chgData name="Tori Knight" userId="26c5f3286dc594ad" providerId="LiveId" clId="{755042D0-FD6D-4A0E-8040-4C1E9C667789}" dt="2020-05-14T19:32:24.943" v="92" actId="14100"/>
        <pc:sldMkLst>
          <pc:docMk/>
          <pc:sldMk cId="0" sldId="300"/>
        </pc:sldMkLst>
        <pc:picChg chg="add mod">
          <ac:chgData name="Tori Knight" userId="26c5f3286dc594ad" providerId="LiveId" clId="{755042D0-FD6D-4A0E-8040-4C1E9C667789}" dt="2020-05-14T19:32:24.943" v="92" actId="14100"/>
          <ac:picMkLst>
            <pc:docMk/>
            <pc:sldMk cId="0" sldId="300"/>
            <ac:picMk id="3" creationId="{CC78049A-E932-4A5E-A409-55701E4F121A}"/>
          </ac:picMkLst>
        </pc:picChg>
        <pc:picChg chg="del">
          <ac:chgData name="Tori Knight" userId="26c5f3286dc594ad" providerId="LiveId" clId="{755042D0-FD6D-4A0E-8040-4C1E9C667789}" dt="2020-05-14T19:32:06.496" v="88" actId="478"/>
          <ac:picMkLst>
            <pc:docMk/>
            <pc:sldMk cId="0" sldId="300"/>
            <ac:picMk id="1026" creationId="{00000000-0000-0000-0000-000000000000}"/>
          </ac:picMkLst>
        </pc:picChg>
      </pc:sldChg>
      <pc:sldChg chg="addSp delSp add del">
        <pc:chgData name="Tori Knight" userId="26c5f3286dc594ad" providerId="LiveId" clId="{755042D0-FD6D-4A0E-8040-4C1E9C667789}" dt="2020-05-14T19:34:16.981" v="102"/>
        <pc:sldMkLst>
          <pc:docMk/>
          <pc:sldMk cId="0" sldId="301"/>
        </pc:sldMkLst>
        <pc:picChg chg="add">
          <ac:chgData name="Tori Knight" userId="26c5f3286dc594ad" providerId="LiveId" clId="{755042D0-FD6D-4A0E-8040-4C1E9C667789}" dt="2020-05-14T19:34:16.981" v="102"/>
          <ac:picMkLst>
            <pc:docMk/>
            <pc:sldMk cId="0" sldId="301"/>
            <ac:picMk id="3" creationId="{E3FC915D-2B87-47BC-9E7C-1CCEC782799A}"/>
          </ac:picMkLst>
        </pc:picChg>
        <pc:picChg chg="del">
          <ac:chgData name="Tori Knight" userId="26c5f3286dc594ad" providerId="LiveId" clId="{755042D0-FD6D-4A0E-8040-4C1E9C667789}" dt="2020-05-14T19:34:16.634" v="101" actId="478"/>
          <ac:picMkLst>
            <pc:docMk/>
            <pc:sldMk cId="0" sldId="301"/>
            <ac:picMk id="23558" creationId="{00000000-0000-0000-0000-000000000000}"/>
          </ac:picMkLst>
        </pc:picChg>
      </pc:sldChg>
      <pc:sldChg chg="add del">
        <pc:chgData name="Tori Knight" userId="26c5f3286dc594ad" providerId="LiveId" clId="{755042D0-FD6D-4A0E-8040-4C1E9C667789}" dt="2020-05-14T19:40:00.919" v="715" actId="47"/>
        <pc:sldMkLst>
          <pc:docMk/>
          <pc:sldMk cId="0" sldId="302"/>
        </pc:sldMkLst>
      </pc:sldChg>
      <pc:sldChg chg="addSp delSp modSp add del mod">
        <pc:chgData name="Tori Knight" userId="26c5f3286dc594ad" providerId="LiveId" clId="{755042D0-FD6D-4A0E-8040-4C1E9C667789}" dt="2020-05-14T19:43:14.843" v="738" actId="1076"/>
        <pc:sldMkLst>
          <pc:docMk/>
          <pc:sldMk cId="0" sldId="303"/>
        </pc:sldMkLst>
        <pc:picChg chg="add mod">
          <ac:chgData name="Tori Knight" userId="26c5f3286dc594ad" providerId="LiveId" clId="{755042D0-FD6D-4A0E-8040-4C1E9C667789}" dt="2020-05-14T19:43:14.843" v="738" actId="1076"/>
          <ac:picMkLst>
            <pc:docMk/>
            <pc:sldMk cId="0" sldId="303"/>
            <ac:picMk id="3" creationId="{864F90D8-24B6-4D2D-A6D4-BA21AA9110B1}"/>
          </ac:picMkLst>
        </pc:picChg>
        <pc:picChg chg="del">
          <ac:chgData name="Tori Knight" userId="26c5f3286dc594ad" providerId="LiveId" clId="{755042D0-FD6D-4A0E-8040-4C1E9C667789}" dt="2020-05-14T19:43:02.753" v="734" actId="478"/>
          <ac:picMkLst>
            <pc:docMk/>
            <pc:sldMk cId="0" sldId="303"/>
            <ac:picMk id="44037" creationId="{00000000-0000-0000-0000-000000000000}"/>
          </ac:picMkLst>
        </pc:picChg>
      </pc:sldChg>
      <pc:sldChg chg="modSp add del mod">
        <pc:chgData name="Tori Knight" userId="26c5f3286dc594ad" providerId="LiveId" clId="{755042D0-FD6D-4A0E-8040-4C1E9C667789}" dt="2020-05-14T19:42:05.995" v="726" actId="20577"/>
        <pc:sldMkLst>
          <pc:docMk/>
          <pc:sldMk cId="0" sldId="304"/>
        </pc:sldMkLst>
        <pc:spChg chg="mod">
          <ac:chgData name="Tori Knight" userId="26c5f3286dc594ad" providerId="LiveId" clId="{755042D0-FD6D-4A0E-8040-4C1E9C667789}" dt="2020-05-14T19:42:05.995" v="726" actId="20577"/>
          <ac:spMkLst>
            <pc:docMk/>
            <pc:sldMk cId="0" sldId="304"/>
            <ac:spMk id="40963" creationId="{00000000-0000-0000-0000-000000000000}"/>
          </ac:spMkLst>
        </pc:spChg>
      </pc:sldChg>
      <pc:sldChg chg="addSp delSp modSp add del mod">
        <pc:chgData name="Tori Knight" userId="26c5f3286dc594ad" providerId="LiveId" clId="{755042D0-FD6D-4A0E-8040-4C1E9C667789}" dt="2020-05-14T19:49:46.635" v="1137" actId="27636"/>
        <pc:sldMkLst>
          <pc:docMk/>
          <pc:sldMk cId="0" sldId="305"/>
        </pc:sldMkLst>
        <pc:spChg chg="mod">
          <ac:chgData name="Tori Knight" userId="26c5f3286dc594ad" providerId="LiveId" clId="{755042D0-FD6D-4A0E-8040-4C1E9C667789}" dt="2020-05-14T19:49:46.635" v="1137" actId="27636"/>
          <ac:spMkLst>
            <pc:docMk/>
            <pc:sldMk cId="0" sldId="305"/>
            <ac:spMk id="45059" creationId="{00000000-0000-0000-0000-000000000000}"/>
          </ac:spMkLst>
        </pc:spChg>
        <pc:picChg chg="add mod">
          <ac:chgData name="Tori Knight" userId="26c5f3286dc594ad" providerId="LiveId" clId="{755042D0-FD6D-4A0E-8040-4C1E9C667789}" dt="2020-05-14T19:44:16.263" v="743" actId="14100"/>
          <ac:picMkLst>
            <pc:docMk/>
            <pc:sldMk cId="0" sldId="305"/>
            <ac:picMk id="3" creationId="{DA746EC6-F354-44FE-9980-742C40B700B9}"/>
          </ac:picMkLst>
        </pc:picChg>
        <pc:picChg chg="del">
          <ac:chgData name="Tori Knight" userId="26c5f3286dc594ad" providerId="LiveId" clId="{755042D0-FD6D-4A0E-8040-4C1E9C667789}" dt="2020-05-14T19:44:04.749" v="739" actId="478"/>
          <ac:picMkLst>
            <pc:docMk/>
            <pc:sldMk cId="0" sldId="305"/>
            <ac:picMk id="3074" creationId="{00000000-0000-0000-0000-000000000000}"/>
          </ac:picMkLst>
        </pc:picChg>
      </pc:sldChg>
      <pc:sldChg chg="del">
        <pc:chgData name="Tori Knight" userId="26c5f3286dc594ad" providerId="LiveId" clId="{755042D0-FD6D-4A0E-8040-4C1E9C667789}" dt="2020-05-14T19:27:33.512" v="9" actId="47"/>
        <pc:sldMkLst>
          <pc:docMk/>
          <pc:sldMk cId="0" sldId="306"/>
        </pc:sldMkLst>
      </pc:sldChg>
      <pc:sldChg chg="add del">
        <pc:chgData name="Tori Knight" userId="26c5f3286dc594ad" providerId="LiveId" clId="{755042D0-FD6D-4A0E-8040-4C1E9C667789}" dt="2020-05-14T19:53:55.377" v="1311" actId="47"/>
        <pc:sldMkLst>
          <pc:docMk/>
          <pc:sldMk cId="0" sldId="307"/>
        </pc:sldMkLst>
      </pc:sldChg>
      <pc:sldChg chg="addSp delSp modSp add mod">
        <pc:chgData name="Tori Knight" userId="26c5f3286dc594ad" providerId="LiveId" clId="{755042D0-FD6D-4A0E-8040-4C1E9C667789}" dt="2020-05-14T19:56:51.970" v="1316" actId="1076"/>
        <pc:sldMkLst>
          <pc:docMk/>
          <pc:sldMk cId="0" sldId="308"/>
        </pc:sldMkLst>
        <pc:picChg chg="add mod">
          <ac:chgData name="Tori Knight" userId="26c5f3286dc594ad" providerId="LiveId" clId="{755042D0-FD6D-4A0E-8040-4C1E9C667789}" dt="2020-05-14T19:56:51.970" v="1316" actId="1076"/>
          <ac:picMkLst>
            <pc:docMk/>
            <pc:sldMk cId="0" sldId="308"/>
            <ac:picMk id="3" creationId="{023C6A03-C520-4581-8AB0-EABA5EDAAE1D}"/>
          </ac:picMkLst>
        </pc:picChg>
        <pc:picChg chg="del">
          <ac:chgData name="Tori Knight" userId="26c5f3286dc594ad" providerId="LiveId" clId="{755042D0-FD6D-4A0E-8040-4C1E9C667789}" dt="2020-05-14T19:56:20.494" v="1312" actId="478"/>
          <ac:picMkLst>
            <pc:docMk/>
            <pc:sldMk cId="0" sldId="308"/>
            <ac:picMk id="7170" creationId="{00000000-0000-0000-0000-000000000000}"/>
          </ac:picMkLst>
        </pc:picChg>
      </pc:sldChg>
      <pc:sldChg chg="del">
        <pc:chgData name="Tori Knight" userId="26c5f3286dc594ad" providerId="LiveId" clId="{755042D0-FD6D-4A0E-8040-4C1E9C667789}" dt="2020-05-14T19:27:33.550" v="10" actId="47"/>
        <pc:sldMkLst>
          <pc:docMk/>
          <pc:sldMk cId="0" sldId="309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310"/>
        </pc:sldMkLst>
      </pc:sldChg>
      <pc:sldChg chg="del">
        <pc:chgData name="Tori Knight" userId="26c5f3286dc594ad" providerId="LiveId" clId="{755042D0-FD6D-4A0E-8040-4C1E9C667789}" dt="2020-05-14T19:27:33.781" v="18" actId="47"/>
        <pc:sldMkLst>
          <pc:docMk/>
          <pc:sldMk cId="0" sldId="311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312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313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315"/>
        </pc:sldMkLst>
      </pc:sldChg>
      <pc:sldChg chg="del">
        <pc:chgData name="Tori Knight" userId="26c5f3286dc594ad" providerId="LiveId" clId="{755042D0-FD6D-4A0E-8040-4C1E9C667789}" dt="2020-05-14T19:27:33.982" v="24" actId="47"/>
        <pc:sldMkLst>
          <pc:docMk/>
          <pc:sldMk cId="0" sldId="316"/>
        </pc:sldMkLst>
      </pc:sldChg>
      <pc:sldChg chg="modSp add del mod">
        <pc:chgData name="Tori Knight" userId="26c5f3286dc594ad" providerId="LiveId" clId="{755042D0-FD6D-4A0E-8040-4C1E9C667789}" dt="2020-05-14T19:33:06.544" v="100" actId="6549"/>
        <pc:sldMkLst>
          <pc:docMk/>
          <pc:sldMk cId="0" sldId="317"/>
        </pc:sldMkLst>
        <pc:spChg chg="mod">
          <ac:chgData name="Tori Knight" userId="26c5f3286dc594ad" providerId="LiveId" clId="{755042D0-FD6D-4A0E-8040-4C1E9C667789}" dt="2020-05-14T19:33:06.544" v="100" actId="6549"/>
          <ac:spMkLst>
            <pc:docMk/>
            <pc:sldMk cId="0" sldId="317"/>
            <ac:spMk id="19460" creationId="{00000000-0000-0000-0000-000000000000}"/>
          </ac:spMkLst>
        </pc:spChg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318"/>
        </pc:sldMkLst>
      </pc:sldChg>
      <pc:sldChg chg="del">
        <pc:chgData name="Tori Knight" userId="26c5f3286dc594ad" providerId="LiveId" clId="{755042D0-FD6D-4A0E-8040-4C1E9C667789}" dt="2020-05-14T19:27:34.098" v="27" actId="47"/>
        <pc:sldMkLst>
          <pc:docMk/>
          <pc:sldMk cId="0" sldId="319"/>
        </pc:sldMkLst>
      </pc:sldChg>
      <pc:sldChg chg="add">
        <pc:chgData name="Tori Knight" userId="26c5f3286dc594ad" providerId="LiveId" clId="{755042D0-FD6D-4A0E-8040-4C1E9C667789}" dt="2020-05-14T19:28:26.082" v="87"/>
        <pc:sldMkLst>
          <pc:docMk/>
          <pc:sldMk cId="0" sldId="320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321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322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323"/>
        </pc:sldMkLst>
      </pc:sldChg>
      <pc:sldChg chg="add">
        <pc:chgData name="Tori Knight" userId="26c5f3286dc594ad" providerId="LiveId" clId="{755042D0-FD6D-4A0E-8040-4C1E9C667789}" dt="2020-05-14T19:28:26.082" v="87"/>
        <pc:sldMkLst>
          <pc:docMk/>
          <pc:sldMk cId="0" sldId="324"/>
        </pc:sldMkLst>
      </pc:sldChg>
      <pc:sldChg chg="add">
        <pc:chgData name="Tori Knight" userId="26c5f3286dc594ad" providerId="LiveId" clId="{755042D0-FD6D-4A0E-8040-4C1E9C667789}" dt="2020-05-14T19:28:26.082" v="87"/>
        <pc:sldMkLst>
          <pc:docMk/>
          <pc:sldMk cId="0" sldId="325"/>
        </pc:sldMkLst>
      </pc:sldChg>
      <pc:sldChg chg="add">
        <pc:chgData name="Tori Knight" userId="26c5f3286dc594ad" providerId="LiveId" clId="{755042D0-FD6D-4A0E-8040-4C1E9C667789}" dt="2020-05-14T19:28:26.082" v="87"/>
        <pc:sldMkLst>
          <pc:docMk/>
          <pc:sldMk cId="0" sldId="326"/>
        </pc:sldMkLst>
      </pc:sldChg>
      <pc:sldChg chg="del">
        <pc:chgData name="Tori Knight" userId="26c5f3286dc594ad" providerId="LiveId" clId="{755042D0-FD6D-4A0E-8040-4C1E9C667789}" dt="2020-05-14T19:27:34.330" v="34" actId="47"/>
        <pc:sldMkLst>
          <pc:docMk/>
          <pc:sldMk cId="0" sldId="327"/>
        </pc:sldMkLst>
      </pc:sldChg>
      <pc:sldChg chg="add">
        <pc:chgData name="Tori Knight" userId="26c5f3286dc594ad" providerId="LiveId" clId="{755042D0-FD6D-4A0E-8040-4C1E9C667789}" dt="2020-05-14T19:28:26.082" v="87"/>
        <pc:sldMkLst>
          <pc:docMk/>
          <pc:sldMk cId="0" sldId="328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329"/>
        </pc:sldMkLst>
      </pc:sldChg>
      <pc:sldChg chg="add">
        <pc:chgData name="Tori Knight" userId="26c5f3286dc594ad" providerId="LiveId" clId="{755042D0-FD6D-4A0E-8040-4C1E9C667789}" dt="2020-05-14T19:28:26.082" v="87"/>
        <pc:sldMkLst>
          <pc:docMk/>
          <pc:sldMk cId="0" sldId="330"/>
        </pc:sldMkLst>
      </pc:sldChg>
      <pc:sldChg chg="modSp add del mod">
        <pc:chgData name="Tori Knight" userId="26c5f3286dc594ad" providerId="LiveId" clId="{755042D0-FD6D-4A0E-8040-4C1E9C667789}" dt="2020-05-14T19:42:13.183" v="730" actId="20577"/>
        <pc:sldMkLst>
          <pc:docMk/>
          <pc:sldMk cId="0" sldId="331"/>
        </pc:sldMkLst>
        <pc:spChg chg="mod">
          <ac:chgData name="Tori Knight" userId="26c5f3286dc594ad" providerId="LiveId" clId="{755042D0-FD6D-4A0E-8040-4C1E9C667789}" dt="2020-05-14T19:42:13.183" v="730" actId="20577"/>
          <ac:spMkLst>
            <pc:docMk/>
            <pc:sldMk cId="0" sldId="331"/>
            <ac:spMk id="41987" creationId="{00000000-0000-0000-0000-000000000000}"/>
          </ac:spMkLst>
        </pc:spChg>
      </pc:sldChg>
      <pc:sldChg chg="modSp add mod">
        <pc:chgData name="Tori Knight" userId="26c5f3286dc594ad" providerId="LiveId" clId="{755042D0-FD6D-4A0E-8040-4C1E9C667789}" dt="2020-05-14T19:42:31.023" v="733" actId="20577"/>
        <pc:sldMkLst>
          <pc:docMk/>
          <pc:sldMk cId="0" sldId="332"/>
        </pc:sldMkLst>
        <pc:spChg chg="mod">
          <ac:chgData name="Tori Knight" userId="26c5f3286dc594ad" providerId="LiveId" clId="{755042D0-FD6D-4A0E-8040-4C1E9C667789}" dt="2020-05-14T19:42:31.023" v="733" actId="20577"/>
          <ac:spMkLst>
            <pc:docMk/>
            <pc:sldMk cId="0" sldId="332"/>
            <ac:spMk id="43011" creationId="{00000000-0000-0000-0000-000000000000}"/>
          </ac:spMkLst>
        </pc:spChg>
      </pc:sldChg>
      <pc:sldChg chg="add del">
        <pc:chgData name="Tori Knight" userId="26c5f3286dc594ad" providerId="LiveId" clId="{755042D0-FD6D-4A0E-8040-4C1E9C667789}" dt="2020-05-14T19:49:50.138" v="1138" actId="47"/>
        <pc:sldMkLst>
          <pc:docMk/>
          <pc:sldMk cId="0" sldId="333"/>
        </pc:sldMkLst>
      </pc:sldChg>
      <pc:sldChg chg="del">
        <pc:chgData name="Tori Knight" userId="26c5f3286dc594ad" providerId="LiveId" clId="{755042D0-FD6D-4A0E-8040-4C1E9C667789}" dt="2020-05-14T19:27:34.452" v="38" actId="47"/>
        <pc:sldMkLst>
          <pc:docMk/>
          <pc:sldMk cId="0" sldId="334"/>
        </pc:sldMkLst>
      </pc:sldChg>
      <pc:sldChg chg="del">
        <pc:chgData name="Tori Knight" userId="26c5f3286dc594ad" providerId="LiveId" clId="{755042D0-FD6D-4A0E-8040-4C1E9C667789}" dt="2020-05-14T19:27:34.483" v="39" actId="47"/>
        <pc:sldMkLst>
          <pc:docMk/>
          <pc:sldMk cId="0" sldId="335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336"/>
        </pc:sldMkLst>
      </pc:sldChg>
      <pc:sldChg chg="del">
        <pc:chgData name="Tori Knight" userId="26c5f3286dc594ad" providerId="LiveId" clId="{755042D0-FD6D-4A0E-8040-4C1E9C667789}" dt="2020-05-14T19:27:34.583" v="42" actId="47"/>
        <pc:sldMkLst>
          <pc:docMk/>
          <pc:sldMk cId="0" sldId="337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338"/>
        </pc:sldMkLst>
      </pc:sldChg>
      <pc:sldChg chg="modSp add del mod">
        <pc:chgData name="Tori Knight" userId="26c5f3286dc594ad" providerId="LiveId" clId="{755042D0-FD6D-4A0E-8040-4C1E9C667789}" dt="2020-05-14T19:53:48.622" v="1310" actId="6549"/>
        <pc:sldMkLst>
          <pc:docMk/>
          <pc:sldMk cId="0" sldId="339"/>
        </pc:sldMkLst>
        <pc:spChg chg="mod">
          <ac:chgData name="Tori Knight" userId="26c5f3286dc594ad" providerId="LiveId" clId="{755042D0-FD6D-4A0E-8040-4C1E9C667789}" dt="2020-05-14T19:53:48.622" v="1310" actId="6549"/>
          <ac:spMkLst>
            <pc:docMk/>
            <pc:sldMk cId="0" sldId="339"/>
            <ac:spMk id="54276" creationId="{00000000-0000-0000-0000-000000000000}"/>
          </ac:spMkLst>
        </pc:spChg>
      </pc:sldChg>
      <pc:sldChg chg="del">
        <pc:chgData name="Tori Knight" userId="26c5f3286dc594ad" providerId="LiveId" clId="{755042D0-FD6D-4A0E-8040-4C1E9C667789}" dt="2020-05-14T19:27:34.800" v="48" actId="47"/>
        <pc:sldMkLst>
          <pc:docMk/>
          <pc:sldMk cId="0" sldId="340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341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342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343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344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345"/>
        </pc:sldMkLst>
      </pc:sldChg>
      <pc:sldChg chg="add">
        <pc:chgData name="Tori Knight" userId="26c5f3286dc594ad" providerId="LiveId" clId="{755042D0-FD6D-4A0E-8040-4C1E9C667789}" dt="2020-05-14T19:28:26.082" v="87"/>
        <pc:sldMkLst>
          <pc:docMk/>
          <pc:sldMk cId="0" sldId="346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347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348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349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350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351"/>
        </pc:sldMkLst>
      </pc:sldChg>
      <pc:sldChg chg="add">
        <pc:chgData name="Tori Knight" userId="26c5f3286dc594ad" providerId="LiveId" clId="{755042D0-FD6D-4A0E-8040-4C1E9C667789}" dt="2020-05-14T19:28:26.082" v="87"/>
        <pc:sldMkLst>
          <pc:docMk/>
          <pc:sldMk cId="0" sldId="352"/>
        </pc:sldMkLst>
      </pc:sldChg>
      <pc:sldChg chg="add del">
        <pc:chgData name="Tori Knight" userId="26c5f3286dc594ad" providerId="LiveId" clId="{755042D0-FD6D-4A0E-8040-4C1E9C667789}" dt="2020-05-14T19:28:26.082" v="87"/>
        <pc:sldMkLst>
          <pc:docMk/>
          <pc:sldMk cId="0" sldId="354"/>
        </pc:sldMkLst>
      </pc:sldChg>
      <pc:sldChg chg="del">
        <pc:chgData name="Tori Knight" userId="26c5f3286dc594ad" providerId="LiveId" clId="{755042D0-FD6D-4A0E-8040-4C1E9C667789}" dt="2020-05-14T19:27:35.501" v="70" actId="47"/>
        <pc:sldMkLst>
          <pc:docMk/>
          <pc:sldMk cId="0" sldId="355"/>
        </pc:sldMkLst>
      </pc:sldChg>
      <pc:sldChg chg="addSp delSp modSp add del mod">
        <pc:chgData name="Tori Knight" userId="26c5f3286dc594ad" providerId="LiveId" clId="{755042D0-FD6D-4A0E-8040-4C1E9C667789}" dt="2020-05-14T20:03:57.353" v="1872" actId="20577"/>
        <pc:sldMkLst>
          <pc:docMk/>
          <pc:sldMk cId="0" sldId="356"/>
        </pc:sldMkLst>
        <pc:spChg chg="mod">
          <ac:chgData name="Tori Knight" userId="26c5f3286dc594ad" providerId="LiveId" clId="{755042D0-FD6D-4A0E-8040-4C1E9C667789}" dt="2020-05-14T20:03:57.353" v="1872" actId="20577"/>
          <ac:spMkLst>
            <pc:docMk/>
            <pc:sldMk cId="0" sldId="356"/>
            <ac:spMk id="126979" creationId="{00000000-0000-0000-0000-000000000000}"/>
          </ac:spMkLst>
        </pc:spChg>
        <pc:picChg chg="add mod">
          <ac:chgData name="Tori Knight" userId="26c5f3286dc594ad" providerId="LiveId" clId="{755042D0-FD6D-4A0E-8040-4C1E9C667789}" dt="2020-05-14T19:58:28.462" v="1320" actId="14100"/>
          <ac:picMkLst>
            <pc:docMk/>
            <pc:sldMk cId="0" sldId="356"/>
            <ac:picMk id="4" creationId="{1CC5CD93-54D4-4D7E-8BDA-68BA49B602C8}"/>
          </ac:picMkLst>
        </pc:picChg>
        <pc:picChg chg="del">
          <ac:chgData name="Tori Knight" userId="26c5f3286dc594ad" providerId="LiveId" clId="{755042D0-FD6D-4A0E-8040-4C1E9C667789}" dt="2020-05-14T19:58:17.803" v="1317" actId="478"/>
          <ac:picMkLst>
            <pc:docMk/>
            <pc:sldMk cId="0" sldId="356"/>
            <ac:picMk id="8194" creationId="{00000000-0000-0000-0000-000000000000}"/>
          </ac:picMkLst>
        </pc:picChg>
      </pc:sldChg>
      <pc:sldChg chg="del">
        <pc:chgData name="Tori Knight" userId="26c5f3286dc594ad" providerId="LiveId" clId="{755042D0-FD6D-4A0E-8040-4C1E9C667789}" dt="2020-05-14T19:27:35.571" v="72" actId="47"/>
        <pc:sldMkLst>
          <pc:docMk/>
          <pc:sldMk cId="0" sldId="357"/>
        </pc:sldMkLst>
      </pc:sldChg>
      <pc:sldChg chg="del">
        <pc:chgData name="Tori Knight" userId="26c5f3286dc594ad" providerId="LiveId" clId="{755042D0-FD6D-4A0E-8040-4C1E9C667789}" dt="2020-05-14T19:27:35.169" v="60" actId="47"/>
        <pc:sldMkLst>
          <pc:docMk/>
          <pc:sldMk cId="2630258827" sldId="358"/>
        </pc:sldMkLst>
      </pc:sldChg>
      <pc:sldChg chg="addSp delSp modSp new mod">
        <pc:chgData name="Tori Knight" userId="26c5f3286dc594ad" providerId="LiveId" clId="{755042D0-FD6D-4A0E-8040-4C1E9C667789}" dt="2020-05-14T19:39:20.844" v="714" actId="20577"/>
        <pc:sldMkLst>
          <pc:docMk/>
          <pc:sldMk cId="2808893577" sldId="359"/>
        </pc:sldMkLst>
        <pc:spChg chg="del">
          <ac:chgData name="Tori Knight" userId="26c5f3286dc594ad" providerId="LiveId" clId="{755042D0-FD6D-4A0E-8040-4C1E9C667789}" dt="2020-05-14T19:35:22.599" v="104" actId="478"/>
          <ac:spMkLst>
            <pc:docMk/>
            <pc:sldMk cId="2808893577" sldId="359"/>
            <ac:spMk id="2" creationId="{93E7805D-B332-4875-81E6-017BA9E4A097}"/>
          </ac:spMkLst>
        </pc:spChg>
        <pc:spChg chg="mod">
          <ac:chgData name="Tori Knight" userId="26c5f3286dc594ad" providerId="LiveId" clId="{755042D0-FD6D-4A0E-8040-4C1E9C667789}" dt="2020-05-14T19:39:20.844" v="714" actId="20577"/>
          <ac:spMkLst>
            <pc:docMk/>
            <pc:sldMk cId="2808893577" sldId="359"/>
            <ac:spMk id="3" creationId="{8DD888BF-E76C-42E8-ADD2-70987F7DC41F}"/>
          </ac:spMkLst>
        </pc:spChg>
        <pc:picChg chg="add mod">
          <ac:chgData name="Tori Knight" userId="26c5f3286dc594ad" providerId="LiveId" clId="{755042D0-FD6D-4A0E-8040-4C1E9C667789}" dt="2020-05-14T19:35:51.720" v="107" actId="1076"/>
          <ac:picMkLst>
            <pc:docMk/>
            <pc:sldMk cId="2808893577" sldId="359"/>
            <ac:picMk id="6" creationId="{05D766DF-6EED-4A7D-9C82-4690C70EAE30}"/>
          </ac:picMkLst>
        </pc:picChg>
      </pc:sldChg>
      <pc:sldChg chg="del">
        <pc:chgData name="Tori Knight" userId="26c5f3286dc594ad" providerId="LiveId" clId="{755042D0-FD6D-4A0E-8040-4C1E9C667789}" dt="2020-05-14T19:27:35.270" v="63" actId="47"/>
        <pc:sldMkLst>
          <pc:docMk/>
          <pc:sldMk cId="0" sldId="360"/>
        </pc:sldMkLst>
      </pc:sldChg>
      <pc:sldChg chg="del">
        <pc:chgData name="Tori Knight" userId="26c5f3286dc594ad" providerId="LiveId" clId="{755042D0-FD6D-4A0E-8040-4C1E9C667789}" dt="2020-05-14T19:27:35.301" v="64" actId="47"/>
        <pc:sldMkLst>
          <pc:docMk/>
          <pc:sldMk cId="0" sldId="361"/>
        </pc:sldMkLst>
      </pc:sldChg>
      <pc:sldChg chg="del">
        <pc:chgData name="Tori Knight" userId="26c5f3286dc594ad" providerId="LiveId" clId="{755042D0-FD6D-4A0E-8040-4C1E9C667789}" dt="2020-05-14T19:27:35.332" v="65" actId="47"/>
        <pc:sldMkLst>
          <pc:docMk/>
          <pc:sldMk cId="0" sldId="362"/>
        </pc:sldMkLst>
      </pc:sldChg>
      <pc:sldChg chg="del">
        <pc:chgData name="Tori Knight" userId="26c5f3286dc594ad" providerId="LiveId" clId="{755042D0-FD6D-4A0E-8040-4C1E9C667789}" dt="2020-05-14T19:27:35.370" v="66" actId="47"/>
        <pc:sldMkLst>
          <pc:docMk/>
          <pc:sldMk cId="0" sldId="363"/>
        </pc:sldMkLst>
      </pc:sldChg>
      <pc:sldChg chg="del">
        <pc:chgData name="Tori Knight" userId="26c5f3286dc594ad" providerId="LiveId" clId="{755042D0-FD6D-4A0E-8040-4C1E9C667789}" dt="2020-05-14T19:27:35.401" v="67" actId="47"/>
        <pc:sldMkLst>
          <pc:docMk/>
          <pc:sldMk cId="0" sldId="364"/>
        </pc:sldMkLst>
      </pc:sldChg>
      <pc:sldChg chg="del">
        <pc:chgData name="Tori Knight" userId="26c5f3286dc594ad" providerId="LiveId" clId="{755042D0-FD6D-4A0E-8040-4C1E9C667789}" dt="2020-05-14T19:27:35.633" v="74" actId="47"/>
        <pc:sldMkLst>
          <pc:docMk/>
          <pc:sldMk cId="0" sldId="365"/>
        </pc:sldMkLst>
      </pc:sldChg>
      <pc:sldChg chg="del">
        <pc:chgData name="Tori Knight" userId="26c5f3286dc594ad" providerId="LiveId" clId="{755042D0-FD6D-4A0E-8040-4C1E9C667789}" dt="2020-05-14T19:27:35.671" v="75" actId="47"/>
        <pc:sldMkLst>
          <pc:docMk/>
          <pc:sldMk cId="0" sldId="367"/>
        </pc:sldMkLst>
      </pc:sldChg>
      <pc:sldChg chg="del">
        <pc:chgData name="Tori Knight" userId="26c5f3286dc594ad" providerId="LiveId" clId="{755042D0-FD6D-4A0E-8040-4C1E9C667789}" dt="2020-05-14T19:27:35.734" v="77" actId="47"/>
        <pc:sldMkLst>
          <pc:docMk/>
          <pc:sldMk cId="0" sldId="369"/>
        </pc:sldMkLst>
      </pc:sldChg>
      <pc:sldChg chg="del">
        <pc:chgData name="Tori Knight" userId="26c5f3286dc594ad" providerId="LiveId" clId="{755042D0-FD6D-4A0E-8040-4C1E9C667789}" dt="2020-05-14T19:27:35.771" v="78" actId="47"/>
        <pc:sldMkLst>
          <pc:docMk/>
          <pc:sldMk cId="0" sldId="370"/>
        </pc:sldMkLst>
      </pc:sldChg>
      <pc:sldChg chg="del">
        <pc:chgData name="Tori Knight" userId="26c5f3286dc594ad" providerId="LiveId" clId="{755042D0-FD6D-4A0E-8040-4C1E9C667789}" dt="2020-05-14T19:27:35.802" v="79" actId="47"/>
        <pc:sldMkLst>
          <pc:docMk/>
          <pc:sldMk cId="0" sldId="372"/>
        </pc:sldMkLst>
      </pc:sldChg>
      <pc:sldChg chg="del">
        <pc:chgData name="Tori Knight" userId="26c5f3286dc594ad" providerId="LiveId" clId="{755042D0-FD6D-4A0E-8040-4C1E9C667789}" dt="2020-05-14T19:27:35.849" v="80" actId="47"/>
        <pc:sldMkLst>
          <pc:docMk/>
          <pc:sldMk cId="0" sldId="374"/>
        </pc:sldMkLst>
      </pc:sldChg>
      <pc:sldChg chg="del">
        <pc:chgData name="Tori Knight" userId="26c5f3286dc594ad" providerId="LiveId" clId="{755042D0-FD6D-4A0E-8040-4C1E9C667789}" dt="2020-05-14T19:27:35.871" v="81" actId="47"/>
        <pc:sldMkLst>
          <pc:docMk/>
          <pc:sldMk cId="0" sldId="375"/>
        </pc:sldMkLst>
      </pc:sldChg>
      <pc:sldChg chg="del">
        <pc:chgData name="Tori Knight" userId="26c5f3286dc594ad" providerId="LiveId" clId="{755042D0-FD6D-4A0E-8040-4C1E9C667789}" dt="2020-05-14T19:27:35.902" v="82" actId="47"/>
        <pc:sldMkLst>
          <pc:docMk/>
          <pc:sldMk cId="0" sldId="376"/>
        </pc:sldMkLst>
      </pc:sldChg>
      <pc:sldChg chg="del">
        <pc:chgData name="Tori Knight" userId="26c5f3286dc594ad" providerId="LiveId" clId="{755042D0-FD6D-4A0E-8040-4C1E9C667789}" dt="2020-05-14T19:27:35.934" v="83" actId="47"/>
        <pc:sldMkLst>
          <pc:docMk/>
          <pc:sldMk cId="0" sldId="377"/>
        </pc:sldMkLst>
      </pc:sldChg>
      <pc:sldChg chg="del">
        <pc:chgData name="Tori Knight" userId="26c5f3286dc594ad" providerId="LiveId" clId="{755042D0-FD6D-4A0E-8040-4C1E9C667789}" dt="2020-05-14T19:27:35.702" v="76" actId="47"/>
        <pc:sldMkLst>
          <pc:docMk/>
          <pc:sldMk cId="0" sldId="378"/>
        </pc:sldMkLst>
      </pc:sldChg>
      <pc:sldChg chg="del">
        <pc:chgData name="Tori Knight" userId="26c5f3286dc594ad" providerId="LiveId" clId="{755042D0-FD6D-4A0E-8040-4C1E9C667789}" dt="2020-05-14T19:27:33.227" v="1" actId="47"/>
        <pc:sldMkLst>
          <pc:docMk/>
          <pc:sldMk cId="0" sldId="379"/>
        </pc:sldMkLst>
      </pc:sldChg>
      <pc:sldChg chg="del">
        <pc:chgData name="Tori Knight" userId="26c5f3286dc594ad" providerId="LiveId" clId="{755042D0-FD6D-4A0E-8040-4C1E9C667789}" dt="2020-05-14T19:27:35.254" v="62" actId="47"/>
        <pc:sldMkLst>
          <pc:docMk/>
          <pc:sldMk cId="0" sldId="380"/>
        </pc:sldMkLst>
      </pc:sldChg>
      <pc:sldChg chg="del">
        <pc:chgData name="Tori Knight" userId="26c5f3286dc594ad" providerId="LiveId" clId="{755042D0-FD6D-4A0E-8040-4C1E9C667789}" dt="2020-05-14T19:27:32.742" v="0" actId="47"/>
        <pc:sldMkLst>
          <pc:docMk/>
          <pc:sldMk cId="926362324" sldId="384"/>
        </pc:sldMkLst>
      </pc:sldChg>
      <pc:sldChg chg="del">
        <pc:chgData name="Tori Knight" userId="26c5f3286dc594ad" providerId="LiveId" clId="{755042D0-FD6D-4A0E-8040-4C1E9C667789}" dt="2020-05-14T19:27:35.602" v="73" actId="47"/>
        <pc:sldMkLst>
          <pc:docMk/>
          <pc:sldMk cId="958103220" sldId="385"/>
        </pc:sldMkLst>
      </pc:sldChg>
      <pc:sldChg chg="del">
        <pc:chgData name="Tori Knight" userId="26c5f3286dc594ad" providerId="LiveId" clId="{755042D0-FD6D-4A0E-8040-4C1E9C667789}" dt="2020-05-14T19:27:35.432" v="68" actId="47"/>
        <pc:sldMkLst>
          <pc:docMk/>
          <pc:sldMk cId="3591911345" sldId="386"/>
        </pc:sldMkLst>
      </pc:sldChg>
      <pc:sldChg chg="del">
        <pc:chgData name="Tori Knight" userId="26c5f3286dc594ad" providerId="LiveId" clId="{755042D0-FD6D-4A0E-8040-4C1E9C667789}" dt="2020-05-14T19:27:35.971" v="84" actId="47"/>
        <pc:sldMkLst>
          <pc:docMk/>
          <pc:sldMk cId="2607903239" sldId="387"/>
        </pc:sldMkLst>
      </pc:sldChg>
      <pc:sldChg chg="del">
        <pc:chgData name="Tori Knight" userId="26c5f3286dc594ad" providerId="LiveId" clId="{755042D0-FD6D-4A0E-8040-4C1E9C667789}" dt="2020-05-14T19:27:36.003" v="85" actId="47"/>
        <pc:sldMkLst>
          <pc:docMk/>
          <pc:sldMk cId="3287715605" sldId="388"/>
        </pc:sldMkLst>
      </pc:sldChg>
      <pc:sldChg chg="del">
        <pc:chgData name="Tori Knight" userId="26c5f3286dc594ad" providerId="LiveId" clId="{755042D0-FD6D-4A0E-8040-4C1E9C667789}" dt="2020-05-14T19:27:33.565" v="11" actId="47"/>
        <pc:sldMkLst>
          <pc:docMk/>
          <pc:sldMk cId="0" sldId="389"/>
        </pc:sldMkLst>
      </pc:sldChg>
      <pc:sldChg chg="del">
        <pc:chgData name="Tori Knight" userId="26c5f3286dc594ad" providerId="LiveId" clId="{755042D0-FD6D-4A0E-8040-4C1E9C667789}" dt="2020-05-14T19:27:34.815" v="49" actId="47"/>
        <pc:sldMkLst>
          <pc:docMk/>
          <pc:sldMk cId="2994118058" sldId="390"/>
        </pc:sldMkLst>
      </pc:sldChg>
      <pc:sldChg chg="del">
        <pc:chgData name="Tori Knight" userId="26c5f3286dc594ad" providerId="LiveId" clId="{755042D0-FD6D-4A0E-8040-4C1E9C667789}" dt="2020-05-14T19:27:36.034" v="86" actId="47"/>
        <pc:sldMkLst>
          <pc:docMk/>
          <pc:sldMk cId="3003329055" sldId="391"/>
        </pc:sldMkLst>
      </pc:sldChg>
      <pc:sldMasterChg chg="delSldLayout">
        <pc:chgData name="Tori Knight" userId="26c5f3286dc594ad" providerId="LiveId" clId="{755042D0-FD6D-4A0E-8040-4C1E9C667789}" dt="2020-05-14T19:53:55.377" v="1311" actId="47"/>
        <pc:sldMasterMkLst>
          <pc:docMk/>
          <pc:sldMasterMk cId="2492817392" sldId="2147483662"/>
        </pc:sldMasterMkLst>
        <pc:sldLayoutChg chg="del">
          <pc:chgData name="Tori Knight" userId="26c5f3286dc594ad" providerId="LiveId" clId="{755042D0-FD6D-4A0E-8040-4C1E9C667789}" dt="2020-05-14T19:53:55.377" v="1311" actId="47"/>
          <pc:sldLayoutMkLst>
            <pc:docMk/>
            <pc:sldMasterMk cId="2492817392" sldId="2147483662"/>
            <pc:sldLayoutMk cId="270457798" sldId="214748367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B01BBE51-BD4A-457F-BD39-CDECCCF366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0F7ADEA5-6AE3-428D-8E4C-97CAEED8CFA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2BAE06-F6B1-4BFB-AF3D-AE6CF14B5C9F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D24CC58-9545-4D9E-87E6-58C2BCC895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7922D07-0AB2-4851-86A8-669A6518F1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2F4E5-DB0D-4529-BEC8-312280D63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464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0196A7-5459-4700-8144-86950AEAB118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16649A-E6E0-4200-9E28-AEB706607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740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CB688A61-FCBA-4177-ACE2-009B78373877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  <p:sp>
        <p:nvSpPr>
          <p:cNvPr id="8192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3439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8C296D8D-20DB-46EF-90F7-E52D6C7FE5FE}" type="slidenum">
              <a:rPr lang="en-US" altLang="en-US" sz="1200" smtClean="0"/>
              <a:pPr eaLnBrk="1" hangingPunct="1"/>
              <a:t>29</a:t>
            </a:fld>
            <a:endParaRPr lang="en-US" altLang="en-US" sz="1200"/>
          </a:p>
        </p:txBody>
      </p:sp>
      <p:sp>
        <p:nvSpPr>
          <p:cNvPr id="95235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66869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6F700B19-86BF-409A-BB41-BCD1CB3850C0}" type="slidenum">
              <a:rPr lang="en-US" altLang="en-US" sz="1200" smtClean="0"/>
              <a:pPr eaLnBrk="1" hangingPunct="1"/>
              <a:t>32</a:t>
            </a:fld>
            <a:endParaRPr lang="en-US" altLang="en-US" sz="1200"/>
          </a:p>
        </p:txBody>
      </p:sp>
      <p:sp>
        <p:nvSpPr>
          <p:cNvPr id="96259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9035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70B264D0-C7AE-467D-84A6-EA2D28F67BBB}" type="slidenum">
              <a:rPr lang="en-US" altLang="en-US" sz="1200" smtClean="0"/>
              <a:pPr eaLnBrk="1" hangingPunct="1"/>
              <a:t>33</a:t>
            </a:fld>
            <a:endParaRPr lang="en-US" altLang="en-US" sz="1200"/>
          </a:p>
        </p:txBody>
      </p:sp>
      <p:sp>
        <p:nvSpPr>
          <p:cNvPr id="9728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185759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81444221-1F3E-451D-84BD-BC3D4F0D9A92}" type="slidenum">
              <a:rPr lang="en-US" altLang="en-US" sz="1200" smtClean="0"/>
              <a:pPr eaLnBrk="1" hangingPunct="1"/>
              <a:t>34</a:t>
            </a:fld>
            <a:endParaRPr lang="en-US" altLang="en-US" sz="1200"/>
          </a:p>
        </p:txBody>
      </p:sp>
      <p:sp>
        <p:nvSpPr>
          <p:cNvPr id="98307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8308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02548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08041A3F-0025-47C6-850F-816B76447EF0}" type="slidenum">
              <a:rPr lang="en-US" altLang="en-US" sz="1200" smtClean="0"/>
              <a:pPr eaLnBrk="1" hangingPunct="1"/>
              <a:t>36</a:t>
            </a:fld>
            <a:endParaRPr lang="en-US" altLang="en-US" sz="1200"/>
          </a:p>
        </p:txBody>
      </p:sp>
      <p:sp>
        <p:nvSpPr>
          <p:cNvPr id="99331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9332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68479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26E01B7C-6B80-45BC-A3CC-CBF777A9CD62}" type="slidenum">
              <a:rPr lang="en-US" altLang="en-US" sz="1200" smtClean="0"/>
              <a:pPr eaLnBrk="1" hangingPunct="1"/>
              <a:t>42</a:t>
            </a:fld>
            <a:endParaRPr lang="en-US" altLang="en-US" sz="1200"/>
          </a:p>
        </p:txBody>
      </p:sp>
      <p:sp>
        <p:nvSpPr>
          <p:cNvPr id="103427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3428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06545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E6EE8571-9223-4DAE-9E95-A4AA155E1AC3}" type="slidenum">
              <a:rPr lang="en-US" altLang="en-US" sz="1200" smtClean="0"/>
              <a:pPr eaLnBrk="1" hangingPunct="1"/>
              <a:t>47</a:t>
            </a:fld>
            <a:endParaRPr lang="en-US" altLang="en-US" sz="1200"/>
          </a:p>
        </p:txBody>
      </p:sp>
      <p:sp>
        <p:nvSpPr>
          <p:cNvPr id="104451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38235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6148E59D-A9E7-4680-B498-9A46A95A31F1}" type="slidenum">
              <a:rPr lang="en-US" altLang="en-US" sz="1200" smtClean="0"/>
              <a:pPr eaLnBrk="1" hangingPunct="1"/>
              <a:t>48</a:t>
            </a:fld>
            <a:endParaRPr lang="en-US" altLang="en-US" sz="1200"/>
          </a:p>
        </p:txBody>
      </p:sp>
      <p:sp>
        <p:nvSpPr>
          <p:cNvPr id="101379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1380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67800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3ED7F3CD-0D41-41DF-8229-9089FDBDBC2B}" type="slidenum">
              <a:rPr lang="en-US" altLang="en-US" sz="1200" smtClean="0"/>
              <a:pPr eaLnBrk="1" hangingPunct="1"/>
              <a:t>49</a:t>
            </a:fld>
            <a:endParaRPr lang="en-US" altLang="en-US" sz="1200"/>
          </a:p>
        </p:txBody>
      </p:sp>
      <p:sp>
        <p:nvSpPr>
          <p:cNvPr id="105475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5476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5204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8BDFF9C4-FEA3-448B-B36B-59C376B1254B}" type="slidenum">
              <a:rPr lang="en-US" altLang="en-US" sz="1200" smtClean="0"/>
              <a:pPr eaLnBrk="1" hangingPunct="1"/>
              <a:t>50</a:t>
            </a:fld>
            <a:endParaRPr lang="en-US" altLang="en-US" sz="1200"/>
          </a:p>
        </p:txBody>
      </p:sp>
      <p:sp>
        <p:nvSpPr>
          <p:cNvPr id="106499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6500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6619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BB994D61-1408-4356-A806-CFFF9BD87827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  <p:sp>
        <p:nvSpPr>
          <p:cNvPr id="84995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4996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384094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6DD0762-90C5-4248-B5CF-EF8537EF93C5}" type="slidenum">
              <a:rPr lang="en-US" altLang="en-US" sz="1200" smtClean="0"/>
              <a:pPr eaLnBrk="1" hangingPunct="1"/>
              <a:t>53</a:t>
            </a:fld>
            <a:endParaRPr lang="en-US" altLang="en-US" sz="1200"/>
          </a:p>
        </p:txBody>
      </p:sp>
      <p:sp>
        <p:nvSpPr>
          <p:cNvPr id="10752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752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7493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8FE0943D-0A16-413F-995B-E0C4ECF677A8}" type="slidenum">
              <a:rPr lang="en-US" altLang="en-US" sz="1200" smtClean="0"/>
              <a:pPr eaLnBrk="1" hangingPunct="1"/>
              <a:t>8</a:t>
            </a:fld>
            <a:endParaRPr lang="en-US" altLang="en-US" sz="1200"/>
          </a:p>
        </p:txBody>
      </p:sp>
      <p:sp>
        <p:nvSpPr>
          <p:cNvPr id="86019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2284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88F4B96B-5FB8-4F20-AA84-30F0B4510091}" type="slidenum">
              <a:rPr lang="en-US" altLang="en-US" sz="1200" smtClean="0"/>
              <a:pPr eaLnBrk="1" hangingPunct="1"/>
              <a:t>13</a:t>
            </a:fld>
            <a:endParaRPr lang="en-US" altLang="en-US" sz="1200"/>
          </a:p>
        </p:txBody>
      </p:sp>
      <p:sp>
        <p:nvSpPr>
          <p:cNvPr id="88067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172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4D3D32E6-6B07-4B17-ADB8-DB7BE265DD51}" type="slidenum">
              <a:rPr lang="en-US" altLang="en-US" sz="1200" smtClean="0"/>
              <a:pPr eaLnBrk="1" hangingPunct="1"/>
              <a:t>14</a:t>
            </a:fld>
            <a:endParaRPr lang="en-US" altLang="en-US" sz="1200"/>
          </a:p>
        </p:txBody>
      </p:sp>
      <p:sp>
        <p:nvSpPr>
          <p:cNvPr id="89091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9092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38807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4B7F7FD3-A9AD-4FC9-ADA9-5C19CFC3461B}" type="slidenum">
              <a:rPr lang="en-US" altLang="en-US" sz="1200" smtClean="0"/>
              <a:pPr eaLnBrk="1" hangingPunct="1"/>
              <a:t>15</a:t>
            </a:fld>
            <a:endParaRPr lang="en-US" altLang="en-US" sz="1200"/>
          </a:p>
        </p:txBody>
      </p:sp>
      <p:sp>
        <p:nvSpPr>
          <p:cNvPr id="90115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0116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31324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B7454CBF-5FB4-4F16-BBC9-7D46DEF94A82}" type="slidenum">
              <a:rPr lang="en-US" altLang="en-US" sz="1200" smtClean="0"/>
              <a:pPr eaLnBrk="1" hangingPunct="1"/>
              <a:t>23</a:t>
            </a:fld>
            <a:endParaRPr lang="en-US" altLang="en-US" sz="1200"/>
          </a:p>
        </p:txBody>
      </p:sp>
      <p:sp>
        <p:nvSpPr>
          <p:cNvPr id="9216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216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4347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F54EB6B8-649C-49F4-A9DB-83E63269C978}" type="slidenum">
              <a:rPr lang="en-US" altLang="en-US" sz="1200" smtClean="0"/>
              <a:pPr eaLnBrk="1" hangingPunct="1"/>
              <a:t>24</a:t>
            </a:fld>
            <a:endParaRPr lang="en-US" altLang="en-US" sz="1200"/>
          </a:p>
        </p:txBody>
      </p:sp>
      <p:sp>
        <p:nvSpPr>
          <p:cNvPr id="93187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3188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22621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9511F48E-4B1C-425A-A67A-8FA022F3FBFD}" type="slidenum">
              <a:rPr lang="en-US" altLang="en-US" sz="1200" smtClean="0"/>
              <a:pPr eaLnBrk="1" hangingPunct="1"/>
              <a:t>27</a:t>
            </a:fld>
            <a:endParaRPr lang="en-US" altLang="en-US" sz="1200"/>
          </a:p>
        </p:txBody>
      </p:sp>
      <p:sp>
        <p:nvSpPr>
          <p:cNvPr id="94211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4212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79101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8424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DB8AF9DE-284D-44DE-87C0-9BC18E4B93E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-15240"/>
            <a:ext cx="9138008" cy="6918666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-5994" y="3657600"/>
            <a:ext cx="9138007" cy="1066800"/>
          </a:xfrm>
          <a:solidFill>
            <a:srgbClr val="84245D">
              <a:alpha val="70000"/>
            </a:srgbClr>
          </a:solidFill>
        </p:spPr>
        <p:txBody>
          <a:bodyPr>
            <a:normAutofit/>
          </a:bodyPr>
          <a:lstStyle>
            <a:lvl1pPr marL="0" indent="0" algn="ctr">
              <a:buNone/>
              <a:defRPr sz="4000">
                <a:solidFill>
                  <a:schemeClr val="bg1"/>
                </a:solidFill>
                <a:latin typeface="Goudy Old Style" panose="02020502050305020303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style- Chapter title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508750"/>
            <a:ext cx="9144000" cy="349250"/>
          </a:xfrm>
          <a:prstGeom prst="rect">
            <a:avLst/>
          </a:prstGeom>
        </p:spPr>
        <p:txBody>
          <a:bodyPr/>
          <a:lstStyle>
            <a:lvl1pPr algn="ctr">
              <a:defRPr sz="85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© McGraw Hill LLC. All Rights Reserved.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1-</a:t>
            </a:r>
            <a:fld id="{9C5BF9B0-2791-427F-8EC9-20B62A3C9DD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641" y="0"/>
            <a:ext cx="3616959" cy="1219200"/>
          </a:xfrm>
          <a:solidFill>
            <a:srgbClr val="84245D">
              <a:alpha val="70000"/>
            </a:srgbClr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/>
          <a:lstStyle>
            <a:lvl1pPr>
              <a:defRPr>
                <a:solidFill>
                  <a:schemeClr val="bg1"/>
                </a:solidFill>
                <a:latin typeface="Goudy Old Style" panose="02020502050305020303" pitchFamily="18" charset="0"/>
              </a:defRPr>
            </a:lvl1pPr>
          </a:lstStyle>
          <a:p>
            <a:r>
              <a:rPr lang="en-US" dirty="0"/>
              <a:t>Click to edit Master title style-Chapter #</a:t>
            </a:r>
          </a:p>
        </p:txBody>
      </p:sp>
    </p:spTree>
    <p:extLst>
      <p:ext uri="{BB962C8B-B14F-4D97-AF65-F5344CB8AC3E}">
        <p14:creationId xmlns:p14="http://schemas.microsoft.com/office/powerpoint/2010/main" val="10344650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© McGraw Hill LLC. All Rights Reserved.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33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© McGraw Hill LLC. All Rights Reserved.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16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6477000"/>
            <a:ext cx="1295400" cy="381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1-</a:t>
            </a:r>
            <a:fld id="{9C5BF9B0-2791-427F-8EC9-20B62A3C9DDF}" type="slidenum">
              <a:rPr lang="en-US" smtClean="0"/>
              <a:pPr/>
              <a:t>‹#›</a:t>
            </a:fld>
            <a:endParaRPr lang="en-US" dirty="0"/>
          </a:p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92875"/>
            <a:ext cx="35052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/>
              <a:t>© McGraw Hill LLC. All Rights Reserved.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10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© McGraw Hill LLC. All Rights Reserved.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899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0" y="6508750"/>
            <a:ext cx="6019800" cy="349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© McGraw Hill LLC. All Rights Reserved.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05221" y="6492875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1-</a:t>
            </a:r>
            <a:fld id="{9C5BF9B0-2791-427F-8EC9-20B62A3C9DDF}" type="slidenum">
              <a:rPr lang="en-US" smtClean="0"/>
              <a:pPr/>
              <a:t>‹#›</a:t>
            </a:fld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587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426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© McGraw Hill LLC. All Rights Reserved.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430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© McGraw Hill LLC. All Rights Reserved.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888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© McGraw Hill LLC. All Rights Reserved.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393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© McGraw Hill LLC. All Rights Reserved.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245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72245" y="6553200"/>
            <a:ext cx="47175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/>
              <a:t>1-</a:t>
            </a:r>
            <a:fld id="{9C5BF9B0-2791-427F-8EC9-20B62A3C9DD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4600" y="6547220"/>
            <a:ext cx="4267200" cy="310780"/>
          </a:xfrm>
          <a:prstGeom prst="rect">
            <a:avLst/>
          </a:prstGeom>
        </p:spPr>
        <p:txBody>
          <a:bodyPr/>
          <a:lstStyle>
            <a:lvl1pPr algn="ctr"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/>
              <a:t>© McGraw Hill LLC. All Rights Reserved.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817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C00000"/>
          </a:solidFill>
          <a:latin typeface="Goudy Old Style" panose="020205020503050203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Central Banks in the World Today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AD625C25-D07A-5411-00FC-1FD1E6EF3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NO REPRODUCTION OR DISTRIBUTION WITHOUT THE PRIOR WRITTEN CONSENT OF MCGRAW HILL LLC.</a:t>
            </a:r>
            <a:endParaRPr lang="en-US" dirty="0"/>
          </a:p>
        </p:txBody>
      </p:sp>
      <p:sp>
        <p:nvSpPr>
          <p:cNvPr id="5" name="Başlık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0258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The Banker’s Bank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6482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Every country needs a secure and efficient payments system.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Financial institutions need a cheap and reliable way to transfer funds to one another.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The fact that all banks have account at the central bank makes the it the natural place for interbank payments to be settled.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In 2022, an average of more than $4.2 trillion per day was transferred over Fedwire.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EADC2CAE-6835-4978-AB8D-9D57D80007CB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Banker’s Bank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charset="-128"/>
              </a:rPr>
              <a:t>Commercial banks and nonbank financial institutions have to be monitored so that savers and investors can be confident these institutions are sound.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ＭＳ Ｐゴシック" charset="-128"/>
              </a:rPr>
              <a:t>Government examiners and supervisors are the only ones who can handle such sensitive information without conflict of interest. </a:t>
            </a:r>
          </a:p>
          <a:p>
            <a:pPr marL="3429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3200" dirty="0">
                <a:ea typeface="ＭＳ Ｐゴシック" charset="-128"/>
              </a:rPr>
              <a:t>As the government’s bank and the banker’s bank, central banks are the biggest, most powerful players in a country’s financial and economic system.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>
              <a:ea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524BF09D-39DB-4415-AC01-3EF4EA5D7F98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The Banker’s Bank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It is essential that we understand what a central bank is </a:t>
            </a:r>
            <a:r>
              <a:rPr lang="en-US" altLang="en-US" i="1" dirty="0">
                <a:ea typeface="ＭＳ Ｐゴシック" charset="-128"/>
              </a:rPr>
              <a:t>not</a:t>
            </a:r>
            <a:r>
              <a:rPr lang="en-US" altLang="en-US" dirty="0">
                <a:ea typeface="ＭＳ Ｐゴシック" charset="-128"/>
              </a:rPr>
              <a:t>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It does not control securities markets, though it may monitor and participate in bond and stock markets.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It does not control the government’s budget.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That is determined by Congress and the president through 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fiscal policy</a:t>
            </a:r>
            <a:r>
              <a:rPr lang="en-US" altLang="en-US" dirty="0">
                <a:ea typeface="ＭＳ Ｐゴシック" charset="-128"/>
              </a:rPr>
              <a:t>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The Fed only acts as the Treasury’s bank.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CC9EF139-5D25-494C-94C9-11568381477D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Functions of a Modern Central Bank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08628" y="6492875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15-</a:t>
            </a:r>
            <a:fld id="{646B372B-5A73-4535-BC3F-3D791459D7E8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819400" y="6508750"/>
            <a:ext cx="3200400" cy="349250"/>
          </a:xfrm>
        </p:spPr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E3FC915D-2B87-47BC-9E7C-1CCEC78279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1761490"/>
            <a:ext cx="9013126" cy="395351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Stability: The Primary Objective of All Central Banks</a:t>
            </a:r>
          </a:p>
        </p:txBody>
      </p:sp>
      <p:sp>
        <p:nvSpPr>
          <p:cNvPr id="24580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114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charset="-128"/>
              </a:rPr>
              <a:t>Government involvement is justified by the presence of externalities or 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public goods</a:t>
            </a:r>
            <a:r>
              <a:rPr lang="en-US" altLang="en-US" dirty="0">
                <a:ea typeface="ＭＳ Ｐゴシック" charset="-128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charset="-128"/>
              </a:rPr>
              <a:t>Economic and financial systems, when left on their own, are prone to episodes of extreme volatility.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C8034BBF-DDEB-46E8-B4A8-DC80EC496999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Stability: The Primary Objective of All Central Banks</a:t>
            </a:r>
          </a:p>
        </p:txBody>
      </p:sp>
      <p:sp>
        <p:nvSpPr>
          <p:cNvPr id="25604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pPr marL="533400" indent="-533400" eaLnBrk="1" hangingPunct="1">
              <a:buFontTx/>
              <a:buNone/>
            </a:pPr>
            <a:r>
              <a:rPr lang="en-US" altLang="en-US" dirty="0">
                <a:ea typeface="ＭＳ Ｐゴシック" charset="-128"/>
              </a:rPr>
              <a:t>We can easily see examples of failure: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The Great Depression of the 1930’s when the banking system collapsed.</a:t>
            </a:r>
          </a:p>
          <a:p>
            <a:pPr marL="914400" lvl="1" indent="-457200" eaLnBrk="1" hangingPunct="1"/>
            <a:r>
              <a:rPr lang="en-US" altLang="en-US" dirty="0">
                <a:ea typeface="ＭＳ Ｐゴシック" charset="-128"/>
              </a:rPr>
              <a:t>Economic historians state that the Fed failed to provide adequate money and credit.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The crisis of 2007-2009</a:t>
            </a:r>
          </a:p>
          <a:p>
            <a:pPr marL="914400" lvl="1" indent="-457200" eaLnBrk="1" hangingPunct="1"/>
            <a:r>
              <a:rPr lang="en-US" altLang="en-US" dirty="0">
                <a:ea typeface="ＭＳ Ｐゴシック" charset="-128"/>
              </a:rPr>
              <a:t>The Fed was largely passive as intermediaries took on increasing risk amid the housing bubble.</a:t>
            </a:r>
          </a:p>
          <a:p>
            <a:pPr marL="914400" lvl="1" indent="-457200" eaLnBrk="1" hangingPunct="1"/>
            <a:r>
              <a:rPr lang="en-US" altLang="en-US" dirty="0">
                <a:ea typeface="ＭＳ Ｐゴシック" charset="-128"/>
              </a:rPr>
              <a:t>It also allowed the crisis to intensify for more than a year after it had begun.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48933319-1EC8-4D60-9C3F-37144FF727AD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Stability: The Primary Objective of All Central Banks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724400"/>
          </a:xfrm>
        </p:spPr>
        <p:txBody>
          <a:bodyPr>
            <a:normAutofit/>
          </a:bodyPr>
          <a:lstStyle/>
          <a:p>
            <a:pPr marL="0" indent="0" eaLnBrk="1" hangingPunct="1">
              <a:buFontTx/>
              <a:buNone/>
            </a:pPr>
            <a:r>
              <a:rPr lang="en-US" altLang="en-US" dirty="0">
                <a:ea typeface="ＭＳ Ｐゴシック" charset="-128"/>
              </a:rPr>
              <a:t>Central bankers work to reduce the volatility of the economic and financial systems by pursuing five specific objectives: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Low and stable inflation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High and stable real growth, together with high employment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Stable financial market and institutions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Stable interest rates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A stable exchange rate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A5ACE42C-F6A7-476B-A9BB-DD93830AA2B9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Stability: The Primary Objective of All Central Banks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50292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i="1" dirty="0">
                <a:ea typeface="ＭＳ Ｐゴシック" charset="-128"/>
              </a:rPr>
              <a:t>The job of the central bank is to improve general economic welfare by managing and reducing systematic risk</a:t>
            </a:r>
            <a:r>
              <a:rPr lang="en-US" altLang="en-US" dirty="0">
                <a:ea typeface="ＭＳ Ｐゴシック" charset="-128"/>
              </a:rPr>
              <a:t>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Instability in any of these five objectives poses a systematic or economy-wide risk.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It is probably impossible to achieve all five of their objectives simultaneously.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Tradeoffs must be made.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FCEB10D4-2F82-44BE-B83D-C4C6D0732220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DD888BF-E76C-42E8-ADD2-70987F7DC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problem of time consistency is one of the most profound in social science.</a:t>
            </a:r>
          </a:p>
          <a:p>
            <a:r>
              <a:rPr lang="en-US" dirty="0"/>
              <a:t>A time-consistent policy is one where a future policymaker lacks the opportunity or the incentive to renege. A policy lacks time consistency when a future policymaker has both he means and the motivation to break the commitment.</a:t>
            </a:r>
          </a:p>
          <a:p>
            <a:r>
              <a:rPr lang="en-US" dirty="0" err="1"/>
              <a:t>Kydland</a:t>
            </a:r>
            <a:r>
              <a:rPr lang="en-US" dirty="0"/>
              <a:t> and Prescott (1977) found that policy makers operating with complete discretion at each moment in time might not obtain the best possible long-term outcome.  It is possible to improve outcomes by limiting discretion.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C1545D1-A7FA-4B57-8C10-8BD0AB2AE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1-</a:t>
            </a:r>
            <a:fld id="{9C5BF9B0-2791-427F-8EC9-20B62A3C9DDF}" type="slidenum">
              <a:rPr lang="en-US" smtClean="0"/>
              <a:pPr/>
              <a:t>18</a:t>
            </a:fld>
            <a:endParaRPr lang="en-US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C2000E9-9672-4D06-9D82-138D59C21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5D766DF-6EED-4A7D-9C82-4690C70EAE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91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8935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Low, Stable Inflation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charset="-128"/>
              </a:rPr>
              <a:t>Many central banks take their primary job as the maintenance of 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price stability</a:t>
            </a:r>
            <a:r>
              <a:rPr lang="en-US" altLang="en-US" dirty="0">
                <a:ea typeface="ＭＳ Ｐゴシック" charset="-128"/>
              </a:rPr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charset="-128"/>
              </a:rPr>
              <a:t>They strive to eliminate inflation.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charset="-128"/>
              </a:rPr>
              <a:t>The consensus is that when inflation rises too high or falls too low for an extended period, the central bank is at fault.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charset="-128"/>
              </a:rPr>
              <a:t>The purchasing power of one dollar, one yen, or one euro should remain stable over long periods of time.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charset="-128"/>
              </a:rPr>
              <a:t>Maintaining price stability enhances money’s usefulness both as a unit of account and as a store of value.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86A339E-087B-4F08-ACDC-1F00493B0633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charset="-128"/>
              </a:rPr>
              <a:t>Learning Objectives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marL="533400" indent="-533400"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Explain the origin and functions of central banks.</a:t>
            </a:r>
          </a:p>
          <a:p>
            <a:pPr marL="533400" indent="-533400"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Analyze the objectives of central banks.</a:t>
            </a:r>
          </a:p>
          <a:p>
            <a:pPr marL="533400" indent="-533400"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Describe the features of an effective central bank.</a:t>
            </a:r>
          </a:p>
          <a:p>
            <a:pPr marL="533400" indent="-533400"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Discuss the relationship between monetary and fiscal policy.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15-</a:t>
            </a:r>
            <a:fld id="{8A812E23-5258-49F5-95E4-F773786CE35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Low, Stable Inflation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Prices provide the information individuals and firms need to ensure that resources are allocated to their most productive uses.</a:t>
            </a:r>
          </a:p>
          <a:p>
            <a:pPr eaLnBrk="1" hangingPunct="1"/>
            <a:r>
              <a:rPr lang="en-US" altLang="en-US">
                <a:ea typeface="ＭＳ Ｐゴシック" charset="-128"/>
              </a:rPr>
              <a:t>But volatile inflation degrades the information content of prices.</a:t>
            </a:r>
          </a:p>
          <a:p>
            <a:pPr eaLnBrk="1" hangingPunct="1"/>
            <a:r>
              <a:rPr lang="en-US" altLang="en-US">
                <a:ea typeface="ＭＳ Ｐゴシック" charset="-128"/>
              </a:rPr>
              <a:t>If the economy is to run efficiently, we need to be able to tell the reason why prices are changing.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CE6ADE06-EFF9-4A32-8ABE-0367789B6FE6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Low, Stable Inflation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The higher inflation is, the less predictable it is, and the more systematic risk it creates.</a:t>
            </a:r>
          </a:p>
          <a:p>
            <a:pPr eaLnBrk="1" hangingPunct="1"/>
            <a:r>
              <a:rPr lang="en-US" altLang="en-US">
                <a:ea typeface="ＭＳ Ｐゴシック" charset="-128"/>
              </a:rPr>
              <a:t>High inflation is also bad for growth.</a:t>
            </a:r>
          </a:p>
          <a:p>
            <a:pPr eaLnBrk="1" hangingPunct="1"/>
            <a:r>
              <a:rPr lang="en-US" altLang="en-US">
                <a:ea typeface="ＭＳ Ｐゴシック" charset="-128"/>
              </a:rPr>
              <a:t>In cases of </a:t>
            </a:r>
            <a:r>
              <a:rPr lang="en-US" altLang="en-US">
                <a:solidFill>
                  <a:srgbClr val="FF0000"/>
                </a:solidFill>
                <a:ea typeface="ＭＳ Ｐゴシック" charset="-128"/>
              </a:rPr>
              <a:t>hyperinflation</a:t>
            </a:r>
            <a:r>
              <a:rPr lang="en-US" altLang="en-US">
                <a:ea typeface="ＭＳ Ｐゴシック" charset="-128"/>
              </a:rPr>
              <a:t>, </a:t>
            </a:r>
          </a:p>
          <a:p>
            <a:pPr lvl="1" eaLnBrk="1" hangingPunct="1"/>
            <a:r>
              <a:rPr lang="en-US" altLang="en-US">
                <a:ea typeface="ＭＳ Ｐゴシック" charset="-128"/>
              </a:rPr>
              <a:t>Prices contain virtually no information, and</a:t>
            </a:r>
          </a:p>
          <a:p>
            <a:pPr lvl="1" eaLnBrk="1" hangingPunct="1"/>
            <a:r>
              <a:rPr lang="en-US" altLang="en-US">
                <a:ea typeface="ＭＳ Ｐゴシック" charset="-128"/>
              </a:rPr>
              <a:t>People use all their energy just coping with the crisis so growth plummets.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A2526FE9-11DB-4C82-824B-641F11569A5A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Low, Stable Inflation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Most people agree that low inflation should be the primary objective of monetary policy.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Zero inflation is probably too low.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There would be a risk of deflation.</a:t>
            </a:r>
          </a:p>
          <a:p>
            <a:pPr lvl="2" eaLnBrk="1" hangingPunct="1"/>
            <a:r>
              <a:rPr lang="en-US" altLang="en-US" dirty="0">
                <a:ea typeface="ＭＳ Ｐゴシック" charset="-128"/>
              </a:rPr>
              <a:t>This makes debts more difficult to repay, increasing default, affecting the health of banks.</a:t>
            </a:r>
          </a:p>
          <a:p>
            <a:r>
              <a:rPr lang="en-US" altLang="en-US" dirty="0">
                <a:ea typeface="ＭＳ Ｐゴシック" charset="-128"/>
              </a:rPr>
              <a:t>Zero inflation would also be difficult for companies.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If an employer wished to cut labor costs, it would need to cut nominal wages which is difficult to do.</a:t>
            </a:r>
          </a:p>
          <a:p>
            <a:r>
              <a:rPr lang="en-US" altLang="en-US" dirty="0">
                <a:ea typeface="ＭＳ Ｐゴシック" charset="-128"/>
              </a:rPr>
              <a:t>So, a small amount of inflation makes labor markets work better, at least from an employer’s point of view.</a:t>
            </a:r>
          </a:p>
          <a:p>
            <a:pPr marL="0" indent="0">
              <a:buNone/>
            </a:pPr>
            <a:endParaRPr lang="en-US" altLang="en-US" dirty="0">
              <a:ea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09D8699A-B847-4329-AA5F-C8A20C84FE40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High &amp; Stable Real Growth</a:t>
            </a:r>
          </a:p>
        </p:txBody>
      </p:sp>
      <p:sp>
        <p:nvSpPr>
          <p:cNvPr id="34820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5720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To foster maximum sustainable growth in output and employment was one of former Chairman Bernanke’s goals.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This means working to dampen the fluctuations of the business cycle.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By adjusting interest rates, central bankers work to moderate these cycles and stabilize growth and employment.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D2142F03-0DAC-435A-8C4A-407BA42388DC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High &amp; Stable Real Growth</a:t>
            </a:r>
          </a:p>
        </p:txBody>
      </p:sp>
      <p:sp>
        <p:nvSpPr>
          <p:cNvPr id="35844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572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idea is that there is some long-run </a:t>
            </a:r>
            <a:r>
              <a:rPr lang="en-US" altLang="en-US" i="1" dirty="0">
                <a:ea typeface="ＭＳ Ｐゴシック" charset="-128"/>
              </a:rPr>
              <a:t>normal</a:t>
            </a:r>
            <a:r>
              <a:rPr lang="en-US" altLang="en-US" dirty="0">
                <a:ea typeface="ＭＳ Ｐゴシック" charset="-128"/>
              </a:rPr>
              <a:t> level of production called 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potential output</a:t>
            </a:r>
            <a:r>
              <a:rPr lang="en-US" altLang="en-US" dirty="0">
                <a:ea typeface="ＭＳ Ｐゴシック" charset="-128"/>
              </a:rPr>
              <a:t>, which depends on things like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Technology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The size of the capital stock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The number of people who can work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Usual working hours.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Growth in these </a:t>
            </a:r>
            <a:r>
              <a:rPr lang="en-US" altLang="en-US" i="1" dirty="0">
                <a:ea typeface="ＭＳ Ｐゴシック" charset="-128"/>
              </a:rPr>
              <a:t>inputs</a:t>
            </a:r>
            <a:r>
              <a:rPr lang="en-US" altLang="en-US" dirty="0">
                <a:ea typeface="ＭＳ Ｐゴシック" charset="-128"/>
              </a:rPr>
              <a:t> leads to growth in </a:t>
            </a:r>
            <a:r>
              <a:rPr lang="en-US" altLang="en-US" i="1" dirty="0">
                <a:ea typeface="ＭＳ Ｐゴシック" charset="-128"/>
              </a:rPr>
              <a:t>potential output—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sustainable growth</a:t>
            </a:r>
            <a:r>
              <a:rPr lang="en-US" altLang="en-US" dirty="0">
                <a:ea typeface="ＭＳ Ｐゴシック" charset="-128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52217CF1-F05E-475E-9CA9-7C6482CBF371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High &amp; Stable Real Growth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7244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A period of above-average growth has to be followed by a period of below-average growth.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The job of the central bank during such periods is to change interest rates to adjust growth.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In the long run, stability leads to higher growth.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The greater the uncertainty about future business conditions, the more cautious people will be in making investments of all kinds.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088E6389-57A9-4A89-B39D-6CD0D4E69B75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High &amp; Stable Real Growth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305800" cy="44958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Fluctuations in general business conditions are the primary source of systematic risk, so stability is important.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Uncertainty about the future make planning more difficult, so less uncertainty makes everyone better off.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AF6AE722-2F9D-4383-AB55-1F35B18A7AFB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Financial System Stability</a:t>
            </a:r>
          </a:p>
        </p:txBody>
      </p:sp>
      <p:sp>
        <p:nvSpPr>
          <p:cNvPr id="38916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4958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Fed was founded to stop the financial panics that plagued the U.S. during the late 19th and early 20th centuries.</a:t>
            </a:r>
          </a:p>
          <a:p>
            <a:pPr eaLnBrk="1" hangingPunct="1"/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Financial system stability</a:t>
            </a:r>
            <a:r>
              <a:rPr lang="en-US" altLang="en-US" dirty="0">
                <a:ea typeface="ＭＳ Ｐゴシック" charset="-128"/>
              </a:rPr>
              <a:t> is an integral part of every modern central banker’s job.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2636EEC8-6219-41E6-87DD-8E1D1CCFF613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Financial System Stability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305800" cy="54864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If people lose faith in financial institutions and markets, they will rush to low-risk alternatives.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Intermediation will stop.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The possibility of a severe disruption in the financial markets is a type of systematic risk.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Central banks must control this risk.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The </a:t>
            </a:r>
            <a:r>
              <a:rPr lang="en-US" altLang="en-US" i="1" dirty="0">
                <a:ea typeface="ＭＳ Ｐゴシック" charset="-128"/>
              </a:rPr>
              <a:t>value at risk</a:t>
            </a:r>
            <a:r>
              <a:rPr lang="en-US" altLang="en-US" dirty="0">
                <a:ea typeface="ＭＳ Ｐゴシック" charset="-128"/>
              </a:rPr>
              <a:t> measures the risk of the maximum potential loss of a specific intermediary.</a:t>
            </a:r>
          </a:p>
          <a:p>
            <a:r>
              <a:rPr lang="en-US" altLang="en-US" dirty="0">
                <a:ea typeface="ＭＳ Ｐゴシック" charset="-128"/>
              </a:rPr>
              <a:t>Newer measures of risk seek to quantify the impact that losses at an individual intermediary could have on the stability of the </a:t>
            </a:r>
            <a:r>
              <a:rPr lang="en-US" altLang="en-US" i="1" dirty="0">
                <a:ea typeface="ＭＳ Ｐゴシック" charset="-128"/>
              </a:rPr>
              <a:t>financial system as a whole</a:t>
            </a:r>
            <a:r>
              <a:rPr lang="en-US" altLang="en-US" dirty="0">
                <a:ea typeface="ＭＳ Ｐゴシック" charset="-128"/>
              </a:rPr>
              <a:t>.</a:t>
            </a:r>
          </a:p>
          <a:p>
            <a:pPr eaLnBrk="1" hangingPunct="1"/>
            <a:endParaRPr lang="en-US" altLang="en-US" dirty="0">
              <a:ea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39C3B9B4-1D1C-4542-A119-B903E5C5D1D9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Interest Rate and Exchange Rate Stability</a:t>
            </a:r>
          </a:p>
        </p:txBody>
      </p:sp>
      <p:sp>
        <p:nvSpPr>
          <p:cNvPr id="40964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419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In the hierarchy, </a:t>
            </a:r>
            <a:r>
              <a:rPr lang="en-US" altLang="en-US" i="1" dirty="0">
                <a:ea typeface="ＭＳ Ｐゴシック" charset="-128"/>
              </a:rPr>
              <a:t>interest-rate stability</a:t>
            </a:r>
            <a:r>
              <a:rPr lang="en-US" altLang="en-US" dirty="0">
                <a:ea typeface="ＭＳ Ｐゴシック" charset="-128"/>
              </a:rPr>
              <a:t> and </a:t>
            </a:r>
            <a:r>
              <a:rPr lang="en-US" altLang="en-US" i="1" dirty="0">
                <a:ea typeface="ＭＳ Ｐゴシック" charset="-128"/>
              </a:rPr>
              <a:t>exchange-rate stability</a:t>
            </a:r>
            <a:r>
              <a:rPr lang="en-US" altLang="en-US" dirty="0">
                <a:ea typeface="ＭＳ Ｐゴシック" charset="-128"/>
              </a:rPr>
              <a:t> are means for achieving the ultimate goal of stabilizing the economy.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They are not ends unto themselves.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24B677B8-B4D5-4B73-B94E-D333F9264313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Introduction</a:t>
            </a:r>
          </a:p>
        </p:txBody>
      </p:sp>
      <p:sp>
        <p:nvSpPr>
          <p:cNvPr id="5124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The </a:t>
            </a:r>
            <a:r>
              <a:rPr lang="en-US" altLang="en-US">
                <a:solidFill>
                  <a:srgbClr val="FF0000"/>
                </a:solidFill>
                <a:ea typeface="ＭＳ Ｐゴシック" charset="-128"/>
              </a:rPr>
              <a:t>central bank</a:t>
            </a:r>
            <a:r>
              <a:rPr lang="en-US" altLang="en-US">
                <a:ea typeface="ＭＳ Ｐゴシック" charset="-128"/>
              </a:rPr>
              <a:t> of the U.S. is the Federal Reserve (Fed).</a:t>
            </a:r>
          </a:p>
          <a:p>
            <a:pPr eaLnBrk="1" hangingPunct="1"/>
            <a:r>
              <a:rPr lang="en-US" altLang="en-US">
                <a:ea typeface="ＭＳ Ｐゴシック" charset="-128"/>
              </a:rPr>
              <a:t>The people who work there are responsible for making sure that our financial system functions smoothly so that the average citizen can carry on without worrying about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A58EB93E-821A-4AD5-A90F-C09CBF22CED9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Interest Rate and Exchange Rate Stability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305800" cy="4572000"/>
          </a:xfrm>
        </p:spPr>
        <p:txBody>
          <a:bodyPr>
            <a:normAutofit/>
          </a:bodyPr>
          <a:lstStyle/>
          <a:p>
            <a:pPr marL="533400" indent="-533400" eaLnBrk="1" hangingPunct="1">
              <a:buFontTx/>
              <a:buNone/>
            </a:pPr>
            <a:r>
              <a:rPr lang="en-US" altLang="en-US" dirty="0">
                <a:ea typeface="ＭＳ Ｐゴシック" charset="-128"/>
              </a:rPr>
              <a:t>Why is interest-rate volatility a problem?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Most people respond to low interest rates by borrowing and spending more and vice versa.</a:t>
            </a:r>
          </a:p>
          <a:p>
            <a:pPr marL="914400" lvl="1" indent="-457200" eaLnBrk="1" hangingPunct="1"/>
            <a:r>
              <a:rPr lang="en-US" altLang="en-US" dirty="0">
                <a:ea typeface="ＭＳ Ｐゴシック" charset="-128"/>
              </a:rPr>
              <a:t>Interest-rate volatility makes output unstable.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Interest-rate volatility means higher risk and therefore a higher risk premium.</a:t>
            </a:r>
          </a:p>
          <a:p>
            <a:pPr marL="914400" lvl="1" indent="-457200" eaLnBrk="1" hangingPunct="1"/>
            <a:r>
              <a:rPr lang="en-US" altLang="en-US" dirty="0">
                <a:ea typeface="ＭＳ Ｐゴシック" charset="-128"/>
              </a:rPr>
              <a:t>Risk makes financial decisions more difficult, lower productivity, and lessen efficiency.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390BA4E3-9A44-4D74-87D1-F690DF7747F6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Interest Rate an Exchange Rate Stability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7244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value of a country’s currency affects the cost of imports to domestic consumers and the cost of exports to foreign buyers.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When the exchange rate is stable, the dollar price of goods is predictable and planning ahead is easier for everyone.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For emerging market countries, exports and imports are central to the structure of the economy.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Stable exchange rates are very important.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33C647E2-9B23-4AC8-8641-3BEBD9595C94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Objectives of a Modern Central Bank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E4429FF9-F4AE-4ECF-B909-180CC5DD6C60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895600" y="6477000"/>
            <a:ext cx="3276600" cy="349250"/>
          </a:xfrm>
        </p:spPr>
        <p:txBody>
          <a:bodyPr/>
          <a:lstStyle/>
          <a:p>
            <a:r>
              <a:rPr lang="en-US"/>
              <a:t>© McGraw Hill LLC. All Rights Reserved.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21F6329F-E09E-8441-7851-CB619F1AA5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11879"/>
            <a:ext cx="9144000" cy="2234242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6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Beginning in July 2018, President Donald Trump openly criticized the Fed Chairman Jay Powell for  raising interest rates.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Legal experts debate whether firing the Chairman of the Fed is allowed for reasons other than wrong-doing, however doing so would undermine the independence of the Fed.</a:t>
            </a:r>
          </a:p>
          <a:p>
            <a:pPr eaLnBrk="1" hangingPunct="1"/>
            <a:endParaRPr lang="en-US" altLang="en-US" dirty="0">
              <a:ea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C5B92437-4224-4978-97E5-EEFA75585D02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DA746EC6-F354-44FE-9980-742C40B700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33311"/>
            <a:ext cx="9144000" cy="1328616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Meeting the Challenge: Creating a Successful Central Bank</a:t>
            </a:r>
          </a:p>
        </p:txBody>
      </p:sp>
      <p:sp>
        <p:nvSpPr>
          <p:cNvPr id="48132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1148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Prior to the global financial crisis of 2007-2009, inflation was low and stable for over 25 years.</a:t>
            </a:r>
          </a:p>
          <a:p>
            <a:pPr marL="287338" indent="-287338">
              <a:lnSpc>
                <a:spcPct val="90000"/>
              </a:lnSpc>
            </a:pPr>
            <a:r>
              <a:rPr lang="en-US" altLang="en-US" dirty="0">
                <a:ea typeface="ＭＳ Ｐゴシック" charset="-128"/>
              </a:rPr>
              <a:t>Technology sparked a boom just as central banks became better at their jobs.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Monetary policymakers realized that sustainable growth had gone up, so they could keep interest rates low without worrying about inflation.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Central banks were redesigned.</a:t>
            </a:r>
          </a:p>
          <a:p>
            <a:pPr eaLnBrk="1" hangingPunct="1"/>
            <a:endParaRPr lang="en-US" altLang="en-US" dirty="0">
              <a:ea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0E43177D-958B-4BB0-81F4-52523A62BEA1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Meeting the Challenge: Creating a Successful Central Bank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>
            <a:normAutofit/>
          </a:bodyPr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altLang="en-US" dirty="0">
                <a:ea typeface="ＭＳ Ｐゴシック" charset="-128"/>
              </a:rPr>
              <a:t>To be successful, a central bank must: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Be independent of political pressure.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Be accountable to the public and transparent in communicating its policy actions.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Operate within an explicit framework that clearly states its goals and makes clear the trade-offs among them.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Make decisions by committee.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58E71A03-6D48-410A-BD29-EC742FE48EA6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Need for Independence</a:t>
            </a:r>
          </a:p>
        </p:txBody>
      </p:sp>
      <p:sp>
        <p:nvSpPr>
          <p:cNvPr id="51204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idea of 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central bank independence</a:t>
            </a:r>
            <a:r>
              <a:rPr lang="en-US" altLang="en-US" dirty="0">
                <a:ea typeface="ＭＳ Ｐゴシック" charset="-128"/>
              </a:rPr>
              <a:t>, that central banks should be independent of political pressure, is a new one.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Independence has two operational components:</a:t>
            </a:r>
          </a:p>
          <a:p>
            <a:pPr marL="933450" lvl="1" indent="-533400"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Monetary policymakers must be free to control their own budgets.</a:t>
            </a:r>
          </a:p>
          <a:p>
            <a:pPr marL="933450" lvl="1" indent="-533400"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The bank’s policies must not be reversible by people outside the central bank.</a:t>
            </a:r>
          </a:p>
          <a:p>
            <a:pPr marL="857250" lvl="1" indent="-457200"/>
            <a:r>
              <a:rPr lang="en-US" altLang="en-US" dirty="0">
                <a:ea typeface="ＭＳ Ｐゴシック" charset="-128"/>
              </a:rPr>
              <a:t>The U.S. Federal Open Market Committee’s decisions cannot be overridden by the President, Congress or the Supreme Court.</a:t>
            </a:r>
          </a:p>
          <a:p>
            <a:pPr marL="933450" lvl="1" indent="-533400">
              <a:buFontTx/>
              <a:buAutoNum type="arabicPeriod"/>
            </a:pPr>
            <a:endParaRPr lang="en-US" altLang="en-US" dirty="0">
              <a:ea typeface="ＭＳ Ｐゴシック" charset="-128"/>
            </a:endParaRPr>
          </a:p>
          <a:p>
            <a:pPr eaLnBrk="1" hangingPunct="1"/>
            <a:endParaRPr lang="en-US" altLang="en-US" dirty="0">
              <a:ea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4B02A95E-78E9-4B14-B472-86A544F3CCE6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The Need for Independence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Successful monetary policy requires a long time horizon.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The temptation to forsake long-term goals for short-term gains is impossible for most politicians to resist.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Knowing these tendencies, governments have moved responsibility for monetary policy into a separate, largely apolitical, institution.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AC59D943-44E6-4529-AB91-EB55CBD13A3C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The Need for Independence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305800" cy="46482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Fed’s extraordinary actions during the crisis of 2007-2009 led to political backlash in the U.S. against central bank independence.</a:t>
            </a:r>
          </a:p>
          <a:p>
            <a:r>
              <a:rPr lang="en-US" dirty="0"/>
              <a:t>With the change of U.S. Administration in 2021, these notable threats to Federal Reserve independence sharply receded. </a:t>
            </a:r>
          </a:p>
          <a:p>
            <a:r>
              <a:rPr lang="en-US" dirty="0"/>
              <a:t>Nevertheless, any institution (like the Fed) whose success depends on its freedom from short-run political pressures always faces some risk.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140D2F67-2F99-42F3-9049-6CDCCDADF394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Need for Accountability and Transparency</a:t>
            </a:r>
          </a:p>
        </p:txBody>
      </p:sp>
      <p:sp>
        <p:nvSpPr>
          <p:cNvPr id="5939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533400" indent="-533400" eaLnBrk="1" hangingPunct="1"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Politicians would establish a set of goals.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The policymakers would publicly report their progress in pursuing those goals.</a:t>
            </a:r>
          </a:p>
          <a:p>
            <a:pPr marL="533400" indent="-533400" eaLnBrk="1" hangingPunct="1"/>
            <a:r>
              <a:rPr lang="en-US" altLang="en-US" dirty="0">
                <a:ea typeface="ＭＳ Ｐゴシック" charset="-128"/>
              </a:rPr>
              <a:t>Explicit goals foster 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accountability</a:t>
            </a:r>
            <a:r>
              <a:rPr lang="en-US" altLang="en-US" dirty="0">
                <a:ea typeface="ＭＳ Ｐゴシック" charset="-128"/>
              </a:rPr>
              <a:t> and disclosure requirements create 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transparency</a:t>
            </a:r>
            <a:r>
              <a:rPr lang="en-US" altLang="en-US" dirty="0">
                <a:ea typeface="ＭＳ Ｐゴシック" charset="-128"/>
              </a:rPr>
              <a:t>.</a:t>
            </a:r>
          </a:p>
          <a:p>
            <a:pPr marL="533400" indent="-533400" eaLnBrk="1" hangingPunct="1"/>
            <a:r>
              <a:rPr lang="en-US" altLang="en-US" dirty="0">
                <a:ea typeface="ＭＳ Ｐゴシック" charset="-128"/>
              </a:rPr>
              <a:t>Legislatures usually grant central banks 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instrument independence </a:t>
            </a:r>
            <a:r>
              <a:rPr lang="en-US" altLang="en-US" dirty="0">
                <a:ea typeface="ＭＳ Ｐゴシック" charset="-128"/>
              </a:rPr>
              <a:t>not 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goal independence.</a:t>
            </a:r>
          </a:p>
          <a:p>
            <a:pPr marL="533400" indent="-533400" eaLnBrk="1" hangingPunct="1"/>
            <a:r>
              <a:rPr lang="en-US" altLang="en-US" dirty="0">
                <a:ea typeface="ＭＳ Ｐゴシック" charset="-128"/>
              </a:rPr>
              <a:t>The institutional means for assuring accountability and transparency differ from one country to the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7F0FFF8D-DDAF-4D15-92EB-549E10BE60B6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Government’s Bank</a:t>
            </a:r>
          </a:p>
        </p:txBody>
      </p:sp>
      <p:sp>
        <p:nvSpPr>
          <p:cNvPr id="9220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King William of Orange created the central bank to finance wars.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Napoleon Bonaparte did it in an effort to stabilize his country’s economic and financial system.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These examples are more an exception because central banking is largely a 20th century phenomenon.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51891BC0-6439-4DDA-B53F-67B05D17224E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Need for Accountability and Transparency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7244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Today every central bank announces its policy actions almost immediately.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The extent of the statements that accompany the announcement and the willingness to answer questions vary.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Central bank statements are far more informative today than they were in the early 1990s.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Secrecy is now understood to damage both the policymakers and the economies they are trying to manage.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C8A71879-83C4-452E-8653-1EB145A38010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Need for Accountability and Transparency</a:t>
            </a:r>
          </a:p>
        </p:txBody>
      </p:sp>
      <p:sp>
        <p:nvSpPr>
          <p:cNvPr id="6144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5720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economy and financial markets should respond to information that everyone received, not to speculation about what policymakers are doing.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Policymakers need to be as clear as possible.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Transparency can help counter the uncertainties and anxieties that feed liquidity and deleveraging spirals.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C8F39AD3-FDDC-4608-BEEE-9D7107CB5DEA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Policy Framework, Policy Tradeoffs, and Credibility</a:t>
            </a:r>
          </a:p>
        </p:txBody>
      </p:sp>
      <p:sp>
        <p:nvSpPr>
          <p:cNvPr id="62468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To meet these objectives, central bankers must be independent, accountable, and good communicators.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These qualities make up the 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monetary policy framework</a:t>
            </a:r>
            <a:r>
              <a:rPr lang="en-US" altLang="en-US" dirty="0">
                <a:ea typeface="ＭＳ Ｐゴシック" charset="-128"/>
              </a:rPr>
              <a:t>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This exists to resolve ambiguities that arise in the course of the central bank’s work.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Officials have told us what they are going to do.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This helps people plan and keeps officials accountable to the public.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854CA76-D02F-4D14-A24F-6325B6AAEE28}" type="slidenum">
              <a:rPr lang="en-US"/>
              <a:pPr>
                <a:defRPr/>
              </a:pPr>
              <a:t>42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Policy Framework, Policy Tradeoffs, and Credibility</a:t>
            </a:r>
          </a:p>
        </p:txBody>
      </p:sp>
      <p:sp>
        <p:nvSpPr>
          <p:cNvPr id="6349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monetary policy framework also clarifies the likely responses when goals conflict with one another.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All objectives cannot be reached at the same time, and often the Fed only has one instrument.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It is impossible to use a single instrument to achieve a long list of objectives.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The goal of keeping inflation low and stable, then, can be inconsistent with the goal of avoiding a recession.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45721E8D-420E-4123-A2C1-DF9FBD614459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Policy Framework, Policy Tradeoffs, and Credibility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419600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Central bankers face the tradeoff between inflation and growth on a daily basis.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In </a:t>
            </a:r>
            <a:r>
              <a:rPr lang="en-US" dirty="0"/>
              <a:t>mid-2021, even as inflation rose above 5 percent, the Fed chose to maintain a very expansionary policy because policymakers were more concerned about growth and employment. </a:t>
            </a:r>
          </a:p>
          <a:p>
            <a:pPr lvl="1"/>
            <a:r>
              <a:rPr lang="en-US" dirty="0"/>
              <a:t>They wanted the U.S. economy to continue recovering quickly from the pandemic shock. </a:t>
            </a:r>
          </a:p>
          <a:p>
            <a:pPr lvl="1"/>
            <a:r>
              <a:rPr lang="en-US" dirty="0"/>
              <a:t>Over the next 20 months, the economy generated more than 10 million new jobs and the unemployment rate fell by more than two percentage points to 50-year lows, but inflation temporarily reached a 40-year high. </a:t>
            </a:r>
            <a:endParaRPr lang="en-US" altLang="en-US" dirty="0">
              <a:ea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FCE55862-8F76-416D-B8AF-0174B41FFF06}" type="slidenum">
              <a:rPr lang="en-US"/>
              <a:pPr>
                <a:defRPr/>
              </a:pPr>
              <a:t>44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Policy Framework, Policy Tradeoffs, and Credibility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Because policy goals often conflict, central bankers must make their priorities clear.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The public needs to know: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What policymakers are focusing on and what they are willing to allow to change.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The roles that interest-rate and exchange-rate stability play in policy deliberations.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This limits the discretionary authority of the central bankers, ensuring that they will do the job with which they have been entrusted.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CB8F11C2-6476-4739-A10F-683FB2C856DC}" type="slidenum">
              <a:rPr lang="en-US"/>
              <a:pPr>
                <a:defRPr/>
              </a:pPr>
              <a:t>45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Policy Framework, Policy Tradeoffs, and Credibility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2672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Finally, a well-designed policy framework helps policy makers establish 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credibility</a:t>
            </a:r>
            <a:r>
              <a:rPr lang="en-US" altLang="en-US" dirty="0">
                <a:ea typeface="ＭＳ Ｐゴシック" charset="-128"/>
              </a:rPr>
              <a:t>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For central bankers to achieve their objectives, everyone must trust them to do what they say they are going to do.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Expected inflation creates inflation.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Successful monetary policy, then, requires that inflation expectations be kept under control.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CD7A1FD6-3E9E-4C98-8A7A-2D69135C9041}" type="slidenum">
              <a:rPr lang="en-US"/>
              <a:pPr>
                <a:defRPr/>
              </a:pPr>
              <a:t>46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000" dirty="0">
                <a:ea typeface="ＭＳ Ｐゴシック" charset="-128"/>
              </a:rPr>
              <a:t>The Principle of Central Bank Design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10400" y="6478698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15-</a:t>
            </a:r>
            <a:fld id="{0425E534-63B9-4876-90EC-836E71E2D74F}" type="slidenum">
              <a:rPr lang="en-US"/>
              <a:pPr>
                <a:defRPr/>
              </a:pPr>
              <a:t>47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895600" y="6508751"/>
            <a:ext cx="3429000" cy="349249"/>
          </a:xfrm>
        </p:spPr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4692AB2C-23FA-671A-8583-727C34376C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96613"/>
            <a:ext cx="9144000" cy="2064774"/>
          </a:xfrm>
          <a:prstGeom prst="rect">
            <a:avLst/>
          </a:prstGeom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Decision Making by Committee</a:t>
            </a:r>
          </a:p>
        </p:txBody>
      </p:sp>
      <p:sp>
        <p:nvSpPr>
          <p:cNvPr id="56324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During normal operations, it is better to rely on a committee than an individual.</a:t>
            </a:r>
          </a:p>
          <a:p>
            <a:r>
              <a:rPr lang="en-US" altLang="en-US" dirty="0">
                <a:ea typeface="ＭＳ Ｐゴシック" charset="-128"/>
              </a:rPr>
              <a:t>Pooling the knowledge, experience, and opinions of a group of people reduces the risk that policy will be dictated by an individual’s quirks.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Vesting so much power in one individual also poses a legitimacy problem.</a:t>
            </a:r>
          </a:p>
          <a:p>
            <a:r>
              <a:rPr lang="en-US" altLang="en-US" dirty="0">
                <a:ea typeface="ＭＳ Ｐゴシック" charset="-128"/>
              </a:rPr>
              <a:t>Therefore, monetary policy decisions are made by committee in all major central banks in the world.</a:t>
            </a:r>
          </a:p>
          <a:p>
            <a:pPr eaLnBrk="1" hangingPunct="1"/>
            <a:endParaRPr lang="en-US" altLang="en-US" dirty="0">
              <a:ea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975FE008-B074-4A01-BD80-0C15D025C838}" type="slidenum">
              <a:rPr lang="en-US"/>
              <a:pPr>
                <a:defRPr/>
              </a:pPr>
              <a:t>48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Fitting Everything Together: Central Banks and Fiscal Policy</a:t>
            </a:r>
          </a:p>
        </p:txBody>
      </p:sp>
      <p:sp>
        <p:nvSpPr>
          <p:cNvPr id="68612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305800" cy="47244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Before a European country can join the common currency area and adopt the euro it is supposed to meet a number of conditions.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The country’s annual budget deficit cannot exceed 3% of GDP.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The government’s total debt cannot exceed 60% of GDP.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Failure to maintain these standards is supposed to lead to pressure from other member countries and even to substantial penalties.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E321BC25-D5C4-43F3-A96E-24F94E1A7E7E}" type="slidenum">
              <a:rPr lang="en-US"/>
              <a:pPr>
                <a:defRPr/>
              </a:pPr>
              <a:t>49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The Government’s Bank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382000" cy="52578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In 1900, only 18 countries had a central bank.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The U.S. Federal Reserve began operation in 1914.</a:t>
            </a:r>
          </a:p>
          <a:p>
            <a:r>
              <a:rPr lang="en-US" altLang="en-US" dirty="0">
                <a:ea typeface="ＭＳ Ｐゴシック" charset="-128"/>
              </a:rPr>
              <a:t>As the government’s bank, the central bank has a privileged position: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It has the monopoly on the issuance of currency.</a:t>
            </a:r>
          </a:p>
          <a:p>
            <a:r>
              <a:rPr lang="en-US" altLang="en-US" b="1" i="1" dirty="0">
                <a:ea typeface="ＭＳ Ｐゴシック" charset="-128"/>
              </a:rPr>
              <a:t>The central bank creates money</a:t>
            </a:r>
            <a:r>
              <a:rPr lang="en-US" altLang="en-US" i="1" dirty="0">
                <a:ea typeface="ＭＳ Ｐゴシック" charset="-128"/>
              </a:rPr>
              <a:t>.</a:t>
            </a:r>
            <a:endParaRPr lang="en-US" altLang="en-US" dirty="0">
              <a:ea typeface="ＭＳ Ｐゴシック" charset="-128"/>
            </a:endParaRPr>
          </a:p>
          <a:p>
            <a:r>
              <a:rPr lang="en-US" altLang="en-US" dirty="0">
                <a:ea typeface="ＭＳ Ｐゴシック" charset="-128"/>
              </a:rPr>
              <a:t>Early central banks kept sufficient reserves to redeem their notes in gold.</a:t>
            </a:r>
          </a:p>
          <a:p>
            <a:r>
              <a:rPr lang="en-US" altLang="en-US" dirty="0">
                <a:ea typeface="ＭＳ Ｐゴシック" charset="-128"/>
              </a:rPr>
              <a:t>Today, the Fed has the sole legal authority to issue U.S. dollar bills.</a:t>
            </a:r>
          </a:p>
          <a:p>
            <a:pPr eaLnBrk="1" hangingPunct="1"/>
            <a:endParaRPr lang="en-US" altLang="en-US" dirty="0">
              <a:ea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24286CB8-EBAF-420B-B084-D3E249525C1C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Fitting Everything Together: Central Banks and Fiscal Policy</a:t>
            </a:r>
          </a:p>
        </p:txBody>
      </p:sp>
      <p:sp>
        <p:nvSpPr>
          <p:cNvPr id="69636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305800" cy="4191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By specifying a range of “acceptable” levels of borrowing, Europeans are trying to restrict the fiscal policies that member countries enact.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For the European Central Bank to do its job effectively, all the member countries’ governments must behave responsibly.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Funding needs create a natural conflict between monetary and fiscal policymakers.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434AC131-949E-43C8-9373-E68D661883AA}" type="slidenum">
              <a:rPr lang="en-US"/>
              <a:pPr>
                <a:defRPr/>
              </a:pPr>
              <a:t>50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Fitting Everything Together: Central Banks and Fiscal Policy</a:t>
            </a:r>
          </a:p>
        </p:txBody>
      </p:sp>
      <p:sp>
        <p:nvSpPr>
          <p:cNvPr id="7066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7244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Central bankers, in their effort to stabilize prices and provide the foundation for high sustainable growth, take a long-term view.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They impose limits on how fast the quantity of money and credit can grow.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In contrast, fiscal policymakers tend to ignore the long-term inflationary effects of their actions.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They look for ways to spend resources today at the expense of prosperity tomorrow.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5D1A9651-F577-4E1B-9586-A0369B6A856C}" type="slidenum">
              <a:rPr lang="en-US"/>
              <a:pPr>
                <a:defRPr/>
              </a:pPr>
              <a:t>51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Fitting Everything Together: Central Banks and Fiscal Policy</a:t>
            </a:r>
          </a:p>
        </p:txBody>
      </p:sp>
      <p:sp>
        <p:nvSpPr>
          <p:cNvPr id="7168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Some fiscal policymakers resort to actions intended to get around restrictions imposed by the central bank.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This erodes what is otherwise an effective and responsible monetary policy.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Today the central bank’s autonomy leaves fiscal policymakers with two options for financing government spending.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Take a share of income and wealth through taxes.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Borrow by issuing bonds in the financial markets.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82B4C148-0B8F-4F48-82B5-3B8B50F1E326}" type="slidenum">
              <a:rPr lang="en-US"/>
              <a:pPr>
                <a:defRPr/>
              </a:pPr>
              <a:t>52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Fitting Everything Together: Central Banks and Fiscal Policy</a:t>
            </a:r>
          </a:p>
        </p:txBody>
      </p:sp>
      <p:sp>
        <p:nvSpPr>
          <p:cNvPr id="72708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39624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If officials can’t raise taxes and are having trouble borrowing, inflation is the only way out.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While central bankers hate it, inflation is a real temptation to shortsighted fiscal policymakers.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Inflation is a way for governments to default on a portion of the debt they owe.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605531BB-9F26-45C1-862D-3A3EDE8B1DD1}" type="slidenum">
              <a:rPr lang="en-US"/>
              <a:pPr>
                <a:defRPr/>
              </a:pPr>
              <a:t>53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Fitting Everything Together: Central Banks and Fiscal Policy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305800" cy="47244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U.S. fiscal and monetary policies to cushion the impact of the COVID pandemic led many to serious concerns about future inflation risks and about renewed financial instability. </a:t>
            </a:r>
          </a:p>
          <a:p>
            <a:r>
              <a:rPr lang="en-US" dirty="0"/>
              <a:t>On the fiscal side, in 2020 and 2021, the federal government’s deficit exceeded 10 percent of GDP for the first time since World War II. </a:t>
            </a:r>
          </a:p>
          <a:p>
            <a:r>
              <a:rPr lang="en-US" dirty="0"/>
              <a:t>On the monetary side, the Federal Reserve lowered interest rates to zero and accumulated assets at a faster pace than during the 2007-2009 financial crisis, more than doubling their balance sheet in two years. </a:t>
            </a:r>
            <a:endParaRPr lang="en-US" altLang="en-US" dirty="0">
              <a:ea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361AD38E-C6F8-429B-A3AA-CBAC1479AA61}" type="slidenum">
              <a:rPr lang="en-US"/>
              <a:pPr>
                <a:defRPr/>
              </a:pPr>
              <a:t>54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Fitting Everything Together: Central Banks and Fiscal Policy</a:t>
            </a:r>
          </a:p>
        </p:txBody>
      </p:sp>
      <p:sp>
        <p:nvSpPr>
          <p:cNvPr id="7475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charset="-128"/>
              </a:rPr>
              <a:t>Both these policies eventually must be reversed to prevent a large future inflation.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charset="-128"/>
              </a:rPr>
              <a:t>When faced with a fiscal crisis, politicians often look for the easiest way out.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charset="-128"/>
              </a:rPr>
              <a:t>Monetary policy can meet its objective of price stability only if the government lives within its budget and never forces the central bank to finance a fiscal deficit.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02CEC74F-8600-4CC9-BF21-8F3D08CE95C4}" type="slidenum">
              <a:rPr lang="en-US"/>
              <a:pPr>
                <a:defRPr/>
              </a:pPr>
              <a:t>55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Fitting Everything Together: Central Banks and Fiscal Policy</a:t>
            </a:r>
          </a:p>
        </p:txBody>
      </p:sp>
      <p:sp>
        <p:nvSpPr>
          <p:cNvPr id="75780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95400"/>
            <a:ext cx="8534400" cy="5257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3000" dirty="0">
                <a:ea typeface="ＭＳ Ｐゴシック" charset="-128"/>
              </a:rPr>
              <a:t>Responsible fiscal policy is essential to the success of monetary policy.</a:t>
            </a:r>
          </a:p>
          <a:p>
            <a:pPr eaLnBrk="1" hangingPunct="1"/>
            <a:r>
              <a:rPr lang="en-US" altLang="en-US" sz="3000" dirty="0">
                <a:ea typeface="ＭＳ Ｐゴシック" charset="-128"/>
              </a:rPr>
              <a:t>A poorly designed central bank cannot stabilize prices, output, the financial system, and interest and exchange rates, regardless of the government’s behavior.</a:t>
            </a:r>
          </a:p>
          <a:p>
            <a:pPr eaLnBrk="1" hangingPunct="1"/>
            <a:r>
              <a:rPr lang="en-US" altLang="en-US" sz="3000" dirty="0">
                <a:ea typeface="ＭＳ Ｐゴシック" charset="-128"/>
              </a:rPr>
              <a:t>To be successful, a central bank must be independent, accountable, and clear about its goals.</a:t>
            </a:r>
          </a:p>
          <a:p>
            <a:pPr eaLnBrk="1" hangingPunct="1"/>
            <a:r>
              <a:rPr lang="en-US" altLang="en-US" sz="3000" dirty="0">
                <a:ea typeface="ＭＳ Ｐゴシック" charset="-128"/>
              </a:rPr>
              <a:t>It must have a well-articulated communications strategy and a sound decision-making mechanism.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554B0C1C-AA7C-46AC-900D-E2B8FA3B9611}" type="slidenum">
              <a:rPr lang="en-US"/>
              <a:pPr>
                <a:defRPr/>
              </a:pPr>
              <a:t>56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90800" y="6645275"/>
            <a:ext cx="3276600" cy="365125"/>
          </a:xfrm>
        </p:spPr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3820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Over the past 15 years, the combination of the financial crisis of 2007-09 and the 2020 COVID pandemic led to a surge in the public debt. </a:t>
            </a:r>
          </a:p>
          <a:p>
            <a:r>
              <a:rPr lang="en-US" dirty="0"/>
              <a:t>As a result, in a number of advanced economies, it now exceeds 100 percent of </a:t>
            </a:r>
            <a:r>
              <a:rPr lang="en-US"/>
              <a:t>GDP.</a:t>
            </a:r>
          </a:p>
          <a:p>
            <a:r>
              <a:rPr lang="en-US" altLang="en-US">
                <a:ea typeface="ＭＳ Ｐゴシック" charset="-128"/>
              </a:rPr>
              <a:t>There </a:t>
            </a:r>
            <a:r>
              <a:rPr lang="en-US" altLang="en-US" dirty="0">
                <a:ea typeface="ＭＳ Ｐゴシック" charset="-128"/>
              </a:rPr>
              <a:t>is a real (inflation-adjusted) limit to how much public debt a government can issue.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Can result in outright default or inflation eroding the real value of the dept through expansionary monetary policy.</a:t>
            </a:r>
          </a:p>
          <a:p>
            <a:r>
              <a:rPr lang="en-US" altLang="en-US" dirty="0">
                <a:ea typeface="ＭＳ Ｐゴシック" charset="-128"/>
              </a:rPr>
              <a:t>There is a clear link between persistent increases in public debt and slower long-run growth.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15-</a:t>
            </a:r>
            <a:fld id="{9C5BF9B0-2791-427F-8EC9-20B62A3C9DDF}" type="slidenum">
              <a:rPr lang="en-US" smtClean="0"/>
              <a:pPr/>
              <a:t>57</a:t>
            </a:fld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FD0DB8C-3E56-99F6-8627-CA085A623E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329"/>
            <a:ext cx="9144000" cy="134548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Government’s Bank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central bank can control the availability of money and credit in a country's economy.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Most central banks go about this by adjusting short-term interest rates: 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monetary policy</a:t>
            </a:r>
            <a:r>
              <a:rPr lang="en-US" altLang="en-US" dirty="0">
                <a:ea typeface="ＭＳ Ｐゴシック" charset="-128"/>
              </a:rPr>
              <a:t>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They use it to stabilize economic growth and information.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53A9BE5-E544-4CB7-B433-26A79B8BD572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The Government’s Bank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572000"/>
          </a:xfrm>
        </p:spPr>
        <p:txBody>
          <a:bodyPr>
            <a:normAutofit/>
          </a:bodyPr>
          <a:lstStyle/>
          <a:p>
            <a:r>
              <a:rPr lang="en-US" altLang="en-US" dirty="0">
                <a:ea typeface="ＭＳ Ｐゴシック" charset="-128"/>
              </a:rPr>
              <a:t>At its most basic level, printing money is a very profitable business.</a:t>
            </a:r>
          </a:p>
          <a:p>
            <a:pPr marL="914400" lvl="1" indent="-457200" eaLnBrk="1" hangingPunct="1"/>
            <a:r>
              <a:rPr lang="en-US" altLang="en-US" dirty="0">
                <a:ea typeface="ＭＳ Ｐゴシック" charset="-128"/>
              </a:rPr>
              <a:t>A bill only costs a few cents to print.</a:t>
            </a:r>
          </a:p>
          <a:p>
            <a:r>
              <a:rPr lang="en-US" altLang="en-US" dirty="0">
                <a:ea typeface="ＭＳ Ｐゴシック" charset="-128"/>
              </a:rPr>
              <a:t>Government officials also know that losing control of the printing presses means losing control of inflation.</a:t>
            </a:r>
          </a:p>
          <a:p>
            <a:pPr marL="914400" lvl="1" indent="-457200" eaLnBrk="1" hangingPunct="1"/>
            <a:r>
              <a:rPr lang="en-US" altLang="en-US" dirty="0">
                <a:ea typeface="ＭＳ Ｐゴシック" charset="-128"/>
              </a:rPr>
              <a:t>A high rate of money growth creates a high inflation rate.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5F4DDBD6-9E27-41A3-8152-B1F505401D22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Counterfeiting has been used as a weapon in wartime.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The goal was to destabilize the enemy’s currency.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Without a stable currency it is difficult for an economy to run efficiently.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This is why preserving the value of a nation’s currency is one of the central bank’s most important responsibilities.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524CBB-AA95-4B6E-A7C3-AFD75EDDB51E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ED708845-C005-3E03-86D6-0B669C58D7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101306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Banker’s Bank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495800"/>
          </a:xfrm>
        </p:spPr>
        <p:txBody>
          <a:bodyPr>
            <a:normAutofit lnSpcReduction="10000"/>
          </a:bodyPr>
          <a:lstStyle/>
          <a:p>
            <a:pPr marL="533400" indent="-533400" eaLnBrk="1" hangingPunct="1"/>
            <a:r>
              <a:rPr lang="en-US" altLang="en-US" dirty="0">
                <a:ea typeface="ＭＳ Ｐゴシック" charset="-128"/>
              </a:rPr>
              <a:t>As the banker’s bank, the central bank took on key roles it plays today: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To provide loans during times of financial stress,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To manage the payments system, and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 dirty="0">
                <a:ea typeface="ＭＳ Ｐゴシック" charset="-128"/>
              </a:rPr>
              <a:t>To oversee commercial banks and the financial system.</a:t>
            </a:r>
          </a:p>
          <a:p>
            <a:pPr marL="533400" indent="-533400" eaLnBrk="1" hangingPunct="1"/>
            <a:r>
              <a:rPr lang="en-US" altLang="en-US" dirty="0">
                <a:ea typeface="ＭＳ Ｐゴシック" charset="-128"/>
              </a:rPr>
              <a:t>The ability to create money means that the central bank can make loans even when no one else can.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DADAF134-8073-4843-9F33-2BFE9DC9836B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McGraw Hill LLC. All Rights Reserved.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ecchetti 6e PowerPoint Template" id="{C52B3D36-BC5E-42AB-89FD-6EDBA3E1CC84}" vid="{F84E52BB-470C-410D-9248-81C6F5F4C6C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</TotalTime>
  <Words>4165</Words>
  <Application>Microsoft Office PowerPoint</Application>
  <PresentationFormat>Ekran Gösterisi (4:3)</PresentationFormat>
  <Paragraphs>399</Paragraphs>
  <Slides>57</Slides>
  <Notes>20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57</vt:i4>
      </vt:variant>
    </vt:vector>
  </HeadingPairs>
  <TitlesOfParts>
    <vt:vector size="58" baseType="lpstr">
      <vt:lpstr>1_Office Theme</vt:lpstr>
      <vt:lpstr>PowerPoint Sunusu</vt:lpstr>
      <vt:lpstr>Learning Objectives</vt:lpstr>
      <vt:lpstr>Introduction</vt:lpstr>
      <vt:lpstr>The Government’s Bank</vt:lpstr>
      <vt:lpstr>The Government’s Bank</vt:lpstr>
      <vt:lpstr>The Government’s Bank</vt:lpstr>
      <vt:lpstr>The Government’s Bank</vt:lpstr>
      <vt:lpstr>PowerPoint Sunusu</vt:lpstr>
      <vt:lpstr>The Banker’s Bank</vt:lpstr>
      <vt:lpstr>The Banker’s Bank</vt:lpstr>
      <vt:lpstr>The Banker’s Bank</vt:lpstr>
      <vt:lpstr>The Banker’s Bank</vt:lpstr>
      <vt:lpstr>The Functions of a Modern Central Bank</vt:lpstr>
      <vt:lpstr>Stability: The Primary Objective of All Central Banks</vt:lpstr>
      <vt:lpstr>Stability: The Primary Objective of All Central Banks</vt:lpstr>
      <vt:lpstr>Stability: The Primary Objective of All Central Banks</vt:lpstr>
      <vt:lpstr>Stability: The Primary Objective of All Central Banks</vt:lpstr>
      <vt:lpstr>PowerPoint Sunusu</vt:lpstr>
      <vt:lpstr>Low, Stable Inflation</vt:lpstr>
      <vt:lpstr>Low, Stable Inflation</vt:lpstr>
      <vt:lpstr>Low, Stable Inflation</vt:lpstr>
      <vt:lpstr>Low, Stable Inflation</vt:lpstr>
      <vt:lpstr>High &amp; Stable Real Growth</vt:lpstr>
      <vt:lpstr>High &amp; Stable Real Growth</vt:lpstr>
      <vt:lpstr>High &amp; Stable Real Growth</vt:lpstr>
      <vt:lpstr>High &amp; Stable Real Growth</vt:lpstr>
      <vt:lpstr>Financial System Stability</vt:lpstr>
      <vt:lpstr>Financial System Stability</vt:lpstr>
      <vt:lpstr>Interest Rate and Exchange Rate Stability</vt:lpstr>
      <vt:lpstr>Interest Rate and Exchange Rate Stability</vt:lpstr>
      <vt:lpstr>Interest Rate an Exchange Rate Stability</vt:lpstr>
      <vt:lpstr>The Objectives of a Modern Central Bank</vt:lpstr>
      <vt:lpstr>PowerPoint Sunusu</vt:lpstr>
      <vt:lpstr>Meeting the Challenge: Creating a Successful Central Bank</vt:lpstr>
      <vt:lpstr>Meeting the Challenge: Creating a Successful Central Bank</vt:lpstr>
      <vt:lpstr>The Need for Independence</vt:lpstr>
      <vt:lpstr>The Need for Independence</vt:lpstr>
      <vt:lpstr>The Need for Independence</vt:lpstr>
      <vt:lpstr>The Need for Accountability and Transparency</vt:lpstr>
      <vt:lpstr>The Need for Accountability and Transparency</vt:lpstr>
      <vt:lpstr>The Need for Accountability and Transparency</vt:lpstr>
      <vt:lpstr>The Policy Framework, Policy Tradeoffs, and Credibility</vt:lpstr>
      <vt:lpstr>The Policy Framework, Policy Tradeoffs, and Credibility</vt:lpstr>
      <vt:lpstr>The Policy Framework, Policy Tradeoffs, and Credibility</vt:lpstr>
      <vt:lpstr>The Policy Framework, Policy Tradeoffs, and Credibility</vt:lpstr>
      <vt:lpstr>The Policy Framework, Policy Tradeoffs, and Credibility</vt:lpstr>
      <vt:lpstr>The Principle of Central Bank Design</vt:lpstr>
      <vt:lpstr>Decision Making by Committee</vt:lpstr>
      <vt:lpstr>Fitting Everything Together: Central Banks and Fiscal Policy</vt:lpstr>
      <vt:lpstr>Fitting Everything Together: Central Banks and Fiscal Policy</vt:lpstr>
      <vt:lpstr>Fitting Everything Together: Central Banks and Fiscal Policy</vt:lpstr>
      <vt:lpstr>Fitting Everything Together: Central Banks and Fiscal Policy</vt:lpstr>
      <vt:lpstr>Fitting Everything Together: Central Banks and Fiscal Policy</vt:lpstr>
      <vt:lpstr>Fitting Everything Together: Central Banks and Fiscal Policy</vt:lpstr>
      <vt:lpstr>Fitting Everything Together: Central Banks and Fiscal Policy</vt:lpstr>
      <vt:lpstr>Fitting Everything Together: Central Banks and Fiscal Policy</vt:lpstr>
      <vt:lpstr>PowerPoint Sunusu</vt:lpstr>
    </vt:vector>
  </TitlesOfParts>
  <Company>The McGraw-Hill Companies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Kouvelis, Christina</dc:creator>
  <cp:lastModifiedBy>Aysegul KURTULGAN</cp:lastModifiedBy>
  <cp:revision>23</cp:revision>
  <dcterms:created xsi:type="dcterms:W3CDTF">2014-01-14T05:20:45Z</dcterms:created>
  <dcterms:modified xsi:type="dcterms:W3CDTF">2024-12-23T08:38:59Z</dcterms:modified>
</cp:coreProperties>
</file>