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23" y="4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EXAMPLE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EXERCISE 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008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200" dirty="0" smtClean="0"/>
              <a:t>Read the text carefully and underline the important vocabularies which will be helpful for you to paraphrase or use while writing your precis. </a:t>
            </a:r>
            <a:endParaRPr lang="tr-TR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512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Aids to vocabulary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1. Multilingual     - having many languages</a:t>
            </a:r>
          </a:p>
          <a:p>
            <a:r>
              <a:rPr lang="tr-TR" dirty="0" smtClean="0"/>
              <a:t>2. Springs              - comes, arises</a:t>
            </a:r>
          </a:p>
          <a:p>
            <a:r>
              <a:rPr lang="tr-TR" dirty="0" smtClean="0"/>
              <a:t>3. Vanish                - disappear, go off</a:t>
            </a:r>
          </a:p>
          <a:p>
            <a:r>
              <a:rPr lang="tr-TR" dirty="0" smtClean="0"/>
              <a:t>4. Regional            - of region, of area</a:t>
            </a:r>
          </a:p>
          <a:p>
            <a:r>
              <a:rPr lang="tr-TR" dirty="0" smtClean="0"/>
              <a:t>5. Magnificent      -good, wonderful</a:t>
            </a:r>
          </a:p>
          <a:p>
            <a:r>
              <a:rPr lang="tr-TR" dirty="0" smtClean="0"/>
              <a:t>6. Vehicles             - medium</a:t>
            </a:r>
          </a:p>
          <a:p>
            <a:r>
              <a:rPr lang="tr-TR" dirty="0" smtClean="0"/>
              <a:t>7. Patterns             - models</a:t>
            </a:r>
          </a:p>
          <a:p>
            <a:r>
              <a:rPr lang="tr-TR" dirty="0" smtClean="0"/>
              <a:t>8. Modes                - way, pattern</a:t>
            </a:r>
          </a:p>
          <a:p>
            <a:r>
              <a:rPr lang="tr-TR" dirty="0" smtClean="0"/>
              <a:t>9. </a:t>
            </a:r>
            <a:r>
              <a:rPr lang="en-US" dirty="0"/>
              <a:t>Facilitate       </a:t>
            </a:r>
            <a:r>
              <a:rPr lang="tr-TR" dirty="0" smtClean="0"/>
              <a:t>     </a:t>
            </a:r>
            <a:r>
              <a:rPr lang="en-US" dirty="0" smtClean="0"/>
              <a:t> </a:t>
            </a:r>
            <a:r>
              <a:rPr lang="en-US" dirty="0"/>
              <a:t>- to help, to make </a:t>
            </a:r>
            <a:r>
              <a:rPr lang="en-US" dirty="0" smtClean="0"/>
              <a:t>easy</a:t>
            </a:r>
            <a:endParaRPr lang="tr-TR" dirty="0" smtClean="0"/>
          </a:p>
          <a:p>
            <a:r>
              <a:rPr lang="tr-TR" dirty="0" smtClean="0"/>
              <a:t>10. Thrust                -  force</a:t>
            </a:r>
          </a:p>
          <a:p>
            <a:r>
              <a:rPr lang="tr-TR" dirty="0" smtClean="0"/>
              <a:t>11. Vitiate                - spoil, corrupt</a:t>
            </a:r>
          </a:p>
          <a:p>
            <a:r>
              <a:rPr lang="tr-TR" dirty="0" smtClean="0"/>
              <a:t>12. socio-political    -   nature of social and political type.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5450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Points for precis writing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tr-TR" dirty="0" smtClean="0"/>
              <a:t>1. Ours is a multilingual and poor country</a:t>
            </a:r>
          </a:p>
          <a:p>
            <a:r>
              <a:rPr lang="tr-TR" dirty="0" smtClean="0"/>
              <a:t>2. Once we wipe out poverty- the languages can be a great asset to us.</a:t>
            </a:r>
          </a:p>
          <a:p>
            <a:r>
              <a:rPr lang="tr-TR" dirty="0" smtClean="0"/>
              <a:t>3. A regional language can enable the child to learn with ease and interest</a:t>
            </a:r>
          </a:p>
          <a:p>
            <a:r>
              <a:rPr lang="tr-TR" dirty="0" smtClean="0"/>
              <a:t>4. If the language is forced upon the unwilling population, it checks rather than help the process of education.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6649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PRECIS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Our country though poor, yet has many languages. If with effort and dedication, we are able to wipe out poverty and these languages will become a great asset. A regional language can help the child in picking up things easily. It is only when a language is forced upon the people that checks the very process of education. (58 words)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4465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TITLE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118872" indent="0">
              <a:buNone/>
            </a:pPr>
            <a:r>
              <a:rPr lang="tr-TR" i="1" dirty="0" smtClean="0"/>
              <a:t>Possible titles;</a:t>
            </a:r>
            <a:endParaRPr lang="tr-TR" i="1" dirty="0"/>
          </a:p>
          <a:p>
            <a:endParaRPr lang="tr-TR" dirty="0" smtClean="0"/>
          </a:p>
          <a:p>
            <a:r>
              <a:rPr lang="tr-TR" dirty="0" smtClean="0"/>
              <a:t>(1) Educational and Regional Languages</a:t>
            </a:r>
          </a:p>
          <a:p>
            <a:r>
              <a:rPr lang="tr-TR" dirty="0" smtClean="0"/>
              <a:t>(2) Multilingual state- a blessing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6920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31</TotalTime>
  <Words>272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EXAMPLE</vt:lpstr>
      <vt:lpstr>Read the text carefully and underline the important vocabularies which will be helpful for you to paraphrase or use while writing your precis. </vt:lpstr>
      <vt:lpstr>Aids to vocabulary</vt:lpstr>
      <vt:lpstr>Points for precis writing</vt:lpstr>
      <vt:lpstr>PRECIS</vt:lpstr>
      <vt:lpstr>TITLE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</dc:title>
  <dc:creator>Semiha GURSOY</dc:creator>
  <cp:lastModifiedBy>FEN305</cp:lastModifiedBy>
  <cp:revision>6</cp:revision>
  <dcterms:created xsi:type="dcterms:W3CDTF">2006-08-16T00:00:00Z</dcterms:created>
  <dcterms:modified xsi:type="dcterms:W3CDTF">2026-03-17T09:38:21Z</dcterms:modified>
</cp:coreProperties>
</file>