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83" r:id="rId3"/>
    <p:sldId id="284" r:id="rId4"/>
    <p:sldId id="285" r:id="rId5"/>
    <p:sldId id="286" r:id="rId6"/>
    <p:sldId id="287" r:id="rId7"/>
    <p:sldId id="282" r:id="rId8"/>
    <p:sldId id="257" r:id="rId9"/>
    <p:sldId id="280" r:id="rId10"/>
    <p:sldId id="258" r:id="rId11"/>
    <p:sldId id="259" r:id="rId12"/>
    <p:sldId id="281" r:id="rId13"/>
    <p:sldId id="288" r:id="rId14"/>
    <p:sldId id="269" r:id="rId15"/>
    <p:sldId id="270" r:id="rId16"/>
    <p:sldId id="271" r:id="rId17"/>
    <p:sldId id="272" r:id="rId18"/>
    <p:sldId id="273" r:id="rId19"/>
    <p:sldId id="274" r:id="rId20"/>
    <p:sldId id="275" r:id="rId21"/>
    <p:sldId id="276" r:id="rId22"/>
    <p:sldId id="277" r:id="rId23"/>
    <p:sldId id="278" r:id="rId24"/>
    <p:sldId id="279" r:id="rId25"/>
    <p:sldId id="260" r:id="rId26"/>
    <p:sldId id="261" r:id="rId27"/>
    <p:sldId id="262" r:id="rId28"/>
    <p:sldId id="263" r:id="rId29"/>
    <p:sldId id="264" r:id="rId30"/>
    <p:sldId id="265" r:id="rId31"/>
    <p:sldId id="266" r:id="rId32"/>
    <p:sldId id="268" r:id="rId33"/>
    <p:sldId id="267"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386"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C82390F-3261-4D5C-9692-535B3F6090EB}" type="doc">
      <dgm:prSet loTypeId="urn:microsoft.com/office/officeart/2008/layout/VerticalCurvedList" loCatId="list" qsTypeId="urn:microsoft.com/office/officeart/2005/8/quickstyle/simple3" qsCatId="simple" csTypeId="urn:microsoft.com/office/officeart/2005/8/colors/accent1_2" csCatId="accent1" phldr="1"/>
      <dgm:spPr/>
      <dgm:t>
        <a:bodyPr/>
        <a:lstStyle/>
        <a:p>
          <a:endParaRPr lang="en-US"/>
        </a:p>
      </dgm:t>
    </dgm:pt>
    <dgm:pt modelId="{4CE11225-0D12-4B59-AB3D-A868BBEE7B3D}">
      <dgm:prSet phldrT="[Metin]"/>
      <dgm:spPr/>
      <dgm:t>
        <a:bodyPr/>
        <a:lstStyle/>
        <a:p>
          <a:r>
            <a:rPr lang="en-US" b="1" dirty="0" smtClean="0"/>
            <a:t>Markets require stability and trust</a:t>
          </a:r>
          <a:endParaRPr lang="en-US" b="1" dirty="0"/>
        </a:p>
      </dgm:t>
    </dgm:pt>
    <dgm:pt modelId="{7CA3C451-E7D4-4826-9ADB-C536C1BC827B}" type="parTrans" cxnId="{166AD60B-00FA-4EA0-AD2E-29EDF4F80B09}">
      <dgm:prSet/>
      <dgm:spPr/>
      <dgm:t>
        <a:bodyPr/>
        <a:lstStyle/>
        <a:p>
          <a:endParaRPr lang="en-US"/>
        </a:p>
      </dgm:t>
    </dgm:pt>
    <dgm:pt modelId="{7D9820A2-8DDC-431A-AFD7-949613B4CA83}" type="sibTrans" cxnId="{166AD60B-00FA-4EA0-AD2E-29EDF4F80B09}">
      <dgm:prSet/>
      <dgm:spPr/>
      <dgm:t>
        <a:bodyPr/>
        <a:lstStyle/>
        <a:p>
          <a:endParaRPr lang="en-US"/>
        </a:p>
      </dgm:t>
    </dgm:pt>
    <dgm:pt modelId="{36B6BCAA-A38E-4B5A-A0F3-F7AEFD404279}">
      <dgm:prSet phldrT="[Metin]"/>
      <dgm:spPr/>
      <dgm:t>
        <a:bodyPr/>
        <a:lstStyle/>
        <a:p>
          <a:r>
            <a:rPr lang="en-US" b="1" dirty="0" smtClean="0"/>
            <a:t>Business involves money and risk</a:t>
          </a:r>
          <a:endParaRPr lang="en-US" b="1" dirty="0"/>
        </a:p>
      </dgm:t>
    </dgm:pt>
    <dgm:pt modelId="{56CE61EA-EBFB-464A-8649-5054C97CF855}" type="parTrans" cxnId="{B37CF38F-C6CF-4C88-8000-46056C30EDE8}">
      <dgm:prSet/>
      <dgm:spPr/>
      <dgm:t>
        <a:bodyPr/>
        <a:lstStyle/>
        <a:p>
          <a:endParaRPr lang="en-US"/>
        </a:p>
      </dgm:t>
    </dgm:pt>
    <dgm:pt modelId="{115C19E5-0B08-4912-9731-C7E7FDF0DBE8}" type="sibTrans" cxnId="{B37CF38F-C6CF-4C88-8000-46056C30EDE8}">
      <dgm:prSet/>
      <dgm:spPr/>
      <dgm:t>
        <a:bodyPr/>
        <a:lstStyle/>
        <a:p>
          <a:endParaRPr lang="en-US"/>
        </a:p>
      </dgm:t>
    </dgm:pt>
    <dgm:pt modelId="{360CB0DD-E0B8-4580-8BC1-0F60AAD17CA8}">
      <dgm:prSet phldrT="[Metin]"/>
      <dgm:spPr/>
      <dgm:t>
        <a:bodyPr/>
        <a:lstStyle/>
        <a:p>
          <a:r>
            <a:rPr lang="en-US" b="1" dirty="0" smtClean="0"/>
            <a:t>Disputes may arise between parties</a:t>
          </a:r>
          <a:endParaRPr lang="en-US" b="1" dirty="0"/>
        </a:p>
      </dgm:t>
    </dgm:pt>
    <dgm:pt modelId="{1E6D5A95-BCB7-4E2F-8659-03F2B2786F0A}" type="parTrans" cxnId="{48BB531D-E1DF-4635-A225-6928BC65A6BB}">
      <dgm:prSet/>
      <dgm:spPr/>
      <dgm:t>
        <a:bodyPr/>
        <a:lstStyle/>
        <a:p>
          <a:endParaRPr lang="en-US"/>
        </a:p>
      </dgm:t>
    </dgm:pt>
    <dgm:pt modelId="{5AD186CE-B03B-46E1-B9F0-EE0D427F8447}" type="sibTrans" cxnId="{48BB531D-E1DF-4635-A225-6928BC65A6BB}">
      <dgm:prSet/>
      <dgm:spPr/>
      <dgm:t>
        <a:bodyPr/>
        <a:lstStyle/>
        <a:p>
          <a:endParaRPr lang="en-US"/>
        </a:p>
      </dgm:t>
    </dgm:pt>
    <dgm:pt modelId="{86E24AAC-CD7F-41E5-8411-2E5EFF43250B}">
      <dgm:prSet phldrT="[Metin]"/>
      <dgm:spPr/>
      <dgm:t>
        <a:bodyPr/>
        <a:lstStyle/>
        <a:p>
          <a:r>
            <a:rPr lang="en-US" b="1" dirty="0" smtClean="0"/>
            <a:t>Companies need legal certainty</a:t>
          </a:r>
          <a:endParaRPr lang="en-US" b="1" dirty="0"/>
        </a:p>
      </dgm:t>
    </dgm:pt>
    <dgm:pt modelId="{8F5A6D0F-BC04-450A-92E4-23C64EE855CE}" type="parTrans" cxnId="{2C443AC9-E6C5-491E-8904-E61EA47051B1}">
      <dgm:prSet/>
      <dgm:spPr/>
      <dgm:t>
        <a:bodyPr/>
        <a:lstStyle/>
        <a:p>
          <a:endParaRPr lang="en-US"/>
        </a:p>
      </dgm:t>
    </dgm:pt>
    <dgm:pt modelId="{6ADE9A23-7E2C-4122-A612-556A01897DB2}" type="sibTrans" cxnId="{2C443AC9-E6C5-491E-8904-E61EA47051B1}">
      <dgm:prSet/>
      <dgm:spPr/>
      <dgm:t>
        <a:bodyPr/>
        <a:lstStyle/>
        <a:p>
          <a:endParaRPr lang="en-US"/>
        </a:p>
      </dgm:t>
    </dgm:pt>
    <dgm:pt modelId="{455F87B8-F7E4-4E81-9889-4D55AA6FF478}" type="pres">
      <dgm:prSet presAssocID="{2C82390F-3261-4D5C-9692-535B3F6090EB}" presName="Name0" presStyleCnt="0">
        <dgm:presLayoutVars>
          <dgm:chMax val="7"/>
          <dgm:chPref val="7"/>
          <dgm:dir/>
        </dgm:presLayoutVars>
      </dgm:prSet>
      <dgm:spPr/>
    </dgm:pt>
    <dgm:pt modelId="{F01F5636-CDD0-4F5C-8701-A0403CD18599}" type="pres">
      <dgm:prSet presAssocID="{2C82390F-3261-4D5C-9692-535B3F6090EB}" presName="Name1" presStyleCnt="0"/>
      <dgm:spPr/>
    </dgm:pt>
    <dgm:pt modelId="{42A40F13-D9F3-4895-80BA-7179E75B5C55}" type="pres">
      <dgm:prSet presAssocID="{2C82390F-3261-4D5C-9692-535B3F6090EB}" presName="cycle" presStyleCnt="0"/>
      <dgm:spPr/>
    </dgm:pt>
    <dgm:pt modelId="{88A64801-426E-4AC9-8486-377EA19654B0}" type="pres">
      <dgm:prSet presAssocID="{2C82390F-3261-4D5C-9692-535B3F6090EB}" presName="srcNode" presStyleLbl="node1" presStyleIdx="0" presStyleCnt="4"/>
      <dgm:spPr/>
    </dgm:pt>
    <dgm:pt modelId="{230A78A9-95EC-49C0-94C6-943D9F631BA8}" type="pres">
      <dgm:prSet presAssocID="{2C82390F-3261-4D5C-9692-535B3F6090EB}" presName="conn" presStyleLbl="parChTrans1D2" presStyleIdx="0" presStyleCnt="1"/>
      <dgm:spPr/>
    </dgm:pt>
    <dgm:pt modelId="{406BA101-257A-4B6D-B3C1-CEDF54AA2F0F}" type="pres">
      <dgm:prSet presAssocID="{2C82390F-3261-4D5C-9692-535B3F6090EB}" presName="extraNode" presStyleLbl="node1" presStyleIdx="0" presStyleCnt="4"/>
      <dgm:spPr/>
    </dgm:pt>
    <dgm:pt modelId="{C53859DF-DC68-4921-BC9C-0F7BF1E1EC59}" type="pres">
      <dgm:prSet presAssocID="{2C82390F-3261-4D5C-9692-535B3F6090EB}" presName="dstNode" presStyleLbl="node1" presStyleIdx="0" presStyleCnt="4"/>
      <dgm:spPr/>
    </dgm:pt>
    <dgm:pt modelId="{89E19BDF-F9C4-46AE-B835-9D287D482673}" type="pres">
      <dgm:prSet presAssocID="{4CE11225-0D12-4B59-AB3D-A868BBEE7B3D}" presName="text_1" presStyleLbl="node1" presStyleIdx="0" presStyleCnt="4">
        <dgm:presLayoutVars>
          <dgm:bulletEnabled val="1"/>
        </dgm:presLayoutVars>
      </dgm:prSet>
      <dgm:spPr/>
      <dgm:t>
        <a:bodyPr/>
        <a:lstStyle/>
        <a:p>
          <a:endParaRPr lang="en-US"/>
        </a:p>
      </dgm:t>
    </dgm:pt>
    <dgm:pt modelId="{238862DC-ABB8-4AF0-A7AF-2C2F53065FC7}" type="pres">
      <dgm:prSet presAssocID="{4CE11225-0D12-4B59-AB3D-A868BBEE7B3D}" presName="accent_1" presStyleCnt="0"/>
      <dgm:spPr/>
    </dgm:pt>
    <dgm:pt modelId="{297B78D2-BAD7-48AB-8B8B-FC103DD895B8}" type="pres">
      <dgm:prSet presAssocID="{4CE11225-0D12-4B59-AB3D-A868BBEE7B3D}" presName="accentRepeatNode" presStyleLbl="solidFgAcc1" presStyleIdx="0" presStyleCnt="4"/>
      <dgm:spPr/>
    </dgm:pt>
    <dgm:pt modelId="{F084C7F4-D1F3-48A7-B4E0-677E7958B092}" type="pres">
      <dgm:prSet presAssocID="{36B6BCAA-A38E-4B5A-A0F3-F7AEFD404279}" presName="text_2" presStyleLbl="node1" presStyleIdx="1" presStyleCnt="4">
        <dgm:presLayoutVars>
          <dgm:bulletEnabled val="1"/>
        </dgm:presLayoutVars>
      </dgm:prSet>
      <dgm:spPr/>
      <dgm:t>
        <a:bodyPr/>
        <a:lstStyle/>
        <a:p>
          <a:endParaRPr lang="en-US"/>
        </a:p>
      </dgm:t>
    </dgm:pt>
    <dgm:pt modelId="{A573D6A7-473B-4385-8A4D-771B684B791B}" type="pres">
      <dgm:prSet presAssocID="{36B6BCAA-A38E-4B5A-A0F3-F7AEFD404279}" presName="accent_2" presStyleCnt="0"/>
      <dgm:spPr/>
    </dgm:pt>
    <dgm:pt modelId="{E7C4F2AF-67F5-482A-8580-56393C115F7F}" type="pres">
      <dgm:prSet presAssocID="{36B6BCAA-A38E-4B5A-A0F3-F7AEFD404279}" presName="accentRepeatNode" presStyleLbl="solidFgAcc1" presStyleIdx="1" presStyleCnt="4"/>
      <dgm:spPr/>
    </dgm:pt>
    <dgm:pt modelId="{7DFDDBED-5A8B-4CF7-8D0B-9A14B57CC09A}" type="pres">
      <dgm:prSet presAssocID="{360CB0DD-E0B8-4580-8BC1-0F60AAD17CA8}" presName="text_3" presStyleLbl="node1" presStyleIdx="2" presStyleCnt="4">
        <dgm:presLayoutVars>
          <dgm:bulletEnabled val="1"/>
        </dgm:presLayoutVars>
      </dgm:prSet>
      <dgm:spPr/>
      <dgm:t>
        <a:bodyPr/>
        <a:lstStyle/>
        <a:p>
          <a:endParaRPr lang="en-US"/>
        </a:p>
      </dgm:t>
    </dgm:pt>
    <dgm:pt modelId="{A6C15FAF-2C40-4339-9148-B1FAB257F09E}" type="pres">
      <dgm:prSet presAssocID="{360CB0DD-E0B8-4580-8BC1-0F60AAD17CA8}" presName="accent_3" presStyleCnt="0"/>
      <dgm:spPr/>
    </dgm:pt>
    <dgm:pt modelId="{A83BA692-FC80-44A6-807F-9183A1F06B41}" type="pres">
      <dgm:prSet presAssocID="{360CB0DD-E0B8-4580-8BC1-0F60AAD17CA8}" presName="accentRepeatNode" presStyleLbl="solidFgAcc1" presStyleIdx="2" presStyleCnt="4"/>
      <dgm:spPr/>
    </dgm:pt>
    <dgm:pt modelId="{2CD3082D-03B1-4BCF-9FCF-ECF6898D3020}" type="pres">
      <dgm:prSet presAssocID="{86E24AAC-CD7F-41E5-8411-2E5EFF43250B}" presName="text_4" presStyleLbl="node1" presStyleIdx="3" presStyleCnt="4">
        <dgm:presLayoutVars>
          <dgm:bulletEnabled val="1"/>
        </dgm:presLayoutVars>
      </dgm:prSet>
      <dgm:spPr/>
      <dgm:t>
        <a:bodyPr/>
        <a:lstStyle/>
        <a:p>
          <a:endParaRPr lang="en-US"/>
        </a:p>
      </dgm:t>
    </dgm:pt>
    <dgm:pt modelId="{059D71F6-1C9A-403B-B31C-94218A7B4AF3}" type="pres">
      <dgm:prSet presAssocID="{86E24AAC-CD7F-41E5-8411-2E5EFF43250B}" presName="accent_4" presStyleCnt="0"/>
      <dgm:spPr/>
    </dgm:pt>
    <dgm:pt modelId="{DE581B8B-4297-41D0-8719-2CC14B9D15E7}" type="pres">
      <dgm:prSet presAssocID="{86E24AAC-CD7F-41E5-8411-2E5EFF43250B}" presName="accentRepeatNode" presStyleLbl="solidFgAcc1" presStyleIdx="3" presStyleCnt="4"/>
      <dgm:spPr/>
    </dgm:pt>
  </dgm:ptLst>
  <dgm:cxnLst>
    <dgm:cxn modelId="{B85893D4-F189-4B70-A02C-9099966A1742}" type="presOf" srcId="{86E24AAC-CD7F-41E5-8411-2E5EFF43250B}" destId="{2CD3082D-03B1-4BCF-9FCF-ECF6898D3020}" srcOrd="0" destOrd="0" presId="urn:microsoft.com/office/officeart/2008/layout/VerticalCurvedList"/>
    <dgm:cxn modelId="{166AD60B-00FA-4EA0-AD2E-29EDF4F80B09}" srcId="{2C82390F-3261-4D5C-9692-535B3F6090EB}" destId="{4CE11225-0D12-4B59-AB3D-A868BBEE7B3D}" srcOrd="0" destOrd="0" parTransId="{7CA3C451-E7D4-4826-9ADB-C536C1BC827B}" sibTransId="{7D9820A2-8DDC-431A-AFD7-949613B4CA83}"/>
    <dgm:cxn modelId="{B5756F01-5B61-4259-82F5-192DE8658E52}" type="presOf" srcId="{4CE11225-0D12-4B59-AB3D-A868BBEE7B3D}" destId="{89E19BDF-F9C4-46AE-B835-9D287D482673}" srcOrd="0" destOrd="0" presId="urn:microsoft.com/office/officeart/2008/layout/VerticalCurvedList"/>
    <dgm:cxn modelId="{2C443AC9-E6C5-491E-8904-E61EA47051B1}" srcId="{2C82390F-3261-4D5C-9692-535B3F6090EB}" destId="{86E24AAC-CD7F-41E5-8411-2E5EFF43250B}" srcOrd="3" destOrd="0" parTransId="{8F5A6D0F-BC04-450A-92E4-23C64EE855CE}" sibTransId="{6ADE9A23-7E2C-4122-A612-556A01897DB2}"/>
    <dgm:cxn modelId="{5DF79088-7640-4860-82F4-C46E0ADFE60D}" type="presOf" srcId="{360CB0DD-E0B8-4580-8BC1-0F60AAD17CA8}" destId="{7DFDDBED-5A8B-4CF7-8D0B-9A14B57CC09A}" srcOrd="0" destOrd="0" presId="urn:microsoft.com/office/officeart/2008/layout/VerticalCurvedList"/>
    <dgm:cxn modelId="{B37CF38F-C6CF-4C88-8000-46056C30EDE8}" srcId="{2C82390F-3261-4D5C-9692-535B3F6090EB}" destId="{36B6BCAA-A38E-4B5A-A0F3-F7AEFD404279}" srcOrd="1" destOrd="0" parTransId="{56CE61EA-EBFB-464A-8649-5054C97CF855}" sibTransId="{115C19E5-0B08-4912-9731-C7E7FDF0DBE8}"/>
    <dgm:cxn modelId="{853767FB-6453-4630-9AED-B5CAC9D7960D}" type="presOf" srcId="{7D9820A2-8DDC-431A-AFD7-949613B4CA83}" destId="{230A78A9-95EC-49C0-94C6-943D9F631BA8}" srcOrd="0" destOrd="0" presId="urn:microsoft.com/office/officeart/2008/layout/VerticalCurvedList"/>
    <dgm:cxn modelId="{34E873B1-97C8-4892-BA3C-E04D621E3828}" type="presOf" srcId="{2C82390F-3261-4D5C-9692-535B3F6090EB}" destId="{455F87B8-F7E4-4E81-9889-4D55AA6FF478}" srcOrd="0" destOrd="0" presId="urn:microsoft.com/office/officeart/2008/layout/VerticalCurvedList"/>
    <dgm:cxn modelId="{48BB531D-E1DF-4635-A225-6928BC65A6BB}" srcId="{2C82390F-3261-4D5C-9692-535B3F6090EB}" destId="{360CB0DD-E0B8-4580-8BC1-0F60AAD17CA8}" srcOrd="2" destOrd="0" parTransId="{1E6D5A95-BCB7-4E2F-8659-03F2B2786F0A}" sibTransId="{5AD186CE-B03B-46E1-B9F0-EE0D427F8447}"/>
    <dgm:cxn modelId="{AC55F916-5681-4DD9-A3A9-483FDFBA6A86}" type="presOf" srcId="{36B6BCAA-A38E-4B5A-A0F3-F7AEFD404279}" destId="{F084C7F4-D1F3-48A7-B4E0-677E7958B092}" srcOrd="0" destOrd="0" presId="urn:microsoft.com/office/officeart/2008/layout/VerticalCurvedList"/>
    <dgm:cxn modelId="{8D0A9B2A-B7C6-4953-8EA5-1871F80E384E}" type="presParOf" srcId="{455F87B8-F7E4-4E81-9889-4D55AA6FF478}" destId="{F01F5636-CDD0-4F5C-8701-A0403CD18599}" srcOrd="0" destOrd="0" presId="urn:microsoft.com/office/officeart/2008/layout/VerticalCurvedList"/>
    <dgm:cxn modelId="{C58AE4AE-4DB1-484B-8644-5E9D16BF3850}" type="presParOf" srcId="{F01F5636-CDD0-4F5C-8701-A0403CD18599}" destId="{42A40F13-D9F3-4895-80BA-7179E75B5C55}" srcOrd="0" destOrd="0" presId="urn:microsoft.com/office/officeart/2008/layout/VerticalCurvedList"/>
    <dgm:cxn modelId="{6C767C34-3D2B-473D-81CC-E452E9E8FFC3}" type="presParOf" srcId="{42A40F13-D9F3-4895-80BA-7179E75B5C55}" destId="{88A64801-426E-4AC9-8486-377EA19654B0}" srcOrd="0" destOrd="0" presId="urn:microsoft.com/office/officeart/2008/layout/VerticalCurvedList"/>
    <dgm:cxn modelId="{17974A52-2FFA-4861-B449-2E30A3EAFCE0}" type="presParOf" srcId="{42A40F13-D9F3-4895-80BA-7179E75B5C55}" destId="{230A78A9-95EC-49C0-94C6-943D9F631BA8}" srcOrd="1" destOrd="0" presId="urn:microsoft.com/office/officeart/2008/layout/VerticalCurvedList"/>
    <dgm:cxn modelId="{2191E30C-6675-45FA-A921-759A6890EDAD}" type="presParOf" srcId="{42A40F13-D9F3-4895-80BA-7179E75B5C55}" destId="{406BA101-257A-4B6D-B3C1-CEDF54AA2F0F}" srcOrd="2" destOrd="0" presId="urn:microsoft.com/office/officeart/2008/layout/VerticalCurvedList"/>
    <dgm:cxn modelId="{E627C56A-D6F0-4C02-B213-8066382E9D22}" type="presParOf" srcId="{42A40F13-D9F3-4895-80BA-7179E75B5C55}" destId="{C53859DF-DC68-4921-BC9C-0F7BF1E1EC59}" srcOrd="3" destOrd="0" presId="urn:microsoft.com/office/officeart/2008/layout/VerticalCurvedList"/>
    <dgm:cxn modelId="{B4CA82F3-5E72-4B62-8E56-A4208D2C0BDB}" type="presParOf" srcId="{F01F5636-CDD0-4F5C-8701-A0403CD18599}" destId="{89E19BDF-F9C4-46AE-B835-9D287D482673}" srcOrd="1" destOrd="0" presId="urn:microsoft.com/office/officeart/2008/layout/VerticalCurvedList"/>
    <dgm:cxn modelId="{F829F789-C0FA-4B2C-B281-7E24F9426C6B}" type="presParOf" srcId="{F01F5636-CDD0-4F5C-8701-A0403CD18599}" destId="{238862DC-ABB8-4AF0-A7AF-2C2F53065FC7}" srcOrd="2" destOrd="0" presId="urn:microsoft.com/office/officeart/2008/layout/VerticalCurvedList"/>
    <dgm:cxn modelId="{6536249A-D71C-4B4B-8686-BDF39AC9458E}" type="presParOf" srcId="{238862DC-ABB8-4AF0-A7AF-2C2F53065FC7}" destId="{297B78D2-BAD7-48AB-8B8B-FC103DD895B8}" srcOrd="0" destOrd="0" presId="urn:microsoft.com/office/officeart/2008/layout/VerticalCurvedList"/>
    <dgm:cxn modelId="{792C1706-BB26-4F3C-9B61-56E88E31CAC8}" type="presParOf" srcId="{F01F5636-CDD0-4F5C-8701-A0403CD18599}" destId="{F084C7F4-D1F3-48A7-B4E0-677E7958B092}" srcOrd="3" destOrd="0" presId="urn:microsoft.com/office/officeart/2008/layout/VerticalCurvedList"/>
    <dgm:cxn modelId="{8CB4B4DD-C01F-44B6-A458-34F89A1A2B10}" type="presParOf" srcId="{F01F5636-CDD0-4F5C-8701-A0403CD18599}" destId="{A573D6A7-473B-4385-8A4D-771B684B791B}" srcOrd="4" destOrd="0" presId="urn:microsoft.com/office/officeart/2008/layout/VerticalCurvedList"/>
    <dgm:cxn modelId="{8ACE9CAE-41CE-4F10-8AA0-BA02E07036BF}" type="presParOf" srcId="{A573D6A7-473B-4385-8A4D-771B684B791B}" destId="{E7C4F2AF-67F5-482A-8580-56393C115F7F}" srcOrd="0" destOrd="0" presId="urn:microsoft.com/office/officeart/2008/layout/VerticalCurvedList"/>
    <dgm:cxn modelId="{8612C53D-33B3-4AD5-B04B-DA1EB9812940}" type="presParOf" srcId="{F01F5636-CDD0-4F5C-8701-A0403CD18599}" destId="{7DFDDBED-5A8B-4CF7-8D0B-9A14B57CC09A}" srcOrd="5" destOrd="0" presId="urn:microsoft.com/office/officeart/2008/layout/VerticalCurvedList"/>
    <dgm:cxn modelId="{843721B1-3CE4-49DF-A31C-5EC10DB41FDD}" type="presParOf" srcId="{F01F5636-CDD0-4F5C-8701-A0403CD18599}" destId="{A6C15FAF-2C40-4339-9148-B1FAB257F09E}" srcOrd="6" destOrd="0" presId="urn:microsoft.com/office/officeart/2008/layout/VerticalCurvedList"/>
    <dgm:cxn modelId="{DFC3CFA5-F17E-499F-AA12-21ABA61CAFFC}" type="presParOf" srcId="{A6C15FAF-2C40-4339-9148-B1FAB257F09E}" destId="{A83BA692-FC80-44A6-807F-9183A1F06B41}" srcOrd="0" destOrd="0" presId="urn:microsoft.com/office/officeart/2008/layout/VerticalCurvedList"/>
    <dgm:cxn modelId="{7A3CF193-2C84-45DD-A999-0AA6F75FF7C8}" type="presParOf" srcId="{F01F5636-CDD0-4F5C-8701-A0403CD18599}" destId="{2CD3082D-03B1-4BCF-9FCF-ECF6898D3020}" srcOrd="7" destOrd="0" presId="urn:microsoft.com/office/officeart/2008/layout/VerticalCurvedList"/>
    <dgm:cxn modelId="{E7E5D066-4A3C-4B47-AE59-FA3866D9B95C}" type="presParOf" srcId="{F01F5636-CDD0-4F5C-8701-A0403CD18599}" destId="{059D71F6-1C9A-403B-B31C-94218A7B4AF3}" srcOrd="8" destOrd="0" presId="urn:microsoft.com/office/officeart/2008/layout/VerticalCurvedList"/>
    <dgm:cxn modelId="{729A1D22-4B64-4F32-9451-C8019D942785}" type="presParOf" srcId="{059D71F6-1C9A-403B-B31C-94218A7B4AF3}" destId="{DE581B8B-4297-41D0-8719-2CC14B9D15E7}"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56DA6CE8-B16F-4AFB-BC49-80369B37BE61}"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FC836772-55F1-471C-AB99-465087A1207E}">
      <dgm:prSet phldrT="[Metin]"/>
      <dgm:spPr/>
      <dgm:t>
        <a:bodyPr/>
        <a:lstStyle/>
        <a:p>
          <a:r>
            <a:rPr lang="tr-TR" dirty="0" err="1" smtClean="0"/>
            <a:t>Advantages</a:t>
          </a:r>
          <a:endParaRPr lang="en-US" dirty="0"/>
        </a:p>
      </dgm:t>
    </dgm:pt>
    <dgm:pt modelId="{B9C29EDD-2EE9-43F6-8C7A-49C443381044}" type="parTrans" cxnId="{59DF8EB5-2CC2-4ABC-BA64-AF24612F99BB}">
      <dgm:prSet/>
      <dgm:spPr/>
      <dgm:t>
        <a:bodyPr/>
        <a:lstStyle/>
        <a:p>
          <a:endParaRPr lang="en-US"/>
        </a:p>
      </dgm:t>
    </dgm:pt>
    <dgm:pt modelId="{EF5630B2-3450-4527-B621-9B58C567B835}" type="sibTrans" cxnId="{59DF8EB5-2CC2-4ABC-BA64-AF24612F99BB}">
      <dgm:prSet/>
      <dgm:spPr/>
      <dgm:t>
        <a:bodyPr/>
        <a:lstStyle/>
        <a:p>
          <a:endParaRPr lang="en-US"/>
        </a:p>
      </dgm:t>
    </dgm:pt>
    <dgm:pt modelId="{0615CE2D-7393-4942-A413-1DDA4E13A9F9}">
      <dgm:prSet phldrT="[Metin]"/>
      <dgm:spPr/>
      <dgm:t>
        <a:bodyPr/>
        <a:lstStyle/>
        <a:p>
          <a:pPr marL="228600" indent="0" defTabSz="933450">
            <a:lnSpc>
              <a:spcPct val="90000"/>
            </a:lnSpc>
            <a:spcBef>
              <a:spcPct val="0"/>
            </a:spcBef>
            <a:spcAft>
              <a:spcPct val="15000"/>
            </a:spcAft>
            <a:buNone/>
          </a:pPr>
          <a:r>
            <a:rPr lang="en-US" dirty="0" smtClean="0"/>
            <a:t>Saves time and effort</a:t>
          </a:r>
          <a:endParaRPr lang="en-US" dirty="0"/>
        </a:p>
      </dgm:t>
    </dgm:pt>
    <dgm:pt modelId="{9E6B0449-DFA7-4AA2-A445-437F5E24EC85}" type="parTrans" cxnId="{DCE75735-5ABC-46C2-8280-2E687F510052}">
      <dgm:prSet/>
      <dgm:spPr/>
      <dgm:t>
        <a:bodyPr/>
        <a:lstStyle/>
        <a:p>
          <a:endParaRPr lang="en-US"/>
        </a:p>
      </dgm:t>
    </dgm:pt>
    <dgm:pt modelId="{B3087355-671B-407B-B385-DB1E3E07D403}" type="sibTrans" cxnId="{DCE75735-5ABC-46C2-8280-2E687F510052}">
      <dgm:prSet/>
      <dgm:spPr/>
      <dgm:t>
        <a:bodyPr/>
        <a:lstStyle/>
        <a:p>
          <a:endParaRPr lang="en-US"/>
        </a:p>
      </dgm:t>
    </dgm:pt>
    <dgm:pt modelId="{70CC8116-77AC-4812-A29F-ABB1B9208135}">
      <dgm:prSet phldrT="[Metin]"/>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US" dirty="0" smtClean="0"/>
            <a:t>Makes business deals simple and consistent.</a:t>
          </a:r>
          <a:endParaRPr lang="en-US" dirty="0"/>
        </a:p>
      </dgm:t>
    </dgm:pt>
    <dgm:pt modelId="{CBA97C1F-C92A-454C-AE13-F385C1142E75}" type="parTrans" cxnId="{E230307F-C061-48FE-9094-EC0EAF6C7EB1}">
      <dgm:prSet/>
      <dgm:spPr/>
      <dgm:t>
        <a:bodyPr/>
        <a:lstStyle/>
        <a:p>
          <a:endParaRPr lang="en-US"/>
        </a:p>
      </dgm:t>
    </dgm:pt>
    <dgm:pt modelId="{562A81B3-53DE-4840-83D0-5CCD6BF28590}" type="sibTrans" cxnId="{E230307F-C061-48FE-9094-EC0EAF6C7EB1}">
      <dgm:prSet/>
      <dgm:spPr/>
      <dgm:t>
        <a:bodyPr/>
        <a:lstStyle/>
        <a:p>
          <a:endParaRPr lang="en-US"/>
        </a:p>
      </dgm:t>
    </dgm:pt>
    <dgm:pt modelId="{B656ADD3-3E7B-424E-9792-55C15548594A}">
      <dgm:prSet phldrT="[Metin]"/>
      <dgm:spPr/>
      <dgm:t>
        <a:bodyPr/>
        <a:lstStyle/>
        <a:p>
          <a:r>
            <a:rPr lang="tr-TR" dirty="0" err="1" smtClean="0"/>
            <a:t>Disadvatages</a:t>
          </a:r>
          <a:endParaRPr lang="en-US" dirty="0"/>
        </a:p>
      </dgm:t>
    </dgm:pt>
    <dgm:pt modelId="{7EBF5502-D39D-4A73-A474-EBA33E17CE35}" type="parTrans" cxnId="{34D5F028-A5CF-4CB8-B33A-2EE6BE7D9C67}">
      <dgm:prSet/>
      <dgm:spPr/>
      <dgm:t>
        <a:bodyPr/>
        <a:lstStyle/>
        <a:p>
          <a:endParaRPr lang="en-US"/>
        </a:p>
      </dgm:t>
    </dgm:pt>
    <dgm:pt modelId="{2FDD416A-3E7E-4714-9EE9-EC57323A90D4}" type="sibTrans" cxnId="{34D5F028-A5CF-4CB8-B33A-2EE6BE7D9C67}">
      <dgm:prSet/>
      <dgm:spPr/>
      <dgm:t>
        <a:bodyPr/>
        <a:lstStyle/>
        <a:p>
          <a:endParaRPr lang="en-US"/>
        </a:p>
      </dgm:t>
    </dgm:pt>
    <dgm:pt modelId="{9D03F1C0-4646-4BC7-BB29-087951AA0F7A}">
      <dgm:prSet phldrT="[Metin]"/>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US" dirty="0" smtClean="0"/>
            <a:t>Often favors the company that wrote the contract.</a:t>
          </a:r>
        </a:p>
      </dgm:t>
    </dgm:pt>
    <dgm:pt modelId="{96E73721-2AE7-48A6-8C00-0428389CE3A7}" type="parTrans" cxnId="{CFA989B6-B35E-42EB-9267-D8F7DD196D41}">
      <dgm:prSet/>
      <dgm:spPr/>
      <dgm:t>
        <a:bodyPr/>
        <a:lstStyle/>
        <a:p>
          <a:endParaRPr lang="en-US"/>
        </a:p>
      </dgm:t>
    </dgm:pt>
    <dgm:pt modelId="{572C3D75-B1DF-473D-A9E0-5BCE1DF3AFEB}" type="sibTrans" cxnId="{CFA989B6-B35E-42EB-9267-D8F7DD196D41}">
      <dgm:prSet/>
      <dgm:spPr/>
      <dgm:t>
        <a:bodyPr/>
        <a:lstStyle/>
        <a:p>
          <a:endParaRPr lang="en-US"/>
        </a:p>
      </dgm:t>
    </dgm:pt>
    <dgm:pt modelId="{AEF2A6B1-AF9E-4333-B5F0-B757B3A58C42}">
      <dgm:prSet phldrT="[Metin]"/>
      <dgm:spPr/>
      <dgm:t>
        <a:bodyPr/>
        <a:lstStyle/>
        <a:p>
          <a:pPr marL="171450" marR="0" indent="0" defTabSz="844550" eaLnBrk="1" fontAlgn="auto" latinLnBrk="0" hangingPunct="1">
            <a:lnSpc>
              <a:spcPct val="90000"/>
            </a:lnSpc>
            <a:spcBef>
              <a:spcPct val="0"/>
            </a:spcBef>
            <a:spcAft>
              <a:spcPct val="15000"/>
            </a:spcAft>
            <a:buClrTx/>
            <a:buSzTx/>
            <a:buFontTx/>
            <a:buNone/>
            <a:tabLst/>
            <a:defRPr/>
          </a:pPr>
          <a:r>
            <a:rPr lang="en-US" dirty="0" smtClean="0"/>
            <a:t>No room for negotiation.</a:t>
          </a:r>
        </a:p>
      </dgm:t>
    </dgm:pt>
    <dgm:pt modelId="{2F308F98-97D2-4F25-AF16-DE5F3AA1DE9F}" type="parTrans" cxnId="{17DC5834-0CB5-4052-8D7D-9CB3BFE19494}">
      <dgm:prSet/>
      <dgm:spPr/>
      <dgm:t>
        <a:bodyPr/>
        <a:lstStyle/>
        <a:p>
          <a:endParaRPr lang="en-US"/>
        </a:p>
      </dgm:t>
    </dgm:pt>
    <dgm:pt modelId="{727F185F-6833-4519-8AE6-83A1828A1570}" type="sibTrans" cxnId="{17DC5834-0CB5-4052-8D7D-9CB3BFE19494}">
      <dgm:prSet/>
      <dgm:spPr/>
      <dgm:t>
        <a:bodyPr/>
        <a:lstStyle/>
        <a:p>
          <a:endParaRPr lang="en-US"/>
        </a:p>
      </dgm:t>
    </dgm:pt>
    <dgm:pt modelId="{8186276B-3B17-48D4-88FA-3253A7E8889D}">
      <dgm:prSet phldrT="[Metin]"/>
      <dgm:spPr/>
      <dgm:t>
        <a:bodyPr/>
        <a:lstStyle/>
        <a:p>
          <a:pPr marL="0" marR="0" indent="0" defTabSz="933450" eaLnBrk="1" fontAlgn="auto" latinLnBrk="0" hangingPunct="1">
            <a:lnSpc>
              <a:spcPct val="90000"/>
            </a:lnSpc>
            <a:spcBef>
              <a:spcPct val="0"/>
            </a:spcBef>
            <a:spcAft>
              <a:spcPct val="15000"/>
            </a:spcAft>
            <a:buClrTx/>
            <a:buSzTx/>
            <a:buFontTx/>
            <a:buNone/>
            <a:tabLst/>
            <a:defRPr/>
          </a:pPr>
          <a:r>
            <a:rPr lang="en-US" dirty="0" smtClean="0"/>
            <a:t>Clearly explains the rules for both sides.</a:t>
          </a:r>
        </a:p>
      </dgm:t>
    </dgm:pt>
    <dgm:pt modelId="{9D7C1836-E246-42F8-8209-77DF5A8EB879}" type="parTrans" cxnId="{06DC27CE-1F95-492F-A7F1-9598687F2087}">
      <dgm:prSet/>
      <dgm:spPr/>
      <dgm:t>
        <a:bodyPr/>
        <a:lstStyle/>
        <a:p>
          <a:endParaRPr lang="en-US"/>
        </a:p>
      </dgm:t>
    </dgm:pt>
    <dgm:pt modelId="{3D0FEF39-608B-4F54-9C2E-41C11FE1DBC5}" type="sibTrans" cxnId="{06DC27CE-1F95-492F-A7F1-9598687F2087}">
      <dgm:prSet/>
      <dgm:spPr/>
      <dgm:t>
        <a:bodyPr/>
        <a:lstStyle/>
        <a:p>
          <a:endParaRPr lang="en-US"/>
        </a:p>
      </dgm:t>
    </dgm:pt>
    <dgm:pt modelId="{CD21DC2B-4F1D-4695-9536-F7ACA9854AC2}">
      <dgm:prSet phldrT="[Metin]"/>
      <dgm:spPr/>
      <dgm:t>
        <a:bodyPr/>
        <a:lstStyle/>
        <a:p>
          <a:pPr marL="171450" marR="0" indent="0" defTabSz="844550" eaLnBrk="1" fontAlgn="auto" latinLnBrk="0" hangingPunct="1">
            <a:lnSpc>
              <a:spcPct val="90000"/>
            </a:lnSpc>
            <a:spcBef>
              <a:spcPct val="0"/>
            </a:spcBef>
            <a:spcAft>
              <a:spcPct val="15000"/>
            </a:spcAft>
            <a:buClrTx/>
            <a:buSzTx/>
            <a:buFontTx/>
            <a:buNone/>
            <a:tabLst/>
            <a:defRPr/>
          </a:pPr>
          <a:r>
            <a:rPr lang="en-US" dirty="0" smtClean="0"/>
            <a:t>Can be hard to understand because of legal language.</a:t>
          </a:r>
        </a:p>
      </dgm:t>
    </dgm:pt>
    <dgm:pt modelId="{FE37E911-2B20-466D-BC0C-E83A80BE5060}" type="parTrans" cxnId="{52497CBB-D1E6-447C-BC47-BD1C1741D76F}">
      <dgm:prSet/>
      <dgm:spPr/>
      <dgm:t>
        <a:bodyPr/>
        <a:lstStyle/>
        <a:p>
          <a:endParaRPr lang="en-US"/>
        </a:p>
      </dgm:t>
    </dgm:pt>
    <dgm:pt modelId="{CF83F5D3-112E-451B-9EF2-8EDCA5F839A2}" type="sibTrans" cxnId="{52497CBB-D1E6-447C-BC47-BD1C1741D76F}">
      <dgm:prSet/>
      <dgm:spPr/>
      <dgm:t>
        <a:bodyPr/>
        <a:lstStyle/>
        <a:p>
          <a:endParaRPr lang="en-US"/>
        </a:p>
      </dgm:t>
    </dgm:pt>
    <dgm:pt modelId="{114FFF17-7724-4705-B841-0C4AFB2B5553}">
      <dgm:prSet phldrT="[Metin]"/>
      <dgm:spPr/>
      <dgm:t>
        <a:bodyPr/>
        <a:lstStyle/>
        <a:p>
          <a:pPr marL="171450" marR="0" indent="0" defTabSz="844550" eaLnBrk="1" fontAlgn="auto" latinLnBrk="0" hangingPunct="1">
            <a:lnSpc>
              <a:spcPct val="90000"/>
            </a:lnSpc>
            <a:spcBef>
              <a:spcPct val="0"/>
            </a:spcBef>
            <a:spcAft>
              <a:spcPct val="15000"/>
            </a:spcAft>
            <a:buClrTx/>
            <a:buSzTx/>
            <a:buFontTx/>
            <a:buNone/>
            <a:tabLst/>
            <a:defRPr/>
          </a:pPr>
          <a:r>
            <a:rPr lang="en-US" smtClean="0"/>
            <a:t>In </a:t>
          </a:r>
          <a:r>
            <a:rPr lang="en-US" dirty="0" smtClean="0"/>
            <a:t>short, a standard form contract is a quick and common way to make agreements, but it can sometimes be unfair to the </a:t>
          </a:r>
          <a:r>
            <a:rPr lang="en-US" smtClean="0"/>
            <a:t>customer.</a:t>
          </a:r>
          <a:endParaRPr lang="en-US" dirty="0" smtClean="0"/>
        </a:p>
      </dgm:t>
    </dgm:pt>
    <dgm:pt modelId="{D793AB79-5995-462C-8D82-46A6CCF18437}" type="parTrans" cxnId="{9318D6B8-1F5B-4C5A-BA54-C9A40886A843}">
      <dgm:prSet/>
      <dgm:spPr/>
      <dgm:t>
        <a:bodyPr/>
        <a:lstStyle/>
        <a:p>
          <a:endParaRPr lang="en-US"/>
        </a:p>
      </dgm:t>
    </dgm:pt>
    <dgm:pt modelId="{25D57D87-BA7D-42BF-AE77-FC1D00D6DFE7}" type="sibTrans" cxnId="{9318D6B8-1F5B-4C5A-BA54-C9A40886A843}">
      <dgm:prSet/>
      <dgm:spPr/>
      <dgm:t>
        <a:bodyPr/>
        <a:lstStyle/>
        <a:p>
          <a:endParaRPr lang="en-US"/>
        </a:p>
      </dgm:t>
    </dgm:pt>
    <dgm:pt modelId="{5A3B5667-0C5B-4F4C-BDC3-507023BEC239}" type="pres">
      <dgm:prSet presAssocID="{56DA6CE8-B16F-4AFB-BC49-80369B37BE61}" presName="Name0" presStyleCnt="0">
        <dgm:presLayoutVars>
          <dgm:dir/>
          <dgm:animLvl val="lvl"/>
          <dgm:resizeHandles val="exact"/>
        </dgm:presLayoutVars>
      </dgm:prSet>
      <dgm:spPr/>
      <dgm:t>
        <a:bodyPr/>
        <a:lstStyle/>
        <a:p>
          <a:endParaRPr lang="en-US"/>
        </a:p>
      </dgm:t>
    </dgm:pt>
    <dgm:pt modelId="{9207D596-5D1A-48E7-B308-ACF2AB0550CD}" type="pres">
      <dgm:prSet presAssocID="{FC836772-55F1-471C-AB99-465087A1207E}" presName="composite" presStyleCnt="0"/>
      <dgm:spPr/>
    </dgm:pt>
    <dgm:pt modelId="{DBF4E850-EE96-46D5-BFEA-AC9C5A27D848}" type="pres">
      <dgm:prSet presAssocID="{FC836772-55F1-471C-AB99-465087A1207E}" presName="parTx" presStyleLbl="alignNode1" presStyleIdx="0" presStyleCnt="2">
        <dgm:presLayoutVars>
          <dgm:chMax val="0"/>
          <dgm:chPref val="0"/>
          <dgm:bulletEnabled val="1"/>
        </dgm:presLayoutVars>
      </dgm:prSet>
      <dgm:spPr/>
      <dgm:t>
        <a:bodyPr/>
        <a:lstStyle/>
        <a:p>
          <a:endParaRPr lang="en-US"/>
        </a:p>
      </dgm:t>
    </dgm:pt>
    <dgm:pt modelId="{F2C223E2-FD10-4F7B-A954-90F48E077DF8}" type="pres">
      <dgm:prSet presAssocID="{FC836772-55F1-471C-AB99-465087A1207E}" presName="desTx" presStyleLbl="alignAccFollowNode1" presStyleIdx="0" presStyleCnt="2">
        <dgm:presLayoutVars>
          <dgm:bulletEnabled val="1"/>
        </dgm:presLayoutVars>
      </dgm:prSet>
      <dgm:spPr/>
      <dgm:t>
        <a:bodyPr/>
        <a:lstStyle/>
        <a:p>
          <a:endParaRPr lang="en-US"/>
        </a:p>
      </dgm:t>
    </dgm:pt>
    <dgm:pt modelId="{3E1A6235-A86B-461E-86E4-28B9A73ED575}" type="pres">
      <dgm:prSet presAssocID="{EF5630B2-3450-4527-B621-9B58C567B835}" presName="space" presStyleCnt="0"/>
      <dgm:spPr/>
    </dgm:pt>
    <dgm:pt modelId="{0936C6B9-D07A-45A1-8DD3-F8B904A1991E}" type="pres">
      <dgm:prSet presAssocID="{B656ADD3-3E7B-424E-9792-55C15548594A}" presName="composite" presStyleCnt="0"/>
      <dgm:spPr/>
    </dgm:pt>
    <dgm:pt modelId="{079E168B-7762-4F61-ACE1-C8034DF7A92B}" type="pres">
      <dgm:prSet presAssocID="{B656ADD3-3E7B-424E-9792-55C15548594A}" presName="parTx" presStyleLbl="alignNode1" presStyleIdx="1" presStyleCnt="2">
        <dgm:presLayoutVars>
          <dgm:chMax val="0"/>
          <dgm:chPref val="0"/>
          <dgm:bulletEnabled val="1"/>
        </dgm:presLayoutVars>
      </dgm:prSet>
      <dgm:spPr/>
      <dgm:t>
        <a:bodyPr/>
        <a:lstStyle/>
        <a:p>
          <a:endParaRPr lang="en-US"/>
        </a:p>
      </dgm:t>
    </dgm:pt>
    <dgm:pt modelId="{AC57DB6F-0281-4122-BE6D-D617F96929C3}" type="pres">
      <dgm:prSet presAssocID="{B656ADD3-3E7B-424E-9792-55C15548594A}" presName="desTx" presStyleLbl="alignAccFollowNode1" presStyleIdx="1" presStyleCnt="2">
        <dgm:presLayoutVars>
          <dgm:bulletEnabled val="1"/>
        </dgm:presLayoutVars>
      </dgm:prSet>
      <dgm:spPr/>
      <dgm:t>
        <a:bodyPr/>
        <a:lstStyle/>
        <a:p>
          <a:endParaRPr lang="en-US"/>
        </a:p>
      </dgm:t>
    </dgm:pt>
  </dgm:ptLst>
  <dgm:cxnLst>
    <dgm:cxn modelId="{CFA989B6-B35E-42EB-9267-D8F7DD196D41}" srcId="{B656ADD3-3E7B-424E-9792-55C15548594A}" destId="{9D03F1C0-4646-4BC7-BB29-087951AA0F7A}" srcOrd="0" destOrd="0" parTransId="{96E73721-2AE7-48A6-8C00-0428389CE3A7}" sibTransId="{572C3D75-B1DF-473D-A9E0-5BCE1DF3AFEB}"/>
    <dgm:cxn modelId="{52497CBB-D1E6-447C-BC47-BD1C1741D76F}" srcId="{B656ADD3-3E7B-424E-9792-55C15548594A}" destId="{CD21DC2B-4F1D-4695-9536-F7ACA9854AC2}" srcOrd="2" destOrd="0" parTransId="{FE37E911-2B20-466D-BC0C-E83A80BE5060}" sibTransId="{CF83F5D3-112E-451B-9EF2-8EDCA5F839A2}"/>
    <dgm:cxn modelId="{E230307F-C061-48FE-9094-EC0EAF6C7EB1}" srcId="{FC836772-55F1-471C-AB99-465087A1207E}" destId="{70CC8116-77AC-4812-A29F-ABB1B9208135}" srcOrd="1" destOrd="0" parTransId="{CBA97C1F-C92A-454C-AE13-F385C1142E75}" sibTransId="{562A81B3-53DE-4840-83D0-5CCD6BF28590}"/>
    <dgm:cxn modelId="{9318D6B8-1F5B-4C5A-BA54-C9A40886A843}" srcId="{B656ADD3-3E7B-424E-9792-55C15548594A}" destId="{114FFF17-7724-4705-B841-0C4AFB2B5553}" srcOrd="3" destOrd="0" parTransId="{D793AB79-5995-462C-8D82-46A6CCF18437}" sibTransId="{25D57D87-BA7D-42BF-AE77-FC1D00D6DFE7}"/>
    <dgm:cxn modelId="{3E154908-B2E0-4F18-8D19-22BB8417D3EC}" type="presOf" srcId="{AEF2A6B1-AF9E-4333-B5F0-B757B3A58C42}" destId="{AC57DB6F-0281-4122-BE6D-D617F96929C3}" srcOrd="0" destOrd="1" presId="urn:microsoft.com/office/officeart/2005/8/layout/hList1"/>
    <dgm:cxn modelId="{92247948-226D-4726-8BE4-0C9DA58ADD0C}" type="presOf" srcId="{B656ADD3-3E7B-424E-9792-55C15548594A}" destId="{079E168B-7762-4F61-ACE1-C8034DF7A92B}" srcOrd="0" destOrd="0" presId="urn:microsoft.com/office/officeart/2005/8/layout/hList1"/>
    <dgm:cxn modelId="{091A59F4-8856-4A6A-83C4-08B4B3D771F3}" type="presOf" srcId="{CD21DC2B-4F1D-4695-9536-F7ACA9854AC2}" destId="{AC57DB6F-0281-4122-BE6D-D617F96929C3}" srcOrd="0" destOrd="2" presId="urn:microsoft.com/office/officeart/2005/8/layout/hList1"/>
    <dgm:cxn modelId="{17DC5834-0CB5-4052-8D7D-9CB3BFE19494}" srcId="{B656ADD3-3E7B-424E-9792-55C15548594A}" destId="{AEF2A6B1-AF9E-4333-B5F0-B757B3A58C42}" srcOrd="1" destOrd="0" parTransId="{2F308F98-97D2-4F25-AF16-DE5F3AA1DE9F}" sibTransId="{727F185F-6833-4519-8AE6-83A1828A1570}"/>
    <dgm:cxn modelId="{06DC27CE-1F95-492F-A7F1-9598687F2087}" srcId="{FC836772-55F1-471C-AB99-465087A1207E}" destId="{8186276B-3B17-48D4-88FA-3253A7E8889D}" srcOrd="2" destOrd="0" parTransId="{9D7C1836-E246-42F8-8209-77DF5A8EB879}" sibTransId="{3D0FEF39-608B-4F54-9C2E-41C11FE1DBC5}"/>
    <dgm:cxn modelId="{4E71B678-0442-4792-801C-A00AEC634FF4}" type="presOf" srcId="{114FFF17-7724-4705-B841-0C4AFB2B5553}" destId="{AC57DB6F-0281-4122-BE6D-D617F96929C3}" srcOrd="0" destOrd="3" presId="urn:microsoft.com/office/officeart/2005/8/layout/hList1"/>
    <dgm:cxn modelId="{18C29D60-2EA3-47BB-9B9D-A5071383298F}" type="presOf" srcId="{56DA6CE8-B16F-4AFB-BC49-80369B37BE61}" destId="{5A3B5667-0C5B-4F4C-BDC3-507023BEC239}" srcOrd="0" destOrd="0" presId="urn:microsoft.com/office/officeart/2005/8/layout/hList1"/>
    <dgm:cxn modelId="{08513FE9-C27E-48C9-8503-147983D3D2BB}" type="presOf" srcId="{FC836772-55F1-471C-AB99-465087A1207E}" destId="{DBF4E850-EE96-46D5-BFEA-AC9C5A27D848}" srcOrd="0" destOrd="0" presId="urn:microsoft.com/office/officeart/2005/8/layout/hList1"/>
    <dgm:cxn modelId="{4EA1D787-9B1C-4DA6-A0B1-B9D7769D3002}" type="presOf" srcId="{70CC8116-77AC-4812-A29F-ABB1B9208135}" destId="{F2C223E2-FD10-4F7B-A954-90F48E077DF8}" srcOrd="0" destOrd="1" presId="urn:microsoft.com/office/officeart/2005/8/layout/hList1"/>
    <dgm:cxn modelId="{BBE856A5-97D1-4F02-A89E-999FBF3ED67A}" type="presOf" srcId="{8186276B-3B17-48D4-88FA-3253A7E8889D}" destId="{F2C223E2-FD10-4F7B-A954-90F48E077DF8}" srcOrd="0" destOrd="2" presId="urn:microsoft.com/office/officeart/2005/8/layout/hList1"/>
    <dgm:cxn modelId="{DCE75735-5ABC-46C2-8280-2E687F510052}" srcId="{FC836772-55F1-471C-AB99-465087A1207E}" destId="{0615CE2D-7393-4942-A413-1DDA4E13A9F9}" srcOrd="0" destOrd="0" parTransId="{9E6B0449-DFA7-4AA2-A445-437F5E24EC85}" sibTransId="{B3087355-671B-407B-B385-DB1E3E07D403}"/>
    <dgm:cxn modelId="{59DF8EB5-2CC2-4ABC-BA64-AF24612F99BB}" srcId="{56DA6CE8-B16F-4AFB-BC49-80369B37BE61}" destId="{FC836772-55F1-471C-AB99-465087A1207E}" srcOrd="0" destOrd="0" parTransId="{B9C29EDD-2EE9-43F6-8C7A-49C443381044}" sibTransId="{EF5630B2-3450-4527-B621-9B58C567B835}"/>
    <dgm:cxn modelId="{5F7C67F8-99AB-48C4-8C7B-1CD9EAE12EEA}" type="presOf" srcId="{9D03F1C0-4646-4BC7-BB29-087951AA0F7A}" destId="{AC57DB6F-0281-4122-BE6D-D617F96929C3}" srcOrd="0" destOrd="0" presId="urn:microsoft.com/office/officeart/2005/8/layout/hList1"/>
    <dgm:cxn modelId="{34D5F028-A5CF-4CB8-B33A-2EE6BE7D9C67}" srcId="{56DA6CE8-B16F-4AFB-BC49-80369B37BE61}" destId="{B656ADD3-3E7B-424E-9792-55C15548594A}" srcOrd="1" destOrd="0" parTransId="{7EBF5502-D39D-4A73-A474-EBA33E17CE35}" sibTransId="{2FDD416A-3E7E-4714-9EE9-EC57323A90D4}"/>
    <dgm:cxn modelId="{AADB40B3-184D-4AD4-B639-005368541D67}" type="presOf" srcId="{0615CE2D-7393-4942-A413-1DDA4E13A9F9}" destId="{F2C223E2-FD10-4F7B-A954-90F48E077DF8}" srcOrd="0" destOrd="0" presId="urn:microsoft.com/office/officeart/2005/8/layout/hList1"/>
    <dgm:cxn modelId="{76E8E373-6F0D-4D2E-9623-AB32878D3226}" type="presParOf" srcId="{5A3B5667-0C5B-4F4C-BDC3-507023BEC239}" destId="{9207D596-5D1A-48E7-B308-ACF2AB0550CD}" srcOrd="0" destOrd="0" presId="urn:microsoft.com/office/officeart/2005/8/layout/hList1"/>
    <dgm:cxn modelId="{337EF2F8-8671-408F-AAFF-2995E0C68EBF}" type="presParOf" srcId="{9207D596-5D1A-48E7-B308-ACF2AB0550CD}" destId="{DBF4E850-EE96-46D5-BFEA-AC9C5A27D848}" srcOrd="0" destOrd="0" presId="urn:microsoft.com/office/officeart/2005/8/layout/hList1"/>
    <dgm:cxn modelId="{C5D06EE7-C37A-4B06-9AE9-BCC43A0EC3D6}" type="presParOf" srcId="{9207D596-5D1A-48E7-B308-ACF2AB0550CD}" destId="{F2C223E2-FD10-4F7B-A954-90F48E077DF8}" srcOrd="1" destOrd="0" presId="urn:microsoft.com/office/officeart/2005/8/layout/hList1"/>
    <dgm:cxn modelId="{221166CB-6E13-4D6C-B9E5-0460EB7CD9D2}" type="presParOf" srcId="{5A3B5667-0C5B-4F4C-BDC3-507023BEC239}" destId="{3E1A6235-A86B-461E-86E4-28B9A73ED575}" srcOrd="1" destOrd="0" presId="urn:microsoft.com/office/officeart/2005/8/layout/hList1"/>
    <dgm:cxn modelId="{E13FFF60-2293-48ED-93E9-1B68E7D18ABF}" type="presParOf" srcId="{5A3B5667-0C5B-4F4C-BDC3-507023BEC239}" destId="{0936C6B9-D07A-45A1-8DD3-F8B904A1991E}" srcOrd="2" destOrd="0" presId="urn:microsoft.com/office/officeart/2005/8/layout/hList1"/>
    <dgm:cxn modelId="{9BBB62B5-0660-4945-BC27-7F9BE2C5317A}" type="presParOf" srcId="{0936C6B9-D07A-45A1-8DD3-F8B904A1991E}" destId="{079E168B-7762-4F61-ACE1-C8034DF7A92B}" srcOrd="0" destOrd="0" presId="urn:microsoft.com/office/officeart/2005/8/layout/hList1"/>
    <dgm:cxn modelId="{E3471A4B-AC93-4446-93FF-82185E838546}" type="presParOf" srcId="{0936C6B9-D07A-45A1-8DD3-F8B904A1991E}" destId="{AC57DB6F-0281-4122-BE6D-D617F96929C3}"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625FA73-A1DD-404E-98A0-6DEF56806053}" type="doc">
      <dgm:prSet loTypeId="urn:microsoft.com/office/officeart/2005/8/layout/cycle7" loCatId="cycle" qsTypeId="urn:microsoft.com/office/officeart/2005/8/quickstyle/simple2" qsCatId="simple" csTypeId="urn:microsoft.com/office/officeart/2005/8/colors/accent1_2" csCatId="accent1" phldr="1"/>
      <dgm:spPr/>
      <dgm:t>
        <a:bodyPr/>
        <a:lstStyle/>
        <a:p>
          <a:endParaRPr lang="en-US"/>
        </a:p>
      </dgm:t>
    </dgm:pt>
    <dgm:pt modelId="{289C0A2F-2D44-4850-B2B0-A4400A3D0B33}">
      <dgm:prSet phldrT="[Metin]"/>
      <dgm:spPr/>
      <dgm:t>
        <a:bodyPr/>
        <a:lstStyle/>
        <a:p>
          <a:r>
            <a:rPr lang="tr-TR" b="1" dirty="0" smtClean="0"/>
            <a:t>Business</a:t>
          </a:r>
          <a:endParaRPr lang="en-US" b="1" dirty="0"/>
        </a:p>
      </dgm:t>
    </dgm:pt>
    <dgm:pt modelId="{575935BD-EABC-480B-99CD-4303D4FBC7D0}" type="parTrans" cxnId="{1AA726BE-FF18-4949-A3F6-7A2A51B6851B}">
      <dgm:prSet/>
      <dgm:spPr/>
      <dgm:t>
        <a:bodyPr/>
        <a:lstStyle/>
        <a:p>
          <a:endParaRPr lang="en-US"/>
        </a:p>
      </dgm:t>
    </dgm:pt>
    <dgm:pt modelId="{C8BD77EA-ACB2-47CF-A4DB-F439C3DD38A9}" type="sibTrans" cxnId="{1AA726BE-FF18-4949-A3F6-7A2A51B6851B}">
      <dgm:prSet/>
      <dgm:spPr/>
      <dgm:t>
        <a:bodyPr/>
        <a:lstStyle/>
        <a:p>
          <a:endParaRPr lang="en-US"/>
        </a:p>
      </dgm:t>
    </dgm:pt>
    <dgm:pt modelId="{8AB07121-534F-4A9A-ABB3-91B16063A29B}">
      <dgm:prSet phldrT="[Metin]"/>
      <dgm:spPr/>
      <dgm:t>
        <a:bodyPr/>
        <a:lstStyle/>
        <a:p>
          <a:r>
            <a:rPr lang="tr-TR" b="1" dirty="0" err="1" smtClean="0"/>
            <a:t>Fairness</a:t>
          </a:r>
          <a:endParaRPr lang="en-US" b="1" dirty="0"/>
        </a:p>
      </dgm:t>
    </dgm:pt>
    <dgm:pt modelId="{69F7FDB4-DB2C-40DB-B21A-4993EBF04561}" type="parTrans" cxnId="{8613448A-8DB4-435C-8DE1-719CFFFA004B}">
      <dgm:prSet/>
      <dgm:spPr/>
      <dgm:t>
        <a:bodyPr/>
        <a:lstStyle/>
        <a:p>
          <a:endParaRPr lang="en-US"/>
        </a:p>
      </dgm:t>
    </dgm:pt>
    <dgm:pt modelId="{D3070414-DBD6-4D01-9AA2-C9CF5F3ED2CD}" type="sibTrans" cxnId="{8613448A-8DB4-435C-8DE1-719CFFFA004B}">
      <dgm:prSet/>
      <dgm:spPr/>
      <dgm:t>
        <a:bodyPr/>
        <a:lstStyle/>
        <a:p>
          <a:endParaRPr lang="en-US"/>
        </a:p>
      </dgm:t>
    </dgm:pt>
    <dgm:pt modelId="{6E5A6072-FB0A-485E-AE8A-67A3DB1ED248}">
      <dgm:prSet phldrT="[Metin]"/>
      <dgm:spPr/>
      <dgm:t>
        <a:bodyPr/>
        <a:lstStyle/>
        <a:p>
          <a:r>
            <a:rPr lang="tr-TR" b="1" dirty="0" err="1" smtClean="0"/>
            <a:t>Stability</a:t>
          </a:r>
          <a:endParaRPr lang="en-US" b="1" dirty="0"/>
        </a:p>
      </dgm:t>
    </dgm:pt>
    <dgm:pt modelId="{5AEC7FF6-82F7-453E-BCE2-A4CC4C457431}" type="parTrans" cxnId="{18BBBFFF-5A21-42E7-ADAF-D0D0C9D81AAB}">
      <dgm:prSet/>
      <dgm:spPr/>
      <dgm:t>
        <a:bodyPr/>
        <a:lstStyle/>
        <a:p>
          <a:endParaRPr lang="en-US"/>
        </a:p>
      </dgm:t>
    </dgm:pt>
    <dgm:pt modelId="{E552DC26-A0A0-47F3-93E0-D18D480AAAC0}" type="sibTrans" cxnId="{18BBBFFF-5A21-42E7-ADAF-D0D0C9D81AAB}">
      <dgm:prSet/>
      <dgm:spPr/>
      <dgm:t>
        <a:bodyPr/>
        <a:lstStyle/>
        <a:p>
          <a:endParaRPr lang="en-US"/>
        </a:p>
      </dgm:t>
    </dgm:pt>
    <dgm:pt modelId="{1181D821-528F-4B7A-B8F5-BEEABE9AE7E0}" type="pres">
      <dgm:prSet presAssocID="{A625FA73-A1DD-404E-98A0-6DEF56806053}" presName="Name0" presStyleCnt="0">
        <dgm:presLayoutVars>
          <dgm:dir/>
          <dgm:resizeHandles val="exact"/>
        </dgm:presLayoutVars>
      </dgm:prSet>
      <dgm:spPr/>
    </dgm:pt>
    <dgm:pt modelId="{2AC91FE6-5686-432A-9C13-BA2D58757D5F}" type="pres">
      <dgm:prSet presAssocID="{289C0A2F-2D44-4850-B2B0-A4400A3D0B33}" presName="node" presStyleLbl="node1" presStyleIdx="0" presStyleCnt="3">
        <dgm:presLayoutVars>
          <dgm:bulletEnabled val="1"/>
        </dgm:presLayoutVars>
      </dgm:prSet>
      <dgm:spPr/>
    </dgm:pt>
    <dgm:pt modelId="{86479B59-C017-4EA8-AC84-C8C3E55CA89A}" type="pres">
      <dgm:prSet presAssocID="{C8BD77EA-ACB2-47CF-A4DB-F439C3DD38A9}" presName="sibTrans" presStyleLbl="sibTrans2D1" presStyleIdx="0" presStyleCnt="3"/>
      <dgm:spPr/>
    </dgm:pt>
    <dgm:pt modelId="{8E72A93C-AD2C-443D-BE86-D11DC491F28F}" type="pres">
      <dgm:prSet presAssocID="{C8BD77EA-ACB2-47CF-A4DB-F439C3DD38A9}" presName="connectorText" presStyleLbl="sibTrans2D1" presStyleIdx="0" presStyleCnt="3"/>
      <dgm:spPr/>
    </dgm:pt>
    <dgm:pt modelId="{E9700E19-DDC4-4330-8662-0E68AEB59B0F}" type="pres">
      <dgm:prSet presAssocID="{8AB07121-534F-4A9A-ABB3-91B16063A29B}" presName="node" presStyleLbl="node1" presStyleIdx="1" presStyleCnt="3">
        <dgm:presLayoutVars>
          <dgm:bulletEnabled val="1"/>
        </dgm:presLayoutVars>
      </dgm:prSet>
      <dgm:spPr/>
    </dgm:pt>
    <dgm:pt modelId="{1AB0E12F-BFD9-4038-96C8-AF226B6290A8}" type="pres">
      <dgm:prSet presAssocID="{D3070414-DBD6-4D01-9AA2-C9CF5F3ED2CD}" presName="sibTrans" presStyleLbl="sibTrans2D1" presStyleIdx="1" presStyleCnt="3"/>
      <dgm:spPr/>
    </dgm:pt>
    <dgm:pt modelId="{BC247DB3-6D18-4767-B42E-7089A8906386}" type="pres">
      <dgm:prSet presAssocID="{D3070414-DBD6-4D01-9AA2-C9CF5F3ED2CD}" presName="connectorText" presStyleLbl="sibTrans2D1" presStyleIdx="1" presStyleCnt="3"/>
      <dgm:spPr/>
    </dgm:pt>
    <dgm:pt modelId="{AA3A339D-DA7A-489E-953E-3E586ECEB439}" type="pres">
      <dgm:prSet presAssocID="{6E5A6072-FB0A-485E-AE8A-67A3DB1ED248}" presName="node" presStyleLbl="node1" presStyleIdx="2" presStyleCnt="3">
        <dgm:presLayoutVars>
          <dgm:bulletEnabled val="1"/>
        </dgm:presLayoutVars>
      </dgm:prSet>
      <dgm:spPr/>
    </dgm:pt>
    <dgm:pt modelId="{C09A42A6-D309-4249-8BBF-01B8F388A3BA}" type="pres">
      <dgm:prSet presAssocID="{E552DC26-A0A0-47F3-93E0-D18D480AAAC0}" presName="sibTrans" presStyleLbl="sibTrans2D1" presStyleIdx="2" presStyleCnt="3"/>
      <dgm:spPr/>
    </dgm:pt>
    <dgm:pt modelId="{9FC01B8E-5900-4970-8112-AB7033E41914}" type="pres">
      <dgm:prSet presAssocID="{E552DC26-A0A0-47F3-93E0-D18D480AAAC0}" presName="connectorText" presStyleLbl="sibTrans2D1" presStyleIdx="2" presStyleCnt="3"/>
      <dgm:spPr/>
    </dgm:pt>
  </dgm:ptLst>
  <dgm:cxnLst>
    <dgm:cxn modelId="{7771959F-1848-4EE9-8A6A-0A55B2B9AB16}" type="presOf" srcId="{C8BD77EA-ACB2-47CF-A4DB-F439C3DD38A9}" destId="{86479B59-C017-4EA8-AC84-C8C3E55CA89A}" srcOrd="0" destOrd="0" presId="urn:microsoft.com/office/officeart/2005/8/layout/cycle7"/>
    <dgm:cxn modelId="{A382FE89-636F-4606-AA89-532727AE16D8}" type="presOf" srcId="{8AB07121-534F-4A9A-ABB3-91B16063A29B}" destId="{E9700E19-DDC4-4330-8662-0E68AEB59B0F}" srcOrd="0" destOrd="0" presId="urn:microsoft.com/office/officeart/2005/8/layout/cycle7"/>
    <dgm:cxn modelId="{698AAD27-4301-45FD-88BE-2A974208D671}" type="presOf" srcId="{D3070414-DBD6-4D01-9AA2-C9CF5F3ED2CD}" destId="{BC247DB3-6D18-4767-B42E-7089A8906386}" srcOrd="1" destOrd="0" presId="urn:microsoft.com/office/officeart/2005/8/layout/cycle7"/>
    <dgm:cxn modelId="{78358929-FC6D-4DE4-82B0-126109B3F6FD}" type="presOf" srcId="{E552DC26-A0A0-47F3-93E0-D18D480AAAC0}" destId="{9FC01B8E-5900-4970-8112-AB7033E41914}" srcOrd="1" destOrd="0" presId="urn:microsoft.com/office/officeart/2005/8/layout/cycle7"/>
    <dgm:cxn modelId="{2F38E66D-FBEB-42F9-A71D-6CAA30700200}" type="presOf" srcId="{E552DC26-A0A0-47F3-93E0-D18D480AAAC0}" destId="{C09A42A6-D309-4249-8BBF-01B8F388A3BA}" srcOrd="0" destOrd="0" presId="urn:microsoft.com/office/officeart/2005/8/layout/cycle7"/>
    <dgm:cxn modelId="{1AA726BE-FF18-4949-A3F6-7A2A51B6851B}" srcId="{A625FA73-A1DD-404E-98A0-6DEF56806053}" destId="{289C0A2F-2D44-4850-B2B0-A4400A3D0B33}" srcOrd="0" destOrd="0" parTransId="{575935BD-EABC-480B-99CD-4303D4FBC7D0}" sibTransId="{C8BD77EA-ACB2-47CF-A4DB-F439C3DD38A9}"/>
    <dgm:cxn modelId="{1D425B7B-4B2D-47BD-A7BC-808F11047B12}" type="presOf" srcId="{289C0A2F-2D44-4850-B2B0-A4400A3D0B33}" destId="{2AC91FE6-5686-432A-9C13-BA2D58757D5F}" srcOrd="0" destOrd="0" presId="urn:microsoft.com/office/officeart/2005/8/layout/cycle7"/>
    <dgm:cxn modelId="{148A607E-559A-43F2-881D-27CDEF2BF152}" type="presOf" srcId="{D3070414-DBD6-4D01-9AA2-C9CF5F3ED2CD}" destId="{1AB0E12F-BFD9-4038-96C8-AF226B6290A8}" srcOrd="0" destOrd="0" presId="urn:microsoft.com/office/officeart/2005/8/layout/cycle7"/>
    <dgm:cxn modelId="{D262FAEA-F337-496F-ACE3-DC8E4281F65C}" type="presOf" srcId="{C8BD77EA-ACB2-47CF-A4DB-F439C3DD38A9}" destId="{8E72A93C-AD2C-443D-BE86-D11DC491F28F}" srcOrd="1" destOrd="0" presId="urn:microsoft.com/office/officeart/2005/8/layout/cycle7"/>
    <dgm:cxn modelId="{8613448A-8DB4-435C-8DE1-719CFFFA004B}" srcId="{A625FA73-A1DD-404E-98A0-6DEF56806053}" destId="{8AB07121-534F-4A9A-ABB3-91B16063A29B}" srcOrd="1" destOrd="0" parTransId="{69F7FDB4-DB2C-40DB-B21A-4993EBF04561}" sibTransId="{D3070414-DBD6-4D01-9AA2-C9CF5F3ED2CD}"/>
    <dgm:cxn modelId="{18BBBFFF-5A21-42E7-ADAF-D0D0C9D81AAB}" srcId="{A625FA73-A1DD-404E-98A0-6DEF56806053}" destId="{6E5A6072-FB0A-485E-AE8A-67A3DB1ED248}" srcOrd="2" destOrd="0" parTransId="{5AEC7FF6-82F7-453E-BCE2-A4CC4C457431}" sibTransId="{E552DC26-A0A0-47F3-93E0-D18D480AAAC0}"/>
    <dgm:cxn modelId="{D0FA89A3-BEA2-4654-A0A0-4A4AB7679E57}" type="presOf" srcId="{A625FA73-A1DD-404E-98A0-6DEF56806053}" destId="{1181D821-528F-4B7A-B8F5-BEEABE9AE7E0}" srcOrd="0" destOrd="0" presId="urn:microsoft.com/office/officeart/2005/8/layout/cycle7"/>
    <dgm:cxn modelId="{7270CA07-82A1-4EE6-A6DF-26220A5235CB}" type="presOf" srcId="{6E5A6072-FB0A-485E-AE8A-67A3DB1ED248}" destId="{AA3A339D-DA7A-489E-953E-3E586ECEB439}" srcOrd="0" destOrd="0" presId="urn:microsoft.com/office/officeart/2005/8/layout/cycle7"/>
    <dgm:cxn modelId="{AE35846F-A3C5-4E58-ACFF-D4F6728F5911}" type="presParOf" srcId="{1181D821-528F-4B7A-B8F5-BEEABE9AE7E0}" destId="{2AC91FE6-5686-432A-9C13-BA2D58757D5F}" srcOrd="0" destOrd="0" presId="urn:microsoft.com/office/officeart/2005/8/layout/cycle7"/>
    <dgm:cxn modelId="{1298EDA8-ED19-4BBF-9C1F-6C8831F66847}" type="presParOf" srcId="{1181D821-528F-4B7A-B8F5-BEEABE9AE7E0}" destId="{86479B59-C017-4EA8-AC84-C8C3E55CA89A}" srcOrd="1" destOrd="0" presId="urn:microsoft.com/office/officeart/2005/8/layout/cycle7"/>
    <dgm:cxn modelId="{59D0B6E3-A122-46B0-8227-609B716545E0}" type="presParOf" srcId="{86479B59-C017-4EA8-AC84-C8C3E55CA89A}" destId="{8E72A93C-AD2C-443D-BE86-D11DC491F28F}" srcOrd="0" destOrd="0" presId="urn:microsoft.com/office/officeart/2005/8/layout/cycle7"/>
    <dgm:cxn modelId="{D7AB70F0-AEDB-4D3E-AD2E-D92B0F043D78}" type="presParOf" srcId="{1181D821-528F-4B7A-B8F5-BEEABE9AE7E0}" destId="{E9700E19-DDC4-4330-8662-0E68AEB59B0F}" srcOrd="2" destOrd="0" presId="urn:microsoft.com/office/officeart/2005/8/layout/cycle7"/>
    <dgm:cxn modelId="{9A5EE477-A78B-4203-A82B-B3CF28BE88F7}" type="presParOf" srcId="{1181D821-528F-4B7A-B8F5-BEEABE9AE7E0}" destId="{1AB0E12F-BFD9-4038-96C8-AF226B6290A8}" srcOrd="3" destOrd="0" presId="urn:microsoft.com/office/officeart/2005/8/layout/cycle7"/>
    <dgm:cxn modelId="{0D4E0728-11CC-400C-B068-DED9B481C1DE}" type="presParOf" srcId="{1AB0E12F-BFD9-4038-96C8-AF226B6290A8}" destId="{BC247DB3-6D18-4767-B42E-7089A8906386}" srcOrd="0" destOrd="0" presId="urn:microsoft.com/office/officeart/2005/8/layout/cycle7"/>
    <dgm:cxn modelId="{AB2A9434-FD2C-4ACA-84F2-E3170198201C}" type="presParOf" srcId="{1181D821-528F-4B7A-B8F5-BEEABE9AE7E0}" destId="{AA3A339D-DA7A-489E-953E-3E586ECEB439}" srcOrd="4" destOrd="0" presId="urn:microsoft.com/office/officeart/2005/8/layout/cycle7"/>
    <dgm:cxn modelId="{2DB6B4E4-1EBA-4AE6-A603-637BC1299ACB}" type="presParOf" srcId="{1181D821-528F-4B7A-B8F5-BEEABE9AE7E0}" destId="{C09A42A6-D309-4249-8BBF-01B8F388A3BA}" srcOrd="5" destOrd="0" presId="urn:microsoft.com/office/officeart/2005/8/layout/cycle7"/>
    <dgm:cxn modelId="{0E5F74C3-5E09-4DE3-A05E-75B8B00C535D}" type="presParOf" srcId="{C09A42A6-D309-4249-8BBF-01B8F388A3BA}" destId="{9FC01B8E-5900-4970-8112-AB7033E41914}"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5236741-405E-468F-80B5-0755D2E78530}" type="doc">
      <dgm:prSet loTypeId="urn:microsoft.com/office/officeart/2005/8/layout/pyramid2" loCatId="pyramid" qsTypeId="urn:microsoft.com/office/officeart/2005/8/quickstyle/simple1" qsCatId="simple" csTypeId="urn:microsoft.com/office/officeart/2005/8/colors/accent1_2" csCatId="accent1" phldr="1"/>
      <dgm:spPr/>
    </dgm:pt>
    <dgm:pt modelId="{1011CAA2-626E-44B2-B8E3-1AA013D2C898}">
      <dgm:prSet phldrT="[Metin]"/>
      <dgm:spPr/>
      <dgm:t>
        <a:bodyPr/>
        <a:lstStyle/>
        <a:p>
          <a:r>
            <a:rPr lang="en-US" b="1" dirty="0" smtClean="0"/>
            <a:t>Facilitate Trade:</a:t>
          </a:r>
          <a:r>
            <a:rPr lang="en-US" dirty="0" smtClean="0"/>
            <a:t> Ensures smooth business operations by providing </a:t>
          </a:r>
          <a:r>
            <a:rPr lang="en-US" u="sng" dirty="0" smtClean="0"/>
            <a:t>clear rules.</a:t>
          </a:r>
          <a:endParaRPr lang="en-US" u="sng" dirty="0"/>
        </a:p>
      </dgm:t>
    </dgm:pt>
    <dgm:pt modelId="{3F3C03E9-D57D-4384-879C-D7F34E2A2649}" type="parTrans" cxnId="{2EC6A278-8DBE-4672-B9F5-49A2CBA4E4BF}">
      <dgm:prSet/>
      <dgm:spPr/>
      <dgm:t>
        <a:bodyPr/>
        <a:lstStyle/>
        <a:p>
          <a:endParaRPr lang="en-US"/>
        </a:p>
      </dgm:t>
    </dgm:pt>
    <dgm:pt modelId="{2D35103D-17DE-4BFB-A29C-283033F38E7D}" type="sibTrans" cxnId="{2EC6A278-8DBE-4672-B9F5-49A2CBA4E4BF}">
      <dgm:prSet/>
      <dgm:spPr/>
      <dgm:t>
        <a:bodyPr/>
        <a:lstStyle/>
        <a:p>
          <a:endParaRPr lang="en-US"/>
        </a:p>
      </dgm:t>
    </dgm:pt>
    <dgm:pt modelId="{2C8D10A3-65C6-468D-90E3-E774F63976FB}">
      <dgm:prSet phldrT="[Metin]"/>
      <dgm:spPr/>
      <dgm:t>
        <a:bodyPr/>
        <a:lstStyle/>
        <a:p>
          <a:r>
            <a:rPr lang="en-US" b="1" dirty="0" smtClean="0"/>
            <a:t>Protect Parties:</a:t>
          </a:r>
          <a:r>
            <a:rPr lang="en-US" dirty="0" smtClean="0"/>
            <a:t> Safeguards the rights of businesses, consumers, and other stakeholders</a:t>
          </a:r>
          <a:endParaRPr lang="en-US" dirty="0"/>
        </a:p>
      </dgm:t>
    </dgm:pt>
    <dgm:pt modelId="{B704D9AA-E251-4427-8B81-0A48C56769EF}" type="parTrans" cxnId="{D4ED5467-8DFA-41F2-8DDA-1EBCF1984882}">
      <dgm:prSet/>
      <dgm:spPr/>
      <dgm:t>
        <a:bodyPr/>
        <a:lstStyle/>
        <a:p>
          <a:endParaRPr lang="en-US"/>
        </a:p>
      </dgm:t>
    </dgm:pt>
    <dgm:pt modelId="{98C4D247-5E9F-44CF-803D-B00F846D6459}" type="sibTrans" cxnId="{D4ED5467-8DFA-41F2-8DDA-1EBCF1984882}">
      <dgm:prSet/>
      <dgm:spPr/>
      <dgm:t>
        <a:bodyPr/>
        <a:lstStyle/>
        <a:p>
          <a:endParaRPr lang="en-US"/>
        </a:p>
      </dgm:t>
    </dgm:pt>
    <dgm:pt modelId="{D33B9FBE-1B29-4033-A7A8-16E376702135}">
      <dgm:prSet phldrT="[Metin]"/>
      <dgm:spPr/>
      <dgm:t>
        <a:bodyPr/>
        <a:lstStyle/>
        <a:p>
          <a:r>
            <a:rPr lang="en-US" b="1" dirty="0" smtClean="0"/>
            <a:t>Resolve Disputes:</a:t>
          </a:r>
          <a:r>
            <a:rPr lang="en-US" dirty="0" smtClean="0"/>
            <a:t> Provides mechanisms for addressing conflicts, such as arbitration or litigation</a:t>
          </a:r>
          <a:endParaRPr lang="en-US" dirty="0"/>
        </a:p>
      </dgm:t>
    </dgm:pt>
    <dgm:pt modelId="{FA8C4CA2-FFE2-41AC-B452-BD1E659A2635}" type="parTrans" cxnId="{33A49795-A2EE-454C-B594-AF532EA278CB}">
      <dgm:prSet/>
      <dgm:spPr/>
      <dgm:t>
        <a:bodyPr/>
        <a:lstStyle/>
        <a:p>
          <a:endParaRPr lang="en-US"/>
        </a:p>
      </dgm:t>
    </dgm:pt>
    <dgm:pt modelId="{A02B995E-1D89-46C7-A496-9FBEE1F11BFB}" type="sibTrans" cxnId="{33A49795-A2EE-454C-B594-AF532EA278CB}">
      <dgm:prSet/>
      <dgm:spPr/>
      <dgm:t>
        <a:bodyPr/>
        <a:lstStyle/>
        <a:p>
          <a:endParaRPr lang="en-US"/>
        </a:p>
      </dgm:t>
    </dgm:pt>
    <dgm:pt modelId="{38CA8246-4500-42A7-A9FA-8EFFFAB38A56}">
      <dgm:prSet phldrT="[Metin]"/>
      <dgm:spPr/>
      <dgm:t>
        <a:bodyPr/>
        <a:lstStyle/>
        <a:p>
          <a:r>
            <a:rPr lang="en-US" b="1" smtClean="0"/>
            <a:t>Encourage Fair Practices:</a:t>
          </a:r>
          <a:r>
            <a:rPr lang="en-US" smtClean="0"/>
            <a:t> Promotes ethical and lawful business behavior.</a:t>
          </a:r>
          <a:endParaRPr lang="en-US" dirty="0"/>
        </a:p>
      </dgm:t>
    </dgm:pt>
    <dgm:pt modelId="{4AFFA43A-7689-41BF-90E6-2A6C4521DB21}" type="parTrans" cxnId="{9FF7FD0E-FA25-40F2-B199-8CA70643759D}">
      <dgm:prSet/>
      <dgm:spPr/>
      <dgm:t>
        <a:bodyPr/>
        <a:lstStyle/>
        <a:p>
          <a:endParaRPr lang="en-US"/>
        </a:p>
      </dgm:t>
    </dgm:pt>
    <dgm:pt modelId="{C1D401C7-BB4E-4E5E-87E8-227F0DE3016B}" type="sibTrans" cxnId="{9FF7FD0E-FA25-40F2-B199-8CA70643759D}">
      <dgm:prSet/>
      <dgm:spPr/>
      <dgm:t>
        <a:bodyPr/>
        <a:lstStyle/>
        <a:p>
          <a:endParaRPr lang="en-US"/>
        </a:p>
      </dgm:t>
    </dgm:pt>
    <dgm:pt modelId="{DA1AFF0B-AFC8-4564-B116-3A11CC085B31}" type="pres">
      <dgm:prSet presAssocID="{C5236741-405E-468F-80B5-0755D2E78530}" presName="compositeShape" presStyleCnt="0">
        <dgm:presLayoutVars>
          <dgm:dir/>
          <dgm:resizeHandles/>
        </dgm:presLayoutVars>
      </dgm:prSet>
      <dgm:spPr/>
    </dgm:pt>
    <dgm:pt modelId="{BD95F45B-D038-4152-B632-2E0E6E4018D7}" type="pres">
      <dgm:prSet presAssocID="{C5236741-405E-468F-80B5-0755D2E78530}" presName="pyramid" presStyleLbl="node1" presStyleIdx="0" presStyleCnt="1"/>
      <dgm:spPr/>
    </dgm:pt>
    <dgm:pt modelId="{AA49AC43-5825-4D47-8F5A-4771AE1BC1BF}" type="pres">
      <dgm:prSet presAssocID="{C5236741-405E-468F-80B5-0755D2E78530}" presName="theList" presStyleCnt="0"/>
      <dgm:spPr/>
    </dgm:pt>
    <dgm:pt modelId="{DC7861DC-833C-46A0-AF95-E96B6A34E275}" type="pres">
      <dgm:prSet presAssocID="{1011CAA2-626E-44B2-B8E3-1AA013D2C898}" presName="aNode" presStyleLbl="fgAcc1" presStyleIdx="0" presStyleCnt="4">
        <dgm:presLayoutVars>
          <dgm:bulletEnabled val="1"/>
        </dgm:presLayoutVars>
      </dgm:prSet>
      <dgm:spPr/>
      <dgm:t>
        <a:bodyPr/>
        <a:lstStyle/>
        <a:p>
          <a:endParaRPr lang="en-US"/>
        </a:p>
      </dgm:t>
    </dgm:pt>
    <dgm:pt modelId="{7B91D102-297A-4744-8124-5035BF920743}" type="pres">
      <dgm:prSet presAssocID="{1011CAA2-626E-44B2-B8E3-1AA013D2C898}" presName="aSpace" presStyleCnt="0"/>
      <dgm:spPr/>
    </dgm:pt>
    <dgm:pt modelId="{B0456572-1B13-44A4-B4D6-21A015D7E89C}" type="pres">
      <dgm:prSet presAssocID="{2C8D10A3-65C6-468D-90E3-E774F63976FB}" presName="aNode" presStyleLbl="fgAcc1" presStyleIdx="1" presStyleCnt="4">
        <dgm:presLayoutVars>
          <dgm:bulletEnabled val="1"/>
        </dgm:presLayoutVars>
      </dgm:prSet>
      <dgm:spPr/>
      <dgm:t>
        <a:bodyPr/>
        <a:lstStyle/>
        <a:p>
          <a:endParaRPr lang="en-US"/>
        </a:p>
      </dgm:t>
    </dgm:pt>
    <dgm:pt modelId="{BC8A4F39-4C14-431C-820D-A37DC7F63FEE}" type="pres">
      <dgm:prSet presAssocID="{2C8D10A3-65C6-468D-90E3-E774F63976FB}" presName="aSpace" presStyleCnt="0"/>
      <dgm:spPr/>
    </dgm:pt>
    <dgm:pt modelId="{B9668BDC-4704-48A1-962C-78526D4127A1}" type="pres">
      <dgm:prSet presAssocID="{D33B9FBE-1B29-4033-A7A8-16E376702135}" presName="aNode" presStyleLbl="fgAcc1" presStyleIdx="2" presStyleCnt="4">
        <dgm:presLayoutVars>
          <dgm:bulletEnabled val="1"/>
        </dgm:presLayoutVars>
      </dgm:prSet>
      <dgm:spPr/>
      <dgm:t>
        <a:bodyPr/>
        <a:lstStyle/>
        <a:p>
          <a:endParaRPr lang="en-US"/>
        </a:p>
      </dgm:t>
    </dgm:pt>
    <dgm:pt modelId="{CCF46A86-1A3A-4241-8805-157E72528A19}" type="pres">
      <dgm:prSet presAssocID="{D33B9FBE-1B29-4033-A7A8-16E376702135}" presName="aSpace" presStyleCnt="0"/>
      <dgm:spPr/>
    </dgm:pt>
    <dgm:pt modelId="{75FFB284-F909-4EF9-84A8-084C46323E58}" type="pres">
      <dgm:prSet presAssocID="{38CA8246-4500-42A7-A9FA-8EFFFAB38A56}" presName="aNode" presStyleLbl="fgAcc1" presStyleIdx="3" presStyleCnt="4">
        <dgm:presLayoutVars>
          <dgm:bulletEnabled val="1"/>
        </dgm:presLayoutVars>
      </dgm:prSet>
      <dgm:spPr/>
      <dgm:t>
        <a:bodyPr/>
        <a:lstStyle/>
        <a:p>
          <a:endParaRPr lang="en-US"/>
        </a:p>
      </dgm:t>
    </dgm:pt>
    <dgm:pt modelId="{0EB03AD3-320B-4DEC-9503-C3628B45B149}" type="pres">
      <dgm:prSet presAssocID="{38CA8246-4500-42A7-A9FA-8EFFFAB38A56}" presName="aSpace" presStyleCnt="0"/>
      <dgm:spPr/>
    </dgm:pt>
  </dgm:ptLst>
  <dgm:cxnLst>
    <dgm:cxn modelId="{D4ED5467-8DFA-41F2-8DDA-1EBCF1984882}" srcId="{C5236741-405E-468F-80B5-0755D2E78530}" destId="{2C8D10A3-65C6-468D-90E3-E774F63976FB}" srcOrd="1" destOrd="0" parTransId="{B704D9AA-E251-4427-8B81-0A48C56769EF}" sibTransId="{98C4D247-5E9F-44CF-803D-B00F846D6459}"/>
    <dgm:cxn modelId="{D0ADBEEF-3407-44C0-BD00-4FFC7CF96D33}" type="presOf" srcId="{38CA8246-4500-42A7-A9FA-8EFFFAB38A56}" destId="{75FFB284-F909-4EF9-84A8-084C46323E58}" srcOrd="0" destOrd="0" presId="urn:microsoft.com/office/officeart/2005/8/layout/pyramid2"/>
    <dgm:cxn modelId="{2EC6A278-8DBE-4672-B9F5-49A2CBA4E4BF}" srcId="{C5236741-405E-468F-80B5-0755D2E78530}" destId="{1011CAA2-626E-44B2-B8E3-1AA013D2C898}" srcOrd="0" destOrd="0" parTransId="{3F3C03E9-D57D-4384-879C-D7F34E2A2649}" sibTransId="{2D35103D-17DE-4BFB-A29C-283033F38E7D}"/>
    <dgm:cxn modelId="{33A49795-A2EE-454C-B594-AF532EA278CB}" srcId="{C5236741-405E-468F-80B5-0755D2E78530}" destId="{D33B9FBE-1B29-4033-A7A8-16E376702135}" srcOrd="2" destOrd="0" parTransId="{FA8C4CA2-FFE2-41AC-B452-BD1E659A2635}" sibTransId="{A02B995E-1D89-46C7-A496-9FBEE1F11BFB}"/>
    <dgm:cxn modelId="{B028B348-05A9-4CA6-975A-79D8678E6D02}" type="presOf" srcId="{D33B9FBE-1B29-4033-A7A8-16E376702135}" destId="{B9668BDC-4704-48A1-962C-78526D4127A1}" srcOrd="0" destOrd="0" presId="urn:microsoft.com/office/officeart/2005/8/layout/pyramid2"/>
    <dgm:cxn modelId="{08A7F952-0DBE-4F86-9B3F-E4033DFBC522}" type="presOf" srcId="{2C8D10A3-65C6-468D-90E3-E774F63976FB}" destId="{B0456572-1B13-44A4-B4D6-21A015D7E89C}" srcOrd="0" destOrd="0" presId="urn:microsoft.com/office/officeart/2005/8/layout/pyramid2"/>
    <dgm:cxn modelId="{96580132-C29E-41B2-A0DC-A1DAEFFCE9E9}" type="presOf" srcId="{1011CAA2-626E-44B2-B8E3-1AA013D2C898}" destId="{DC7861DC-833C-46A0-AF95-E96B6A34E275}" srcOrd="0" destOrd="0" presId="urn:microsoft.com/office/officeart/2005/8/layout/pyramid2"/>
    <dgm:cxn modelId="{5200C8E8-BB7D-4542-BF67-C607D66E34A1}" type="presOf" srcId="{C5236741-405E-468F-80B5-0755D2E78530}" destId="{DA1AFF0B-AFC8-4564-B116-3A11CC085B31}" srcOrd="0" destOrd="0" presId="urn:microsoft.com/office/officeart/2005/8/layout/pyramid2"/>
    <dgm:cxn modelId="{9FF7FD0E-FA25-40F2-B199-8CA70643759D}" srcId="{C5236741-405E-468F-80B5-0755D2E78530}" destId="{38CA8246-4500-42A7-A9FA-8EFFFAB38A56}" srcOrd="3" destOrd="0" parTransId="{4AFFA43A-7689-41BF-90E6-2A6C4521DB21}" sibTransId="{C1D401C7-BB4E-4E5E-87E8-227F0DE3016B}"/>
    <dgm:cxn modelId="{7BB7B017-C956-4361-8A75-FD1650CD4F99}" type="presParOf" srcId="{DA1AFF0B-AFC8-4564-B116-3A11CC085B31}" destId="{BD95F45B-D038-4152-B632-2E0E6E4018D7}" srcOrd="0" destOrd="0" presId="urn:microsoft.com/office/officeart/2005/8/layout/pyramid2"/>
    <dgm:cxn modelId="{6EC664B4-CF45-4495-9310-3F3A93668866}" type="presParOf" srcId="{DA1AFF0B-AFC8-4564-B116-3A11CC085B31}" destId="{AA49AC43-5825-4D47-8F5A-4771AE1BC1BF}" srcOrd="1" destOrd="0" presId="urn:microsoft.com/office/officeart/2005/8/layout/pyramid2"/>
    <dgm:cxn modelId="{A574ED6E-F9EF-46AB-9085-33819AAD0F58}" type="presParOf" srcId="{AA49AC43-5825-4D47-8F5A-4771AE1BC1BF}" destId="{DC7861DC-833C-46A0-AF95-E96B6A34E275}" srcOrd="0" destOrd="0" presId="urn:microsoft.com/office/officeart/2005/8/layout/pyramid2"/>
    <dgm:cxn modelId="{D401ED52-80D3-4638-B38A-2519E370A5C4}" type="presParOf" srcId="{AA49AC43-5825-4D47-8F5A-4771AE1BC1BF}" destId="{7B91D102-297A-4744-8124-5035BF920743}" srcOrd="1" destOrd="0" presId="urn:microsoft.com/office/officeart/2005/8/layout/pyramid2"/>
    <dgm:cxn modelId="{0E62E381-F272-4B67-AE9E-2761DED2BFFE}" type="presParOf" srcId="{AA49AC43-5825-4D47-8F5A-4771AE1BC1BF}" destId="{B0456572-1B13-44A4-B4D6-21A015D7E89C}" srcOrd="2" destOrd="0" presId="urn:microsoft.com/office/officeart/2005/8/layout/pyramid2"/>
    <dgm:cxn modelId="{2175E856-3733-405A-83EC-D603BE157E2E}" type="presParOf" srcId="{AA49AC43-5825-4D47-8F5A-4771AE1BC1BF}" destId="{BC8A4F39-4C14-431C-820D-A37DC7F63FEE}" srcOrd="3" destOrd="0" presId="urn:microsoft.com/office/officeart/2005/8/layout/pyramid2"/>
    <dgm:cxn modelId="{D31A9B48-DEF9-4B25-8A59-59EDD205C796}" type="presParOf" srcId="{AA49AC43-5825-4D47-8F5A-4771AE1BC1BF}" destId="{B9668BDC-4704-48A1-962C-78526D4127A1}" srcOrd="4" destOrd="0" presId="urn:microsoft.com/office/officeart/2005/8/layout/pyramid2"/>
    <dgm:cxn modelId="{5DC316AA-42C3-4884-86BF-B8F71518290D}" type="presParOf" srcId="{AA49AC43-5825-4D47-8F5A-4771AE1BC1BF}" destId="{CCF46A86-1A3A-4241-8805-157E72528A19}" srcOrd="5" destOrd="0" presId="urn:microsoft.com/office/officeart/2005/8/layout/pyramid2"/>
    <dgm:cxn modelId="{A6F8AE3D-9395-4DFB-8D49-8AA57C3D1D0B}" type="presParOf" srcId="{AA49AC43-5825-4D47-8F5A-4771AE1BC1BF}" destId="{75FFB284-F909-4EF9-84A8-084C46323E58}" srcOrd="6" destOrd="0" presId="urn:microsoft.com/office/officeart/2005/8/layout/pyramid2"/>
    <dgm:cxn modelId="{224811E4-C667-40CB-97F7-64F1748DDF5A}" type="presParOf" srcId="{AA49AC43-5825-4D47-8F5A-4771AE1BC1BF}" destId="{0EB03AD3-320B-4DEC-9503-C3628B45B149}" srcOrd="7"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CE8B977-46E6-41EB-81E4-18CC95A95CDF}" type="doc">
      <dgm:prSet loTypeId="urn:microsoft.com/office/officeart/2005/8/layout/hierarchy2" loCatId="hierarchy" qsTypeId="urn:microsoft.com/office/officeart/2005/8/quickstyle/3d3" qsCatId="3D" csTypeId="urn:microsoft.com/office/officeart/2005/8/colors/accent1_2" csCatId="accent1" phldr="1"/>
      <dgm:spPr/>
      <dgm:t>
        <a:bodyPr/>
        <a:lstStyle/>
        <a:p>
          <a:endParaRPr lang="en-US"/>
        </a:p>
      </dgm:t>
    </dgm:pt>
    <dgm:pt modelId="{F47B2275-1700-4979-910F-3AD6C8D78D83}">
      <dgm:prSet phldrT="[Metin]"/>
      <dgm:spPr/>
      <dgm:t>
        <a:bodyPr/>
        <a:lstStyle/>
        <a:p>
          <a:r>
            <a:rPr lang="tr-TR" b="1" dirty="0" err="1" smtClean="0"/>
            <a:t>Commerial</a:t>
          </a:r>
          <a:r>
            <a:rPr lang="tr-TR" b="1" dirty="0" smtClean="0"/>
            <a:t> </a:t>
          </a:r>
          <a:r>
            <a:rPr lang="tr-TR" b="1" dirty="0" err="1" smtClean="0"/>
            <a:t>lawyer</a:t>
          </a:r>
          <a:r>
            <a:rPr lang="tr-TR" b="1" dirty="0" smtClean="0"/>
            <a:t>  </a:t>
          </a:r>
          <a:r>
            <a:rPr lang="tr-TR" b="1" dirty="0" err="1" smtClean="0"/>
            <a:t>performs</a:t>
          </a:r>
          <a:endParaRPr lang="en-US" b="1" dirty="0"/>
        </a:p>
      </dgm:t>
    </dgm:pt>
    <dgm:pt modelId="{E8E63F39-CBE3-4A31-91A6-8C8BCA1F82BB}" type="parTrans" cxnId="{86A04F30-650A-4A1F-A1A9-F5C60E3BD858}">
      <dgm:prSet/>
      <dgm:spPr/>
      <dgm:t>
        <a:bodyPr/>
        <a:lstStyle/>
        <a:p>
          <a:endParaRPr lang="en-US" b="1"/>
        </a:p>
      </dgm:t>
    </dgm:pt>
    <dgm:pt modelId="{D6E5C8EB-0A78-4CEB-99AF-68B7BF87748D}" type="sibTrans" cxnId="{86A04F30-650A-4A1F-A1A9-F5C60E3BD858}">
      <dgm:prSet/>
      <dgm:spPr/>
      <dgm:t>
        <a:bodyPr/>
        <a:lstStyle/>
        <a:p>
          <a:endParaRPr lang="en-US" b="1"/>
        </a:p>
      </dgm:t>
    </dgm:pt>
    <dgm:pt modelId="{57242216-F2B3-427B-B8B3-8E0558EECC87}">
      <dgm:prSet phldrT="[Metin]"/>
      <dgm:spPr/>
      <dgm:t>
        <a:bodyPr/>
        <a:lstStyle/>
        <a:p>
          <a:r>
            <a:rPr lang="tr-TR" b="1" dirty="0" err="1" smtClean="0"/>
            <a:t>Contentious</a:t>
          </a:r>
          <a:r>
            <a:rPr lang="tr-TR" b="1" dirty="0" smtClean="0"/>
            <a:t> </a:t>
          </a:r>
          <a:r>
            <a:rPr lang="tr-TR" b="1" dirty="0" err="1" smtClean="0"/>
            <a:t>Work</a:t>
          </a:r>
          <a:endParaRPr lang="en-US" b="1" dirty="0"/>
        </a:p>
      </dgm:t>
    </dgm:pt>
    <dgm:pt modelId="{E52BCC74-A11E-4612-9159-B35148EE8B08}" type="parTrans" cxnId="{00E0925A-3750-400F-B670-154504D8BAD0}">
      <dgm:prSet/>
      <dgm:spPr/>
      <dgm:t>
        <a:bodyPr/>
        <a:lstStyle/>
        <a:p>
          <a:endParaRPr lang="en-US" b="1"/>
        </a:p>
      </dgm:t>
    </dgm:pt>
    <dgm:pt modelId="{609F74EB-9DB7-4177-9AC7-12AE3842292A}" type="sibTrans" cxnId="{00E0925A-3750-400F-B670-154504D8BAD0}">
      <dgm:prSet/>
      <dgm:spPr/>
      <dgm:t>
        <a:bodyPr/>
        <a:lstStyle/>
        <a:p>
          <a:endParaRPr lang="en-US" b="1"/>
        </a:p>
      </dgm:t>
    </dgm:pt>
    <dgm:pt modelId="{E559C5A0-9BE0-44DC-83BE-70C7537D82AF}">
      <dgm:prSet phldrT="[Metin]"/>
      <dgm:spPr/>
      <dgm:t>
        <a:bodyPr/>
        <a:lstStyle/>
        <a:p>
          <a:r>
            <a:rPr lang="tr-TR" b="0" dirty="0" err="1" smtClean="0">
              <a:solidFill>
                <a:schemeClr val="tx1"/>
              </a:solidFill>
            </a:rPr>
            <a:t>Clailms</a:t>
          </a:r>
          <a:r>
            <a:rPr lang="tr-TR" b="0" dirty="0" smtClean="0">
              <a:solidFill>
                <a:schemeClr val="tx1"/>
              </a:solidFill>
            </a:rPr>
            <a:t> of </a:t>
          </a:r>
          <a:r>
            <a:rPr lang="tr-TR" b="0" dirty="0" err="1" smtClean="0">
              <a:solidFill>
                <a:schemeClr val="tx1"/>
              </a:solidFill>
            </a:rPr>
            <a:t>breach</a:t>
          </a:r>
          <a:r>
            <a:rPr lang="tr-TR" b="0" dirty="0" smtClean="0">
              <a:solidFill>
                <a:schemeClr val="tx1"/>
              </a:solidFill>
            </a:rPr>
            <a:t> of </a:t>
          </a:r>
          <a:r>
            <a:rPr lang="tr-TR" b="0" dirty="0" err="1" smtClean="0">
              <a:solidFill>
                <a:schemeClr val="tx1"/>
              </a:solidFill>
            </a:rPr>
            <a:t>contract</a:t>
          </a:r>
          <a:endParaRPr lang="en-US" b="0" dirty="0">
            <a:solidFill>
              <a:schemeClr val="tx1"/>
            </a:solidFill>
          </a:endParaRPr>
        </a:p>
      </dgm:t>
    </dgm:pt>
    <dgm:pt modelId="{571F1772-009D-4EBF-B965-4BF66B20CA03}" type="parTrans" cxnId="{DC8AF51A-57A9-4805-92AC-7400503A5003}">
      <dgm:prSet/>
      <dgm:spPr/>
      <dgm:t>
        <a:bodyPr/>
        <a:lstStyle/>
        <a:p>
          <a:endParaRPr lang="en-US" b="1"/>
        </a:p>
      </dgm:t>
    </dgm:pt>
    <dgm:pt modelId="{36578EC2-1BC9-42BC-9349-C5F0583ED6AD}" type="sibTrans" cxnId="{DC8AF51A-57A9-4805-92AC-7400503A5003}">
      <dgm:prSet/>
      <dgm:spPr/>
      <dgm:t>
        <a:bodyPr/>
        <a:lstStyle/>
        <a:p>
          <a:endParaRPr lang="en-US" b="1"/>
        </a:p>
      </dgm:t>
    </dgm:pt>
    <dgm:pt modelId="{8328A789-20C6-4BF5-BE14-2F4FEB268076}">
      <dgm:prSet phldrT="[Metin]"/>
      <dgm:spPr/>
      <dgm:t>
        <a:bodyPr/>
        <a:lstStyle/>
        <a:p>
          <a:r>
            <a:rPr lang="tr-TR" b="0" dirty="0" err="1" smtClean="0">
              <a:solidFill>
                <a:schemeClr val="tx1"/>
              </a:solidFill>
            </a:rPr>
            <a:t>Arbitration</a:t>
          </a:r>
          <a:r>
            <a:rPr lang="tr-TR" b="0" dirty="0" smtClean="0">
              <a:solidFill>
                <a:schemeClr val="tx1"/>
              </a:solidFill>
            </a:rPr>
            <a:t> </a:t>
          </a:r>
          <a:r>
            <a:rPr lang="tr-TR" b="0" dirty="0" err="1" smtClean="0">
              <a:solidFill>
                <a:schemeClr val="tx1"/>
              </a:solidFill>
            </a:rPr>
            <a:t>proceedings</a:t>
          </a:r>
          <a:endParaRPr lang="en-US" b="0" dirty="0">
            <a:solidFill>
              <a:schemeClr val="tx1"/>
            </a:solidFill>
          </a:endParaRPr>
        </a:p>
      </dgm:t>
    </dgm:pt>
    <dgm:pt modelId="{9ABDE3B4-783A-4985-8058-86B2C7DF8319}" type="parTrans" cxnId="{62D7DDC4-BB16-4078-B51B-38D227E1BDCC}">
      <dgm:prSet/>
      <dgm:spPr/>
      <dgm:t>
        <a:bodyPr/>
        <a:lstStyle/>
        <a:p>
          <a:endParaRPr lang="en-US" b="1"/>
        </a:p>
      </dgm:t>
    </dgm:pt>
    <dgm:pt modelId="{48ECD903-7F0D-45DE-BE01-3432491D505D}" type="sibTrans" cxnId="{62D7DDC4-BB16-4078-B51B-38D227E1BDCC}">
      <dgm:prSet/>
      <dgm:spPr/>
      <dgm:t>
        <a:bodyPr/>
        <a:lstStyle/>
        <a:p>
          <a:endParaRPr lang="en-US" b="1"/>
        </a:p>
      </dgm:t>
    </dgm:pt>
    <dgm:pt modelId="{27D9330E-0B8A-40FC-89C1-10BB27401BB7}">
      <dgm:prSet phldrT="[Metin]"/>
      <dgm:spPr/>
      <dgm:t>
        <a:bodyPr/>
        <a:lstStyle/>
        <a:p>
          <a:r>
            <a:rPr lang="tr-TR" b="1" dirty="0" err="1" smtClean="0"/>
            <a:t>Non-Contentious</a:t>
          </a:r>
          <a:r>
            <a:rPr lang="tr-TR" b="1" dirty="0" smtClean="0"/>
            <a:t> </a:t>
          </a:r>
          <a:r>
            <a:rPr lang="tr-TR" b="1" dirty="0" err="1" smtClean="0"/>
            <a:t>Work</a:t>
          </a:r>
          <a:endParaRPr lang="en-US" b="1" dirty="0"/>
        </a:p>
      </dgm:t>
    </dgm:pt>
    <dgm:pt modelId="{C2B9442B-281E-4FA7-AB2A-6726D427ED1F}" type="parTrans" cxnId="{6E05503B-7652-4BFB-854B-02EA34B9D5BA}">
      <dgm:prSet/>
      <dgm:spPr/>
      <dgm:t>
        <a:bodyPr/>
        <a:lstStyle/>
        <a:p>
          <a:endParaRPr lang="en-US" b="1"/>
        </a:p>
      </dgm:t>
    </dgm:pt>
    <dgm:pt modelId="{F6A01751-CB26-4A6F-ABD0-5A1323147257}" type="sibTrans" cxnId="{6E05503B-7652-4BFB-854B-02EA34B9D5BA}">
      <dgm:prSet/>
      <dgm:spPr/>
      <dgm:t>
        <a:bodyPr/>
        <a:lstStyle/>
        <a:p>
          <a:endParaRPr lang="en-US" b="1"/>
        </a:p>
      </dgm:t>
    </dgm:pt>
    <dgm:pt modelId="{9B4F9EB5-4E53-4E63-877D-0DEEF44F4ACA}">
      <dgm:prSet phldrT="[Metin]"/>
      <dgm:spPr/>
      <dgm:t>
        <a:bodyPr/>
        <a:lstStyle/>
        <a:p>
          <a:r>
            <a:rPr lang="tr-TR" b="0" dirty="0" err="1" smtClean="0">
              <a:solidFill>
                <a:schemeClr val="tx1"/>
              </a:solidFill>
            </a:rPr>
            <a:t>Drafting</a:t>
          </a:r>
          <a:r>
            <a:rPr lang="tr-TR" b="0" dirty="0" smtClean="0">
              <a:solidFill>
                <a:schemeClr val="tx1"/>
              </a:solidFill>
            </a:rPr>
            <a:t> </a:t>
          </a:r>
          <a:r>
            <a:rPr lang="tr-TR" b="0" dirty="0" err="1" smtClean="0">
              <a:solidFill>
                <a:schemeClr val="tx1"/>
              </a:solidFill>
            </a:rPr>
            <a:t>commercial</a:t>
          </a:r>
          <a:r>
            <a:rPr lang="tr-TR" b="0" dirty="0" smtClean="0">
              <a:solidFill>
                <a:schemeClr val="tx1"/>
              </a:solidFill>
            </a:rPr>
            <a:t> </a:t>
          </a:r>
          <a:r>
            <a:rPr lang="tr-TR" b="0" dirty="0" err="1" smtClean="0">
              <a:solidFill>
                <a:schemeClr val="tx1"/>
              </a:solidFill>
            </a:rPr>
            <a:t>contracts</a:t>
          </a:r>
          <a:endParaRPr lang="en-US" b="0" dirty="0">
            <a:solidFill>
              <a:schemeClr val="tx1"/>
            </a:solidFill>
          </a:endParaRPr>
        </a:p>
      </dgm:t>
    </dgm:pt>
    <dgm:pt modelId="{A7374E92-2A55-40AD-BE29-F85EAA421248}" type="parTrans" cxnId="{781343D5-4EBA-4949-B8C9-70CBB0FC7989}">
      <dgm:prSet/>
      <dgm:spPr/>
      <dgm:t>
        <a:bodyPr/>
        <a:lstStyle/>
        <a:p>
          <a:endParaRPr lang="en-US" b="1"/>
        </a:p>
      </dgm:t>
    </dgm:pt>
    <dgm:pt modelId="{567721A0-D859-404D-99D7-E88087BD7C09}" type="sibTrans" cxnId="{781343D5-4EBA-4949-B8C9-70CBB0FC7989}">
      <dgm:prSet/>
      <dgm:spPr/>
      <dgm:t>
        <a:bodyPr/>
        <a:lstStyle/>
        <a:p>
          <a:endParaRPr lang="en-US" b="1"/>
        </a:p>
      </dgm:t>
    </dgm:pt>
    <dgm:pt modelId="{ABC5E4C5-614B-47B2-91E8-FF01E4611434}">
      <dgm:prSet phldrT="[Metin]"/>
      <dgm:spPr/>
      <dgm:t>
        <a:bodyPr/>
        <a:lstStyle/>
        <a:p>
          <a:r>
            <a:rPr lang="tr-TR" b="0" i="0" dirty="0" err="1" smtClean="0">
              <a:solidFill>
                <a:schemeClr val="tx1"/>
              </a:solidFill>
            </a:rPr>
            <a:t>Representing</a:t>
          </a:r>
          <a:r>
            <a:rPr lang="tr-TR" b="0" i="0" dirty="0" smtClean="0">
              <a:solidFill>
                <a:schemeClr val="tx1"/>
              </a:solidFill>
            </a:rPr>
            <a:t> </a:t>
          </a:r>
          <a:r>
            <a:rPr lang="tr-TR" b="0" i="0" dirty="0" err="1" smtClean="0">
              <a:solidFill>
                <a:schemeClr val="tx1"/>
              </a:solidFill>
            </a:rPr>
            <a:t>client</a:t>
          </a:r>
          <a:endParaRPr lang="en-US" b="0" i="0" dirty="0">
            <a:solidFill>
              <a:schemeClr val="tx1"/>
            </a:solidFill>
          </a:endParaRPr>
        </a:p>
      </dgm:t>
    </dgm:pt>
    <dgm:pt modelId="{E339C1EF-4D61-4B0B-B6E7-F1BB6B6A0A5A}" type="parTrans" cxnId="{C1F9E057-ABC9-4E74-823C-ECDA24E05B91}">
      <dgm:prSet/>
      <dgm:spPr/>
      <dgm:t>
        <a:bodyPr/>
        <a:lstStyle/>
        <a:p>
          <a:endParaRPr lang="en-US" b="1"/>
        </a:p>
      </dgm:t>
    </dgm:pt>
    <dgm:pt modelId="{FEC8AB81-B69C-491C-A39C-40BBF0CF18A2}" type="sibTrans" cxnId="{C1F9E057-ABC9-4E74-823C-ECDA24E05B91}">
      <dgm:prSet/>
      <dgm:spPr/>
      <dgm:t>
        <a:bodyPr/>
        <a:lstStyle/>
        <a:p>
          <a:endParaRPr lang="en-US" b="1"/>
        </a:p>
      </dgm:t>
    </dgm:pt>
    <dgm:pt modelId="{0D29B1DE-788F-4C44-8E4D-4285B8CD7D06}">
      <dgm:prSet phldrT="[Metin]"/>
      <dgm:spPr/>
      <dgm:t>
        <a:bodyPr/>
        <a:lstStyle/>
        <a:p>
          <a:r>
            <a:rPr lang="tr-TR" b="0" dirty="0" err="1" smtClean="0">
              <a:solidFill>
                <a:schemeClr val="tx1"/>
              </a:solidFill>
            </a:rPr>
            <a:t>Advising</a:t>
          </a:r>
          <a:r>
            <a:rPr lang="tr-TR" b="0" dirty="0" smtClean="0">
              <a:solidFill>
                <a:schemeClr val="tx1"/>
              </a:solidFill>
            </a:rPr>
            <a:t> </a:t>
          </a:r>
          <a:r>
            <a:rPr lang="tr-TR" b="0" dirty="0" err="1" smtClean="0">
              <a:solidFill>
                <a:schemeClr val="tx1"/>
              </a:solidFill>
            </a:rPr>
            <a:t>companies</a:t>
          </a:r>
          <a:endParaRPr lang="en-US" b="0" dirty="0">
            <a:solidFill>
              <a:schemeClr val="tx1"/>
            </a:solidFill>
          </a:endParaRPr>
        </a:p>
      </dgm:t>
    </dgm:pt>
    <dgm:pt modelId="{0B307073-ADBE-4C5C-B0BA-596D3C95A316}" type="parTrans" cxnId="{115351AD-4ED3-420D-A38A-98A73A829D3F}">
      <dgm:prSet/>
      <dgm:spPr/>
      <dgm:t>
        <a:bodyPr/>
        <a:lstStyle/>
        <a:p>
          <a:endParaRPr lang="en-US" b="1"/>
        </a:p>
      </dgm:t>
    </dgm:pt>
    <dgm:pt modelId="{0EF93CCA-4750-478D-BFD8-3572BB5A7FD8}" type="sibTrans" cxnId="{115351AD-4ED3-420D-A38A-98A73A829D3F}">
      <dgm:prSet/>
      <dgm:spPr/>
      <dgm:t>
        <a:bodyPr/>
        <a:lstStyle/>
        <a:p>
          <a:endParaRPr lang="en-US" b="1"/>
        </a:p>
      </dgm:t>
    </dgm:pt>
    <dgm:pt modelId="{A7AFCB1C-C2A9-4CF9-B5AF-DAB0C649742A}" type="pres">
      <dgm:prSet presAssocID="{1CE8B977-46E6-41EB-81E4-18CC95A95CDF}" presName="diagram" presStyleCnt="0">
        <dgm:presLayoutVars>
          <dgm:chPref val="1"/>
          <dgm:dir/>
          <dgm:animOne val="branch"/>
          <dgm:animLvl val="lvl"/>
          <dgm:resizeHandles val="exact"/>
        </dgm:presLayoutVars>
      </dgm:prSet>
      <dgm:spPr/>
    </dgm:pt>
    <dgm:pt modelId="{D55665DB-1B73-4F9A-8C1D-37D3BA886728}" type="pres">
      <dgm:prSet presAssocID="{F47B2275-1700-4979-910F-3AD6C8D78D83}" presName="root1" presStyleCnt="0"/>
      <dgm:spPr/>
    </dgm:pt>
    <dgm:pt modelId="{4A3179CE-5CAE-4D02-BA9A-F330C4BB03B9}" type="pres">
      <dgm:prSet presAssocID="{F47B2275-1700-4979-910F-3AD6C8D78D83}" presName="LevelOneTextNode" presStyleLbl="node0" presStyleIdx="0" presStyleCnt="1">
        <dgm:presLayoutVars>
          <dgm:chPref val="3"/>
        </dgm:presLayoutVars>
      </dgm:prSet>
      <dgm:spPr/>
    </dgm:pt>
    <dgm:pt modelId="{496168BB-B70F-4A6D-B1DD-712902BA9283}" type="pres">
      <dgm:prSet presAssocID="{F47B2275-1700-4979-910F-3AD6C8D78D83}" presName="level2hierChild" presStyleCnt="0"/>
      <dgm:spPr/>
    </dgm:pt>
    <dgm:pt modelId="{05D2C3E8-4FBC-4E70-845C-10EBF09FF886}" type="pres">
      <dgm:prSet presAssocID="{E52BCC74-A11E-4612-9159-B35148EE8B08}" presName="conn2-1" presStyleLbl="parChTrans1D2" presStyleIdx="0" presStyleCnt="2"/>
      <dgm:spPr/>
    </dgm:pt>
    <dgm:pt modelId="{A1F9430C-4BAC-4F34-B713-48A5D69C0701}" type="pres">
      <dgm:prSet presAssocID="{E52BCC74-A11E-4612-9159-B35148EE8B08}" presName="connTx" presStyleLbl="parChTrans1D2" presStyleIdx="0" presStyleCnt="2"/>
      <dgm:spPr/>
    </dgm:pt>
    <dgm:pt modelId="{2EFAA3D5-C973-492D-81E2-A0086ECD8CED}" type="pres">
      <dgm:prSet presAssocID="{57242216-F2B3-427B-B8B3-8E0558EECC87}" presName="root2" presStyleCnt="0"/>
      <dgm:spPr/>
    </dgm:pt>
    <dgm:pt modelId="{0052F48E-EFCA-4E14-8C52-7FAC270CC8AB}" type="pres">
      <dgm:prSet presAssocID="{57242216-F2B3-427B-B8B3-8E0558EECC87}" presName="LevelTwoTextNode" presStyleLbl="node2" presStyleIdx="0" presStyleCnt="2">
        <dgm:presLayoutVars>
          <dgm:chPref val="3"/>
        </dgm:presLayoutVars>
      </dgm:prSet>
      <dgm:spPr/>
    </dgm:pt>
    <dgm:pt modelId="{CE1FD79A-2334-4B39-9726-1694B570C17C}" type="pres">
      <dgm:prSet presAssocID="{57242216-F2B3-427B-B8B3-8E0558EECC87}" presName="level3hierChild" presStyleCnt="0"/>
      <dgm:spPr/>
    </dgm:pt>
    <dgm:pt modelId="{190BAB98-8A33-4EDC-8E9F-B66C37CEEFD6}" type="pres">
      <dgm:prSet presAssocID="{571F1772-009D-4EBF-B965-4BF66B20CA03}" presName="conn2-1" presStyleLbl="parChTrans1D3" presStyleIdx="0" presStyleCnt="5"/>
      <dgm:spPr/>
    </dgm:pt>
    <dgm:pt modelId="{7BF99A96-AFF0-4BA0-8716-456EFB11726C}" type="pres">
      <dgm:prSet presAssocID="{571F1772-009D-4EBF-B965-4BF66B20CA03}" presName="connTx" presStyleLbl="parChTrans1D3" presStyleIdx="0" presStyleCnt="5"/>
      <dgm:spPr/>
    </dgm:pt>
    <dgm:pt modelId="{9BEDC19F-3D7C-4125-B2BC-57D481E3C5B1}" type="pres">
      <dgm:prSet presAssocID="{E559C5A0-9BE0-44DC-83BE-70C7537D82AF}" presName="root2" presStyleCnt="0"/>
      <dgm:spPr/>
    </dgm:pt>
    <dgm:pt modelId="{EA46CB08-CE5D-4154-A610-08FAFE8B092E}" type="pres">
      <dgm:prSet presAssocID="{E559C5A0-9BE0-44DC-83BE-70C7537D82AF}" presName="LevelTwoTextNode" presStyleLbl="node3" presStyleIdx="0" presStyleCnt="5">
        <dgm:presLayoutVars>
          <dgm:chPref val="3"/>
        </dgm:presLayoutVars>
      </dgm:prSet>
      <dgm:spPr/>
      <dgm:t>
        <a:bodyPr/>
        <a:lstStyle/>
        <a:p>
          <a:endParaRPr lang="en-US"/>
        </a:p>
      </dgm:t>
    </dgm:pt>
    <dgm:pt modelId="{142EA8F8-5B5C-473E-AB8D-28BAEF4F8852}" type="pres">
      <dgm:prSet presAssocID="{E559C5A0-9BE0-44DC-83BE-70C7537D82AF}" presName="level3hierChild" presStyleCnt="0"/>
      <dgm:spPr/>
    </dgm:pt>
    <dgm:pt modelId="{59D4EF7E-A698-4CF7-87FF-A427A49F30B8}" type="pres">
      <dgm:prSet presAssocID="{9ABDE3B4-783A-4985-8058-86B2C7DF8319}" presName="conn2-1" presStyleLbl="parChTrans1D3" presStyleIdx="1" presStyleCnt="5"/>
      <dgm:spPr/>
    </dgm:pt>
    <dgm:pt modelId="{E81887F9-FBB3-4B5E-9A07-B278499E6111}" type="pres">
      <dgm:prSet presAssocID="{9ABDE3B4-783A-4985-8058-86B2C7DF8319}" presName="connTx" presStyleLbl="parChTrans1D3" presStyleIdx="1" presStyleCnt="5"/>
      <dgm:spPr/>
    </dgm:pt>
    <dgm:pt modelId="{E2C12B2D-D4CD-46DE-91AB-9617FE4A2159}" type="pres">
      <dgm:prSet presAssocID="{8328A789-20C6-4BF5-BE14-2F4FEB268076}" presName="root2" presStyleCnt="0"/>
      <dgm:spPr/>
    </dgm:pt>
    <dgm:pt modelId="{1E6355C0-238A-434D-9EB4-361762FAD3E5}" type="pres">
      <dgm:prSet presAssocID="{8328A789-20C6-4BF5-BE14-2F4FEB268076}" presName="LevelTwoTextNode" presStyleLbl="node3" presStyleIdx="1" presStyleCnt="5">
        <dgm:presLayoutVars>
          <dgm:chPref val="3"/>
        </dgm:presLayoutVars>
      </dgm:prSet>
      <dgm:spPr/>
      <dgm:t>
        <a:bodyPr/>
        <a:lstStyle/>
        <a:p>
          <a:endParaRPr lang="en-US"/>
        </a:p>
      </dgm:t>
    </dgm:pt>
    <dgm:pt modelId="{644909BA-41C6-4FB6-B39A-8E8FFE610F4B}" type="pres">
      <dgm:prSet presAssocID="{8328A789-20C6-4BF5-BE14-2F4FEB268076}" presName="level3hierChild" presStyleCnt="0"/>
      <dgm:spPr/>
    </dgm:pt>
    <dgm:pt modelId="{6EA7CD1E-EFFE-4647-B0F4-BE16BA7D7694}" type="pres">
      <dgm:prSet presAssocID="{E339C1EF-4D61-4B0B-B6E7-F1BB6B6A0A5A}" presName="conn2-1" presStyleLbl="parChTrans1D3" presStyleIdx="2" presStyleCnt="5"/>
      <dgm:spPr/>
    </dgm:pt>
    <dgm:pt modelId="{DA992485-28FB-4A99-9BCF-003E4EBD204C}" type="pres">
      <dgm:prSet presAssocID="{E339C1EF-4D61-4B0B-B6E7-F1BB6B6A0A5A}" presName="connTx" presStyleLbl="parChTrans1D3" presStyleIdx="2" presStyleCnt="5"/>
      <dgm:spPr/>
    </dgm:pt>
    <dgm:pt modelId="{DFAAAE6F-9362-4172-81DE-C75D5415480C}" type="pres">
      <dgm:prSet presAssocID="{ABC5E4C5-614B-47B2-91E8-FF01E4611434}" presName="root2" presStyleCnt="0"/>
      <dgm:spPr/>
    </dgm:pt>
    <dgm:pt modelId="{0AFFD27E-5A58-4F31-87BE-79590442A983}" type="pres">
      <dgm:prSet presAssocID="{ABC5E4C5-614B-47B2-91E8-FF01E4611434}" presName="LevelTwoTextNode" presStyleLbl="node3" presStyleIdx="2" presStyleCnt="5">
        <dgm:presLayoutVars>
          <dgm:chPref val="3"/>
        </dgm:presLayoutVars>
      </dgm:prSet>
      <dgm:spPr/>
      <dgm:t>
        <a:bodyPr/>
        <a:lstStyle/>
        <a:p>
          <a:endParaRPr lang="en-US"/>
        </a:p>
      </dgm:t>
    </dgm:pt>
    <dgm:pt modelId="{E174EF85-4B09-4BF4-B656-170E00FB84D3}" type="pres">
      <dgm:prSet presAssocID="{ABC5E4C5-614B-47B2-91E8-FF01E4611434}" presName="level3hierChild" presStyleCnt="0"/>
      <dgm:spPr/>
    </dgm:pt>
    <dgm:pt modelId="{223488F4-DD60-4948-BC8C-3EA20598718E}" type="pres">
      <dgm:prSet presAssocID="{C2B9442B-281E-4FA7-AB2A-6726D427ED1F}" presName="conn2-1" presStyleLbl="parChTrans1D2" presStyleIdx="1" presStyleCnt="2"/>
      <dgm:spPr/>
    </dgm:pt>
    <dgm:pt modelId="{7D4FE2CC-9D78-46FE-8686-212DE5E68A42}" type="pres">
      <dgm:prSet presAssocID="{C2B9442B-281E-4FA7-AB2A-6726D427ED1F}" presName="connTx" presStyleLbl="parChTrans1D2" presStyleIdx="1" presStyleCnt="2"/>
      <dgm:spPr/>
    </dgm:pt>
    <dgm:pt modelId="{FB99D386-0EB9-4790-9437-DFEA5AD60F63}" type="pres">
      <dgm:prSet presAssocID="{27D9330E-0B8A-40FC-89C1-10BB27401BB7}" presName="root2" presStyleCnt="0"/>
      <dgm:spPr/>
    </dgm:pt>
    <dgm:pt modelId="{706E5637-7157-4211-AEE2-4F7F07063F00}" type="pres">
      <dgm:prSet presAssocID="{27D9330E-0B8A-40FC-89C1-10BB27401BB7}" presName="LevelTwoTextNode" presStyleLbl="node2" presStyleIdx="1" presStyleCnt="2">
        <dgm:presLayoutVars>
          <dgm:chPref val="3"/>
        </dgm:presLayoutVars>
      </dgm:prSet>
      <dgm:spPr/>
      <dgm:t>
        <a:bodyPr/>
        <a:lstStyle/>
        <a:p>
          <a:endParaRPr lang="en-US"/>
        </a:p>
      </dgm:t>
    </dgm:pt>
    <dgm:pt modelId="{F3D63610-395D-4640-A339-F03FDC313A20}" type="pres">
      <dgm:prSet presAssocID="{27D9330E-0B8A-40FC-89C1-10BB27401BB7}" presName="level3hierChild" presStyleCnt="0"/>
      <dgm:spPr/>
    </dgm:pt>
    <dgm:pt modelId="{3EE85DE1-4F46-4BC8-830F-01420536A1C4}" type="pres">
      <dgm:prSet presAssocID="{A7374E92-2A55-40AD-BE29-F85EAA421248}" presName="conn2-1" presStyleLbl="parChTrans1D3" presStyleIdx="3" presStyleCnt="5"/>
      <dgm:spPr/>
    </dgm:pt>
    <dgm:pt modelId="{6634E635-D400-434B-B6CA-2B92E37AC471}" type="pres">
      <dgm:prSet presAssocID="{A7374E92-2A55-40AD-BE29-F85EAA421248}" presName="connTx" presStyleLbl="parChTrans1D3" presStyleIdx="3" presStyleCnt="5"/>
      <dgm:spPr/>
    </dgm:pt>
    <dgm:pt modelId="{8D0174BF-40E5-4C89-BF17-F1A64DE47EFA}" type="pres">
      <dgm:prSet presAssocID="{9B4F9EB5-4E53-4E63-877D-0DEEF44F4ACA}" presName="root2" presStyleCnt="0"/>
      <dgm:spPr/>
    </dgm:pt>
    <dgm:pt modelId="{74CB140D-A4E2-4A88-8D3F-8210FB3CB5BE}" type="pres">
      <dgm:prSet presAssocID="{9B4F9EB5-4E53-4E63-877D-0DEEF44F4ACA}" presName="LevelTwoTextNode" presStyleLbl="node3" presStyleIdx="3" presStyleCnt="5">
        <dgm:presLayoutVars>
          <dgm:chPref val="3"/>
        </dgm:presLayoutVars>
      </dgm:prSet>
      <dgm:spPr/>
    </dgm:pt>
    <dgm:pt modelId="{CBD59865-897E-47EF-8A9F-BD2CC7A731EE}" type="pres">
      <dgm:prSet presAssocID="{9B4F9EB5-4E53-4E63-877D-0DEEF44F4ACA}" presName="level3hierChild" presStyleCnt="0"/>
      <dgm:spPr/>
    </dgm:pt>
    <dgm:pt modelId="{D1A24D37-6377-42BD-AEE4-4C6253B8197E}" type="pres">
      <dgm:prSet presAssocID="{0B307073-ADBE-4C5C-B0BA-596D3C95A316}" presName="conn2-1" presStyleLbl="parChTrans1D3" presStyleIdx="4" presStyleCnt="5"/>
      <dgm:spPr/>
    </dgm:pt>
    <dgm:pt modelId="{8FE0F3DD-3C5F-40C1-A480-A91756D915E7}" type="pres">
      <dgm:prSet presAssocID="{0B307073-ADBE-4C5C-B0BA-596D3C95A316}" presName="connTx" presStyleLbl="parChTrans1D3" presStyleIdx="4" presStyleCnt="5"/>
      <dgm:spPr/>
    </dgm:pt>
    <dgm:pt modelId="{6B01D9A8-4A52-4E1C-8D79-3CAF74B35C82}" type="pres">
      <dgm:prSet presAssocID="{0D29B1DE-788F-4C44-8E4D-4285B8CD7D06}" presName="root2" presStyleCnt="0"/>
      <dgm:spPr/>
    </dgm:pt>
    <dgm:pt modelId="{754934C0-9593-4FA3-AC48-8948F9D1267F}" type="pres">
      <dgm:prSet presAssocID="{0D29B1DE-788F-4C44-8E4D-4285B8CD7D06}" presName="LevelTwoTextNode" presStyleLbl="node3" presStyleIdx="4" presStyleCnt="5">
        <dgm:presLayoutVars>
          <dgm:chPref val="3"/>
        </dgm:presLayoutVars>
      </dgm:prSet>
      <dgm:spPr/>
      <dgm:t>
        <a:bodyPr/>
        <a:lstStyle/>
        <a:p>
          <a:endParaRPr lang="en-US"/>
        </a:p>
      </dgm:t>
    </dgm:pt>
    <dgm:pt modelId="{E24B9234-05C8-42BD-94A8-50400A0BF4AB}" type="pres">
      <dgm:prSet presAssocID="{0D29B1DE-788F-4C44-8E4D-4285B8CD7D06}" presName="level3hierChild" presStyleCnt="0"/>
      <dgm:spPr/>
    </dgm:pt>
  </dgm:ptLst>
  <dgm:cxnLst>
    <dgm:cxn modelId="{00E0925A-3750-400F-B670-154504D8BAD0}" srcId="{F47B2275-1700-4979-910F-3AD6C8D78D83}" destId="{57242216-F2B3-427B-B8B3-8E0558EECC87}" srcOrd="0" destOrd="0" parTransId="{E52BCC74-A11E-4612-9159-B35148EE8B08}" sibTransId="{609F74EB-9DB7-4177-9AC7-12AE3842292A}"/>
    <dgm:cxn modelId="{A73F93DE-8A7E-4873-A4ED-7D539F0442AD}" type="presOf" srcId="{E559C5A0-9BE0-44DC-83BE-70C7537D82AF}" destId="{EA46CB08-CE5D-4154-A610-08FAFE8B092E}" srcOrd="0" destOrd="0" presId="urn:microsoft.com/office/officeart/2005/8/layout/hierarchy2"/>
    <dgm:cxn modelId="{43709540-CBE4-47AB-9A57-28E893BEFE12}" type="presOf" srcId="{E52BCC74-A11E-4612-9159-B35148EE8B08}" destId="{05D2C3E8-4FBC-4E70-845C-10EBF09FF886}" srcOrd="0" destOrd="0" presId="urn:microsoft.com/office/officeart/2005/8/layout/hierarchy2"/>
    <dgm:cxn modelId="{64F8C7FB-4E42-4D6E-922E-0A5097B28A72}" type="presOf" srcId="{571F1772-009D-4EBF-B965-4BF66B20CA03}" destId="{190BAB98-8A33-4EDC-8E9F-B66C37CEEFD6}" srcOrd="0" destOrd="0" presId="urn:microsoft.com/office/officeart/2005/8/layout/hierarchy2"/>
    <dgm:cxn modelId="{C1F9E057-ABC9-4E74-823C-ECDA24E05B91}" srcId="{57242216-F2B3-427B-B8B3-8E0558EECC87}" destId="{ABC5E4C5-614B-47B2-91E8-FF01E4611434}" srcOrd="2" destOrd="0" parTransId="{E339C1EF-4D61-4B0B-B6E7-F1BB6B6A0A5A}" sibTransId="{FEC8AB81-B69C-491C-A39C-40BBF0CF18A2}"/>
    <dgm:cxn modelId="{60057DE5-FBBC-47E4-984C-A75899074051}" type="presOf" srcId="{A7374E92-2A55-40AD-BE29-F85EAA421248}" destId="{6634E635-D400-434B-B6CA-2B92E37AC471}" srcOrd="1" destOrd="0" presId="urn:microsoft.com/office/officeart/2005/8/layout/hierarchy2"/>
    <dgm:cxn modelId="{3B19B83F-55A9-4CCB-9AEA-12DB50883E02}" type="presOf" srcId="{F47B2275-1700-4979-910F-3AD6C8D78D83}" destId="{4A3179CE-5CAE-4D02-BA9A-F330C4BB03B9}" srcOrd="0" destOrd="0" presId="urn:microsoft.com/office/officeart/2005/8/layout/hierarchy2"/>
    <dgm:cxn modelId="{40161C8D-3E26-4659-BD53-089F0601D5FB}" type="presOf" srcId="{1CE8B977-46E6-41EB-81E4-18CC95A95CDF}" destId="{A7AFCB1C-C2A9-4CF9-B5AF-DAB0C649742A}" srcOrd="0" destOrd="0" presId="urn:microsoft.com/office/officeart/2005/8/layout/hierarchy2"/>
    <dgm:cxn modelId="{608B520B-B7F2-41B9-85BB-BA41520EB106}" type="presOf" srcId="{ABC5E4C5-614B-47B2-91E8-FF01E4611434}" destId="{0AFFD27E-5A58-4F31-87BE-79590442A983}" srcOrd="0" destOrd="0" presId="urn:microsoft.com/office/officeart/2005/8/layout/hierarchy2"/>
    <dgm:cxn modelId="{86A04F30-650A-4A1F-A1A9-F5C60E3BD858}" srcId="{1CE8B977-46E6-41EB-81E4-18CC95A95CDF}" destId="{F47B2275-1700-4979-910F-3AD6C8D78D83}" srcOrd="0" destOrd="0" parTransId="{E8E63F39-CBE3-4A31-91A6-8C8BCA1F82BB}" sibTransId="{D6E5C8EB-0A78-4CEB-99AF-68B7BF87748D}"/>
    <dgm:cxn modelId="{62D7DDC4-BB16-4078-B51B-38D227E1BDCC}" srcId="{57242216-F2B3-427B-B8B3-8E0558EECC87}" destId="{8328A789-20C6-4BF5-BE14-2F4FEB268076}" srcOrd="1" destOrd="0" parTransId="{9ABDE3B4-783A-4985-8058-86B2C7DF8319}" sibTransId="{48ECD903-7F0D-45DE-BE01-3432491D505D}"/>
    <dgm:cxn modelId="{1E85DCDC-DE11-4828-88FD-9D239215274F}" type="presOf" srcId="{E339C1EF-4D61-4B0B-B6E7-F1BB6B6A0A5A}" destId="{6EA7CD1E-EFFE-4647-B0F4-BE16BA7D7694}" srcOrd="0" destOrd="0" presId="urn:microsoft.com/office/officeart/2005/8/layout/hierarchy2"/>
    <dgm:cxn modelId="{D93CEB57-E03D-4932-8342-DE96DD96C2E0}" type="presOf" srcId="{9ABDE3B4-783A-4985-8058-86B2C7DF8319}" destId="{E81887F9-FBB3-4B5E-9A07-B278499E6111}" srcOrd="1" destOrd="0" presId="urn:microsoft.com/office/officeart/2005/8/layout/hierarchy2"/>
    <dgm:cxn modelId="{814517CC-292D-4DAA-9E8C-22947035DF6F}" type="presOf" srcId="{C2B9442B-281E-4FA7-AB2A-6726D427ED1F}" destId="{223488F4-DD60-4948-BC8C-3EA20598718E}" srcOrd="0" destOrd="0" presId="urn:microsoft.com/office/officeart/2005/8/layout/hierarchy2"/>
    <dgm:cxn modelId="{B7725CBC-F4C1-46C5-BA4E-7AF9372C3B3E}" type="presOf" srcId="{C2B9442B-281E-4FA7-AB2A-6726D427ED1F}" destId="{7D4FE2CC-9D78-46FE-8686-212DE5E68A42}" srcOrd="1" destOrd="0" presId="urn:microsoft.com/office/officeart/2005/8/layout/hierarchy2"/>
    <dgm:cxn modelId="{3EB9E4B0-0EF3-4AD6-82DB-CCA2A41197EC}" type="presOf" srcId="{0B307073-ADBE-4C5C-B0BA-596D3C95A316}" destId="{8FE0F3DD-3C5F-40C1-A480-A91756D915E7}" srcOrd="1" destOrd="0" presId="urn:microsoft.com/office/officeart/2005/8/layout/hierarchy2"/>
    <dgm:cxn modelId="{DBFE0E3E-0829-43FA-9F88-D22E5C8BA9E4}" type="presOf" srcId="{0D29B1DE-788F-4C44-8E4D-4285B8CD7D06}" destId="{754934C0-9593-4FA3-AC48-8948F9D1267F}" srcOrd="0" destOrd="0" presId="urn:microsoft.com/office/officeart/2005/8/layout/hierarchy2"/>
    <dgm:cxn modelId="{1DE86448-F782-40F4-8864-93970FA5BD16}" type="presOf" srcId="{E339C1EF-4D61-4B0B-B6E7-F1BB6B6A0A5A}" destId="{DA992485-28FB-4A99-9BCF-003E4EBD204C}" srcOrd="1" destOrd="0" presId="urn:microsoft.com/office/officeart/2005/8/layout/hierarchy2"/>
    <dgm:cxn modelId="{6E05503B-7652-4BFB-854B-02EA34B9D5BA}" srcId="{F47B2275-1700-4979-910F-3AD6C8D78D83}" destId="{27D9330E-0B8A-40FC-89C1-10BB27401BB7}" srcOrd="1" destOrd="0" parTransId="{C2B9442B-281E-4FA7-AB2A-6726D427ED1F}" sibTransId="{F6A01751-CB26-4A6F-ABD0-5A1323147257}"/>
    <dgm:cxn modelId="{813040EA-7B64-4A2F-BB2F-CA74A4802E5D}" type="presOf" srcId="{571F1772-009D-4EBF-B965-4BF66B20CA03}" destId="{7BF99A96-AFF0-4BA0-8716-456EFB11726C}" srcOrd="1" destOrd="0" presId="urn:microsoft.com/office/officeart/2005/8/layout/hierarchy2"/>
    <dgm:cxn modelId="{115351AD-4ED3-420D-A38A-98A73A829D3F}" srcId="{27D9330E-0B8A-40FC-89C1-10BB27401BB7}" destId="{0D29B1DE-788F-4C44-8E4D-4285B8CD7D06}" srcOrd="1" destOrd="0" parTransId="{0B307073-ADBE-4C5C-B0BA-596D3C95A316}" sibTransId="{0EF93CCA-4750-478D-BFD8-3572BB5A7FD8}"/>
    <dgm:cxn modelId="{0A08454E-D241-44DE-82B4-4BD6A8AB675C}" type="presOf" srcId="{27D9330E-0B8A-40FC-89C1-10BB27401BB7}" destId="{706E5637-7157-4211-AEE2-4F7F07063F00}" srcOrd="0" destOrd="0" presId="urn:microsoft.com/office/officeart/2005/8/layout/hierarchy2"/>
    <dgm:cxn modelId="{781343D5-4EBA-4949-B8C9-70CBB0FC7989}" srcId="{27D9330E-0B8A-40FC-89C1-10BB27401BB7}" destId="{9B4F9EB5-4E53-4E63-877D-0DEEF44F4ACA}" srcOrd="0" destOrd="0" parTransId="{A7374E92-2A55-40AD-BE29-F85EAA421248}" sibTransId="{567721A0-D859-404D-99D7-E88087BD7C09}"/>
    <dgm:cxn modelId="{802DCCF6-2970-4779-82E0-903906579BCF}" type="presOf" srcId="{0B307073-ADBE-4C5C-B0BA-596D3C95A316}" destId="{D1A24D37-6377-42BD-AEE4-4C6253B8197E}" srcOrd="0" destOrd="0" presId="urn:microsoft.com/office/officeart/2005/8/layout/hierarchy2"/>
    <dgm:cxn modelId="{31FBCE60-6B7F-42FC-93A5-2FE48F05CD26}" type="presOf" srcId="{57242216-F2B3-427B-B8B3-8E0558EECC87}" destId="{0052F48E-EFCA-4E14-8C52-7FAC270CC8AB}" srcOrd="0" destOrd="0" presId="urn:microsoft.com/office/officeart/2005/8/layout/hierarchy2"/>
    <dgm:cxn modelId="{BAB732C7-0A2F-4675-AA4C-27D299C61153}" type="presOf" srcId="{9ABDE3B4-783A-4985-8058-86B2C7DF8319}" destId="{59D4EF7E-A698-4CF7-87FF-A427A49F30B8}" srcOrd="0" destOrd="0" presId="urn:microsoft.com/office/officeart/2005/8/layout/hierarchy2"/>
    <dgm:cxn modelId="{C058E9BA-7822-4DDA-87DD-0CCBD94402B2}" type="presOf" srcId="{E52BCC74-A11E-4612-9159-B35148EE8B08}" destId="{A1F9430C-4BAC-4F34-B713-48A5D69C0701}" srcOrd="1" destOrd="0" presId="urn:microsoft.com/office/officeart/2005/8/layout/hierarchy2"/>
    <dgm:cxn modelId="{9F1F2C81-CC81-48B9-95AD-7B22B3008923}" type="presOf" srcId="{8328A789-20C6-4BF5-BE14-2F4FEB268076}" destId="{1E6355C0-238A-434D-9EB4-361762FAD3E5}" srcOrd="0" destOrd="0" presId="urn:microsoft.com/office/officeart/2005/8/layout/hierarchy2"/>
    <dgm:cxn modelId="{DC8AF51A-57A9-4805-92AC-7400503A5003}" srcId="{57242216-F2B3-427B-B8B3-8E0558EECC87}" destId="{E559C5A0-9BE0-44DC-83BE-70C7537D82AF}" srcOrd="0" destOrd="0" parTransId="{571F1772-009D-4EBF-B965-4BF66B20CA03}" sibTransId="{36578EC2-1BC9-42BC-9349-C5F0583ED6AD}"/>
    <dgm:cxn modelId="{F9193CC6-683E-44B0-9961-935EDA17371C}" type="presOf" srcId="{A7374E92-2A55-40AD-BE29-F85EAA421248}" destId="{3EE85DE1-4F46-4BC8-830F-01420536A1C4}" srcOrd="0" destOrd="0" presId="urn:microsoft.com/office/officeart/2005/8/layout/hierarchy2"/>
    <dgm:cxn modelId="{095F31C7-A9BB-4785-A95D-DCBF80DC9B30}" type="presOf" srcId="{9B4F9EB5-4E53-4E63-877D-0DEEF44F4ACA}" destId="{74CB140D-A4E2-4A88-8D3F-8210FB3CB5BE}" srcOrd="0" destOrd="0" presId="urn:microsoft.com/office/officeart/2005/8/layout/hierarchy2"/>
    <dgm:cxn modelId="{C089CC6D-B300-4CBD-BCE9-15DE586F3ABB}" type="presParOf" srcId="{A7AFCB1C-C2A9-4CF9-B5AF-DAB0C649742A}" destId="{D55665DB-1B73-4F9A-8C1D-37D3BA886728}" srcOrd="0" destOrd="0" presId="urn:microsoft.com/office/officeart/2005/8/layout/hierarchy2"/>
    <dgm:cxn modelId="{B1DDE0CE-CA55-4C52-B56B-2E4D9BCB49EC}" type="presParOf" srcId="{D55665DB-1B73-4F9A-8C1D-37D3BA886728}" destId="{4A3179CE-5CAE-4D02-BA9A-F330C4BB03B9}" srcOrd="0" destOrd="0" presId="urn:microsoft.com/office/officeart/2005/8/layout/hierarchy2"/>
    <dgm:cxn modelId="{1F339B33-076F-422D-AC86-46B4E10C2743}" type="presParOf" srcId="{D55665DB-1B73-4F9A-8C1D-37D3BA886728}" destId="{496168BB-B70F-4A6D-B1DD-712902BA9283}" srcOrd="1" destOrd="0" presId="urn:microsoft.com/office/officeart/2005/8/layout/hierarchy2"/>
    <dgm:cxn modelId="{4C318DA0-B72E-4E85-BBF9-EA2AD4DFB6C3}" type="presParOf" srcId="{496168BB-B70F-4A6D-B1DD-712902BA9283}" destId="{05D2C3E8-4FBC-4E70-845C-10EBF09FF886}" srcOrd="0" destOrd="0" presId="urn:microsoft.com/office/officeart/2005/8/layout/hierarchy2"/>
    <dgm:cxn modelId="{EF720192-F1F1-4851-A5F2-E6AED1C28FF8}" type="presParOf" srcId="{05D2C3E8-4FBC-4E70-845C-10EBF09FF886}" destId="{A1F9430C-4BAC-4F34-B713-48A5D69C0701}" srcOrd="0" destOrd="0" presId="urn:microsoft.com/office/officeart/2005/8/layout/hierarchy2"/>
    <dgm:cxn modelId="{90E735AC-0B0F-4DCF-8C8F-6A865D77A1E6}" type="presParOf" srcId="{496168BB-B70F-4A6D-B1DD-712902BA9283}" destId="{2EFAA3D5-C973-492D-81E2-A0086ECD8CED}" srcOrd="1" destOrd="0" presId="urn:microsoft.com/office/officeart/2005/8/layout/hierarchy2"/>
    <dgm:cxn modelId="{8C6376D1-D1F0-437D-ABF7-4E6DD003EF10}" type="presParOf" srcId="{2EFAA3D5-C973-492D-81E2-A0086ECD8CED}" destId="{0052F48E-EFCA-4E14-8C52-7FAC270CC8AB}" srcOrd="0" destOrd="0" presId="urn:microsoft.com/office/officeart/2005/8/layout/hierarchy2"/>
    <dgm:cxn modelId="{BE453282-B3E8-4F7B-8C3E-F7F9A9A79C10}" type="presParOf" srcId="{2EFAA3D5-C973-492D-81E2-A0086ECD8CED}" destId="{CE1FD79A-2334-4B39-9726-1694B570C17C}" srcOrd="1" destOrd="0" presId="urn:microsoft.com/office/officeart/2005/8/layout/hierarchy2"/>
    <dgm:cxn modelId="{D66470FE-C723-4FBA-9BA4-9C76521F384D}" type="presParOf" srcId="{CE1FD79A-2334-4B39-9726-1694B570C17C}" destId="{190BAB98-8A33-4EDC-8E9F-B66C37CEEFD6}" srcOrd="0" destOrd="0" presId="urn:microsoft.com/office/officeart/2005/8/layout/hierarchy2"/>
    <dgm:cxn modelId="{813F59E2-797C-437D-9362-D663851DF0F5}" type="presParOf" srcId="{190BAB98-8A33-4EDC-8E9F-B66C37CEEFD6}" destId="{7BF99A96-AFF0-4BA0-8716-456EFB11726C}" srcOrd="0" destOrd="0" presId="urn:microsoft.com/office/officeart/2005/8/layout/hierarchy2"/>
    <dgm:cxn modelId="{A8C35C33-F318-4F67-9A18-5EA32C403B1F}" type="presParOf" srcId="{CE1FD79A-2334-4B39-9726-1694B570C17C}" destId="{9BEDC19F-3D7C-4125-B2BC-57D481E3C5B1}" srcOrd="1" destOrd="0" presId="urn:microsoft.com/office/officeart/2005/8/layout/hierarchy2"/>
    <dgm:cxn modelId="{2DD8210E-6E66-4B3A-8AC2-6E3A96D82FEB}" type="presParOf" srcId="{9BEDC19F-3D7C-4125-B2BC-57D481E3C5B1}" destId="{EA46CB08-CE5D-4154-A610-08FAFE8B092E}" srcOrd="0" destOrd="0" presId="urn:microsoft.com/office/officeart/2005/8/layout/hierarchy2"/>
    <dgm:cxn modelId="{1DCA9B49-D129-4B99-B0F5-170F323ABF2B}" type="presParOf" srcId="{9BEDC19F-3D7C-4125-B2BC-57D481E3C5B1}" destId="{142EA8F8-5B5C-473E-AB8D-28BAEF4F8852}" srcOrd="1" destOrd="0" presId="urn:microsoft.com/office/officeart/2005/8/layout/hierarchy2"/>
    <dgm:cxn modelId="{8E780F4D-F587-4E94-B848-9160E6E7A978}" type="presParOf" srcId="{CE1FD79A-2334-4B39-9726-1694B570C17C}" destId="{59D4EF7E-A698-4CF7-87FF-A427A49F30B8}" srcOrd="2" destOrd="0" presId="urn:microsoft.com/office/officeart/2005/8/layout/hierarchy2"/>
    <dgm:cxn modelId="{3B5E99C2-0640-4EC8-9C8D-2430B49E84E7}" type="presParOf" srcId="{59D4EF7E-A698-4CF7-87FF-A427A49F30B8}" destId="{E81887F9-FBB3-4B5E-9A07-B278499E6111}" srcOrd="0" destOrd="0" presId="urn:microsoft.com/office/officeart/2005/8/layout/hierarchy2"/>
    <dgm:cxn modelId="{74689450-4DAD-4109-9705-B9148F8D1412}" type="presParOf" srcId="{CE1FD79A-2334-4B39-9726-1694B570C17C}" destId="{E2C12B2D-D4CD-46DE-91AB-9617FE4A2159}" srcOrd="3" destOrd="0" presId="urn:microsoft.com/office/officeart/2005/8/layout/hierarchy2"/>
    <dgm:cxn modelId="{F0312729-515F-47F4-8227-F72C5F7B364C}" type="presParOf" srcId="{E2C12B2D-D4CD-46DE-91AB-9617FE4A2159}" destId="{1E6355C0-238A-434D-9EB4-361762FAD3E5}" srcOrd="0" destOrd="0" presId="urn:microsoft.com/office/officeart/2005/8/layout/hierarchy2"/>
    <dgm:cxn modelId="{94E2E22E-91ED-4AC8-AA03-30D5AC69764A}" type="presParOf" srcId="{E2C12B2D-D4CD-46DE-91AB-9617FE4A2159}" destId="{644909BA-41C6-4FB6-B39A-8E8FFE610F4B}" srcOrd="1" destOrd="0" presId="urn:microsoft.com/office/officeart/2005/8/layout/hierarchy2"/>
    <dgm:cxn modelId="{AAE5A2E6-54B1-4542-B7D3-8E7A335C73F4}" type="presParOf" srcId="{CE1FD79A-2334-4B39-9726-1694B570C17C}" destId="{6EA7CD1E-EFFE-4647-B0F4-BE16BA7D7694}" srcOrd="4" destOrd="0" presId="urn:microsoft.com/office/officeart/2005/8/layout/hierarchy2"/>
    <dgm:cxn modelId="{CC8B46EE-B41E-4DBA-B765-2AEEA804CAC5}" type="presParOf" srcId="{6EA7CD1E-EFFE-4647-B0F4-BE16BA7D7694}" destId="{DA992485-28FB-4A99-9BCF-003E4EBD204C}" srcOrd="0" destOrd="0" presId="urn:microsoft.com/office/officeart/2005/8/layout/hierarchy2"/>
    <dgm:cxn modelId="{30A7DD7B-4D2C-45B5-9904-0CAF219CF0DC}" type="presParOf" srcId="{CE1FD79A-2334-4B39-9726-1694B570C17C}" destId="{DFAAAE6F-9362-4172-81DE-C75D5415480C}" srcOrd="5" destOrd="0" presId="urn:microsoft.com/office/officeart/2005/8/layout/hierarchy2"/>
    <dgm:cxn modelId="{9B6EF917-E379-43E5-B1B5-DA4E23A0F5A4}" type="presParOf" srcId="{DFAAAE6F-9362-4172-81DE-C75D5415480C}" destId="{0AFFD27E-5A58-4F31-87BE-79590442A983}" srcOrd="0" destOrd="0" presId="urn:microsoft.com/office/officeart/2005/8/layout/hierarchy2"/>
    <dgm:cxn modelId="{B202A92D-2B15-4DC2-99F0-4EF893102814}" type="presParOf" srcId="{DFAAAE6F-9362-4172-81DE-C75D5415480C}" destId="{E174EF85-4B09-4BF4-B656-170E00FB84D3}" srcOrd="1" destOrd="0" presId="urn:microsoft.com/office/officeart/2005/8/layout/hierarchy2"/>
    <dgm:cxn modelId="{713657F5-EA0E-415D-B150-F7981469ED0D}" type="presParOf" srcId="{496168BB-B70F-4A6D-B1DD-712902BA9283}" destId="{223488F4-DD60-4948-BC8C-3EA20598718E}" srcOrd="2" destOrd="0" presId="urn:microsoft.com/office/officeart/2005/8/layout/hierarchy2"/>
    <dgm:cxn modelId="{FBC5BE30-4683-477A-82AF-F7A3370760F4}" type="presParOf" srcId="{223488F4-DD60-4948-BC8C-3EA20598718E}" destId="{7D4FE2CC-9D78-46FE-8686-212DE5E68A42}" srcOrd="0" destOrd="0" presId="urn:microsoft.com/office/officeart/2005/8/layout/hierarchy2"/>
    <dgm:cxn modelId="{0DE925EB-2AFA-4D4A-B19E-05AAE3F96AB2}" type="presParOf" srcId="{496168BB-B70F-4A6D-B1DD-712902BA9283}" destId="{FB99D386-0EB9-4790-9437-DFEA5AD60F63}" srcOrd="3" destOrd="0" presId="urn:microsoft.com/office/officeart/2005/8/layout/hierarchy2"/>
    <dgm:cxn modelId="{F0FDE199-2087-45B3-A7CB-B10D0952A7ED}" type="presParOf" srcId="{FB99D386-0EB9-4790-9437-DFEA5AD60F63}" destId="{706E5637-7157-4211-AEE2-4F7F07063F00}" srcOrd="0" destOrd="0" presId="urn:microsoft.com/office/officeart/2005/8/layout/hierarchy2"/>
    <dgm:cxn modelId="{2A7F0BA2-91C2-4658-80DB-D7144CD8687F}" type="presParOf" srcId="{FB99D386-0EB9-4790-9437-DFEA5AD60F63}" destId="{F3D63610-395D-4640-A339-F03FDC313A20}" srcOrd="1" destOrd="0" presId="urn:microsoft.com/office/officeart/2005/8/layout/hierarchy2"/>
    <dgm:cxn modelId="{183DCA80-FFB5-41F0-8ED7-21BE1869CC11}" type="presParOf" srcId="{F3D63610-395D-4640-A339-F03FDC313A20}" destId="{3EE85DE1-4F46-4BC8-830F-01420536A1C4}" srcOrd="0" destOrd="0" presId="urn:microsoft.com/office/officeart/2005/8/layout/hierarchy2"/>
    <dgm:cxn modelId="{85D71E82-336F-4200-939F-45454B86550C}" type="presParOf" srcId="{3EE85DE1-4F46-4BC8-830F-01420536A1C4}" destId="{6634E635-D400-434B-B6CA-2B92E37AC471}" srcOrd="0" destOrd="0" presId="urn:microsoft.com/office/officeart/2005/8/layout/hierarchy2"/>
    <dgm:cxn modelId="{E8766AE3-C3C1-479A-B00F-1316BB9D764D}" type="presParOf" srcId="{F3D63610-395D-4640-A339-F03FDC313A20}" destId="{8D0174BF-40E5-4C89-BF17-F1A64DE47EFA}" srcOrd="1" destOrd="0" presId="urn:microsoft.com/office/officeart/2005/8/layout/hierarchy2"/>
    <dgm:cxn modelId="{C40A6994-CD8E-4C0B-A76A-756E5B9408A8}" type="presParOf" srcId="{8D0174BF-40E5-4C89-BF17-F1A64DE47EFA}" destId="{74CB140D-A4E2-4A88-8D3F-8210FB3CB5BE}" srcOrd="0" destOrd="0" presId="urn:microsoft.com/office/officeart/2005/8/layout/hierarchy2"/>
    <dgm:cxn modelId="{2DE8E532-0307-4293-B2DD-6AF570506AA1}" type="presParOf" srcId="{8D0174BF-40E5-4C89-BF17-F1A64DE47EFA}" destId="{CBD59865-897E-47EF-8A9F-BD2CC7A731EE}" srcOrd="1" destOrd="0" presId="urn:microsoft.com/office/officeart/2005/8/layout/hierarchy2"/>
    <dgm:cxn modelId="{56AB513C-84F3-497A-8622-ECF65AAB9FEE}" type="presParOf" srcId="{F3D63610-395D-4640-A339-F03FDC313A20}" destId="{D1A24D37-6377-42BD-AEE4-4C6253B8197E}" srcOrd="2" destOrd="0" presId="urn:microsoft.com/office/officeart/2005/8/layout/hierarchy2"/>
    <dgm:cxn modelId="{080A222D-040A-4F2F-9516-038AE7B957AB}" type="presParOf" srcId="{D1A24D37-6377-42BD-AEE4-4C6253B8197E}" destId="{8FE0F3DD-3C5F-40C1-A480-A91756D915E7}" srcOrd="0" destOrd="0" presId="urn:microsoft.com/office/officeart/2005/8/layout/hierarchy2"/>
    <dgm:cxn modelId="{8A3B8DA7-8260-4D13-B8B2-487450D36F4C}" type="presParOf" srcId="{F3D63610-395D-4640-A339-F03FDC313A20}" destId="{6B01D9A8-4A52-4E1C-8D79-3CAF74B35C82}" srcOrd="3" destOrd="0" presId="urn:microsoft.com/office/officeart/2005/8/layout/hierarchy2"/>
    <dgm:cxn modelId="{0D1DD1E8-1410-463E-821F-4ECD9A59B18D}" type="presParOf" srcId="{6B01D9A8-4A52-4E1C-8D79-3CAF74B35C82}" destId="{754934C0-9593-4FA3-AC48-8948F9D1267F}" srcOrd="0" destOrd="0" presId="urn:microsoft.com/office/officeart/2005/8/layout/hierarchy2"/>
    <dgm:cxn modelId="{780AFB1A-8DB8-4857-B35B-1CD69192FF44}" type="presParOf" srcId="{6B01D9A8-4A52-4E1C-8D79-3CAF74B35C82}" destId="{E24B9234-05C8-42BD-94A8-50400A0BF4AB}"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0FCF898-6DD3-4982-996B-55FB9FAF6248}"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E86223FF-19E2-43AD-9162-FB2E99439CB1}">
      <dgm:prSet phldrT="[Metin]"/>
      <dgm:spPr/>
      <dgm:t>
        <a:bodyPr/>
        <a:lstStyle/>
        <a:p>
          <a:r>
            <a:rPr lang="tr-TR" dirty="0" err="1" smtClean="0"/>
            <a:t>Manner</a:t>
          </a:r>
          <a:endParaRPr lang="en-US" dirty="0"/>
        </a:p>
      </dgm:t>
    </dgm:pt>
    <dgm:pt modelId="{2C5C443E-2B99-49E4-ABC9-7E98EA44FEB8}" type="parTrans" cxnId="{6086CD8C-00BA-4DF3-96B2-02397EEB9A17}">
      <dgm:prSet/>
      <dgm:spPr/>
      <dgm:t>
        <a:bodyPr/>
        <a:lstStyle/>
        <a:p>
          <a:endParaRPr lang="en-US"/>
        </a:p>
      </dgm:t>
    </dgm:pt>
    <dgm:pt modelId="{2082C3A2-7729-4E48-BD82-8AD09BB55833}" type="sibTrans" cxnId="{6086CD8C-00BA-4DF3-96B2-02397EEB9A17}">
      <dgm:prSet/>
      <dgm:spPr/>
      <dgm:t>
        <a:bodyPr/>
        <a:lstStyle/>
        <a:p>
          <a:endParaRPr lang="en-US"/>
        </a:p>
      </dgm:t>
    </dgm:pt>
    <dgm:pt modelId="{9B8A7985-671C-4C42-9906-5803970A37C6}">
      <dgm:prSet phldrT="[Metin]" custT="1"/>
      <dgm:spPr/>
      <dgm:t>
        <a:bodyPr/>
        <a:lstStyle/>
        <a:p>
          <a:r>
            <a:rPr lang="en-US" sz="1400" dirty="0" err="1" smtClean="0"/>
            <a:t>Huan</a:t>
          </a:r>
          <a:r>
            <a:rPr lang="en-US" sz="1400" dirty="0" smtClean="0"/>
            <a:t> sings </a:t>
          </a:r>
          <a:r>
            <a:rPr lang="en-US" sz="1400" b="1" dirty="0" smtClean="0"/>
            <a:t>loudly</a:t>
          </a:r>
          <a:r>
            <a:rPr lang="en-US" sz="1400" dirty="0" smtClean="0"/>
            <a:t> in the shower.</a:t>
          </a:r>
          <a:endParaRPr lang="en-US" sz="1400" dirty="0"/>
        </a:p>
      </dgm:t>
    </dgm:pt>
    <dgm:pt modelId="{6840BAED-BF4E-4FBE-B572-5798E79BB23E}" type="parTrans" cxnId="{0FED2832-FD9D-46E1-9D1E-3D02C22EC848}">
      <dgm:prSet/>
      <dgm:spPr/>
      <dgm:t>
        <a:bodyPr/>
        <a:lstStyle/>
        <a:p>
          <a:endParaRPr lang="en-US"/>
        </a:p>
      </dgm:t>
    </dgm:pt>
    <dgm:pt modelId="{2C911FFD-F889-4F7B-A5C4-CBC479DF2663}" type="sibTrans" cxnId="{0FED2832-FD9D-46E1-9D1E-3D02C22EC848}">
      <dgm:prSet/>
      <dgm:spPr/>
      <dgm:t>
        <a:bodyPr/>
        <a:lstStyle/>
        <a:p>
          <a:endParaRPr lang="en-US"/>
        </a:p>
      </dgm:t>
    </dgm:pt>
    <dgm:pt modelId="{3880EB6A-A1A0-47A9-BF86-BE6E16751A56}">
      <dgm:prSet phldrT="[Metin]"/>
      <dgm:spPr/>
      <dgm:t>
        <a:bodyPr/>
        <a:lstStyle/>
        <a:p>
          <a:r>
            <a:rPr lang="tr-TR" dirty="0" smtClean="0"/>
            <a:t>Time</a:t>
          </a:r>
          <a:endParaRPr lang="en-US" dirty="0"/>
        </a:p>
      </dgm:t>
    </dgm:pt>
    <dgm:pt modelId="{2AF9FC1C-4D14-4D2E-B9FF-D508DDC0482A}" type="parTrans" cxnId="{954AD046-166B-44D6-98AD-9CE9AFE1FECC}">
      <dgm:prSet/>
      <dgm:spPr/>
      <dgm:t>
        <a:bodyPr/>
        <a:lstStyle/>
        <a:p>
          <a:endParaRPr lang="en-US"/>
        </a:p>
      </dgm:t>
    </dgm:pt>
    <dgm:pt modelId="{5B17C49D-35B3-41B0-A7A7-1E98B9C4CD35}" type="sibTrans" cxnId="{954AD046-166B-44D6-98AD-9CE9AFE1FECC}">
      <dgm:prSet/>
      <dgm:spPr/>
      <dgm:t>
        <a:bodyPr/>
        <a:lstStyle/>
        <a:p>
          <a:endParaRPr lang="en-US"/>
        </a:p>
      </dgm:t>
    </dgm:pt>
    <dgm:pt modelId="{F98DA607-9DD1-4A24-B579-AD77D6D2EE71}">
      <dgm:prSet phldrT="[Metin]" custT="1"/>
      <dgm:spPr/>
      <dgm:t>
        <a:bodyPr/>
        <a:lstStyle/>
        <a:p>
          <a:r>
            <a:rPr lang="en-US" sz="1200" dirty="0" smtClean="0"/>
            <a:t>We arrived at the theater and got in line </a:t>
          </a:r>
          <a:r>
            <a:rPr lang="en-US" sz="1200" b="1" dirty="0" smtClean="0"/>
            <a:t>early</a:t>
          </a:r>
          <a:r>
            <a:rPr lang="en-US" sz="1200" dirty="0" smtClean="0"/>
            <a:t>.</a:t>
          </a:r>
          <a:endParaRPr lang="en-US" sz="1200" dirty="0"/>
        </a:p>
      </dgm:t>
    </dgm:pt>
    <dgm:pt modelId="{B6D06B50-F8B5-4602-BC0F-56DFD99026F3}" type="parTrans" cxnId="{B7F9005C-DC5B-4B08-9C6A-C005D85AAAB9}">
      <dgm:prSet/>
      <dgm:spPr/>
      <dgm:t>
        <a:bodyPr/>
        <a:lstStyle/>
        <a:p>
          <a:endParaRPr lang="en-US"/>
        </a:p>
      </dgm:t>
    </dgm:pt>
    <dgm:pt modelId="{B3B2ADAF-8D07-49B0-897B-684739D2003A}" type="sibTrans" cxnId="{B7F9005C-DC5B-4B08-9C6A-C005D85AAAB9}">
      <dgm:prSet/>
      <dgm:spPr/>
      <dgm:t>
        <a:bodyPr/>
        <a:lstStyle/>
        <a:p>
          <a:endParaRPr lang="en-US"/>
        </a:p>
      </dgm:t>
    </dgm:pt>
    <dgm:pt modelId="{C9073918-22A4-4702-A995-448775C59A52}">
      <dgm:prSet phldrT="[Metin]"/>
      <dgm:spPr/>
      <dgm:t>
        <a:bodyPr/>
        <a:lstStyle/>
        <a:p>
          <a:r>
            <a:rPr lang="tr-TR" dirty="0" err="1" smtClean="0"/>
            <a:t>Place</a:t>
          </a:r>
          <a:endParaRPr lang="en-US" dirty="0"/>
        </a:p>
      </dgm:t>
    </dgm:pt>
    <dgm:pt modelId="{F69F913F-1491-4043-B5B7-DF841046C63E}" type="parTrans" cxnId="{218B73E1-F43D-494C-A271-5503D3FAF1A4}">
      <dgm:prSet/>
      <dgm:spPr/>
      <dgm:t>
        <a:bodyPr/>
        <a:lstStyle/>
        <a:p>
          <a:endParaRPr lang="en-US"/>
        </a:p>
      </dgm:t>
    </dgm:pt>
    <dgm:pt modelId="{72D167FE-541D-40C0-A561-1AC3C51536CA}" type="sibTrans" cxnId="{218B73E1-F43D-494C-A271-5503D3FAF1A4}">
      <dgm:prSet/>
      <dgm:spPr/>
      <dgm:t>
        <a:bodyPr/>
        <a:lstStyle/>
        <a:p>
          <a:endParaRPr lang="en-US"/>
        </a:p>
      </dgm:t>
    </dgm:pt>
    <dgm:pt modelId="{3F71AE6A-1A96-41C9-88A1-62A6D216DEE2}">
      <dgm:prSet phldrT="[Metin]" custT="1"/>
      <dgm:spPr/>
      <dgm:t>
        <a:bodyPr/>
        <a:lstStyle/>
        <a:p>
          <a:r>
            <a:rPr lang="en-US" sz="1100" dirty="0" smtClean="0"/>
            <a:t>Turn in </a:t>
          </a:r>
          <a:r>
            <a:rPr lang="en-US" sz="1100" b="1" dirty="0" smtClean="0"/>
            <a:t>there</a:t>
          </a:r>
          <a:r>
            <a:rPr lang="en-US" sz="1100" dirty="0" smtClean="0"/>
            <a:t>, at the next left.</a:t>
          </a:r>
          <a:endParaRPr lang="en-US" sz="1100" dirty="0"/>
        </a:p>
      </dgm:t>
    </dgm:pt>
    <dgm:pt modelId="{E5A478BD-6794-4502-8A2C-01624DCB526B}" type="parTrans" cxnId="{8BCB10BB-3EA4-4BBF-A7A7-B8EA5892C5D4}">
      <dgm:prSet/>
      <dgm:spPr/>
      <dgm:t>
        <a:bodyPr/>
        <a:lstStyle/>
        <a:p>
          <a:endParaRPr lang="en-US"/>
        </a:p>
      </dgm:t>
    </dgm:pt>
    <dgm:pt modelId="{0B295E29-CCA8-4E18-B02B-F1FEE6DDA1FD}" type="sibTrans" cxnId="{8BCB10BB-3EA4-4BBF-A7A7-B8EA5892C5D4}">
      <dgm:prSet/>
      <dgm:spPr/>
      <dgm:t>
        <a:bodyPr/>
        <a:lstStyle/>
        <a:p>
          <a:endParaRPr lang="en-US"/>
        </a:p>
      </dgm:t>
    </dgm:pt>
    <dgm:pt modelId="{65617FF1-4B74-42B5-AAC5-7DC58AD6DA06}">
      <dgm:prSet custT="1"/>
      <dgm:spPr/>
      <dgm:t>
        <a:bodyPr/>
        <a:lstStyle/>
        <a:p>
          <a:r>
            <a:rPr lang="en-US" sz="1400" smtClean="0"/>
            <a:t>My cat waits </a:t>
          </a:r>
          <a:r>
            <a:rPr lang="en-US" sz="1400" b="1" smtClean="0"/>
            <a:t>impatiently</a:t>
          </a:r>
          <a:r>
            <a:rPr lang="en-US" sz="1400" smtClean="0"/>
            <a:t> for his food.</a:t>
          </a:r>
          <a:endParaRPr lang="en-US" sz="1400" dirty="0"/>
        </a:p>
      </dgm:t>
    </dgm:pt>
    <dgm:pt modelId="{37DDB8D1-E396-49EC-8AB6-8B2304193CC4}" type="parTrans" cxnId="{7DDA7D0D-73AB-4542-ACEC-B6C3054CE36A}">
      <dgm:prSet/>
      <dgm:spPr/>
      <dgm:t>
        <a:bodyPr/>
        <a:lstStyle/>
        <a:p>
          <a:endParaRPr lang="en-US"/>
        </a:p>
      </dgm:t>
    </dgm:pt>
    <dgm:pt modelId="{58A4FF72-02A5-4B27-A901-7F064DA4FC3F}" type="sibTrans" cxnId="{7DDA7D0D-73AB-4542-ACEC-B6C3054CE36A}">
      <dgm:prSet/>
      <dgm:spPr/>
      <dgm:t>
        <a:bodyPr/>
        <a:lstStyle/>
        <a:p>
          <a:endParaRPr lang="en-US"/>
        </a:p>
      </dgm:t>
    </dgm:pt>
    <dgm:pt modelId="{E77BF958-B190-46F3-AEA9-52C82AA9FE61}">
      <dgm:prSet custT="1"/>
      <dgm:spPr/>
      <dgm:t>
        <a:bodyPr/>
        <a:lstStyle/>
        <a:p>
          <a:r>
            <a:rPr lang="en-US" sz="1400" dirty="0" smtClean="0"/>
            <a:t>I will </a:t>
          </a:r>
          <a:r>
            <a:rPr lang="en-US" sz="1400" b="1" dirty="0" smtClean="0"/>
            <a:t>seriously</a:t>
          </a:r>
          <a:r>
            <a:rPr lang="en-US" sz="1400" dirty="0" smtClean="0"/>
            <a:t> consider your suggestion.</a:t>
          </a:r>
          <a:endParaRPr lang="en-US" sz="1400" dirty="0"/>
        </a:p>
      </dgm:t>
    </dgm:pt>
    <dgm:pt modelId="{F1F53D06-2F7D-451B-A62C-0580555E5CF7}" type="parTrans" cxnId="{D554C7E2-0A1A-4A47-AF0A-1652083D3308}">
      <dgm:prSet/>
      <dgm:spPr/>
      <dgm:t>
        <a:bodyPr/>
        <a:lstStyle/>
        <a:p>
          <a:endParaRPr lang="en-US"/>
        </a:p>
      </dgm:t>
    </dgm:pt>
    <dgm:pt modelId="{5CDF579B-24E0-4420-B3D3-738EE33339C8}" type="sibTrans" cxnId="{D554C7E2-0A1A-4A47-AF0A-1652083D3308}">
      <dgm:prSet/>
      <dgm:spPr/>
      <dgm:t>
        <a:bodyPr/>
        <a:lstStyle/>
        <a:p>
          <a:endParaRPr lang="en-US"/>
        </a:p>
      </dgm:t>
    </dgm:pt>
    <dgm:pt modelId="{206E9735-3BC3-41CD-A767-BDDEDF7C69CC}">
      <dgm:prSet custT="1"/>
      <dgm:spPr/>
      <dgm:t>
        <a:bodyPr/>
        <a:lstStyle/>
        <a:p>
          <a:r>
            <a:rPr lang="en-US" sz="1200" smtClean="0"/>
            <a:t>Mara is confident that,</a:t>
          </a:r>
          <a:r>
            <a:rPr lang="en-US" sz="1200" b="1" smtClean="0"/>
            <a:t> eventually</a:t>
          </a:r>
          <a:r>
            <a:rPr lang="en-US" sz="1200" smtClean="0"/>
            <a:t>, her training will pay off.</a:t>
          </a:r>
          <a:endParaRPr lang="en-US" sz="1200" dirty="0"/>
        </a:p>
      </dgm:t>
    </dgm:pt>
    <dgm:pt modelId="{F959B130-A4E0-4290-AA1A-B28947F34CBA}" type="parTrans" cxnId="{2D39FC68-0C96-4F26-8032-EFE3FB2B1B3D}">
      <dgm:prSet/>
      <dgm:spPr/>
      <dgm:t>
        <a:bodyPr/>
        <a:lstStyle/>
        <a:p>
          <a:endParaRPr lang="en-US"/>
        </a:p>
      </dgm:t>
    </dgm:pt>
    <dgm:pt modelId="{78EDCD59-2E79-42B7-9551-498AF5B58CB6}" type="sibTrans" cxnId="{2D39FC68-0C96-4F26-8032-EFE3FB2B1B3D}">
      <dgm:prSet/>
      <dgm:spPr/>
      <dgm:t>
        <a:bodyPr/>
        <a:lstStyle/>
        <a:p>
          <a:endParaRPr lang="en-US"/>
        </a:p>
      </dgm:t>
    </dgm:pt>
    <dgm:pt modelId="{2251C7D8-BA10-4A07-BF86-E694E64B783D}">
      <dgm:prSet custT="1"/>
      <dgm:spPr/>
      <dgm:t>
        <a:bodyPr/>
        <a:lstStyle/>
        <a:p>
          <a:r>
            <a:rPr lang="en-US" sz="1200" dirty="0" smtClean="0"/>
            <a:t>Some adverbs that describe time are concerned with duration and answer the question of how long a verb’s action is done.</a:t>
          </a:r>
          <a:endParaRPr lang="en-US" sz="1200" dirty="0"/>
        </a:p>
      </dgm:t>
    </dgm:pt>
    <dgm:pt modelId="{BC4E3B1E-1E9B-41F8-A22E-7FC55526DBCE}" type="parTrans" cxnId="{E2DB7A39-974B-4C75-9F00-F158AAFD4296}">
      <dgm:prSet/>
      <dgm:spPr/>
      <dgm:t>
        <a:bodyPr/>
        <a:lstStyle/>
        <a:p>
          <a:endParaRPr lang="en-US"/>
        </a:p>
      </dgm:t>
    </dgm:pt>
    <dgm:pt modelId="{87012593-E74E-4C49-BB00-5914B4AE98B4}" type="sibTrans" cxnId="{E2DB7A39-974B-4C75-9F00-F158AAFD4296}">
      <dgm:prSet/>
      <dgm:spPr/>
      <dgm:t>
        <a:bodyPr/>
        <a:lstStyle/>
        <a:p>
          <a:endParaRPr lang="en-US"/>
        </a:p>
      </dgm:t>
    </dgm:pt>
    <dgm:pt modelId="{8E35242D-4C65-4247-B23B-3ED0AF4B43A8}">
      <dgm:prSet custT="1"/>
      <dgm:spPr/>
      <dgm:t>
        <a:bodyPr/>
        <a:lstStyle/>
        <a:p>
          <a:r>
            <a:rPr lang="en-US" sz="1200" dirty="0" smtClean="0"/>
            <a:t>The weather will be cold and windy </a:t>
          </a:r>
          <a:r>
            <a:rPr lang="en-US" sz="1200" b="1" dirty="0" smtClean="0"/>
            <a:t>indefinitely</a:t>
          </a:r>
          <a:r>
            <a:rPr lang="en-US" sz="1200" dirty="0" smtClean="0"/>
            <a:t>.</a:t>
          </a:r>
          <a:endParaRPr lang="en-US" sz="1200" dirty="0"/>
        </a:p>
      </dgm:t>
    </dgm:pt>
    <dgm:pt modelId="{A5C96324-8DCA-4769-BBFD-EE498C60F1FC}" type="parTrans" cxnId="{85520C30-B50D-44CB-8170-CBB7C0203EEB}">
      <dgm:prSet/>
      <dgm:spPr/>
      <dgm:t>
        <a:bodyPr/>
        <a:lstStyle/>
        <a:p>
          <a:endParaRPr lang="en-US"/>
        </a:p>
      </dgm:t>
    </dgm:pt>
    <dgm:pt modelId="{8298EC38-5A08-4AE5-96B1-FAF6C9D308C8}" type="sibTrans" cxnId="{85520C30-B50D-44CB-8170-CBB7C0203EEB}">
      <dgm:prSet/>
      <dgm:spPr/>
      <dgm:t>
        <a:bodyPr/>
        <a:lstStyle/>
        <a:p>
          <a:endParaRPr lang="en-US"/>
        </a:p>
      </dgm:t>
    </dgm:pt>
    <dgm:pt modelId="{F0429A77-C271-4FAA-94B5-916A13E8FD95}">
      <dgm:prSet custT="1"/>
      <dgm:spPr/>
      <dgm:t>
        <a:bodyPr/>
        <a:lstStyle/>
        <a:p>
          <a:r>
            <a:rPr lang="en-US" sz="1100" dirty="0" smtClean="0"/>
            <a:t>Let’s go </a:t>
          </a:r>
          <a:r>
            <a:rPr lang="en-US" sz="1100" b="1" dirty="0" smtClean="0"/>
            <a:t>inside</a:t>
          </a:r>
          <a:r>
            <a:rPr lang="en-US" sz="1100" dirty="0" smtClean="0"/>
            <a:t> and ask how much they want for that guitar.</a:t>
          </a:r>
          <a:endParaRPr lang="en-US" sz="1100" dirty="0"/>
        </a:p>
      </dgm:t>
    </dgm:pt>
    <dgm:pt modelId="{BA480BAA-862B-4106-9A35-76C9ADD74A0B}" type="parTrans" cxnId="{7115E496-A256-4C9F-B13B-D887A8A6EE51}">
      <dgm:prSet/>
      <dgm:spPr/>
      <dgm:t>
        <a:bodyPr/>
        <a:lstStyle/>
        <a:p>
          <a:endParaRPr lang="en-US"/>
        </a:p>
      </dgm:t>
    </dgm:pt>
    <dgm:pt modelId="{45444B13-1B29-40D3-B800-676196A0D197}" type="sibTrans" cxnId="{7115E496-A256-4C9F-B13B-D887A8A6EE51}">
      <dgm:prSet/>
      <dgm:spPr/>
      <dgm:t>
        <a:bodyPr/>
        <a:lstStyle/>
        <a:p>
          <a:endParaRPr lang="en-US"/>
        </a:p>
      </dgm:t>
    </dgm:pt>
    <dgm:pt modelId="{DF03CA3E-C00F-4517-9249-F849B3DAB2F8}">
      <dgm:prSet custT="1"/>
      <dgm:spPr/>
      <dgm:t>
        <a:bodyPr/>
        <a:lstStyle/>
        <a:p>
          <a:r>
            <a:rPr lang="en-US" sz="1100" dirty="0" smtClean="0"/>
            <a:t>The others hiked to the peak while she waited </a:t>
          </a:r>
          <a:r>
            <a:rPr lang="en-US" sz="1100" b="1" dirty="0" smtClean="0"/>
            <a:t>below</a:t>
          </a:r>
          <a:r>
            <a:rPr lang="en-US" sz="1100" dirty="0" smtClean="0"/>
            <a:t>.</a:t>
          </a:r>
          <a:r>
            <a:rPr lang="tr-TR" sz="1100" dirty="0" smtClean="0"/>
            <a:t/>
          </a:r>
          <a:br>
            <a:rPr lang="tr-TR" sz="1100" dirty="0" smtClean="0"/>
          </a:br>
          <a:endParaRPr lang="en-US" sz="1100" dirty="0"/>
        </a:p>
      </dgm:t>
    </dgm:pt>
    <dgm:pt modelId="{B55CFA1B-939F-4BC7-8CA7-3D5B311AEF57}" type="parTrans" cxnId="{1AC85565-2703-4279-BCB8-4F49191706E8}">
      <dgm:prSet/>
      <dgm:spPr/>
      <dgm:t>
        <a:bodyPr/>
        <a:lstStyle/>
        <a:p>
          <a:endParaRPr lang="en-US"/>
        </a:p>
      </dgm:t>
    </dgm:pt>
    <dgm:pt modelId="{8CA15556-743A-4431-B19B-A271BE1410B7}" type="sibTrans" cxnId="{1AC85565-2703-4279-BCB8-4F49191706E8}">
      <dgm:prSet/>
      <dgm:spPr/>
      <dgm:t>
        <a:bodyPr/>
        <a:lstStyle/>
        <a:p>
          <a:endParaRPr lang="en-US"/>
        </a:p>
      </dgm:t>
    </dgm:pt>
    <dgm:pt modelId="{FC2DE421-1C9C-44BE-8450-62017CCEA5D7}">
      <dgm:prSet/>
      <dgm:spPr/>
      <dgm:t>
        <a:bodyPr/>
        <a:lstStyle/>
        <a:p>
          <a:r>
            <a:rPr lang="tr-TR" dirty="0" err="1" smtClean="0"/>
            <a:t>Frequency</a:t>
          </a:r>
          <a:endParaRPr lang="en-US" dirty="0"/>
        </a:p>
      </dgm:t>
    </dgm:pt>
    <dgm:pt modelId="{06D41EC7-F7BF-43E0-A0DE-9AD5493AEDE4}" type="parTrans" cxnId="{0407C6A6-C133-4CD5-BC64-FD848A2046CA}">
      <dgm:prSet/>
      <dgm:spPr/>
      <dgm:t>
        <a:bodyPr/>
        <a:lstStyle/>
        <a:p>
          <a:endParaRPr lang="en-US"/>
        </a:p>
      </dgm:t>
    </dgm:pt>
    <dgm:pt modelId="{7B86FFEB-188A-4669-869D-EE89D746AB17}" type="sibTrans" cxnId="{0407C6A6-C133-4CD5-BC64-FD848A2046CA}">
      <dgm:prSet/>
      <dgm:spPr/>
      <dgm:t>
        <a:bodyPr/>
        <a:lstStyle/>
        <a:p>
          <a:endParaRPr lang="en-US"/>
        </a:p>
      </dgm:t>
    </dgm:pt>
    <dgm:pt modelId="{0FD0F50F-BC8C-4AE0-8829-D96A4627CF08}">
      <dgm:prSet custT="1"/>
      <dgm:spPr/>
      <dgm:t>
        <a:bodyPr/>
        <a:lstStyle/>
        <a:p>
          <a:r>
            <a:rPr lang="en-US" sz="1400" smtClean="0"/>
            <a:t>I used to go dancing </a:t>
          </a:r>
          <a:r>
            <a:rPr lang="en-US" sz="1400" b="1" smtClean="0"/>
            <a:t>regularly</a:t>
          </a:r>
          <a:r>
            <a:rPr lang="en-US" sz="1400" smtClean="0"/>
            <a:t>, but now I go only </a:t>
          </a:r>
          <a:r>
            <a:rPr lang="en-US" sz="1400" b="1" smtClean="0"/>
            <a:t>occasionally</a:t>
          </a:r>
          <a:r>
            <a:rPr lang="en-US" sz="1400" smtClean="0"/>
            <a:t>.</a:t>
          </a:r>
          <a:endParaRPr lang="en-US" sz="1400" dirty="0"/>
        </a:p>
      </dgm:t>
    </dgm:pt>
    <dgm:pt modelId="{4786E0F7-A242-43F2-9382-9833DF8B0E34}" type="parTrans" cxnId="{202E2554-F552-41E5-A1D1-CB0169119140}">
      <dgm:prSet/>
      <dgm:spPr/>
      <dgm:t>
        <a:bodyPr/>
        <a:lstStyle/>
        <a:p>
          <a:endParaRPr lang="en-US"/>
        </a:p>
      </dgm:t>
    </dgm:pt>
    <dgm:pt modelId="{ABAA63AF-9955-4A4A-80ED-AAF2840DF314}" type="sibTrans" cxnId="{202E2554-F552-41E5-A1D1-CB0169119140}">
      <dgm:prSet/>
      <dgm:spPr/>
      <dgm:t>
        <a:bodyPr/>
        <a:lstStyle/>
        <a:p>
          <a:endParaRPr lang="en-US"/>
        </a:p>
      </dgm:t>
    </dgm:pt>
    <dgm:pt modelId="{BA625B54-FFDF-496C-AB68-E069B1889D24}">
      <dgm:prSet custT="1"/>
      <dgm:spPr/>
      <dgm:t>
        <a:bodyPr/>
        <a:lstStyle/>
        <a:p>
          <a:r>
            <a:rPr lang="en-US" sz="1400" dirty="0" err="1" smtClean="0"/>
            <a:t>Farid</a:t>
          </a:r>
          <a:r>
            <a:rPr lang="en-US" sz="1400" dirty="0" smtClean="0"/>
            <a:t> prefers to be paid </a:t>
          </a:r>
          <a:r>
            <a:rPr lang="en-US" sz="1400" b="1" dirty="0" smtClean="0"/>
            <a:t>monthly </a:t>
          </a:r>
          <a:r>
            <a:rPr lang="en-US" sz="1400" dirty="0" smtClean="0"/>
            <a:t>rather than </a:t>
          </a:r>
          <a:r>
            <a:rPr lang="en-US" sz="1400" b="1" dirty="0" smtClean="0"/>
            <a:t>weekly</a:t>
          </a:r>
          <a:r>
            <a:rPr lang="en-US" sz="1400" dirty="0" smtClean="0"/>
            <a:t>.</a:t>
          </a:r>
          <a:endParaRPr lang="en-US" sz="1400" dirty="0"/>
        </a:p>
      </dgm:t>
    </dgm:pt>
    <dgm:pt modelId="{4BEAF815-52BB-4911-A9DB-F57C752AABAE}" type="parTrans" cxnId="{CA8D49BD-86FE-4C6F-B287-219B5A023611}">
      <dgm:prSet/>
      <dgm:spPr/>
      <dgm:t>
        <a:bodyPr/>
        <a:lstStyle/>
        <a:p>
          <a:endParaRPr lang="en-US"/>
        </a:p>
      </dgm:t>
    </dgm:pt>
    <dgm:pt modelId="{EC5F806D-330B-41FC-A743-49F690186D64}" type="sibTrans" cxnId="{CA8D49BD-86FE-4C6F-B287-219B5A023611}">
      <dgm:prSet/>
      <dgm:spPr/>
      <dgm:t>
        <a:bodyPr/>
        <a:lstStyle/>
        <a:p>
          <a:endParaRPr lang="en-US"/>
        </a:p>
      </dgm:t>
    </dgm:pt>
    <dgm:pt modelId="{066B1F25-E152-4AF0-99AC-1234A5FC95DE}">
      <dgm:prSet custT="1"/>
      <dgm:spPr/>
      <dgm:t>
        <a:bodyPr/>
        <a:lstStyle/>
        <a:p>
          <a:r>
            <a:rPr lang="en-US" sz="1400" dirty="0" smtClean="0"/>
            <a:t>Jun </a:t>
          </a:r>
          <a:r>
            <a:rPr lang="en-US" sz="1400" b="1" dirty="0" smtClean="0"/>
            <a:t>always</a:t>
          </a:r>
          <a:r>
            <a:rPr lang="en-US" sz="1400" dirty="0" smtClean="0"/>
            <a:t> eats lunch at the same time.</a:t>
          </a:r>
          <a:endParaRPr lang="en-US" sz="1400" dirty="0"/>
        </a:p>
      </dgm:t>
    </dgm:pt>
    <dgm:pt modelId="{42E45FAF-B52B-4D0F-B12C-BB3CEE2BFA24}" type="parTrans" cxnId="{B667DCDF-FE4E-4050-8A79-3481AAE3B27E}">
      <dgm:prSet/>
      <dgm:spPr/>
      <dgm:t>
        <a:bodyPr/>
        <a:lstStyle/>
        <a:p>
          <a:endParaRPr lang="en-US"/>
        </a:p>
      </dgm:t>
    </dgm:pt>
    <dgm:pt modelId="{D96EBAD5-6F61-494F-8FF5-C60A36C949CE}" type="sibTrans" cxnId="{B667DCDF-FE4E-4050-8A79-3481AAE3B27E}">
      <dgm:prSet/>
      <dgm:spPr/>
      <dgm:t>
        <a:bodyPr/>
        <a:lstStyle/>
        <a:p>
          <a:endParaRPr lang="en-US"/>
        </a:p>
      </dgm:t>
    </dgm:pt>
    <dgm:pt modelId="{8D639E8B-12D3-412C-9A0D-5ECE99FA6519}">
      <dgm:prSet/>
      <dgm:spPr/>
      <dgm:t>
        <a:bodyPr/>
        <a:lstStyle/>
        <a:p>
          <a:r>
            <a:rPr lang="tr-TR" dirty="0" err="1" smtClean="0"/>
            <a:t>Degree</a:t>
          </a:r>
          <a:endParaRPr lang="en-US" dirty="0"/>
        </a:p>
      </dgm:t>
    </dgm:pt>
    <dgm:pt modelId="{592705F4-2496-419E-90DC-C74B722E975C}" type="parTrans" cxnId="{F28108DF-2D23-4014-8753-9888BFA4AAE6}">
      <dgm:prSet/>
      <dgm:spPr/>
      <dgm:t>
        <a:bodyPr/>
        <a:lstStyle/>
        <a:p>
          <a:endParaRPr lang="en-US"/>
        </a:p>
      </dgm:t>
    </dgm:pt>
    <dgm:pt modelId="{48746DF6-5635-4723-925C-815969CBF7A5}" type="sibTrans" cxnId="{F28108DF-2D23-4014-8753-9888BFA4AAE6}">
      <dgm:prSet/>
      <dgm:spPr/>
      <dgm:t>
        <a:bodyPr/>
        <a:lstStyle/>
        <a:p>
          <a:endParaRPr lang="en-US"/>
        </a:p>
      </dgm:t>
    </dgm:pt>
    <dgm:pt modelId="{F8440232-7ACE-44BA-BF2B-636DDF969B1D}">
      <dgm:prSet custT="1"/>
      <dgm:spPr/>
      <dgm:t>
        <a:bodyPr/>
        <a:lstStyle/>
        <a:p>
          <a:r>
            <a:rPr lang="en-US" sz="1400" dirty="0" smtClean="0"/>
            <a:t>Have you </a:t>
          </a:r>
          <a:r>
            <a:rPr lang="en-US" sz="1400" b="1" dirty="0" smtClean="0"/>
            <a:t>fully</a:t>
          </a:r>
          <a:r>
            <a:rPr lang="en-US" sz="1400" dirty="0" smtClean="0"/>
            <a:t> read the instruction manual?</a:t>
          </a:r>
          <a:endParaRPr lang="en-US" sz="1400" dirty="0"/>
        </a:p>
      </dgm:t>
    </dgm:pt>
    <dgm:pt modelId="{97ABA2AB-8DB6-4E3A-994C-EA493D2C5396}" type="parTrans" cxnId="{A29B6E33-7C66-4E2B-B4D6-799154807C03}">
      <dgm:prSet/>
      <dgm:spPr/>
      <dgm:t>
        <a:bodyPr/>
        <a:lstStyle/>
        <a:p>
          <a:endParaRPr lang="en-US"/>
        </a:p>
      </dgm:t>
    </dgm:pt>
    <dgm:pt modelId="{35E5AB32-351A-42E8-B8F7-E0B1E66FDC71}" type="sibTrans" cxnId="{A29B6E33-7C66-4E2B-B4D6-799154807C03}">
      <dgm:prSet/>
      <dgm:spPr/>
      <dgm:t>
        <a:bodyPr/>
        <a:lstStyle/>
        <a:p>
          <a:endParaRPr lang="en-US"/>
        </a:p>
      </dgm:t>
    </dgm:pt>
    <dgm:pt modelId="{756D9740-6107-48B0-9D24-183EE9993BFD}">
      <dgm:prSet custT="1"/>
      <dgm:spPr/>
      <dgm:t>
        <a:bodyPr/>
        <a:lstStyle/>
        <a:p>
          <a:r>
            <a:rPr lang="en-US" sz="1400" dirty="0" smtClean="0"/>
            <a:t>It seems we’ve </a:t>
          </a:r>
          <a:r>
            <a:rPr lang="en-US" sz="1400" b="1" dirty="0" smtClean="0"/>
            <a:t>barely</a:t>
          </a:r>
          <a:r>
            <a:rPr lang="en-US" sz="1400" dirty="0" smtClean="0"/>
            <a:t> scratched the surface of this subject.</a:t>
          </a:r>
          <a:endParaRPr lang="en-US" sz="1400" dirty="0"/>
        </a:p>
      </dgm:t>
    </dgm:pt>
    <dgm:pt modelId="{6F33CBDD-0484-4B88-8F02-8A61F7F750AB}" type="parTrans" cxnId="{1994C8C6-6B7B-446E-9D4F-8E85F690A7CF}">
      <dgm:prSet/>
      <dgm:spPr/>
      <dgm:t>
        <a:bodyPr/>
        <a:lstStyle/>
        <a:p>
          <a:endParaRPr lang="en-US"/>
        </a:p>
      </dgm:t>
    </dgm:pt>
    <dgm:pt modelId="{9A8D9A42-8E5E-4FA5-8F4C-F201FA2FB44E}" type="sibTrans" cxnId="{1994C8C6-6B7B-446E-9D4F-8E85F690A7CF}">
      <dgm:prSet/>
      <dgm:spPr/>
      <dgm:t>
        <a:bodyPr/>
        <a:lstStyle/>
        <a:p>
          <a:endParaRPr lang="en-US"/>
        </a:p>
      </dgm:t>
    </dgm:pt>
    <dgm:pt modelId="{8EB579A0-44C7-49E3-A323-2AD0E70734FD}">
      <dgm:prSet custT="1"/>
      <dgm:spPr/>
      <dgm:t>
        <a:bodyPr/>
        <a:lstStyle/>
        <a:p>
          <a:r>
            <a:rPr lang="en-US" sz="1400" dirty="0" smtClean="0"/>
            <a:t>The company is owned </a:t>
          </a:r>
          <a:r>
            <a:rPr lang="en-US" sz="1400" b="1" dirty="0" smtClean="0"/>
            <a:t>entirely</a:t>
          </a:r>
          <a:r>
            <a:rPr lang="en-US" sz="1400" dirty="0" smtClean="0"/>
            <a:t> by its workers.</a:t>
          </a:r>
          <a:endParaRPr lang="en-US" sz="1400" dirty="0"/>
        </a:p>
      </dgm:t>
    </dgm:pt>
    <dgm:pt modelId="{F0E8ADAA-DB0E-4F16-9F24-0BF6C91828C0}" type="parTrans" cxnId="{4C01FBE1-6482-4108-BEAD-68336CF1A3B8}">
      <dgm:prSet/>
      <dgm:spPr/>
      <dgm:t>
        <a:bodyPr/>
        <a:lstStyle/>
        <a:p>
          <a:endParaRPr lang="en-US"/>
        </a:p>
      </dgm:t>
    </dgm:pt>
    <dgm:pt modelId="{41785686-8FB0-4C40-AEA2-2B2C5639850A}" type="sibTrans" cxnId="{4C01FBE1-6482-4108-BEAD-68336CF1A3B8}">
      <dgm:prSet/>
      <dgm:spPr/>
      <dgm:t>
        <a:bodyPr/>
        <a:lstStyle/>
        <a:p>
          <a:endParaRPr lang="en-US"/>
        </a:p>
      </dgm:t>
    </dgm:pt>
    <dgm:pt modelId="{F3EC9FFD-B393-494D-B395-9A270C82372C}" type="pres">
      <dgm:prSet presAssocID="{90FCF898-6DD3-4982-996B-55FB9FAF6248}" presName="Name0" presStyleCnt="0">
        <dgm:presLayoutVars>
          <dgm:dir/>
          <dgm:animLvl val="lvl"/>
          <dgm:resizeHandles val="exact"/>
        </dgm:presLayoutVars>
      </dgm:prSet>
      <dgm:spPr/>
      <dgm:t>
        <a:bodyPr/>
        <a:lstStyle/>
        <a:p>
          <a:endParaRPr lang="tr-TR"/>
        </a:p>
      </dgm:t>
    </dgm:pt>
    <dgm:pt modelId="{CC1E54EA-E239-4F6C-A581-262DB6F1BAC0}" type="pres">
      <dgm:prSet presAssocID="{E86223FF-19E2-43AD-9162-FB2E99439CB1}" presName="linNode" presStyleCnt="0"/>
      <dgm:spPr/>
    </dgm:pt>
    <dgm:pt modelId="{F5009F4D-455F-4C02-82F7-1D61B4E70149}" type="pres">
      <dgm:prSet presAssocID="{E86223FF-19E2-43AD-9162-FB2E99439CB1}" presName="parentText" presStyleLbl="node1" presStyleIdx="0" presStyleCnt="5">
        <dgm:presLayoutVars>
          <dgm:chMax val="1"/>
          <dgm:bulletEnabled val="1"/>
        </dgm:presLayoutVars>
      </dgm:prSet>
      <dgm:spPr/>
      <dgm:t>
        <a:bodyPr/>
        <a:lstStyle/>
        <a:p>
          <a:endParaRPr lang="en-US"/>
        </a:p>
      </dgm:t>
    </dgm:pt>
    <dgm:pt modelId="{63AC5B63-BD77-4D13-A4C5-A0181AB8F678}" type="pres">
      <dgm:prSet presAssocID="{E86223FF-19E2-43AD-9162-FB2E99439CB1}" presName="descendantText" presStyleLbl="alignAccFollowNode1" presStyleIdx="0" presStyleCnt="5">
        <dgm:presLayoutVars>
          <dgm:bulletEnabled val="1"/>
        </dgm:presLayoutVars>
      </dgm:prSet>
      <dgm:spPr/>
      <dgm:t>
        <a:bodyPr/>
        <a:lstStyle/>
        <a:p>
          <a:endParaRPr lang="en-US"/>
        </a:p>
      </dgm:t>
    </dgm:pt>
    <dgm:pt modelId="{71CFCB12-7F60-4967-AB35-0B6DF5223554}" type="pres">
      <dgm:prSet presAssocID="{2082C3A2-7729-4E48-BD82-8AD09BB55833}" presName="sp" presStyleCnt="0"/>
      <dgm:spPr/>
    </dgm:pt>
    <dgm:pt modelId="{4E9349F6-CA57-48AE-81BC-F16CB581E395}" type="pres">
      <dgm:prSet presAssocID="{3880EB6A-A1A0-47A9-BF86-BE6E16751A56}" presName="linNode" presStyleCnt="0"/>
      <dgm:spPr/>
    </dgm:pt>
    <dgm:pt modelId="{358683AE-F0DF-439A-AC0D-02BB0444E8D7}" type="pres">
      <dgm:prSet presAssocID="{3880EB6A-A1A0-47A9-BF86-BE6E16751A56}" presName="parentText" presStyleLbl="node1" presStyleIdx="1" presStyleCnt="5">
        <dgm:presLayoutVars>
          <dgm:chMax val="1"/>
          <dgm:bulletEnabled val="1"/>
        </dgm:presLayoutVars>
      </dgm:prSet>
      <dgm:spPr/>
      <dgm:t>
        <a:bodyPr/>
        <a:lstStyle/>
        <a:p>
          <a:endParaRPr lang="en-US"/>
        </a:p>
      </dgm:t>
    </dgm:pt>
    <dgm:pt modelId="{1A8F4AA3-1B67-421E-9742-46A05624593D}" type="pres">
      <dgm:prSet presAssocID="{3880EB6A-A1A0-47A9-BF86-BE6E16751A56}" presName="descendantText" presStyleLbl="alignAccFollowNode1" presStyleIdx="1" presStyleCnt="5">
        <dgm:presLayoutVars>
          <dgm:bulletEnabled val="1"/>
        </dgm:presLayoutVars>
      </dgm:prSet>
      <dgm:spPr/>
      <dgm:t>
        <a:bodyPr/>
        <a:lstStyle/>
        <a:p>
          <a:endParaRPr lang="en-US"/>
        </a:p>
      </dgm:t>
    </dgm:pt>
    <dgm:pt modelId="{B52D6FF1-A82B-4757-901B-E679189FCD84}" type="pres">
      <dgm:prSet presAssocID="{5B17C49D-35B3-41B0-A7A7-1E98B9C4CD35}" presName="sp" presStyleCnt="0"/>
      <dgm:spPr/>
    </dgm:pt>
    <dgm:pt modelId="{95AE04C3-F321-40B7-B41F-3D2AF363A825}" type="pres">
      <dgm:prSet presAssocID="{C9073918-22A4-4702-A995-448775C59A52}" presName="linNode" presStyleCnt="0"/>
      <dgm:spPr/>
    </dgm:pt>
    <dgm:pt modelId="{A67E4531-ADEF-4A35-A190-23808414D323}" type="pres">
      <dgm:prSet presAssocID="{C9073918-22A4-4702-A995-448775C59A52}" presName="parentText" presStyleLbl="node1" presStyleIdx="2" presStyleCnt="5">
        <dgm:presLayoutVars>
          <dgm:chMax val="1"/>
          <dgm:bulletEnabled val="1"/>
        </dgm:presLayoutVars>
      </dgm:prSet>
      <dgm:spPr/>
      <dgm:t>
        <a:bodyPr/>
        <a:lstStyle/>
        <a:p>
          <a:endParaRPr lang="en-US"/>
        </a:p>
      </dgm:t>
    </dgm:pt>
    <dgm:pt modelId="{67EA2B6E-3F34-4135-8017-168A58638DE7}" type="pres">
      <dgm:prSet presAssocID="{C9073918-22A4-4702-A995-448775C59A52}" presName="descendantText" presStyleLbl="alignAccFollowNode1" presStyleIdx="2" presStyleCnt="5">
        <dgm:presLayoutVars>
          <dgm:bulletEnabled val="1"/>
        </dgm:presLayoutVars>
      </dgm:prSet>
      <dgm:spPr/>
      <dgm:t>
        <a:bodyPr/>
        <a:lstStyle/>
        <a:p>
          <a:endParaRPr lang="en-US"/>
        </a:p>
      </dgm:t>
    </dgm:pt>
    <dgm:pt modelId="{69EB7D10-4F76-4E36-9B30-491B7E932E23}" type="pres">
      <dgm:prSet presAssocID="{72D167FE-541D-40C0-A561-1AC3C51536CA}" presName="sp" presStyleCnt="0"/>
      <dgm:spPr/>
    </dgm:pt>
    <dgm:pt modelId="{2FD4134F-C799-45A8-AFAD-A583AFA4E94A}" type="pres">
      <dgm:prSet presAssocID="{FC2DE421-1C9C-44BE-8450-62017CCEA5D7}" presName="linNode" presStyleCnt="0"/>
      <dgm:spPr/>
    </dgm:pt>
    <dgm:pt modelId="{67BBB48E-8D79-4442-9358-3F6300CAEA02}" type="pres">
      <dgm:prSet presAssocID="{FC2DE421-1C9C-44BE-8450-62017CCEA5D7}" presName="parentText" presStyleLbl="node1" presStyleIdx="3" presStyleCnt="5">
        <dgm:presLayoutVars>
          <dgm:chMax val="1"/>
          <dgm:bulletEnabled val="1"/>
        </dgm:presLayoutVars>
      </dgm:prSet>
      <dgm:spPr/>
      <dgm:t>
        <a:bodyPr/>
        <a:lstStyle/>
        <a:p>
          <a:endParaRPr lang="tr-TR"/>
        </a:p>
      </dgm:t>
    </dgm:pt>
    <dgm:pt modelId="{639668AB-64F3-47AF-93CA-862CEF8BB638}" type="pres">
      <dgm:prSet presAssocID="{FC2DE421-1C9C-44BE-8450-62017CCEA5D7}" presName="descendantText" presStyleLbl="alignAccFollowNode1" presStyleIdx="3" presStyleCnt="5">
        <dgm:presLayoutVars>
          <dgm:bulletEnabled val="1"/>
        </dgm:presLayoutVars>
      </dgm:prSet>
      <dgm:spPr/>
      <dgm:t>
        <a:bodyPr/>
        <a:lstStyle/>
        <a:p>
          <a:endParaRPr lang="en-US"/>
        </a:p>
      </dgm:t>
    </dgm:pt>
    <dgm:pt modelId="{ACBB9EB7-FC00-4C01-ADF3-050E70C67A3F}" type="pres">
      <dgm:prSet presAssocID="{7B86FFEB-188A-4669-869D-EE89D746AB17}" presName="sp" presStyleCnt="0"/>
      <dgm:spPr/>
    </dgm:pt>
    <dgm:pt modelId="{E2B1AE2F-C784-4C17-AA95-1FE44A971D6F}" type="pres">
      <dgm:prSet presAssocID="{8D639E8B-12D3-412C-9A0D-5ECE99FA6519}" presName="linNode" presStyleCnt="0"/>
      <dgm:spPr/>
    </dgm:pt>
    <dgm:pt modelId="{984E103E-31D4-4055-930D-3B49A3B2E63D}" type="pres">
      <dgm:prSet presAssocID="{8D639E8B-12D3-412C-9A0D-5ECE99FA6519}" presName="parentText" presStyleLbl="node1" presStyleIdx="4" presStyleCnt="5">
        <dgm:presLayoutVars>
          <dgm:chMax val="1"/>
          <dgm:bulletEnabled val="1"/>
        </dgm:presLayoutVars>
      </dgm:prSet>
      <dgm:spPr/>
      <dgm:t>
        <a:bodyPr/>
        <a:lstStyle/>
        <a:p>
          <a:endParaRPr lang="tr-TR"/>
        </a:p>
      </dgm:t>
    </dgm:pt>
    <dgm:pt modelId="{5C26B08D-2A8B-4B33-ACA4-13D99BADB522}" type="pres">
      <dgm:prSet presAssocID="{8D639E8B-12D3-412C-9A0D-5ECE99FA6519}" presName="descendantText" presStyleLbl="alignAccFollowNode1" presStyleIdx="4" presStyleCnt="5">
        <dgm:presLayoutVars>
          <dgm:bulletEnabled val="1"/>
        </dgm:presLayoutVars>
      </dgm:prSet>
      <dgm:spPr/>
      <dgm:t>
        <a:bodyPr/>
        <a:lstStyle/>
        <a:p>
          <a:endParaRPr lang="en-US"/>
        </a:p>
      </dgm:t>
    </dgm:pt>
  </dgm:ptLst>
  <dgm:cxnLst>
    <dgm:cxn modelId="{0407C6A6-C133-4CD5-BC64-FD848A2046CA}" srcId="{90FCF898-6DD3-4982-996B-55FB9FAF6248}" destId="{FC2DE421-1C9C-44BE-8450-62017CCEA5D7}" srcOrd="3" destOrd="0" parTransId="{06D41EC7-F7BF-43E0-A0DE-9AD5493AEDE4}" sibTransId="{7B86FFEB-188A-4669-869D-EE89D746AB17}"/>
    <dgm:cxn modelId="{623E52BB-168C-453C-84C8-167A3F1E9934}" type="presOf" srcId="{65617FF1-4B74-42B5-AAC5-7DC58AD6DA06}" destId="{63AC5B63-BD77-4D13-A4C5-A0181AB8F678}" srcOrd="0" destOrd="1" presId="urn:microsoft.com/office/officeart/2005/8/layout/vList5"/>
    <dgm:cxn modelId="{1AC85565-2703-4279-BCB8-4F49191706E8}" srcId="{C9073918-22A4-4702-A995-448775C59A52}" destId="{DF03CA3E-C00F-4517-9249-F849B3DAB2F8}" srcOrd="2" destOrd="0" parTransId="{B55CFA1B-939F-4BC7-8CA7-3D5B311AEF57}" sibTransId="{8CA15556-743A-4431-B19B-A271BE1410B7}"/>
    <dgm:cxn modelId="{C24458CA-0823-4056-B186-463A9415A409}" type="presOf" srcId="{756D9740-6107-48B0-9D24-183EE9993BFD}" destId="{5C26B08D-2A8B-4B33-ACA4-13D99BADB522}" srcOrd="0" destOrd="1" presId="urn:microsoft.com/office/officeart/2005/8/layout/vList5"/>
    <dgm:cxn modelId="{2E6BA84B-6EEE-4B56-A732-993FADEC9829}" type="presOf" srcId="{DF03CA3E-C00F-4517-9249-F849B3DAB2F8}" destId="{67EA2B6E-3F34-4135-8017-168A58638DE7}" srcOrd="0" destOrd="2" presId="urn:microsoft.com/office/officeart/2005/8/layout/vList5"/>
    <dgm:cxn modelId="{B667DCDF-FE4E-4050-8A79-3481AAE3B27E}" srcId="{FC2DE421-1C9C-44BE-8450-62017CCEA5D7}" destId="{066B1F25-E152-4AF0-99AC-1234A5FC95DE}" srcOrd="2" destOrd="0" parTransId="{42E45FAF-B52B-4D0F-B12C-BB3CEE2BFA24}" sibTransId="{D96EBAD5-6F61-494F-8FF5-C60A36C949CE}"/>
    <dgm:cxn modelId="{8BCB10BB-3EA4-4BBF-A7A7-B8EA5892C5D4}" srcId="{C9073918-22A4-4702-A995-448775C59A52}" destId="{3F71AE6A-1A96-41C9-88A1-62A6D216DEE2}" srcOrd="0" destOrd="0" parTransId="{E5A478BD-6794-4502-8A2C-01624DCB526B}" sibTransId="{0B295E29-CCA8-4E18-B02B-F1FEE6DDA1FD}"/>
    <dgm:cxn modelId="{1A666522-10E9-40B7-ACA7-28A94E66D9B8}" type="presOf" srcId="{3880EB6A-A1A0-47A9-BF86-BE6E16751A56}" destId="{358683AE-F0DF-439A-AC0D-02BB0444E8D7}" srcOrd="0" destOrd="0" presId="urn:microsoft.com/office/officeart/2005/8/layout/vList5"/>
    <dgm:cxn modelId="{9BB18720-E310-4783-9E72-5AC3C11B059F}" type="presOf" srcId="{0FD0F50F-BC8C-4AE0-8829-D96A4627CF08}" destId="{639668AB-64F3-47AF-93CA-862CEF8BB638}" srcOrd="0" destOrd="0" presId="urn:microsoft.com/office/officeart/2005/8/layout/vList5"/>
    <dgm:cxn modelId="{7DDA7D0D-73AB-4542-ACEC-B6C3054CE36A}" srcId="{E86223FF-19E2-43AD-9162-FB2E99439CB1}" destId="{65617FF1-4B74-42B5-AAC5-7DC58AD6DA06}" srcOrd="1" destOrd="0" parTransId="{37DDB8D1-E396-49EC-8AB6-8B2304193CC4}" sibTransId="{58A4FF72-02A5-4B27-A901-7F064DA4FC3F}"/>
    <dgm:cxn modelId="{59CEB9FD-E25E-4283-8506-27B76A305F5C}" type="presOf" srcId="{E86223FF-19E2-43AD-9162-FB2E99439CB1}" destId="{F5009F4D-455F-4C02-82F7-1D61B4E70149}" srcOrd="0" destOrd="0" presId="urn:microsoft.com/office/officeart/2005/8/layout/vList5"/>
    <dgm:cxn modelId="{FDE59857-776C-43D7-BAAD-55A1D5B9298B}" type="presOf" srcId="{8EB579A0-44C7-49E3-A323-2AD0E70734FD}" destId="{5C26B08D-2A8B-4B33-ACA4-13D99BADB522}" srcOrd="0" destOrd="2" presId="urn:microsoft.com/office/officeart/2005/8/layout/vList5"/>
    <dgm:cxn modelId="{3820CC99-EBB4-46C4-A628-D5E293143025}" type="presOf" srcId="{C9073918-22A4-4702-A995-448775C59A52}" destId="{A67E4531-ADEF-4A35-A190-23808414D323}" srcOrd="0" destOrd="0" presId="urn:microsoft.com/office/officeart/2005/8/layout/vList5"/>
    <dgm:cxn modelId="{347DF65C-B33E-4FE6-97F8-13C5BD647CE5}" type="presOf" srcId="{F98DA607-9DD1-4A24-B579-AD77D6D2EE71}" destId="{1A8F4AA3-1B67-421E-9742-46A05624593D}" srcOrd="0" destOrd="0" presId="urn:microsoft.com/office/officeart/2005/8/layout/vList5"/>
    <dgm:cxn modelId="{4C01FBE1-6482-4108-BEAD-68336CF1A3B8}" srcId="{8D639E8B-12D3-412C-9A0D-5ECE99FA6519}" destId="{8EB579A0-44C7-49E3-A323-2AD0E70734FD}" srcOrd="2" destOrd="0" parTransId="{F0E8ADAA-DB0E-4F16-9F24-0BF6C91828C0}" sibTransId="{41785686-8FB0-4C40-AEA2-2B2C5639850A}"/>
    <dgm:cxn modelId="{CFE93FF8-45C6-4841-99AF-0520D456B9BD}" type="presOf" srcId="{3F71AE6A-1A96-41C9-88A1-62A6D216DEE2}" destId="{67EA2B6E-3F34-4135-8017-168A58638DE7}" srcOrd="0" destOrd="0" presId="urn:microsoft.com/office/officeart/2005/8/layout/vList5"/>
    <dgm:cxn modelId="{F28108DF-2D23-4014-8753-9888BFA4AAE6}" srcId="{90FCF898-6DD3-4982-996B-55FB9FAF6248}" destId="{8D639E8B-12D3-412C-9A0D-5ECE99FA6519}" srcOrd="4" destOrd="0" parTransId="{592705F4-2496-419E-90DC-C74B722E975C}" sibTransId="{48746DF6-5635-4723-925C-815969CBF7A5}"/>
    <dgm:cxn modelId="{09AA215E-9B55-4F89-B6E7-0E1C6480F9F3}" type="presOf" srcId="{F0429A77-C271-4FAA-94B5-916A13E8FD95}" destId="{67EA2B6E-3F34-4135-8017-168A58638DE7}" srcOrd="0" destOrd="1" presId="urn:microsoft.com/office/officeart/2005/8/layout/vList5"/>
    <dgm:cxn modelId="{6086CD8C-00BA-4DF3-96B2-02397EEB9A17}" srcId="{90FCF898-6DD3-4982-996B-55FB9FAF6248}" destId="{E86223FF-19E2-43AD-9162-FB2E99439CB1}" srcOrd="0" destOrd="0" parTransId="{2C5C443E-2B99-49E4-ABC9-7E98EA44FEB8}" sibTransId="{2082C3A2-7729-4E48-BD82-8AD09BB55833}"/>
    <dgm:cxn modelId="{EEF90753-E070-4437-8EBC-C3F8B1856A6F}" type="presOf" srcId="{8D639E8B-12D3-412C-9A0D-5ECE99FA6519}" destId="{984E103E-31D4-4055-930D-3B49A3B2E63D}" srcOrd="0" destOrd="0" presId="urn:microsoft.com/office/officeart/2005/8/layout/vList5"/>
    <dgm:cxn modelId="{2D39FC68-0C96-4F26-8032-EFE3FB2B1B3D}" srcId="{3880EB6A-A1A0-47A9-BF86-BE6E16751A56}" destId="{206E9735-3BC3-41CD-A767-BDDEDF7C69CC}" srcOrd="1" destOrd="0" parTransId="{F959B130-A4E0-4290-AA1A-B28947F34CBA}" sibTransId="{78EDCD59-2E79-42B7-9551-498AF5B58CB6}"/>
    <dgm:cxn modelId="{CA8D49BD-86FE-4C6F-B287-219B5A023611}" srcId="{FC2DE421-1C9C-44BE-8450-62017CCEA5D7}" destId="{BA625B54-FFDF-496C-AB68-E069B1889D24}" srcOrd="1" destOrd="0" parTransId="{4BEAF815-52BB-4911-A9DB-F57C752AABAE}" sibTransId="{EC5F806D-330B-41FC-A743-49F690186D64}"/>
    <dgm:cxn modelId="{EDA33CFC-C2D6-46D2-94A4-EDB98A4AC389}" type="presOf" srcId="{2251C7D8-BA10-4A07-BF86-E694E64B783D}" destId="{1A8F4AA3-1B67-421E-9742-46A05624593D}" srcOrd="0" destOrd="2" presId="urn:microsoft.com/office/officeart/2005/8/layout/vList5"/>
    <dgm:cxn modelId="{1994C8C6-6B7B-446E-9D4F-8E85F690A7CF}" srcId="{8D639E8B-12D3-412C-9A0D-5ECE99FA6519}" destId="{756D9740-6107-48B0-9D24-183EE9993BFD}" srcOrd="1" destOrd="0" parTransId="{6F33CBDD-0484-4B88-8F02-8A61F7F750AB}" sibTransId="{9A8D9A42-8E5E-4FA5-8F4C-F201FA2FB44E}"/>
    <dgm:cxn modelId="{202E2554-F552-41E5-A1D1-CB0169119140}" srcId="{FC2DE421-1C9C-44BE-8450-62017CCEA5D7}" destId="{0FD0F50F-BC8C-4AE0-8829-D96A4627CF08}" srcOrd="0" destOrd="0" parTransId="{4786E0F7-A242-43F2-9382-9833DF8B0E34}" sibTransId="{ABAA63AF-9955-4A4A-80ED-AAF2840DF314}"/>
    <dgm:cxn modelId="{5632A3F2-00BA-4A7B-BD31-2BA1C7211F06}" type="presOf" srcId="{066B1F25-E152-4AF0-99AC-1234A5FC95DE}" destId="{639668AB-64F3-47AF-93CA-862CEF8BB638}" srcOrd="0" destOrd="2" presId="urn:microsoft.com/office/officeart/2005/8/layout/vList5"/>
    <dgm:cxn modelId="{562D8F89-6A85-4C72-ACAE-3188E4A12B64}" type="presOf" srcId="{BA625B54-FFDF-496C-AB68-E069B1889D24}" destId="{639668AB-64F3-47AF-93CA-862CEF8BB638}" srcOrd="0" destOrd="1" presId="urn:microsoft.com/office/officeart/2005/8/layout/vList5"/>
    <dgm:cxn modelId="{2D3BAB8B-2EC8-40DD-9E17-A7431F410966}" type="presOf" srcId="{FC2DE421-1C9C-44BE-8450-62017CCEA5D7}" destId="{67BBB48E-8D79-4442-9358-3F6300CAEA02}" srcOrd="0" destOrd="0" presId="urn:microsoft.com/office/officeart/2005/8/layout/vList5"/>
    <dgm:cxn modelId="{B7F9005C-DC5B-4B08-9C6A-C005D85AAAB9}" srcId="{3880EB6A-A1A0-47A9-BF86-BE6E16751A56}" destId="{F98DA607-9DD1-4A24-B579-AD77D6D2EE71}" srcOrd="0" destOrd="0" parTransId="{B6D06B50-F8B5-4602-BC0F-56DFD99026F3}" sibTransId="{B3B2ADAF-8D07-49B0-897B-684739D2003A}"/>
    <dgm:cxn modelId="{0FED2832-FD9D-46E1-9D1E-3D02C22EC848}" srcId="{E86223FF-19E2-43AD-9162-FB2E99439CB1}" destId="{9B8A7985-671C-4C42-9906-5803970A37C6}" srcOrd="0" destOrd="0" parTransId="{6840BAED-BF4E-4FBE-B572-5798E79BB23E}" sibTransId="{2C911FFD-F889-4F7B-A5C4-CBC479DF2663}"/>
    <dgm:cxn modelId="{85520C30-B50D-44CB-8170-CBB7C0203EEB}" srcId="{3880EB6A-A1A0-47A9-BF86-BE6E16751A56}" destId="{8E35242D-4C65-4247-B23B-3ED0AF4B43A8}" srcOrd="3" destOrd="0" parTransId="{A5C96324-8DCA-4769-BBFD-EE498C60F1FC}" sibTransId="{8298EC38-5A08-4AE5-96B1-FAF6C9D308C8}"/>
    <dgm:cxn modelId="{CECC5B05-05BC-4953-B811-0329AAF20065}" type="presOf" srcId="{8E35242D-4C65-4247-B23B-3ED0AF4B43A8}" destId="{1A8F4AA3-1B67-421E-9742-46A05624593D}" srcOrd="0" destOrd="3" presId="urn:microsoft.com/office/officeart/2005/8/layout/vList5"/>
    <dgm:cxn modelId="{954AD046-166B-44D6-98AD-9CE9AFE1FECC}" srcId="{90FCF898-6DD3-4982-996B-55FB9FAF6248}" destId="{3880EB6A-A1A0-47A9-BF86-BE6E16751A56}" srcOrd="1" destOrd="0" parTransId="{2AF9FC1C-4D14-4D2E-B9FF-D508DDC0482A}" sibTransId="{5B17C49D-35B3-41B0-A7A7-1E98B9C4CD35}"/>
    <dgm:cxn modelId="{C7104AA0-74C5-428C-8556-27E9AF8129F2}" type="presOf" srcId="{206E9735-3BC3-41CD-A767-BDDEDF7C69CC}" destId="{1A8F4AA3-1B67-421E-9742-46A05624593D}" srcOrd="0" destOrd="1" presId="urn:microsoft.com/office/officeart/2005/8/layout/vList5"/>
    <dgm:cxn modelId="{7115E496-A256-4C9F-B13B-D887A8A6EE51}" srcId="{C9073918-22A4-4702-A995-448775C59A52}" destId="{F0429A77-C271-4FAA-94B5-916A13E8FD95}" srcOrd="1" destOrd="0" parTransId="{BA480BAA-862B-4106-9A35-76C9ADD74A0B}" sibTransId="{45444B13-1B29-40D3-B800-676196A0D197}"/>
    <dgm:cxn modelId="{A29B6E33-7C66-4E2B-B4D6-799154807C03}" srcId="{8D639E8B-12D3-412C-9A0D-5ECE99FA6519}" destId="{F8440232-7ACE-44BA-BF2B-636DDF969B1D}" srcOrd="0" destOrd="0" parTransId="{97ABA2AB-8DB6-4E3A-994C-EA493D2C5396}" sibTransId="{35E5AB32-351A-42E8-B8F7-E0B1E66FDC71}"/>
    <dgm:cxn modelId="{370D66C9-CA75-4D91-9CEA-ED21ACB51CE5}" type="presOf" srcId="{E77BF958-B190-46F3-AEA9-52C82AA9FE61}" destId="{63AC5B63-BD77-4D13-A4C5-A0181AB8F678}" srcOrd="0" destOrd="2" presId="urn:microsoft.com/office/officeart/2005/8/layout/vList5"/>
    <dgm:cxn modelId="{E2DB7A39-974B-4C75-9F00-F158AAFD4296}" srcId="{3880EB6A-A1A0-47A9-BF86-BE6E16751A56}" destId="{2251C7D8-BA10-4A07-BF86-E694E64B783D}" srcOrd="2" destOrd="0" parTransId="{BC4E3B1E-1E9B-41F8-A22E-7FC55526DBCE}" sibTransId="{87012593-E74E-4C49-BB00-5914B4AE98B4}"/>
    <dgm:cxn modelId="{F22B9168-2C18-4D5F-B167-236926FDFCD3}" type="presOf" srcId="{90FCF898-6DD3-4982-996B-55FB9FAF6248}" destId="{F3EC9FFD-B393-494D-B395-9A270C82372C}" srcOrd="0" destOrd="0" presId="urn:microsoft.com/office/officeart/2005/8/layout/vList5"/>
    <dgm:cxn modelId="{D554C7E2-0A1A-4A47-AF0A-1652083D3308}" srcId="{E86223FF-19E2-43AD-9162-FB2E99439CB1}" destId="{E77BF958-B190-46F3-AEA9-52C82AA9FE61}" srcOrd="2" destOrd="0" parTransId="{F1F53D06-2F7D-451B-A62C-0580555E5CF7}" sibTransId="{5CDF579B-24E0-4420-B3D3-738EE33339C8}"/>
    <dgm:cxn modelId="{218B73E1-F43D-494C-A271-5503D3FAF1A4}" srcId="{90FCF898-6DD3-4982-996B-55FB9FAF6248}" destId="{C9073918-22A4-4702-A995-448775C59A52}" srcOrd="2" destOrd="0" parTransId="{F69F913F-1491-4043-B5B7-DF841046C63E}" sibTransId="{72D167FE-541D-40C0-A561-1AC3C51536CA}"/>
    <dgm:cxn modelId="{2006CD90-A257-4557-BAD9-31991B442951}" type="presOf" srcId="{9B8A7985-671C-4C42-9906-5803970A37C6}" destId="{63AC5B63-BD77-4D13-A4C5-A0181AB8F678}" srcOrd="0" destOrd="0" presId="urn:microsoft.com/office/officeart/2005/8/layout/vList5"/>
    <dgm:cxn modelId="{D8B20D33-36E8-4E0B-8E13-66795A06584F}" type="presOf" srcId="{F8440232-7ACE-44BA-BF2B-636DDF969B1D}" destId="{5C26B08D-2A8B-4B33-ACA4-13D99BADB522}" srcOrd="0" destOrd="0" presId="urn:microsoft.com/office/officeart/2005/8/layout/vList5"/>
    <dgm:cxn modelId="{17FD18BE-0B4F-45BD-814F-6AA9DE062518}" type="presParOf" srcId="{F3EC9FFD-B393-494D-B395-9A270C82372C}" destId="{CC1E54EA-E239-4F6C-A581-262DB6F1BAC0}" srcOrd="0" destOrd="0" presId="urn:microsoft.com/office/officeart/2005/8/layout/vList5"/>
    <dgm:cxn modelId="{FCF04ABC-7A49-4890-B0C0-64D920566776}" type="presParOf" srcId="{CC1E54EA-E239-4F6C-A581-262DB6F1BAC0}" destId="{F5009F4D-455F-4C02-82F7-1D61B4E70149}" srcOrd="0" destOrd="0" presId="urn:microsoft.com/office/officeart/2005/8/layout/vList5"/>
    <dgm:cxn modelId="{D17379FC-FD9A-477C-9D39-5336168170E9}" type="presParOf" srcId="{CC1E54EA-E239-4F6C-A581-262DB6F1BAC0}" destId="{63AC5B63-BD77-4D13-A4C5-A0181AB8F678}" srcOrd="1" destOrd="0" presId="urn:microsoft.com/office/officeart/2005/8/layout/vList5"/>
    <dgm:cxn modelId="{9073968F-7E8B-4959-A378-5C4CE7FF2DCA}" type="presParOf" srcId="{F3EC9FFD-B393-494D-B395-9A270C82372C}" destId="{71CFCB12-7F60-4967-AB35-0B6DF5223554}" srcOrd="1" destOrd="0" presId="urn:microsoft.com/office/officeart/2005/8/layout/vList5"/>
    <dgm:cxn modelId="{5AF852EB-304C-4BFC-A1BD-92D7A32E779D}" type="presParOf" srcId="{F3EC9FFD-B393-494D-B395-9A270C82372C}" destId="{4E9349F6-CA57-48AE-81BC-F16CB581E395}" srcOrd="2" destOrd="0" presId="urn:microsoft.com/office/officeart/2005/8/layout/vList5"/>
    <dgm:cxn modelId="{10AC1135-A011-4318-866C-88CE8AFAB356}" type="presParOf" srcId="{4E9349F6-CA57-48AE-81BC-F16CB581E395}" destId="{358683AE-F0DF-439A-AC0D-02BB0444E8D7}" srcOrd="0" destOrd="0" presId="urn:microsoft.com/office/officeart/2005/8/layout/vList5"/>
    <dgm:cxn modelId="{D3F890D4-803B-433D-B399-D103E9B9DB04}" type="presParOf" srcId="{4E9349F6-CA57-48AE-81BC-F16CB581E395}" destId="{1A8F4AA3-1B67-421E-9742-46A05624593D}" srcOrd="1" destOrd="0" presId="urn:microsoft.com/office/officeart/2005/8/layout/vList5"/>
    <dgm:cxn modelId="{C6792529-85E5-498C-94B5-89CB8244482A}" type="presParOf" srcId="{F3EC9FFD-B393-494D-B395-9A270C82372C}" destId="{B52D6FF1-A82B-4757-901B-E679189FCD84}" srcOrd="3" destOrd="0" presId="urn:microsoft.com/office/officeart/2005/8/layout/vList5"/>
    <dgm:cxn modelId="{DB8ADA0F-CBD4-4FA3-8D0B-2226DAF24070}" type="presParOf" srcId="{F3EC9FFD-B393-494D-B395-9A270C82372C}" destId="{95AE04C3-F321-40B7-B41F-3D2AF363A825}" srcOrd="4" destOrd="0" presId="urn:microsoft.com/office/officeart/2005/8/layout/vList5"/>
    <dgm:cxn modelId="{85590E94-6BD6-4EBE-AFAD-8D8E5FC05EB7}" type="presParOf" srcId="{95AE04C3-F321-40B7-B41F-3D2AF363A825}" destId="{A67E4531-ADEF-4A35-A190-23808414D323}" srcOrd="0" destOrd="0" presId="urn:microsoft.com/office/officeart/2005/8/layout/vList5"/>
    <dgm:cxn modelId="{1A0B314E-1A38-499E-AF85-64EFEB7C4173}" type="presParOf" srcId="{95AE04C3-F321-40B7-B41F-3D2AF363A825}" destId="{67EA2B6E-3F34-4135-8017-168A58638DE7}" srcOrd="1" destOrd="0" presId="urn:microsoft.com/office/officeart/2005/8/layout/vList5"/>
    <dgm:cxn modelId="{18F8211B-0482-4954-BF1F-4AF5ABA6D382}" type="presParOf" srcId="{F3EC9FFD-B393-494D-B395-9A270C82372C}" destId="{69EB7D10-4F76-4E36-9B30-491B7E932E23}" srcOrd="5" destOrd="0" presId="urn:microsoft.com/office/officeart/2005/8/layout/vList5"/>
    <dgm:cxn modelId="{286CD007-5223-446F-AB05-AFD757653C5F}" type="presParOf" srcId="{F3EC9FFD-B393-494D-B395-9A270C82372C}" destId="{2FD4134F-C799-45A8-AFAD-A583AFA4E94A}" srcOrd="6" destOrd="0" presId="urn:microsoft.com/office/officeart/2005/8/layout/vList5"/>
    <dgm:cxn modelId="{1B8B57D6-1446-4ED5-9F6A-09250311D786}" type="presParOf" srcId="{2FD4134F-C799-45A8-AFAD-A583AFA4E94A}" destId="{67BBB48E-8D79-4442-9358-3F6300CAEA02}" srcOrd="0" destOrd="0" presId="urn:microsoft.com/office/officeart/2005/8/layout/vList5"/>
    <dgm:cxn modelId="{845F7964-7054-412D-8824-28D4F0E5BD53}" type="presParOf" srcId="{2FD4134F-C799-45A8-AFAD-A583AFA4E94A}" destId="{639668AB-64F3-47AF-93CA-862CEF8BB638}" srcOrd="1" destOrd="0" presId="urn:microsoft.com/office/officeart/2005/8/layout/vList5"/>
    <dgm:cxn modelId="{769DC101-A863-4EF7-9B51-3C7FDC8397EB}" type="presParOf" srcId="{F3EC9FFD-B393-494D-B395-9A270C82372C}" destId="{ACBB9EB7-FC00-4C01-ADF3-050E70C67A3F}" srcOrd="7" destOrd="0" presId="urn:microsoft.com/office/officeart/2005/8/layout/vList5"/>
    <dgm:cxn modelId="{2D2AA5AF-FA9B-453E-8CA7-2FBD16A1F4EB}" type="presParOf" srcId="{F3EC9FFD-B393-494D-B395-9A270C82372C}" destId="{E2B1AE2F-C784-4C17-AA95-1FE44A971D6F}" srcOrd="8" destOrd="0" presId="urn:microsoft.com/office/officeart/2005/8/layout/vList5"/>
    <dgm:cxn modelId="{EAB1BB93-609B-468E-9ED1-F8382F054DE2}" type="presParOf" srcId="{E2B1AE2F-C784-4C17-AA95-1FE44A971D6F}" destId="{984E103E-31D4-4055-930D-3B49A3B2E63D}" srcOrd="0" destOrd="0" presId="urn:microsoft.com/office/officeart/2005/8/layout/vList5"/>
    <dgm:cxn modelId="{B719785A-D9DB-4F05-8151-7918E687FA12}" type="presParOf" srcId="{E2B1AE2F-C784-4C17-AA95-1FE44A971D6F}" destId="{5C26B08D-2A8B-4B33-ACA4-13D99BADB522}"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AE71E20-64F0-4474-8E62-9010F09B4F6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B7CA4562-6F61-48C2-B832-7087610D043F}">
      <dgm:prSet phldrT="[Metin]"/>
      <dgm:spPr/>
      <dgm:t>
        <a:bodyPr/>
        <a:lstStyle/>
        <a:p>
          <a:r>
            <a:rPr lang="tr-TR" dirty="0" err="1" smtClean="0"/>
            <a:t>Adverbs</a:t>
          </a:r>
          <a:r>
            <a:rPr lang="tr-TR" dirty="0" smtClean="0"/>
            <a:t> of </a:t>
          </a:r>
          <a:r>
            <a:rPr lang="tr-TR" dirty="0" err="1" smtClean="0"/>
            <a:t>Manner</a:t>
          </a:r>
          <a:endParaRPr lang="en-US" dirty="0"/>
        </a:p>
      </dgm:t>
    </dgm:pt>
    <dgm:pt modelId="{6686CFF3-A0F3-4C49-A56C-B91932304781}" type="parTrans" cxnId="{72C9B049-B04D-4B44-88B4-59AA6A3F01CE}">
      <dgm:prSet/>
      <dgm:spPr/>
      <dgm:t>
        <a:bodyPr/>
        <a:lstStyle/>
        <a:p>
          <a:endParaRPr lang="en-US"/>
        </a:p>
      </dgm:t>
    </dgm:pt>
    <dgm:pt modelId="{2D5C5FCA-20ED-40BF-9D57-F7B53F766A9A}" type="sibTrans" cxnId="{72C9B049-B04D-4B44-88B4-59AA6A3F01CE}">
      <dgm:prSet/>
      <dgm:spPr/>
      <dgm:t>
        <a:bodyPr/>
        <a:lstStyle/>
        <a:p>
          <a:endParaRPr lang="en-US"/>
        </a:p>
      </dgm:t>
    </dgm:pt>
    <dgm:pt modelId="{EC7DE0C5-3484-461D-9F29-5A406BCCFDDD}">
      <dgm:prSet phldrT="[Metin]"/>
      <dgm:spPr/>
      <dgm:t>
        <a:bodyPr/>
        <a:lstStyle/>
        <a:p>
          <a:r>
            <a:rPr lang="en-US" b="0" i="0" dirty="0" smtClean="0"/>
            <a:t>An </a:t>
          </a:r>
          <a:r>
            <a:rPr lang="en-US" b="1" i="0" dirty="0" smtClean="0"/>
            <a:t>adverb of manner </a:t>
          </a:r>
          <a:r>
            <a:rPr lang="en-US" b="0" i="0" dirty="0" smtClean="0"/>
            <a:t>describes how an action is performed or how something happens. In most cases, adverbs of manner occur after the main verb.</a:t>
          </a:r>
          <a:endParaRPr lang="en-US" dirty="0"/>
        </a:p>
      </dgm:t>
    </dgm:pt>
    <dgm:pt modelId="{1117D041-407F-4DFC-9F65-2728351598C9}" type="parTrans" cxnId="{B4F39D44-5FB8-4197-8C3F-E818375BB8E3}">
      <dgm:prSet/>
      <dgm:spPr/>
      <dgm:t>
        <a:bodyPr/>
        <a:lstStyle/>
        <a:p>
          <a:endParaRPr lang="en-US"/>
        </a:p>
      </dgm:t>
    </dgm:pt>
    <dgm:pt modelId="{F664B687-211F-42CD-B948-49A648A924FC}" type="sibTrans" cxnId="{B4F39D44-5FB8-4197-8C3F-E818375BB8E3}">
      <dgm:prSet/>
      <dgm:spPr/>
      <dgm:t>
        <a:bodyPr/>
        <a:lstStyle/>
        <a:p>
          <a:endParaRPr lang="en-US"/>
        </a:p>
      </dgm:t>
    </dgm:pt>
    <dgm:pt modelId="{543174C1-891B-4893-A9E6-09D901FE70E1}">
      <dgm:prSet phldrT="[Metin]"/>
      <dgm:spPr/>
      <dgm:t>
        <a:bodyPr/>
        <a:lstStyle/>
        <a:p>
          <a:r>
            <a:rPr lang="tr-TR" dirty="0" err="1" smtClean="0"/>
            <a:t>Adverbs</a:t>
          </a:r>
          <a:r>
            <a:rPr lang="tr-TR" dirty="0" smtClean="0"/>
            <a:t> of </a:t>
          </a:r>
          <a:r>
            <a:rPr lang="tr-TR" dirty="0" err="1" smtClean="0"/>
            <a:t>Degree</a:t>
          </a:r>
          <a:endParaRPr lang="en-US" dirty="0"/>
        </a:p>
      </dgm:t>
    </dgm:pt>
    <dgm:pt modelId="{1E44C0D2-A40D-4FF3-A02E-B5D5E2356D0D}" type="parTrans" cxnId="{CF981DC9-64FA-419C-BB65-6F5CDE71E5EF}">
      <dgm:prSet/>
      <dgm:spPr/>
      <dgm:t>
        <a:bodyPr/>
        <a:lstStyle/>
        <a:p>
          <a:endParaRPr lang="en-US"/>
        </a:p>
      </dgm:t>
    </dgm:pt>
    <dgm:pt modelId="{C283A9B7-88F5-478E-8C22-E44F14C2574A}" type="sibTrans" cxnId="{CF981DC9-64FA-419C-BB65-6F5CDE71E5EF}">
      <dgm:prSet/>
      <dgm:spPr/>
      <dgm:t>
        <a:bodyPr/>
        <a:lstStyle/>
        <a:p>
          <a:endParaRPr lang="en-US"/>
        </a:p>
      </dgm:t>
    </dgm:pt>
    <dgm:pt modelId="{FB77773A-A2E7-41FA-A064-AAF7281D0357}">
      <dgm:prSet phldrT="[Metin]"/>
      <dgm:spPr/>
      <dgm:t>
        <a:bodyPr/>
        <a:lstStyle/>
        <a:p>
          <a:r>
            <a:rPr lang="en-US" b="1" i="0" dirty="0" smtClean="0"/>
            <a:t>Adverbs of degree</a:t>
          </a:r>
          <a:r>
            <a:rPr lang="en-US" b="0" i="0" dirty="0" smtClean="0"/>
            <a:t> are used to qualify verbs, adjectives, or adverbs by expressing extent or degree. Some common adverbs of degree include: “extremely,” “absolutely,” “slightly,” “quite,” and “enough.”</a:t>
          </a:r>
          <a:endParaRPr lang="en-US" dirty="0"/>
        </a:p>
      </dgm:t>
    </dgm:pt>
    <dgm:pt modelId="{17662F83-5E7D-45CC-A00B-05646005B3F1}" type="parTrans" cxnId="{19E39585-343A-4336-8131-6C358B4759F5}">
      <dgm:prSet/>
      <dgm:spPr/>
      <dgm:t>
        <a:bodyPr/>
        <a:lstStyle/>
        <a:p>
          <a:endParaRPr lang="en-US"/>
        </a:p>
      </dgm:t>
    </dgm:pt>
    <dgm:pt modelId="{DA985318-3DCA-4AC2-BEE2-16974CACD3A5}" type="sibTrans" cxnId="{19E39585-343A-4336-8131-6C358B4759F5}">
      <dgm:prSet/>
      <dgm:spPr/>
      <dgm:t>
        <a:bodyPr/>
        <a:lstStyle/>
        <a:p>
          <a:endParaRPr lang="en-US"/>
        </a:p>
      </dgm:t>
    </dgm:pt>
    <dgm:pt modelId="{7C4490C3-756C-49C7-93CB-34A61268F1C3}">
      <dgm:prSet phldrT="[Metin]"/>
      <dgm:spPr/>
      <dgm:t>
        <a:bodyPr/>
        <a:lstStyle/>
        <a:p>
          <a:r>
            <a:rPr lang="en-US" b="0" i="0" dirty="0" smtClean="0"/>
            <a:t>Jessie read </a:t>
          </a:r>
          <a:r>
            <a:rPr lang="en-US" b="1" i="0" dirty="0" smtClean="0"/>
            <a:t>quietly</a:t>
          </a:r>
          <a:r>
            <a:rPr lang="en-US" b="0" i="0" dirty="0" smtClean="0"/>
            <a:t>.</a:t>
          </a:r>
          <a:endParaRPr lang="en-US" dirty="0"/>
        </a:p>
      </dgm:t>
    </dgm:pt>
    <dgm:pt modelId="{AFE0D2B6-C75E-417B-A161-8397AB386184}" type="parTrans" cxnId="{37F246F6-7080-41B8-B718-EFA7446F36E8}">
      <dgm:prSet/>
      <dgm:spPr/>
      <dgm:t>
        <a:bodyPr/>
        <a:lstStyle/>
        <a:p>
          <a:endParaRPr lang="en-US"/>
        </a:p>
      </dgm:t>
    </dgm:pt>
    <dgm:pt modelId="{468DF1B0-E0DB-4FB6-85C9-3DDA13FAFC73}" type="sibTrans" cxnId="{37F246F6-7080-41B8-B718-EFA7446F36E8}">
      <dgm:prSet/>
      <dgm:spPr/>
      <dgm:t>
        <a:bodyPr/>
        <a:lstStyle/>
        <a:p>
          <a:endParaRPr lang="en-US"/>
        </a:p>
      </dgm:t>
    </dgm:pt>
    <dgm:pt modelId="{CADE4841-3A17-44E0-ACA7-0D5C09FD4131}">
      <dgm:prSet/>
      <dgm:spPr/>
      <dgm:t>
        <a:bodyPr/>
        <a:lstStyle/>
        <a:p>
          <a:r>
            <a:rPr lang="en-US" b="0" i="0" dirty="0" smtClean="0"/>
            <a:t>Tom laughed </a:t>
          </a:r>
          <a:r>
            <a:rPr lang="en-US" b="1" i="0" dirty="0" smtClean="0"/>
            <a:t>loudly</a:t>
          </a:r>
          <a:r>
            <a:rPr lang="en-US" b="0" i="0" dirty="0" smtClean="0"/>
            <a:t>.</a:t>
          </a:r>
          <a:endParaRPr lang="en-US" b="0" i="0" dirty="0"/>
        </a:p>
      </dgm:t>
    </dgm:pt>
    <dgm:pt modelId="{5888A5FE-BCE1-4EFB-B93F-6A25BD1E02B9}" type="parTrans" cxnId="{99F274A1-61F8-44E6-813D-522C1DC0EED7}">
      <dgm:prSet/>
      <dgm:spPr/>
      <dgm:t>
        <a:bodyPr/>
        <a:lstStyle/>
        <a:p>
          <a:endParaRPr lang="en-US"/>
        </a:p>
      </dgm:t>
    </dgm:pt>
    <dgm:pt modelId="{A5CAFEE4-3979-4150-BC08-6321432E8AE8}" type="sibTrans" cxnId="{99F274A1-61F8-44E6-813D-522C1DC0EED7}">
      <dgm:prSet/>
      <dgm:spPr/>
      <dgm:t>
        <a:bodyPr/>
        <a:lstStyle/>
        <a:p>
          <a:endParaRPr lang="en-US"/>
        </a:p>
      </dgm:t>
    </dgm:pt>
    <dgm:pt modelId="{A0B88327-88C7-47C8-BE90-C5B048EABC93}">
      <dgm:prSet phldrT="[Metin]"/>
      <dgm:spPr/>
      <dgm:t>
        <a:bodyPr/>
        <a:lstStyle/>
        <a:p>
          <a:r>
            <a:rPr lang="en-US" b="0" i="0" dirty="0" smtClean="0"/>
            <a:t>An </a:t>
          </a:r>
          <a:r>
            <a:rPr lang="en-US" b="1" i="0" dirty="0" smtClean="0"/>
            <a:t>adverb of place</a:t>
          </a:r>
          <a:r>
            <a:rPr lang="en-US" b="0" i="0" dirty="0" smtClean="0"/>
            <a:t> provides information about the location of an action (e.g., position, distance, and direction). Adverbs of place typically occur after the main verb of a sentence.</a:t>
          </a:r>
          <a:endParaRPr lang="en-US" dirty="0"/>
        </a:p>
      </dgm:t>
    </dgm:pt>
    <dgm:pt modelId="{D8A30EE1-D42E-4E2B-A9FE-E2E0D716725C}" type="parTrans" cxnId="{23A5D141-635C-4EB4-8C13-B574CBF7BEE3}">
      <dgm:prSet/>
      <dgm:spPr/>
      <dgm:t>
        <a:bodyPr/>
        <a:lstStyle/>
        <a:p>
          <a:endParaRPr lang="en-US"/>
        </a:p>
      </dgm:t>
    </dgm:pt>
    <dgm:pt modelId="{8FE91E09-7DF3-46F7-BF63-C1DAE2D7E55F}" type="sibTrans" cxnId="{23A5D141-635C-4EB4-8C13-B574CBF7BEE3}">
      <dgm:prSet/>
      <dgm:spPr/>
      <dgm:t>
        <a:bodyPr/>
        <a:lstStyle/>
        <a:p>
          <a:endParaRPr lang="en-US"/>
        </a:p>
      </dgm:t>
    </dgm:pt>
    <dgm:pt modelId="{528C3463-284C-4CA2-A5EB-CB5F93BB5CCB}">
      <dgm:prSet phldrT="[Metin]"/>
      <dgm:spPr/>
      <dgm:t>
        <a:bodyPr/>
        <a:lstStyle/>
        <a:p>
          <a:r>
            <a:rPr lang="en-US" b="0" i="0" dirty="0" smtClean="0"/>
            <a:t>The medication had a </a:t>
          </a:r>
          <a:r>
            <a:rPr lang="en-US" b="1" i="0" dirty="0" smtClean="0"/>
            <a:t>very </a:t>
          </a:r>
          <a:r>
            <a:rPr lang="en-US" b="0" i="0" dirty="0" smtClean="0"/>
            <a:t>positive </a:t>
          </a:r>
          <a:r>
            <a:rPr lang="en-US" b="0" i="0" dirty="0" err="1" smtClean="0">
              <a:solidFill>
                <a:schemeClr val="tx1"/>
              </a:solidFill>
            </a:rPr>
            <a:t>effec</a:t>
          </a:r>
          <a:r>
            <a:rPr lang="tr-TR" b="0" i="0" dirty="0" smtClean="0">
              <a:solidFill>
                <a:schemeClr val="tx1"/>
              </a:solidFill>
            </a:rPr>
            <a:t>t</a:t>
          </a:r>
          <a:r>
            <a:rPr lang="en-US" b="0" i="0" dirty="0" smtClean="0">
              <a:solidFill>
                <a:schemeClr val="tx1"/>
              </a:solidFill>
            </a:rPr>
            <a:t>.</a:t>
          </a:r>
          <a:endParaRPr lang="en-US" dirty="0">
            <a:solidFill>
              <a:schemeClr val="tx1"/>
            </a:solidFill>
          </a:endParaRPr>
        </a:p>
      </dgm:t>
    </dgm:pt>
    <dgm:pt modelId="{18E5520F-D12F-40B4-8903-A65CABEF2509}" type="parTrans" cxnId="{DBCF9BA4-D87C-4622-B8BD-2C16ADBE1DC5}">
      <dgm:prSet/>
      <dgm:spPr/>
      <dgm:t>
        <a:bodyPr/>
        <a:lstStyle/>
        <a:p>
          <a:endParaRPr lang="en-US"/>
        </a:p>
      </dgm:t>
    </dgm:pt>
    <dgm:pt modelId="{C69FB413-3432-4ADF-BA22-C63F08CF739C}" type="sibTrans" cxnId="{DBCF9BA4-D87C-4622-B8BD-2C16ADBE1DC5}">
      <dgm:prSet/>
      <dgm:spPr/>
      <dgm:t>
        <a:bodyPr/>
        <a:lstStyle/>
        <a:p>
          <a:endParaRPr lang="en-US"/>
        </a:p>
      </dgm:t>
    </dgm:pt>
    <dgm:pt modelId="{AC473C23-C729-4622-9828-B7016CBDAA4C}">
      <dgm:prSet/>
      <dgm:spPr/>
      <dgm:t>
        <a:bodyPr/>
        <a:lstStyle/>
        <a:p>
          <a:r>
            <a:rPr lang="en-US" b="0" i="0" dirty="0" smtClean="0"/>
            <a:t>I’ll be ready soon; I’m </a:t>
          </a:r>
          <a:r>
            <a:rPr lang="en-US" b="1" i="0" dirty="0" smtClean="0"/>
            <a:t>almost </a:t>
          </a:r>
          <a:r>
            <a:rPr lang="en-US" b="0" i="0" dirty="0" smtClean="0"/>
            <a:t>finished.</a:t>
          </a:r>
          <a:endParaRPr lang="en-US" b="0" i="0" dirty="0"/>
        </a:p>
      </dgm:t>
    </dgm:pt>
    <dgm:pt modelId="{BC5F4715-4170-49CB-915C-6EF3AE0E176C}" type="parTrans" cxnId="{EFEEFF98-64B4-4477-A397-968C98344750}">
      <dgm:prSet/>
      <dgm:spPr/>
      <dgm:t>
        <a:bodyPr/>
        <a:lstStyle/>
        <a:p>
          <a:endParaRPr lang="en-US"/>
        </a:p>
      </dgm:t>
    </dgm:pt>
    <dgm:pt modelId="{31E50202-4EA4-41A1-84AF-10316B813777}" type="sibTrans" cxnId="{EFEEFF98-64B4-4477-A397-968C98344750}">
      <dgm:prSet/>
      <dgm:spPr/>
      <dgm:t>
        <a:bodyPr/>
        <a:lstStyle/>
        <a:p>
          <a:endParaRPr lang="en-US"/>
        </a:p>
      </dgm:t>
    </dgm:pt>
    <dgm:pt modelId="{BA2072FE-7A3F-41B2-9CE1-64E06D8924B9}">
      <dgm:prSet/>
      <dgm:spPr/>
      <dgm:t>
        <a:bodyPr/>
        <a:lstStyle/>
        <a:p>
          <a:r>
            <a:rPr lang="tr-TR" b="0" i="0" dirty="0" err="1" smtClean="0"/>
            <a:t>Adverbs</a:t>
          </a:r>
          <a:r>
            <a:rPr lang="tr-TR" b="0" i="0" dirty="0" smtClean="0"/>
            <a:t> of </a:t>
          </a:r>
          <a:r>
            <a:rPr lang="tr-TR" b="0" i="0" dirty="0" err="1" smtClean="0"/>
            <a:t>Place</a:t>
          </a:r>
          <a:endParaRPr lang="en-US" b="0" i="0" dirty="0"/>
        </a:p>
      </dgm:t>
    </dgm:pt>
    <dgm:pt modelId="{FAC8279C-6782-47D2-AF53-732297CEF3D6}" type="parTrans" cxnId="{432E5313-EC6C-4716-A871-DFE900662396}">
      <dgm:prSet/>
      <dgm:spPr/>
      <dgm:t>
        <a:bodyPr/>
        <a:lstStyle/>
        <a:p>
          <a:endParaRPr lang="en-US"/>
        </a:p>
      </dgm:t>
    </dgm:pt>
    <dgm:pt modelId="{9FE4EC1A-B20D-4A40-8FF4-16743BCB6986}" type="sibTrans" cxnId="{432E5313-EC6C-4716-A871-DFE900662396}">
      <dgm:prSet/>
      <dgm:spPr/>
      <dgm:t>
        <a:bodyPr/>
        <a:lstStyle/>
        <a:p>
          <a:endParaRPr lang="en-US"/>
        </a:p>
      </dgm:t>
    </dgm:pt>
    <dgm:pt modelId="{D135357D-8D07-499D-BB32-1984DBEA8937}">
      <dgm:prSet phldrT="[Metin]"/>
      <dgm:spPr/>
      <dgm:t>
        <a:bodyPr/>
        <a:lstStyle/>
        <a:p>
          <a:r>
            <a:rPr lang="en-US" b="0" i="0" smtClean="0"/>
            <a:t>Go </a:t>
          </a:r>
          <a:r>
            <a:rPr lang="en-US" b="1" i="0" smtClean="0"/>
            <a:t>downstairs </a:t>
          </a:r>
          <a:r>
            <a:rPr lang="en-US" b="0" i="0" smtClean="0"/>
            <a:t>and open the door.</a:t>
          </a:r>
          <a:endParaRPr lang="en-US" dirty="0"/>
        </a:p>
      </dgm:t>
    </dgm:pt>
    <dgm:pt modelId="{2F532F6D-7DD0-4B2E-B26E-45E610B3809F}" type="parTrans" cxnId="{9C090FFF-1D8F-409D-AEEA-70D3CF146BDA}">
      <dgm:prSet/>
      <dgm:spPr/>
      <dgm:t>
        <a:bodyPr/>
        <a:lstStyle/>
        <a:p>
          <a:endParaRPr lang="en-US"/>
        </a:p>
      </dgm:t>
    </dgm:pt>
    <dgm:pt modelId="{43C431DF-AADD-4BD7-9341-CC454519EA72}" type="sibTrans" cxnId="{9C090FFF-1D8F-409D-AEEA-70D3CF146BDA}">
      <dgm:prSet/>
      <dgm:spPr/>
      <dgm:t>
        <a:bodyPr/>
        <a:lstStyle/>
        <a:p>
          <a:endParaRPr lang="en-US"/>
        </a:p>
      </dgm:t>
    </dgm:pt>
    <dgm:pt modelId="{4D090D8D-25F3-4EEB-84C3-1801348D3C9A}">
      <dgm:prSet/>
      <dgm:spPr/>
      <dgm:t>
        <a:bodyPr/>
        <a:lstStyle/>
        <a:p>
          <a:r>
            <a:rPr lang="en-US" b="0" i="0" smtClean="0"/>
            <a:t>Confetti was thrown </a:t>
          </a:r>
          <a:r>
            <a:rPr lang="en-US" b="1" i="0" smtClean="0"/>
            <a:t>everywhere</a:t>
          </a:r>
          <a:r>
            <a:rPr lang="en-US" b="0" i="0" smtClean="0"/>
            <a:t>.</a:t>
          </a:r>
          <a:endParaRPr lang="en-US" b="0" i="0"/>
        </a:p>
      </dgm:t>
    </dgm:pt>
    <dgm:pt modelId="{C7BCB1AE-D9AB-452C-887B-03A4ED82FAF8}" type="parTrans" cxnId="{C95DA2C0-6A02-498E-BF20-052E0D73B538}">
      <dgm:prSet/>
      <dgm:spPr/>
      <dgm:t>
        <a:bodyPr/>
        <a:lstStyle/>
        <a:p>
          <a:endParaRPr lang="en-US"/>
        </a:p>
      </dgm:t>
    </dgm:pt>
    <dgm:pt modelId="{4DD0C03F-B613-48FE-97DE-12BC577A7D23}" type="sibTrans" cxnId="{C95DA2C0-6A02-498E-BF20-052E0D73B538}">
      <dgm:prSet/>
      <dgm:spPr/>
      <dgm:t>
        <a:bodyPr/>
        <a:lstStyle/>
        <a:p>
          <a:endParaRPr lang="en-US"/>
        </a:p>
      </dgm:t>
    </dgm:pt>
    <dgm:pt modelId="{4EE3F3B5-F69B-4A0C-A8E4-C56FCD2C08D1}">
      <dgm:prSet/>
      <dgm:spPr/>
      <dgm:t>
        <a:bodyPr/>
        <a:lstStyle/>
        <a:p>
          <a:r>
            <a:rPr lang="en-US" b="0" i="0" smtClean="0"/>
            <a:t>Come </a:t>
          </a:r>
          <a:r>
            <a:rPr lang="en-US" b="1" i="0" smtClean="0"/>
            <a:t>here</a:t>
          </a:r>
          <a:r>
            <a:rPr lang="en-US" b="0" i="0" smtClean="0"/>
            <a:t>!</a:t>
          </a:r>
          <a:endParaRPr lang="en-US" b="0" i="0"/>
        </a:p>
      </dgm:t>
    </dgm:pt>
    <dgm:pt modelId="{B9873FC5-021C-45BE-A0FE-E6E62B73D78A}" type="parTrans" cxnId="{AD245322-A04E-4450-A17A-28F491F2B58B}">
      <dgm:prSet/>
      <dgm:spPr/>
      <dgm:t>
        <a:bodyPr/>
        <a:lstStyle/>
        <a:p>
          <a:endParaRPr lang="en-US"/>
        </a:p>
      </dgm:t>
    </dgm:pt>
    <dgm:pt modelId="{A93E788F-A8FF-4854-9E2B-06D7CB56D71D}" type="sibTrans" cxnId="{AD245322-A04E-4450-A17A-28F491F2B58B}">
      <dgm:prSet/>
      <dgm:spPr/>
      <dgm:t>
        <a:bodyPr/>
        <a:lstStyle/>
        <a:p>
          <a:endParaRPr lang="en-US"/>
        </a:p>
      </dgm:t>
    </dgm:pt>
    <dgm:pt modelId="{117996EE-7147-478F-ADB3-8D87E14D3AD3}" type="pres">
      <dgm:prSet presAssocID="{0AE71E20-64F0-4474-8E62-9010F09B4F62}" presName="linear" presStyleCnt="0">
        <dgm:presLayoutVars>
          <dgm:animLvl val="lvl"/>
          <dgm:resizeHandles val="exact"/>
        </dgm:presLayoutVars>
      </dgm:prSet>
      <dgm:spPr/>
      <dgm:t>
        <a:bodyPr/>
        <a:lstStyle/>
        <a:p>
          <a:endParaRPr lang="tr-TR"/>
        </a:p>
      </dgm:t>
    </dgm:pt>
    <dgm:pt modelId="{C09F6840-AC42-44BA-82CE-41EDA7EFB5B9}" type="pres">
      <dgm:prSet presAssocID="{B7CA4562-6F61-48C2-B832-7087610D043F}" presName="parentText" presStyleLbl="node1" presStyleIdx="0" presStyleCnt="3">
        <dgm:presLayoutVars>
          <dgm:chMax val="0"/>
          <dgm:bulletEnabled val="1"/>
        </dgm:presLayoutVars>
      </dgm:prSet>
      <dgm:spPr/>
      <dgm:t>
        <a:bodyPr/>
        <a:lstStyle/>
        <a:p>
          <a:endParaRPr lang="en-US"/>
        </a:p>
      </dgm:t>
    </dgm:pt>
    <dgm:pt modelId="{8C9097CA-2C1F-4B47-ABB1-F9B0619F5336}" type="pres">
      <dgm:prSet presAssocID="{B7CA4562-6F61-48C2-B832-7087610D043F}" presName="childText" presStyleLbl="revTx" presStyleIdx="0" presStyleCnt="3">
        <dgm:presLayoutVars>
          <dgm:bulletEnabled val="1"/>
        </dgm:presLayoutVars>
      </dgm:prSet>
      <dgm:spPr/>
      <dgm:t>
        <a:bodyPr/>
        <a:lstStyle/>
        <a:p>
          <a:endParaRPr lang="en-US"/>
        </a:p>
      </dgm:t>
    </dgm:pt>
    <dgm:pt modelId="{18488F0D-1793-489C-A5F0-B1CAA6F5DB36}" type="pres">
      <dgm:prSet presAssocID="{543174C1-891B-4893-A9E6-09D901FE70E1}" presName="parentText" presStyleLbl="node1" presStyleIdx="1" presStyleCnt="3">
        <dgm:presLayoutVars>
          <dgm:chMax val="0"/>
          <dgm:bulletEnabled val="1"/>
        </dgm:presLayoutVars>
      </dgm:prSet>
      <dgm:spPr/>
      <dgm:t>
        <a:bodyPr/>
        <a:lstStyle/>
        <a:p>
          <a:endParaRPr lang="en-US"/>
        </a:p>
      </dgm:t>
    </dgm:pt>
    <dgm:pt modelId="{E27025D1-1A8E-4A2F-8113-C53CF779F41B}" type="pres">
      <dgm:prSet presAssocID="{543174C1-891B-4893-A9E6-09D901FE70E1}" presName="childText" presStyleLbl="revTx" presStyleIdx="1" presStyleCnt="3">
        <dgm:presLayoutVars>
          <dgm:bulletEnabled val="1"/>
        </dgm:presLayoutVars>
      </dgm:prSet>
      <dgm:spPr/>
      <dgm:t>
        <a:bodyPr/>
        <a:lstStyle/>
        <a:p>
          <a:endParaRPr lang="en-US"/>
        </a:p>
      </dgm:t>
    </dgm:pt>
    <dgm:pt modelId="{7B3986A5-3317-418C-A7A2-7A467BF5D181}" type="pres">
      <dgm:prSet presAssocID="{BA2072FE-7A3F-41B2-9CE1-64E06D8924B9}" presName="parentText" presStyleLbl="node1" presStyleIdx="2" presStyleCnt="3">
        <dgm:presLayoutVars>
          <dgm:chMax val="0"/>
          <dgm:bulletEnabled val="1"/>
        </dgm:presLayoutVars>
      </dgm:prSet>
      <dgm:spPr/>
      <dgm:t>
        <a:bodyPr/>
        <a:lstStyle/>
        <a:p>
          <a:endParaRPr lang="en-US"/>
        </a:p>
      </dgm:t>
    </dgm:pt>
    <dgm:pt modelId="{480B4820-5CDB-4465-BF91-F8DCA96AE508}" type="pres">
      <dgm:prSet presAssocID="{BA2072FE-7A3F-41B2-9CE1-64E06D8924B9}" presName="childText" presStyleLbl="revTx" presStyleIdx="2" presStyleCnt="3">
        <dgm:presLayoutVars>
          <dgm:bulletEnabled val="1"/>
        </dgm:presLayoutVars>
      </dgm:prSet>
      <dgm:spPr/>
      <dgm:t>
        <a:bodyPr/>
        <a:lstStyle/>
        <a:p>
          <a:endParaRPr lang="en-US"/>
        </a:p>
      </dgm:t>
    </dgm:pt>
  </dgm:ptLst>
  <dgm:cxnLst>
    <dgm:cxn modelId="{AD245322-A04E-4450-A17A-28F491F2B58B}" srcId="{BA2072FE-7A3F-41B2-9CE1-64E06D8924B9}" destId="{4EE3F3B5-F69B-4A0C-A8E4-C56FCD2C08D1}" srcOrd="3" destOrd="0" parTransId="{B9873FC5-021C-45BE-A0FE-E6E62B73D78A}" sibTransId="{A93E788F-A8FF-4854-9E2B-06D7CB56D71D}"/>
    <dgm:cxn modelId="{432E5313-EC6C-4716-A871-DFE900662396}" srcId="{0AE71E20-64F0-4474-8E62-9010F09B4F62}" destId="{BA2072FE-7A3F-41B2-9CE1-64E06D8924B9}" srcOrd="2" destOrd="0" parTransId="{FAC8279C-6782-47D2-AF53-732297CEF3D6}" sibTransId="{9FE4EC1A-B20D-4A40-8FF4-16743BCB6986}"/>
    <dgm:cxn modelId="{37F246F6-7080-41B8-B718-EFA7446F36E8}" srcId="{B7CA4562-6F61-48C2-B832-7087610D043F}" destId="{7C4490C3-756C-49C7-93CB-34A61268F1C3}" srcOrd="1" destOrd="0" parTransId="{AFE0D2B6-C75E-417B-A161-8397AB386184}" sibTransId="{468DF1B0-E0DB-4FB6-85C9-3DDA13FAFC73}"/>
    <dgm:cxn modelId="{B4F39D44-5FB8-4197-8C3F-E818375BB8E3}" srcId="{B7CA4562-6F61-48C2-B832-7087610D043F}" destId="{EC7DE0C5-3484-461D-9F29-5A406BCCFDDD}" srcOrd="0" destOrd="0" parTransId="{1117D041-407F-4DFC-9F65-2728351598C9}" sibTransId="{F664B687-211F-42CD-B948-49A648A924FC}"/>
    <dgm:cxn modelId="{5575C6A8-DB30-4B25-821E-0CED192465E6}" type="presOf" srcId="{B7CA4562-6F61-48C2-B832-7087610D043F}" destId="{C09F6840-AC42-44BA-82CE-41EDA7EFB5B9}" srcOrd="0" destOrd="0" presId="urn:microsoft.com/office/officeart/2005/8/layout/vList2"/>
    <dgm:cxn modelId="{3D672679-D5B1-4409-BD44-31AF7C56BF0D}" type="presOf" srcId="{CADE4841-3A17-44E0-ACA7-0D5C09FD4131}" destId="{8C9097CA-2C1F-4B47-ABB1-F9B0619F5336}" srcOrd="0" destOrd="2" presId="urn:microsoft.com/office/officeart/2005/8/layout/vList2"/>
    <dgm:cxn modelId="{19E39585-343A-4336-8131-6C358B4759F5}" srcId="{543174C1-891B-4893-A9E6-09D901FE70E1}" destId="{FB77773A-A2E7-41FA-A064-AAF7281D0357}" srcOrd="0" destOrd="0" parTransId="{17662F83-5E7D-45CC-A00B-05646005B3F1}" sibTransId="{DA985318-3DCA-4AC2-BEE2-16974CACD3A5}"/>
    <dgm:cxn modelId="{DB26AED6-9FD7-4A1C-8E78-B7055ACFA6E0}" type="presOf" srcId="{4EE3F3B5-F69B-4A0C-A8E4-C56FCD2C08D1}" destId="{480B4820-5CDB-4465-BF91-F8DCA96AE508}" srcOrd="0" destOrd="3" presId="urn:microsoft.com/office/officeart/2005/8/layout/vList2"/>
    <dgm:cxn modelId="{9C090FFF-1D8F-409D-AEEA-70D3CF146BDA}" srcId="{BA2072FE-7A3F-41B2-9CE1-64E06D8924B9}" destId="{D135357D-8D07-499D-BB32-1984DBEA8937}" srcOrd="1" destOrd="0" parTransId="{2F532F6D-7DD0-4B2E-B26E-45E610B3809F}" sibTransId="{43C431DF-AADD-4BD7-9341-CC454519EA72}"/>
    <dgm:cxn modelId="{ACDB2592-7049-44A5-BF45-5A1292DD3F85}" type="presOf" srcId="{7C4490C3-756C-49C7-93CB-34A61268F1C3}" destId="{8C9097CA-2C1F-4B47-ABB1-F9B0619F5336}" srcOrd="0" destOrd="1" presId="urn:microsoft.com/office/officeart/2005/8/layout/vList2"/>
    <dgm:cxn modelId="{3C4C1717-30D7-4033-A0DE-57BC58C67090}" type="presOf" srcId="{BA2072FE-7A3F-41B2-9CE1-64E06D8924B9}" destId="{7B3986A5-3317-418C-A7A2-7A467BF5D181}" srcOrd="0" destOrd="0" presId="urn:microsoft.com/office/officeart/2005/8/layout/vList2"/>
    <dgm:cxn modelId="{23A5D141-635C-4EB4-8C13-B574CBF7BEE3}" srcId="{BA2072FE-7A3F-41B2-9CE1-64E06D8924B9}" destId="{A0B88327-88C7-47C8-BE90-C5B048EABC93}" srcOrd="0" destOrd="0" parTransId="{D8A30EE1-D42E-4E2B-A9FE-E2E0D716725C}" sibTransId="{8FE91E09-7DF3-46F7-BF63-C1DAE2D7E55F}"/>
    <dgm:cxn modelId="{C95DA2C0-6A02-498E-BF20-052E0D73B538}" srcId="{BA2072FE-7A3F-41B2-9CE1-64E06D8924B9}" destId="{4D090D8D-25F3-4EEB-84C3-1801348D3C9A}" srcOrd="2" destOrd="0" parTransId="{C7BCB1AE-D9AB-452C-887B-03A4ED82FAF8}" sibTransId="{4DD0C03F-B613-48FE-97DE-12BC577A7D23}"/>
    <dgm:cxn modelId="{949F2979-57F7-4F3F-B068-75891F060F1C}" type="presOf" srcId="{0AE71E20-64F0-4474-8E62-9010F09B4F62}" destId="{117996EE-7147-478F-ADB3-8D87E14D3AD3}" srcOrd="0" destOrd="0" presId="urn:microsoft.com/office/officeart/2005/8/layout/vList2"/>
    <dgm:cxn modelId="{260213ED-E4ED-419E-A397-5BB92B3EF93F}" type="presOf" srcId="{543174C1-891B-4893-A9E6-09D901FE70E1}" destId="{18488F0D-1793-489C-A5F0-B1CAA6F5DB36}" srcOrd="0" destOrd="0" presId="urn:microsoft.com/office/officeart/2005/8/layout/vList2"/>
    <dgm:cxn modelId="{72C9B049-B04D-4B44-88B4-59AA6A3F01CE}" srcId="{0AE71E20-64F0-4474-8E62-9010F09B4F62}" destId="{B7CA4562-6F61-48C2-B832-7087610D043F}" srcOrd="0" destOrd="0" parTransId="{6686CFF3-A0F3-4C49-A56C-B91932304781}" sibTransId="{2D5C5FCA-20ED-40BF-9D57-F7B53F766A9A}"/>
    <dgm:cxn modelId="{99F274A1-61F8-44E6-813D-522C1DC0EED7}" srcId="{B7CA4562-6F61-48C2-B832-7087610D043F}" destId="{CADE4841-3A17-44E0-ACA7-0D5C09FD4131}" srcOrd="2" destOrd="0" parTransId="{5888A5FE-BCE1-4EFB-B93F-6A25BD1E02B9}" sibTransId="{A5CAFEE4-3979-4150-BC08-6321432E8AE8}"/>
    <dgm:cxn modelId="{61A27330-26E4-4F9E-ACBF-3AD847AFC398}" type="presOf" srcId="{EC7DE0C5-3484-461D-9F29-5A406BCCFDDD}" destId="{8C9097CA-2C1F-4B47-ABB1-F9B0619F5336}" srcOrd="0" destOrd="0" presId="urn:microsoft.com/office/officeart/2005/8/layout/vList2"/>
    <dgm:cxn modelId="{643CC63D-7AC4-4BEC-8340-A8D54E716D1D}" type="presOf" srcId="{FB77773A-A2E7-41FA-A064-AAF7281D0357}" destId="{E27025D1-1A8E-4A2F-8113-C53CF779F41B}" srcOrd="0" destOrd="0" presId="urn:microsoft.com/office/officeart/2005/8/layout/vList2"/>
    <dgm:cxn modelId="{931C4B58-06D6-41AB-95E7-D5A5A1E952EA}" type="presOf" srcId="{4D090D8D-25F3-4EEB-84C3-1801348D3C9A}" destId="{480B4820-5CDB-4465-BF91-F8DCA96AE508}" srcOrd="0" destOrd="2" presId="urn:microsoft.com/office/officeart/2005/8/layout/vList2"/>
    <dgm:cxn modelId="{6068F1E0-6361-4F56-917B-A7B5675A948C}" type="presOf" srcId="{D135357D-8D07-499D-BB32-1984DBEA8937}" destId="{480B4820-5CDB-4465-BF91-F8DCA96AE508}" srcOrd="0" destOrd="1" presId="urn:microsoft.com/office/officeart/2005/8/layout/vList2"/>
    <dgm:cxn modelId="{35DB929B-6860-437E-A4BB-E751B67C535E}" type="presOf" srcId="{A0B88327-88C7-47C8-BE90-C5B048EABC93}" destId="{480B4820-5CDB-4465-BF91-F8DCA96AE508}" srcOrd="0" destOrd="0" presId="urn:microsoft.com/office/officeart/2005/8/layout/vList2"/>
    <dgm:cxn modelId="{DBCF9BA4-D87C-4622-B8BD-2C16ADBE1DC5}" srcId="{543174C1-891B-4893-A9E6-09D901FE70E1}" destId="{528C3463-284C-4CA2-A5EB-CB5F93BB5CCB}" srcOrd="1" destOrd="0" parTransId="{18E5520F-D12F-40B4-8903-A65CABEF2509}" sibTransId="{C69FB413-3432-4ADF-BA22-C63F08CF739C}"/>
    <dgm:cxn modelId="{EB5209EB-2BBE-4A3F-B778-704194538665}" type="presOf" srcId="{AC473C23-C729-4622-9828-B7016CBDAA4C}" destId="{E27025D1-1A8E-4A2F-8113-C53CF779F41B}" srcOrd="0" destOrd="2" presId="urn:microsoft.com/office/officeart/2005/8/layout/vList2"/>
    <dgm:cxn modelId="{EFEEFF98-64B4-4477-A397-968C98344750}" srcId="{543174C1-891B-4893-A9E6-09D901FE70E1}" destId="{AC473C23-C729-4622-9828-B7016CBDAA4C}" srcOrd="2" destOrd="0" parTransId="{BC5F4715-4170-49CB-915C-6EF3AE0E176C}" sibTransId="{31E50202-4EA4-41A1-84AF-10316B813777}"/>
    <dgm:cxn modelId="{CF981DC9-64FA-419C-BB65-6F5CDE71E5EF}" srcId="{0AE71E20-64F0-4474-8E62-9010F09B4F62}" destId="{543174C1-891B-4893-A9E6-09D901FE70E1}" srcOrd="1" destOrd="0" parTransId="{1E44C0D2-A40D-4FF3-A02E-B5D5E2356D0D}" sibTransId="{C283A9B7-88F5-478E-8C22-E44F14C2574A}"/>
    <dgm:cxn modelId="{D3335062-E6E9-4673-BEC6-C58884E895A0}" type="presOf" srcId="{528C3463-284C-4CA2-A5EB-CB5F93BB5CCB}" destId="{E27025D1-1A8E-4A2F-8113-C53CF779F41B}" srcOrd="0" destOrd="1" presId="urn:microsoft.com/office/officeart/2005/8/layout/vList2"/>
    <dgm:cxn modelId="{BEB3B509-ADE3-4426-9DE2-5B2EA4A43B65}" type="presParOf" srcId="{117996EE-7147-478F-ADB3-8D87E14D3AD3}" destId="{C09F6840-AC42-44BA-82CE-41EDA7EFB5B9}" srcOrd="0" destOrd="0" presId="urn:microsoft.com/office/officeart/2005/8/layout/vList2"/>
    <dgm:cxn modelId="{02799A83-2B47-4E64-9044-628A4255208D}" type="presParOf" srcId="{117996EE-7147-478F-ADB3-8D87E14D3AD3}" destId="{8C9097CA-2C1F-4B47-ABB1-F9B0619F5336}" srcOrd="1" destOrd="0" presId="urn:microsoft.com/office/officeart/2005/8/layout/vList2"/>
    <dgm:cxn modelId="{AED98158-86D6-4437-AEA0-B43A054B3249}" type="presParOf" srcId="{117996EE-7147-478F-ADB3-8D87E14D3AD3}" destId="{18488F0D-1793-489C-A5F0-B1CAA6F5DB36}" srcOrd="2" destOrd="0" presId="urn:microsoft.com/office/officeart/2005/8/layout/vList2"/>
    <dgm:cxn modelId="{9A9A8E8F-C9DB-4BE9-B1F9-86C0218952A8}" type="presParOf" srcId="{117996EE-7147-478F-ADB3-8D87E14D3AD3}" destId="{E27025D1-1A8E-4A2F-8113-C53CF779F41B}" srcOrd="3" destOrd="0" presId="urn:microsoft.com/office/officeart/2005/8/layout/vList2"/>
    <dgm:cxn modelId="{E6B21939-E7D1-4D60-BA6C-99EE291EE842}" type="presParOf" srcId="{117996EE-7147-478F-ADB3-8D87E14D3AD3}" destId="{7B3986A5-3317-418C-A7A2-7A467BF5D181}" srcOrd="4" destOrd="0" presId="urn:microsoft.com/office/officeart/2005/8/layout/vList2"/>
    <dgm:cxn modelId="{601CF6F9-4A48-4C07-8541-F31784A49613}" type="presParOf" srcId="{117996EE-7147-478F-ADB3-8D87E14D3AD3}" destId="{480B4820-5CDB-4465-BF91-F8DCA96AE508}"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AE71E20-64F0-4474-8E62-9010F09B4F6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B7CA4562-6F61-48C2-B832-7087610D043F}">
      <dgm:prSet phldrT="[Metin]"/>
      <dgm:spPr/>
      <dgm:t>
        <a:bodyPr/>
        <a:lstStyle/>
        <a:p>
          <a:r>
            <a:rPr lang="tr-TR" dirty="0" err="1" smtClean="0"/>
            <a:t>Adverbs</a:t>
          </a:r>
          <a:r>
            <a:rPr lang="tr-TR" dirty="0" smtClean="0"/>
            <a:t> of Time</a:t>
          </a:r>
          <a:endParaRPr lang="en-US" dirty="0"/>
        </a:p>
      </dgm:t>
    </dgm:pt>
    <dgm:pt modelId="{6686CFF3-A0F3-4C49-A56C-B91932304781}" type="parTrans" cxnId="{72C9B049-B04D-4B44-88B4-59AA6A3F01CE}">
      <dgm:prSet/>
      <dgm:spPr/>
      <dgm:t>
        <a:bodyPr/>
        <a:lstStyle/>
        <a:p>
          <a:endParaRPr lang="en-US"/>
        </a:p>
      </dgm:t>
    </dgm:pt>
    <dgm:pt modelId="{2D5C5FCA-20ED-40BF-9D57-F7B53F766A9A}" type="sibTrans" cxnId="{72C9B049-B04D-4B44-88B4-59AA6A3F01CE}">
      <dgm:prSet/>
      <dgm:spPr/>
      <dgm:t>
        <a:bodyPr/>
        <a:lstStyle/>
        <a:p>
          <a:endParaRPr lang="en-US"/>
        </a:p>
      </dgm:t>
    </dgm:pt>
    <dgm:pt modelId="{EC7DE0C5-3484-461D-9F29-5A406BCCFDDD}">
      <dgm:prSet phldrT="[Metin]"/>
      <dgm:spPr/>
      <dgm:t>
        <a:bodyPr/>
        <a:lstStyle/>
        <a:p>
          <a:r>
            <a:rPr lang="en-US" b="1" i="0" dirty="0" smtClean="0"/>
            <a:t>Adverbs of time</a:t>
          </a:r>
          <a:r>
            <a:rPr lang="en-US" b="0" i="0" dirty="0" smtClean="0"/>
            <a:t> (e.g., “yesterday,” “today,” “tomorrow”) describe </a:t>
          </a:r>
          <a:r>
            <a:rPr lang="en-US" b="1" i="0" dirty="0" smtClean="0"/>
            <a:t>when</a:t>
          </a:r>
          <a:r>
            <a:rPr lang="en-US" b="0" i="0" dirty="0" smtClean="0"/>
            <a:t> something happens. They are typically placed at the end of a sentence.</a:t>
          </a:r>
          <a:endParaRPr lang="en-US" dirty="0"/>
        </a:p>
      </dgm:t>
    </dgm:pt>
    <dgm:pt modelId="{1117D041-407F-4DFC-9F65-2728351598C9}" type="parTrans" cxnId="{B4F39D44-5FB8-4197-8C3F-E818375BB8E3}">
      <dgm:prSet/>
      <dgm:spPr/>
      <dgm:t>
        <a:bodyPr/>
        <a:lstStyle/>
        <a:p>
          <a:endParaRPr lang="en-US"/>
        </a:p>
      </dgm:t>
    </dgm:pt>
    <dgm:pt modelId="{F664B687-211F-42CD-B948-49A648A924FC}" type="sibTrans" cxnId="{B4F39D44-5FB8-4197-8C3F-E818375BB8E3}">
      <dgm:prSet/>
      <dgm:spPr/>
      <dgm:t>
        <a:bodyPr/>
        <a:lstStyle/>
        <a:p>
          <a:endParaRPr lang="en-US"/>
        </a:p>
      </dgm:t>
    </dgm:pt>
    <dgm:pt modelId="{543174C1-891B-4893-A9E6-09D901FE70E1}">
      <dgm:prSet phldrT="[Metin]"/>
      <dgm:spPr/>
      <dgm:t>
        <a:bodyPr/>
        <a:lstStyle/>
        <a:p>
          <a:r>
            <a:rPr lang="tr-TR" dirty="0" err="1" smtClean="0"/>
            <a:t>Adverbs</a:t>
          </a:r>
          <a:r>
            <a:rPr lang="tr-TR" dirty="0" smtClean="0"/>
            <a:t> of </a:t>
          </a:r>
          <a:r>
            <a:rPr lang="tr-TR" dirty="0" err="1" smtClean="0"/>
            <a:t>Frequency</a:t>
          </a:r>
          <a:endParaRPr lang="en-US" dirty="0"/>
        </a:p>
      </dgm:t>
    </dgm:pt>
    <dgm:pt modelId="{1E44C0D2-A40D-4FF3-A02E-B5D5E2356D0D}" type="parTrans" cxnId="{CF981DC9-64FA-419C-BB65-6F5CDE71E5EF}">
      <dgm:prSet/>
      <dgm:spPr/>
      <dgm:t>
        <a:bodyPr/>
        <a:lstStyle/>
        <a:p>
          <a:endParaRPr lang="en-US"/>
        </a:p>
      </dgm:t>
    </dgm:pt>
    <dgm:pt modelId="{C283A9B7-88F5-478E-8C22-E44F14C2574A}" type="sibTrans" cxnId="{CF981DC9-64FA-419C-BB65-6F5CDE71E5EF}">
      <dgm:prSet/>
      <dgm:spPr/>
      <dgm:t>
        <a:bodyPr/>
        <a:lstStyle/>
        <a:p>
          <a:endParaRPr lang="en-US"/>
        </a:p>
      </dgm:t>
    </dgm:pt>
    <dgm:pt modelId="{FB77773A-A2E7-41FA-A064-AAF7281D0357}">
      <dgm:prSet phldrT="[Metin]"/>
      <dgm:spPr/>
      <dgm:t>
        <a:bodyPr/>
        <a:lstStyle/>
        <a:p>
          <a:r>
            <a:rPr lang="en-US" b="1" i="0" dirty="0" smtClean="0"/>
            <a:t>Adverbs of frequency </a:t>
          </a:r>
          <a:r>
            <a:rPr lang="en-US" b="0" i="0" dirty="0" smtClean="0"/>
            <a:t>describe how often something happens. They can be divided into two categories based on how specific they are.</a:t>
          </a:r>
          <a:endParaRPr lang="en-US" dirty="0"/>
        </a:p>
      </dgm:t>
    </dgm:pt>
    <dgm:pt modelId="{17662F83-5E7D-45CC-A00B-05646005B3F1}" type="parTrans" cxnId="{19E39585-343A-4336-8131-6C358B4759F5}">
      <dgm:prSet/>
      <dgm:spPr/>
      <dgm:t>
        <a:bodyPr/>
        <a:lstStyle/>
        <a:p>
          <a:endParaRPr lang="en-US"/>
        </a:p>
      </dgm:t>
    </dgm:pt>
    <dgm:pt modelId="{DA985318-3DCA-4AC2-BEE2-16974CACD3A5}" type="sibTrans" cxnId="{19E39585-343A-4336-8131-6C358B4759F5}">
      <dgm:prSet/>
      <dgm:spPr/>
      <dgm:t>
        <a:bodyPr/>
        <a:lstStyle/>
        <a:p>
          <a:endParaRPr lang="en-US"/>
        </a:p>
      </dgm:t>
    </dgm:pt>
    <dgm:pt modelId="{7C4490C3-756C-49C7-93CB-34A61268F1C3}">
      <dgm:prSet phldrT="[Metin]"/>
      <dgm:spPr/>
      <dgm:t>
        <a:bodyPr/>
        <a:lstStyle/>
        <a:p>
          <a:r>
            <a:rPr lang="en-US" b="0" i="0" dirty="0" smtClean="0"/>
            <a:t>I have to run, but I’ll see you </a:t>
          </a:r>
          <a:r>
            <a:rPr lang="en-US" b="1" i="0" dirty="0" smtClean="0"/>
            <a:t>tomorrow</a:t>
          </a:r>
          <a:r>
            <a:rPr lang="en-US" b="0" i="0" dirty="0" smtClean="0"/>
            <a:t>.</a:t>
          </a:r>
          <a:endParaRPr lang="en-US" dirty="0"/>
        </a:p>
      </dgm:t>
    </dgm:pt>
    <dgm:pt modelId="{AFE0D2B6-C75E-417B-A161-8397AB386184}" type="parTrans" cxnId="{37F246F6-7080-41B8-B718-EFA7446F36E8}">
      <dgm:prSet/>
      <dgm:spPr/>
      <dgm:t>
        <a:bodyPr/>
        <a:lstStyle/>
        <a:p>
          <a:endParaRPr lang="en-US"/>
        </a:p>
      </dgm:t>
    </dgm:pt>
    <dgm:pt modelId="{468DF1B0-E0DB-4FB6-85C9-3DDA13FAFC73}" type="sibTrans" cxnId="{37F246F6-7080-41B8-B718-EFA7446F36E8}">
      <dgm:prSet/>
      <dgm:spPr/>
      <dgm:t>
        <a:bodyPr/>
        <a:lstStyle/>
        <a:p>
          <a:endParaRPr lang="en-US"/>
        </a:p>
      </dgm:t>
    </dgm:pt>
    <dgm:pt modelId="{A0B88327-88C7-47C8-BE90-C5B048EABC93}">
      <dgm:prSet phldrT="[Metin]"/>
      <dgm:spPr/>
      <dgm:t>
        <a:bodyPr/>
        <a:lstStyle/>
        <a:p>
          <a:r>
            <a:rPr lang="en-US" b="1" i="0" dirty="0" smtClean="0"/>
            <a:t>Adverbs of purpose</a:t>
          </a:r>
          <a:r>
            <a:rPr lang="en-US" b="0" i="0" dirty="0" smtClean="0"/>
            <a:t> (also called </a:t>
          </a:r>
          <a:r>
            <a:rPr lang="en-US" b="1" i="0" dirty="0" smtClean="0"/>
            <a:t>adverbs of reason</a:t>
          </a:r>
          <a:r>
            <a:rPr lang="en-US" b="0" i="0" dirty="0" smtClean="0"/>
            <a:t>) help to explain </a:t>
          </a:r>
          <a:r>
            <a:rPr lang="en-US" b="1" i="0" dirty="0" smtClean="0"/>
            <a:t>why</a:t>
          </a:r>
          <a:r>
            <a:rPr lang="en-US" b="0" i="0" dirty="0" smtClean="0"/>
            <a:t> something is the case. Many adverbs of purpose function as conjunctive adverbs. Other adverbs of purpose usually take the form of adverbial phrases instead of individual words.</a:t>
          </a:r>
          <a:endParaRPr lang="en-US" dirty="0"/>
        </a:p>
      </dgm:t>
    </dgm:pt>
    <dgm:pt modelId="{D8A30EE1-D42E-4E2B-A9FE-E2E0D716725C}" type="parTrans" cxnId="{23A5D141-635C-4EB4-8C13-B574CBF7BEE3}">
      <dgm:prSet/>
      <dgm:spPr/>
      <dgm:t>
        <a:bodyPr/>
        <a:lstStyle/>
        <a:p>
          <a:endParaRPr lang="en-US"/>
        </a:p>
      </dgm:t>
    </dgm:pt>
    <dgm:pt modelId="{8FE91E09-7DF3-46F7-BF63-C1DAE2D7E55F}" type="sibTrans" cxnId="{23A5D141-635C-4EB4-8C13-B574CBF7BEE3}">
      <dgm:prSet/>
      <dgm:spPr/>
      <dgm:t>
        <a:bodyPr/>
        <a:lstStyle/>
        <a:p>
          <a:endParaRPr lang="en-US"/>
        </a:p>
      </dgm:t>
    </dgm:pt>
    <dgm:pt modelId="{528C3463-284C-4CA2-A5EB-CB5F93BB5CCB}">
      <dgm:prSet phldrT="[Metin]"/>
      <dgm:spPr/>
      <dgm:t>
        <a:bodyPr/>
        <a:lstStyle/>
        <a:p>
          <a:r>
            <a:rPr lang="en-US" b="0" i="0" dirty="0" smtClean="0"/>
            <a:t>Anna </a:t>
          </a:r>
          <a:r>
            <a:rPr lang="en-US" b="1" i="0" dirty="0" smtClean="0"/>
            <a:t>always </a:t>
          </a:r>
          <a:r>
            <a:rPr lang="en-US" b="0" i="0" dirty="0" smtClean="0"/>
            <a:t>works on Saturdays.</a:t>
          </a:r>
          <a:endParaRPr lang="en-US" dirty="0">
            <a:solidFill>
              <a:schemeClr val="tx1"/>
            </a:solidFill>
          </a:endParaRPr>
        </a:p>
      </dgm:t>
    </dgm:pt>
    <dgm:pt modelId="{18E5520F-D12F-40B4-8903-A65CABEF2509}" type="parTrans" cxnId="{DBCF9BA4-D87C-4622-B8BD-2C16ADBE1DC5}">
      <dgm:prSet/>
      <dgm:spPr/>
      <dgm:t>
        <a:bodyPr/>
        <a:lstStyle/>
        <a:p>
          <a:endParaRPr lang="en-US"/>
        </a:p>
      </dgm:t>
    </dgm:pt>
    <dgm:pt modelId="{C69FB413-3432-4ADF-BA22-C63F08CF739C}" type="sibTrans" cxnId="{DBCF9BA4-D87C-4622-B8BD-2C16ADBE1DC5}">
      <dgm:prSet/>
      <dgm:spPr/>
      <dgm:t>
        <a:bodyPr/>
        <a:lstStyle/>
        <a:p>
          <a:endParaRPr lang="en-US"/>
        </a:p>
      </dgm:t>
    </dgm:pt>
    <dgm:pt modelId="{BA2072FE-7A3F-41B2-9CE1-64E06D8924B9}">
      <dgm:prSet/>
      <dgm:spPr/>
      <dgm:t>
        <a:bodyPr/>
        <a:lstStyle/>
        <a:p>
          <a:r>
            <a:rPr lang="tr-TR" b="0" i="0" dirty="0" err="1" smtClean="0"/>
            <a:t>Adverbs</a:t>
          </a:r>
          <a:r>
            <a:rPr lang="tr-TR" b="0" i="0" dirty="0" smtClean="0"/>
            <a:t> of </a:t>
          </a:r>
          <a:r>
            <a:rPr lang="tr-TR" b="0" i="0" dirty="0" err="1" smtClean="0"/>
            <a:t>Purpose</a:t>
          </a:r>
          <a:endParaRPr lang="en-US" b="0" i="0" dirty="0"/>
        </a:p>
      </dgm:t>
    </dgm:pt>
    <dgm:pt modelId="{FAC8279C-6782-47D2-AF53-732297CEF3D6}" type="parTrans" cxnId="{432E5313-EC6C-4716-A871-DFE900662396}">
      <dgm:prSet/>
      <dgm:spPr/>
      <dgm:t>
        <a:bodyPr/>
        <a:lstStyle/>
        <a:p>
          <a:endParaRPr lang="en-US"/>
        </a:p>
      </dgm:t>
    </dgm:pt>
    <dgm:pt modelId="{9FE4EC1A-B20D-4A40-8FF4-16743BCB6986}" type="sibTrans" cxnId="{432E5313-EC6C-4716-A871-DFE900662396}">
      <dgm:prSet/>
      <dgm:spPr/>
      <dgm:t>
        <a:bodyPr/>
        <a:lstStyle/>
        <a:p>
          <a:endParaRPr lang="en-US"/>
        </a:p>
      </dgm:t>
    </dgm:pt>
    <dgm:pt modelId="{81D75F75-9A2D-4606-8C44-63A4B76E5FFC}">
      <dgm:prSet/>
      <dgm:spPr/>
      <dgm:t>
        <a:bodyPr/>
        <a:lstStyle/>
        <a:p>
          <a:r>
            <a:rPr lang="en-US" b="0" i="0" dirty="0" smtClean="0"/>
            <a:t>Dylan has a dentist appointment, so he will be late for school </a:t>
          </a:r>
          <a:r>
            <a:rPr lang="en-US" b="1" i="0" dirty="0" smtClean="0"/>
            <a:t>today</a:t>
          </a:r>
          <a:r>
            <a:rPr lang="en-US" b="0" i="0" dirty="0" smtClean="0"/>
            <a:t>.</a:t>
          </a:r>
          <a:endParaRPr lang="en-US" b="0" i="0" dirty="0"/>
        </a:p>
      </dgm:t>
    </dgm:pt>
    <dgm:pt modelId="{6A58EEF3-206D-4358-B46C-66B0C9ED07B5}" type="parTrans" cxnId="{950BBC11-9305-4037-B2F0-5AD71B3762DF}">
      <dgm:prSet/>
      <dgm:spPr/>
      <dgm:t>
        <a:bodyPr/>
        <a:lstStyle/>
        <a:p>
          <a:endParaRPr lang="en-US"/>
        </a:p>
      </dgm:t>
    </dgm:pt>
    <dgm:pt modelId="{F9A0F997-02E9-4C4B-B4B2-5E34F4BEAA26}" type="sibTrans" cxnId="{950BBC11-9305-4037-B2F0-5AD71B3762DF}">
      <dgm:prSet/>
      <dgm:spPr/>
      <dgm:t>
        <a:bodyPr/>
        <a:lstStyle/>
        <a:p>
          <a:endParaRPr lang="en-US"/>
        </a:p>
      </dgm:t>
    </dgm:pt>
    <dgm:pt modelId="{487B380A-3876-4350-915B-7D7F4E7BB5E1}">
      <dgm:prSet/>
      <dgm:spPr/>
      <dgm:t>
        <a:bodyPr/>
        <a:lstStyle/>
        <a:p>
          <a:r>
            <a:rPr lang="en-US" b="1" i="0" dirty="0" smtClean="0"/>
            <a:t>Adverbs of duration </a:t>
          </a:r>
          <a:r>
            <a:rPr lang="en-US" b="0" i="0" dirty="0" smtClean="0"/>
            <a:t>(e.g., “temporarily,” “forever,” “shortly”) are slightly different; they describe the length of time something happens for.</a:t>
          </a:r>
          <a:endParaRPr lang="en-US" b="0" i="0" dirty="0"/>
        </a:p>
      </dgm:t>
    </dgm:pt>
    <dgm:pt modelId="{4DC2BDB4-C77A-4385-8A07-3128A2ADB74B}" type="parTrans" cxnId="{3118FF2A-FBA2-4446-B003-AE23C1D7CACD}">
      <dgm:prSet/>
      <dgm:spPr/>
      <dgm:t>
        <a:bodyPr/>
        <a:lstStyle/>
        <a:p>
          <a:endParaRPr lang="en-US"/>
        </a:p>
      </dgm:t>
    </dgm:pt>
    <dgm:pt modelId="{94A76A71-C9EB-43ED-905E-F439CF9FFDAB}" type="sibTrans" cxnId="{3118FF2A-FBA2-4446-B003-AE23C1D7CACD}">
      <dgm:prSet/>
      <dgm:spPr/>
      <dgm:t>
        <a:bodyPr/>
        <a:lstStyle/>
        <a:p>
          <a:endParaRPr lang="en-US"/>
        </a:p>
      </dgm:t>
    </dgm:pt>
    <dgm:pt modelId="{B7DC54C7-133A-47F7-9764-563F4D12E690}">
      <dgm:prSet/>
      <dgm:spPr/>
      <dgm:t>
        <a:bodyPr/>
        <a:lstStyle/>
        <a:p>
          <a:r>
            <a:rPr lang="en-US" b="0" i="0" dirty="0" smtClean="0"/>
            <a:t>The power outage should be fixed </a:t>
          </a:r>
          <a:r>
            <a:rPr lang="en-US" b="1" i="0" dirty="0" smtClean="0"/>
            <a:t>shortly</a:t>
          </a:r>
          <a:r>
            <a:rPr lang="en-US" b="0" i="0" dirty="0" smtClean="0"/>
            <a:t>.</a:t>
          </a:r>
          <a:endParaRPr lang="en-US" b="0" i="0" dirty="0"/>
        </a:p>
      </dgm:t>
    </dgm:pt>
    <dgm:pt modelId="{C75BE4AA-630B-4CB7-B474-B5545A38D06B}" type="parTrans" cxnId="{DA6B3714-8AFE-406A-BD90-37C1FB42A1A9}">
      <dgm:prSet/>
      <dgm:spPr/>
      <dgm:t>
        <a:bodyPr/>
        <a:lstStyle/>
        <a:p>
          <a:endParaRPr lang="en-US"/>
        </a:p>
      </dgm:t>
    </dgm:pt>
    <dgm:pt modelId="{1798BE19-07FE-4C7E-88FB-B58987BB6F6B}" type="sibTrans" cxnId="{DA6B3714-8AFE-406A-BD90-37C1FB42A1A9}">
      <dgm:prSet/>
      <dgm:spPr/>
      <dgm:t>
        <a:bodyPr/>
        <a:lstStyle/>
        <a:p>
          <a:endParaRPr lang="en-US"/>
        </a:p>
      </dgm:t>
    </dgm:pt>
    <dgm:pt modelId="{CEF0045D-D093-48DE-85B4-B56A29D517EF}">
      <dgm:prSet/>
      <dgm:spPr/>
      <dgm:t>
        <a:bodyPr/>
        <a:lstStyle/>
        <a:p>
          <a:r>
            <a:rPr lang="en-US" b="0" i="0" dirty="0" smtClean="0"/>
            <a:t>I played football </a:t>
          </a:r>
          <a:r>
            <a:rPr lang="en-US" b="1" i="0" dirty="0" smtClean="0"/>
            <a:t>briefly</a:t>
          </a:r>
          <a:r>
            <a:rPr lang="en-US" b="0" i="0" dirty="0" smtClean="0"/>
            <a:t>, but I didn’t enjoy it.</a:t>
          </a:r>
          <a:endParaRPr lang="en-US" b="0" i="0" dirty="0"/>
        </a:p>
      </dgm:t>
    </dgm:pt>
    <dgm:pt modelId="{9EDF835C-9925-46D8-8A04-B7955A15AE27}" type="parTrans" cxnId="{73FAE9B5-EF6E-4539-AF2D-A27205C80D6A}">
      <dgm:prSet/>
      <dgm:spPr/>
      <dgm:t>
        <a:bodyPr/>
        <a:lstStyle/>
        <a:p>
          <a:endParaRPr lang="en-US"/>
        </a:p>
      </dgm:t>
    </dgm:pt>
    <dgm:pt modelId="{B266BE18-F4F5-4466-8FA1-3E0A5CD3C1D7}" type="sibTrans" cxnId="{73FAE9B5-EF6E-4539-AF2D-A27205C80D6A}">
      <dgm:prSet/>
      <dgm:spPr/>
      <dgm:t>
        <a:bodyPr/>
        <a:lstStyle/>
        <a:p>
          <a:endParaRPr lang="en-US"/>
        </a:p>
      </dgm:t>
    </dgm:pt>
    <dgm:pt modelId="{525A6E95-2D97-471F-81FA-8B008344F4B4}">
      <dgm:prSet/>
      <dgm:spPr/>
      <dgm:t>
        <a:bodyPr/>
        <a:lstStyle/>
        <a:p>
          <a:r>
            <a:rPr lang="en-US" b="0" i="0" dirty="0" smtClean="0"/>
            <a:t>Jessica </a:t>
          </a:r>
          <a:r>
            <a:rPr lang="en-US" b="1" i="0" dirty="0" smtClean="0"/>
            <a:t>never</a:t>
          </a:r>
          <a:r>
            <a:rPr lang="en-US" b="0" i="0" dirty="0" smtClean="0"/>
            <a:t> washes the dishes.</a:t>
          </a:r>
          <a:endParaRPr lang="en-US" b="0" i="0" dirty="0"/>
        </a:p>
      </dgm:t>
    </dgm:pt>
    <dgm:pt modelId="{E19CCD11-6CC7-4235-818C-3A2D9D704FC5}" type="parTrans" cxnId="{9C13D0F6-1B80-49CD-ADEA-AAF32490009D}">
      <dgm:prSet/>
      <dgm:spPr/>
      <dgm:t>
        <a:bodyPr/>
        <a:lstStyle/>
        <a:p>
          <a:endParaRPr lang="en-US"/>
        </a:p>
      </dgm:t>
    </dgm:pt>
    <dgm:pt modelId="{0DCBF074-2688-4020-8BD6-ECB1AFB4481A}" type="sibTrans" cxnId="{9C13D0F6-1B80-49CD-ADEA-AAF32490009D}">
      <dgm:prSet/>
      <dgm:spPr/>
      <dgm:t>
        <a:bodyPr/>
        <a:lstStyle/>
        <a:p>
          <a:endParaRPr lang="en-US"/>
        </a:p>
      </dgm:t>
    </dgm:pt>
    <dgm:pt modelId="{109CD8FB-34C6-4AD2-8797-FA13EB3ECFE5}">
      <dgm:prSet/>
      <dgm:spPr/>
      <dgm:t>
        <a:bodyPr/>
        <a:lstStyle/>
        <a:p>
          <a:r>
            <a:rPr lang="en-US" b="0" i="0" dirty="0" smtClean="0"/>
            <a:t>I check my email </a:t>
          </a:r>
          <a:r>
            <a:rPr lang="en-US" b="1" i="0" dirty="0" smtClean="0"/>
            <a:t>hourly</a:t>
          </a:r>
          <a:r>
            <a:rPr lang="en-US" b="0" i="0" dirty="0" smtClean="0"/>
            <a:t>.</a:t>
          </a:r>
          <a:endParaRPr lang="en-US" b="0" i="0" dirty="0"/>
        </a:p>
      </dgm:t>
    </dgm:pt>
    <dgm:pt modelId="{6C0212F8-3299-4F10-A7BD-5B1BB4203A29}" type="parTrans" cxnId="{0E280CF0-ECF0-4DAB-827E-C214A01D9BC9}">
      <dgm:prSet/>
      <dgm:spPr/>
      <dgm:t>
        <a:bodyPr/>
        <a:lstStyle/>
        <a:p>
          <a:endParaRPr lang="en-US"/>
        </a:p>
      </dgm:t>
    </dgm:pt>
    <dgm:pt modelId="{0BF4E29D-014F-4DE2-A462-4B60B095B8F5}" type="sibTrans" cxnId="{0E280CF0-ECF0-4DAB-827E-C214A01D9BC9}">
      <dgm:prSet/>
      <dgm:spPr/>
      <dgm:t>
        <a:bodyPr/>
        <a:lstStyle/>
        <a:p>
          <a:endParaRPr lang="en-US"/>
        </a:p>
      </dgm:t>
    </dgm:pt>
    <dgm:pt modelId="{1128C60D-A1C3-44FD-B8F9-7FC79998252B}">
      <dgm:prSet/>
      <dgm:spPr/>
      <dgm:t>
        <a:bodyPr/>
        <a:lstStyle/>
        <a:p>
          <a:r>
            <a:rPr lang="en-US" b="0" i="0" dirty="0" smtClean="0"/>
            <a:t>We visit France </a:t>
          </a:r>
          <a:r>
            <a:rPr lang="en-US" b="1" i="0" dirty="0" smtClean="0"/>
            <a:t>yearly</a:t>
          </a:r>
          <a:r>
            <a:rPr lang="en-US" b="0" i="0" dirty="0" smtClean="0"/>
            <a:t>.</a:t>
          </a:r>
          <a:endParaRPr lang="en-US" b="0" i="0" dirty="0"/>
        </a:p>
      </dgm:t>
    </dgm:pt>
    <dgm:pt modelId="{09AA0B9C-5EBC-4C80-9A04-1F7105DEA0CB}" type="parTrans" cxnId="{DB47E1E1-0FB2-431D-978D-66C2F8E4417D}">
      <dgm:prSet/>
      <dgm:spPr/>
      <dgm:t>
        <a:bodyPr/>
        <a:lstStyle/>
        <a:p>
          <a:endParaRPr lang="en-US"/>
        </a:p>
      </dgm:t>
    </dgm:pt>
    <dgm:pt modelId="{45FE8902-1EB3-49BE-97F2-C302C21E2D57}" type="sibTrans" cxnId="{DB47E1E1-0FB2-431D-978D-66C2F8E4417D}">
      <dgm:prSet/>
      <dgm:spPr/>
      <dgm:t>
        <a:bodyPr/>
        <a:lstStyle/>
        <a:p>
          <a:endParaRPr lang="en-US"/>
        </a:p>
      </dgm:t>
    </dgm:pt>
    <dgm:pt modelId="{13261AAF-0400-4B02-882B-ABA1B4835C5D}">
      <dgm:prSet phldrT="[Metin]"/>
      <dgm:spPr/>
      <dgm:t>
        <a:bodyPr/>
        <a:lstStyle/>
        <a:p>
          <a:r>
            <a:rPr lang="en-US" b="0" i="0" dirty="0" smtClean="0"/>
            <a:t>The company made a huge profit; </a:t>
          </a:r>
          <a:r>
            <a:rPr lang="en-US" b="1" i="0" dirty="0" smtClean="0"/>
            <a:t>therefore</a:t>
          </a:r>
          <a:r>
            <a:rPr lang="en-US" b="0" i="0" dirty="0" smtClean="0"/>
            <a:t>, the employees were given raises.</a:t>
          </a:r>
          <a:endParaRPr lang="en-US" dirty="0"/>
        </a:p>
      </dgm:t>
    </dgm:pt>
    <dgm:pt modelId="{689A9000-C298-4311-97C7-655F72EDA7D2}" type="parTrans" cxnId="{CEC51A3B-1AA3-4532-827C-4B90D3C1AD1D}">
      <dgm:prSet/>
      <dgm:spPr/>
      <dgm:t>
        <a:bodyPr/>
        <a:lstStyle/>
        <a:p>
          <a:endParaRPr lang="en-US"/>
        </a:p>
      </dgm:t>
    </dgm:pt>
    <dgm:pt modelId="{8E74FA01-A854-4812-8359-80ED51B925B4}" type="sibTrans" cxnId="{CEC51A3B-1AA3-4532-827C-4B90D3C1AD1D}">
      <dgm:prSet/>
      <dgm:spPr/>
      <dgm:t>
        <a:bodyPr/>
        <a:lstStyle/>
        <a:p>
          <a:endParaRPr lang="en-US"/>
        </a:p>
      </dgm:t>
    </dgm:pt>
    <dgm:pt modelId="{7528A34D-789E-47FB-8870-AFD0F92DB96C}">
      <dgm:prSet/>
      <dgm:spPr/>
      <dgm:t>
        <a:bodyPr/>
        <a:lstStyle/>
        <a:p>
          <a:r>
            <a:rPr lang="en-US" b="1" i="0" dirty="0" smtClean="0"/>
            <a:t>Since</a:t>
          </a:r>
          <a:r>
            <a:rPr lang="en-US" b="0" i="0" dirty="0" smtClean="0"/>
            <a:t> you’re busy, I’ll call back </a:t>
          </a:r>
          <a:r>
            <a:rPr lang="en-US" b="0" i="0" dirty="0" err="1" smtClean="0"/>
            <a:t>lat</a:t>
          </a:r>
          <a:endParaRPr lang="en-US" b="0" i="0" dirty="0"/>
        </a:p>
      </dgm:t>
    </dgm:pt>
    <dgm:pt modelId="{201F007F-F482-4210-A3B3-A20720756C3B}" type="parTrans" cxnId="{5D3AAE2A-58DD-4A21-9437-602D5DC0DC3E}">
      <dgm:prSet/>
      <dgm:spPr/>
      <dgm:t>
        <a:bodyPr/>
        <a:lstStyle/>
        <a:p>
          <a:endParaRPr lang="en-US"/>
        </a:p>
      </dgm:t>
    </dgm:pt>
    <dgm:pt modelId="{15D88EA0-770F-431D-94D8-E0FB20AEC692}" type="sibTrans" cxnId="{5D3AAE2A-58DD-4A21-9437-602D5DC0DC3E}">
      <dgm:prSet/>
      <dgm:spPr/>
      <dgm:t>
        <a:bodyPr/>
        <a:lstStyle/>
        <a:p>
          <a:endParaRPr lang="en-US"/>
        </a:p>
      </dgm:t>
    </dgm:pt>
    <dgm:pt modelId="{117996EE-7147-478F-ADB3-8D87E14D3AD3}" type="pres">
      <dgm:prSet presAssocID="{0AE71E20-64F0-4474-8E62-9010F09B4F62}" presName="linear" presStyleCnt="0">
        <dgm:presLayoutVars>
          <dgm:animLvl val="lvl"/>
          <dgm:resizeHandles val="exact"/>
        </dgm:presLayoutVars>
      </dgm:prSet>
      <dgm:spPr/>
      <dgm:t>
        <a:bodyPr/>
        <a:lstStyle/>
        <a:p>
          <a:endParaRPr lang="tr-TR"/>
        </a:p>
      </dgm:t>
    </dgm:pt>
    <dgm:pt modelId="{C09F6840-AC42-44BA-82CE-41EDA7EFB5B9}" type="pres">
      <dgm:prSet presAssocID="{B7CA4562-6F61-48C2-B832-7087610D043F}" presName="parentText" presStyleLbl="node1" presStyleIdx="0" presStyleCnt="3">
        <dgm:presLayoutVars>
          <dgm:chMax val="0"/>
          <dgm:bulletEnabled val="1"/>
        </dgm:presLayoutVars>
      </dgm:prSet>
      <dgm:spPr/>
      <dgm:t>
        <a:bodyPr/>
        <a:lstStyle/>
        <a:p>
          <a:endParaRPr lang="en-US"/>
        </a:p>
      </dgm:t>
    </dgm:pt>
    <dgm:pt modelId="{8C9097CA-2C1F-4B47-ABB1-F9B0619F5336}" type="pres">
      <dgm:prSet presAssocID="{B7CA4562-6F61-48C2-B832-7087610D043F}" presName="childText" presStyleLbl="revTx" presStyleIdx="0" presStyleCnt="3">
        <dgm:presLayoutVars>
          <dgm:bulletEnabled val="1"/>
        </dgm:presLayoutVars>
      </dgm:prSet>
      <dgm:spPr/>
      <dgm:t>
        <a:bodyPr/>
        <a:lstStyle/>
        <a:p>
          <a:endParaRPr lang="en-US"/>
        </a:p>
      </dgm:t>
    </dgm:pt>
    <dgm:pt modelId="{18488F0D-1793-489C-A5F0-B1CAA6F5DB36}" type="pres">
      <dgm:prSet presAssocID="{543174C1-891B-4893-A9E6-09D901FE70E1}" presName="parentText" presStyleLbl="node1" presStyleIdx="1" presStyleCnt="3">
        <dgm:presLayoutVars>
          <dgm:chMax val="0"/>
          <dgm:bulletEnabled val="1"/>
        </dgm:presLayoutVars>
      </dgm:prSet>
      <dgm:spPr/>
      <dgm:t>
        <a:bodyPr/>
        <a:lstStyle/>
        <a:p>
          <a:endParaRPr lang="en-US"/>
        </a:p>
      </dgm:t>
    </dgm:pt>
    <dgm:pt modelId="{E27025D1-1A8E-4A2F-8113-C53CF779F41B}" type="pres">
      <dgm:prSet presAssocID="{543174C1-891B-4893-A9E6-09D901FE70E1}" presName="childText" presStyleLbl="revTx" presStyleIdx="1" presStyleCnt="3">
        <dgm:presLayoutVars>
          <dgm:bulletEnabled val="1"/>
        </dgm:presLayoutVars>
      </dgm:prSet>
      <dgm:spPr/>
      <dgm:t>
        <a:bodyPr/>
        <a:lstStyle/>
        <a:p>
          <a:endParaRPr lang="en-US"/>
        </a:p>
      </dgm:t>
    </dgm:pt>
    <dgm:pt modelId="{7B3986A5-3317-418C-A7A2-7A467BF5D181}" type="pres">
      <dgm:prSet presAssocID="{BA2072FE-7A3F-41B2-9CE1-64E06D8924B9}" presName="parentText" presStyleLbl="node1" presStyleIdx="2" presStyleCnt="3">
        <dgm:presLayoutVars>
          <dgm:chMax val="0"/>
          <dgm:bulletEnabled val="1"/>
        </dgm:presLayoutVars>
      </dgm:prSet>
      <dgm:spPr/>
      <dgm:t>
        <a:bodyPr/>
        <a:lstStyle/>
        <a:p>
          <a:endParaRPr lang="en-US"/>
        </a:p>
      </dgm:t>
    </dgm:pt>
    <dgm:pt modelId="{480B4820-5CDB-4465-BF91-F8DCA96AE508}" type="pres">
      <dgm:prSet presAssocID="{BA2072FE-7A3F-41B2-9CE1-64E06D8924B9}" presName="childText" presStyleLbl="revTx" presStyleIdx="2" presStyleCnt="3">
        <dgm:presLayoutVars>
          <dgm:bulletEnabled val="1"/>
        </dgm:presLayoutVars>
      </dgm:prSet>
      <dgm:spPr/>
      <dgm:t>
        <a:bodyPr/>
        <a:lstStyle/>
        <a:p>
          <a:endParaRPr lang="en-US"/>
        </a:p>
      </dgm:t>
    </dgm:pt>
  </dgm:ptLst>
  <dgm:cxnLst>
    <dgm:cxn modelId="{432E5313-EC6C-4716-A871-DFE900662396}" srcId="{0AE71E20-64F0-4474-8E62-9010F09B4F62}" destId="{BA2072FE-7A3F-41B2-9CE1-64E06D8924B9}" srcOrd="2" destOrd="0" parTransId="{FAC8279C-6782-47D2-AF53-732297CEF3D6}" sibTransId="{9FE4EC1A-B20D-4A40-8FF4-16743BCB6986}"/>
    <dgm:cxn modelId="{E3800765-01F5-434F-8B47-EADCBB702A47}" type="presOf" srcId="{CEF0045D-D093-48DE-85B4-B56A29D517EF}" destId="{8C9097CA-2C1F-4B47-ABB1-F9B0619F5336}" srcOrd="0" destOrd="5" presId="urn:microsoft.com/office/officeart/2005/8/layout/vList2"/>
    <dgm:cxn modelId="{EE630DF1-0B58-4222-8F3D-AB91328E2AC0}" type="presOf" srcId="{7528A34D-789E-47FB-8870-AFD0F92DB96C}" destId="{480B4820-5CDB-4465-BF91-F8DCA96AE508}" srcOrd="0" destOrd="2" presId="urn:microsoft.com/office/officeart/2005/8/layout/vList2"/>
    <dgm:cxn modelId="{DA6B3714-8AFE-406A-BD90-37C1FB42A1A9}" srcId="{B7CA4562-6F61-48C2-B832-7087610D043F}" destId="{B7DC54C7-133A-47F7-9764-563F4D12E690}" srcOrd="4" destOrd="0" parTransId="{C75BE4AA-630B-4CB7-B474-B5545A38D06B}" sibTransId="{1798BE19-07FE-4C7E-88FB-B58987BB6F6B}"/>
    <dgm:cxn modelId="{0E280CF0-ECF0-4DAB-827E-C214A01D9BC9}" srcId="{543174C1-891B-4893-A9E6-09D901FE70E1}" destId="{109CD8FB-34C6-4AD2-8797-FA13EB3ECFE5}" srcOrd="3" destOrd="0" parTransId="{6C0212F8-3299-4F10-A7BD-5B1BB4203A29}" sibTransId="{0BF4E29D-014F-4DE2-A462-4B60B095B8F5}"/>
    <dgm:cxn modelId="{37F246F6-7080-41B8-B718-EFA7446F36E8}" srcId="{B7CA4562-6F61-48C2-B832-7087610D043F}" destId="{7C4490C3-756C-49C7-93CB-34A61268F1C3}" srcOrd="1" destOrd="0" parTransId="{AFE0D2B6-C75E-417B-A161-8397AB386184}" sibTransId="{468DF1B0-E0DB-4FB6-85C9-3DDA13FAFC73}"/>
    <dgm:cxn modelId="{A1EBFBDA-B22E-4B57-B1C4-FDDF58104B9A}" type="presOf" srcId="{528C3463-284C-4CA2-A5EB-CB5F93BB5CCB}" destId="{E27025D1-1A8E-4A2F-8113-C53CF779F41B}" srcOrd="0" destOrd="1" presId="urn:microsoft.com/office/officeart/2005/8/layout/vList2"/>
    <dgm:cxn modelId="{73FAE9B5-EF6E-4539-AF2D-A27205C80D6A}" srcId="{B7CA4562-6F61-48C2-B832-7087610D043F}" destId="{CEF0045D-D093-48DE-85B4-B56A29D517EF}" srcOrd="5" destOrd="0" parTransId="{9EDF835C-9925-46D8-8A04-B7955A15AE27}" sibTransId="{B266BE18-F4F5-4466-8FA1-3E0A5CD3C1D7}"/>
    <dgm:cxn modelId="{35F96592-5AFC-4F7E-8953-F3DF5F35B983}" type="presOf" srcId="{109CD8FB-34C6-4AD2-8797-FA13EB3ECFE5}" destId="{E27025D1-1A8E-4A2F-8113-C53CF779F41B}" srcOrd="0" destOrd="3" presId="urn:microsoft.com/office/officeart/2005/8/layout/vList2"/>
    <dgm:cxn modelId="{B4F39D44-5FB8-4197-8C3F-E818375BB8E3}" srcId="{B7CA4562-6F61-48C2-B832-7087610D043F}" destId="{EC7DE0C5-3484-461D-9F29-5A406BCCFDDD}" srcOrd="0" destOrd="0" parTransId="{1117D041-407F-4DFC-9F65-2728351598C9}" sibTransId="{F664B687-211F-42CD-B948-49A648A924FC}"/>
    <dgm:cxn modelId="{3118FF2A-FBA2-4446-B003-AE23C1D7CACD}" srcId="{B7CA4562-6F61-48C2-B832-7087610D043F}" destId="{487B380A-3876-4350-915B-7D7F4E7BB5E1}" srcOrd="3" destOrd="0" parTransId="{4DC2BDB4-C77A-4385-8A07-3128A2ADB74B}" sibTransId="{94A76A71-C9EB-43ED-905E-F439CF9FFDAB}"/>
    <dgm:cxn modelId="{21DFE648-A175-4259-AABD-E43532112515}" type="presOf" srcId="{BA2072FE-7A3F-41B2-9CE1-64E06D8924B9}" destId="{7B3986A5-3317-418C-A7A2-7A467BF5D181}" srcOrd="0" destOrd="0" presId="urn:microsoft.com/office/officeart/2005/8/layout/vList2"/>
    <dgm:cxn modelId="{DB47E1E1-0FB2-431D-978D-66C2F8E4417D}" srcId="{543174C1-891B-4893-A9E6-09D901FE70E1}" destId="{1128C60D-A1C3-44FD-B8F9-7FC79998252B}" srcOrd="4" destOrd="0" parTransId="{09AA0B9C-5EBC-4C80-9A04-1F7105DEA0CB}" sibTransId="{45FE8902-1EB3-49BE-97F2-C302C21E2D57}"/>
    <dgm:cxn modelId="{19E39585-343A-4336-8131-6C358B4759F5}" srcId="{543174C1-891B-4893-A9E6-09D901FE70E1}" destId="{FB77773A-A2E7-41FA-A064-AAF7281D0357}" srcOrd="0" destOrd="0" parTransId="{17662F83-5E7D-45CC-A00B-05646005B3F1}" sibTransId="{DA985318-3DCA-4AC2-BEE2-16974CACD3A5}"/>
    <dgm:cxn modelId="{510558C4-3FE2-4412-99D3-6C017C86657C}" type="presOf" srcId="{81D75F75-9A2D-4606-8C44-63A4B76E5FFC}" destId="{8C9097CA-2C1F-4B47-ABB1-F9B0619F5336}" srcOrd="0" destOrd="2" presId="urn:microsoft.com/office/officeart/2005/8/layout/vList2"/>
    <dgm:cxn modelId="{CEC51A3B-1AA3-4532-827C-4B90D3C1AD1D}" srcId="{BA2072FE-7A3F-41B2-9CE1-64E06D8924B9}" destId="{13261AAF-0400-4B02-882B-ABA1B4835C5D}" srcOrd="1" destOrd="0" parTransId="{689A9000-C298-4311-97C7-655F72EDA7D2}" sibTransId="{8E74FA01-A854-4812-8359-80ED51B925B4}"/>
    <dgm:cxn modelId="{3267D213-4E52-4473-B6B1-6C03A563035F}" type="presOf" srcId="{FB77773A-A2E7-41FA-A064-AAF7281D0357}" destId="{E27025D1-1A8E-4A2F-8113-C53CF779F41B}" srcOrd="0" destOrd="0" presId="urn:microsoft.com/office/officeart/2005/8/layout/vList2"/>
    <dgm:cxn modelId="{269858FB-70B1-41A0-A797-A4F20FBECAA8}" type="presOf" srcId="{525A6E95-2D97-471F-81FA-8B008344F4B4}" destId="{E27025D1-1A8E-4A2F-8113-C53CF779F41B}" srcOrd="0" destOrd="2" presId="urn:microsoft.com/office/officeart/2005/8/layout/vList2"/>
    <dgm:cxn modelId="{EDB9B862-789A-4DA0-9A76-345D9E9987E6}" type="presOf" srcId="{1128C60D-A1C3-44FD-B8F9-7FC79998252B}" destId="{E27025D1-1A8E-4A2F-8113-C53CF779F41B}" srcOrd="0" destOrd="4" presId="urn:microsoft.com/office/officeart/2005/8/layout/vList2"/>
    <dgm:cxn modelId="{23A5D141-635C-4EB4-8C13-B574CBF7BEE3}" srcId="{BA2072FE-7A3F-41B2-9CE1-64E06D8924B9}" destId="{A0B88327-88C7-47C8-BE90-C5B048EABC93}" srcOrd="0" destOrd="0" parTransId="{D8A30EE1-D42E-4E2B-A9FE-E2E0D716725C}" sibTransId="{8FE91E09-7DF3-46F7-BF63-C1DAE2D7E55F}"/>
    <dgm:cxn modelId="{0DF4D521-9CC8-4C1F-B3BC-FBDF147679D8}" type="presOf" srcId="{A0B88327-88C7-47C8-BE90-C5B048EABC93}" destId="{480B4820-5CDB-4465-BF91-F8DCA96AE508}" srcOrd="0" destOrd="0" presId="urn:microsoft.com/office/officeart/2005/8/layout/vList2"/>
    <dgm:cxn modelId="{53D42658-1580-469B-B4C5-D245C5150A6F}" type="presOf" srcId="{B7DC54C7-133A-47F7-9764-563F4D12E690}" destId="{8C9097CA-2C1F-4B47-ABB1-F9B0619F5336}" srcOrd="0" destOrd="4" presId="urn:microsoft.com/office/officeart/2005/8/layout/vList2"/>
    <dgm:cxn modelId="{3C1A8241-8F21-4EAE-94F5-382A1C72C491}" type="presOf" srcId="{487B380A-3876-4350-915B-7D7F4E7BB5E1}" destId="{8C9097CA-2C1F-4B47-ABB1-F9B0619F5336}" srcOrd="0" destOrd="3" presId="urn:microsoft.com/office/officeart/2005/8/layout/vList2"/>
    <dgm:cxn modelId="{9C13D0F6-1B80-49CD-ADEA-AAF32490009D}" srcId="{543174C1-891B-4893-A9E6-09D901FE70E1}" destId="{525A6E95-2D97-471F-81FA-8B008344F4B4}" srcOrd="2" destOrd="0" parTransId="{E19CCD11-6CC7-4235-818C-3A2D9D704FC5}" sibTransId="{0DCBF074-2688-4020-8BD6-ECB1AFB4481A}"/>
    <dgm:cxn modelId="{72C9B049-B04D-4B44-88B4-59AA6A3F01CE}" srcId="{0AE71E20-64F0-4474-8E62-9010F09B4F62}" destId="{B7CA4562-6F61-48C2-B832-7087610D043F}" srcOrd="0" destOrd="0" parTransId="{6686CFF3-A0F3-4C49-A56C-B91932304781}" sibTransId="{2D5C5FCA-20ED-40BF-9D57-F7B53F766A9A}"/>
    <dgm:cxn modelId="{1072503B-943A-4FE2-9523-20217C4CB8FB}" type="presOf" srcId="{EC7DE0C5-3484-461D-9F29-5A406BCCFDDD}" destId="{8C9097CA-2C1F-4B47-ABB1-F9B0619F5336}" srcOrd="0" destOrd="0" presId="urn:microsoft.com/office/officeart/2005/8/layout/vList2"/>
    <dgm:cxn modelId="{5D3AAE2A-58DD-4A21-9437-602D5DC0DC3E}" srcId="{BA2072FE-7A3F-41B2-9CE1-64E06D8924B9}" destId="{7528A34D-789E-47FB-8870-AFD0F92DB96C}" srcOrd="2" destOrd="0" parTransId="{201F007F-F482-4210-A3B3-A20720756C3B}" sibTransId="{15D88EA0-770F-431D-94D8-E0FB20AEC692}"/>
    <dgm:cxn modelId="{950BBC11-9305-4037-B2F0-5AD71B3762DF}" srcId="{B7CA4562-6F61-48C2-B832-7087610D043F}" destId="{81D75F75-9A2D-4606-8C44-63A4B76E5FFC}" srcOrd="2" destOrd="0" parTransId="{6A58EEF3-206D-4358-B46C-66B0C9ED07B5}" sibTransId="{F9A0F997-02E9-4C4B-B4B2-5E34F4BEAA26}"/>
    <dgm:cxn modelId="{A08624CC-BAC3-4D2B-A6EF-1B9F0A18E03C}" type="presOf" srcId="{543174C1-891B-4893-A9E6-09D901FE70E1}" destId="{18488F0D-1793-489C-A5F0-B1CAA6F5DB36}" srcOrd="0" destOrd="0" presId="urn:microsoft.com/office/officeart/2005/8/layout/vList2"/>
    <dgm:cxn modelId="{3914DDCB-094C-41E2-8A2C-D443F09A7DEC}" type="presOf" srcId="{0AE71E20-64F0-4474-8E62-9010F09B4F62}" destId="{117996EE-7147-478F-ADB3-8D87E14D3AD3}" srcOrd="0" destOrd="0" presId="urn:microsoft.com/office/officeart/2005/8/layout/vList2"/>
    <dgm:cxn modelId="{DBCF9BA4-D87C-4622-B8BD-2C16ADBE1DC5}" srcId="{543174C1-891B-4893-A9E6-09D901FE70E1}" destId="{528C3463-284C-4CA2-A5EB-CB5F93BB5CCB}" srcOrd="1" destOrd="0" parTransId="{18E5520F-D12F-40B4-8903-A65CABEF2509}" sibTransId="{C69FB413-3432-4ADF-BA22-C63F08CF739C}"/>
    <dgm:cxn modelId="{D51BD198-AA7A-444D-AED3-B0A948F9B9F8}" type="presOf" srcId="{B7CA4562-6F61-48C2-B832-7087610D043F}" destId="{C09F6840-AC42-44BA-82CE-41EDA7EFB5B9}" srcOrd="0" destOrd="0" presId="urn:microsoft.com/office/officeart/2005/8/layout/vList2"/>
    <dgm:cxn modelId="{EE959DEF-09AE-45B6-872F-4C059D72F70E}" type="presOf" srcId="{13261AAF-0400-4B02-882B-ABA1B4835C5D}" destId="{480B4820-5CDB-4465-BF91-F8DCA96AE508}" srcOrd="0" destOrd="1" presId="urn:microsoft.com/office/officeart/2005/8/layout/vList2"/>
    <dgm:cxn modelId="{CF981DC9-64FA-419C-BB65-6F5CDE71E5EF}" srcId="{0AE71E20-64F0-4474-8E62-9010F09B4F62}" destId="{543174C1-891B-4893-A9E6-09D901FE70E1}" srcOrd="1" destOrd="0" parTransId="{1E44C0D2-A40D-4FF3-A02E-B5D5E2356D0D}" sibTransId="{C283A9B7-88F5-478E-8C22-E44F14C2574A}"/>
    <dgm:cxn modelId="{03DA6B41-A292-4BCC-B8B1-3BDD7474B3CD}" type="presOf" srcId="{7C4490C3-756C-49C7-93CB-34A61268F1C3}" destId="{8C9097CA-2C1F-4B47-ABB1-F9B0619F5336}" srcOrd="0" destOrd="1" presId="urn:microsoft.com/office/officeart/2005/8/layout/vList2"/>
    <dgm:cxn modelId="{BDAF7C0E-7ADA-4B4E-88E8-B0CA9BF6C87C}" type="presParOf" srcId="{117996EE-7147-478F-ADB3-8D87E14D3AD3}" destId="{C09F6840-AC42-44BA-82CE-41EDA7EFB5B9}" srcOrd="0" destOrd="0" presId="urn:microsoft.com/office/officeart/2005/8/layout/vList2"/>
    <dgm:cxn modelId="{C7AF32A8-936C-4074-8F4F-8369141778CA}" type="presParOf" srcId="{117996EE-7147-478F-ADB3-8D87E14D3AD3}" destId="{8C9097CA-2C1F-4B47-ABB1-F9B0619F5336}" srcOrd="1" destOrd="0" presId="urn:microsoft.com/office/officeart/2005/8/layout/vList2"/>
    <dgm:cxn modelId="{83AA11D5-F119-401A-92FA-3E3486EC98AF}" type="presParOf" srcId="{117996EE-7147-478F-ADB3-8D87E14D3AD3}" destId="{18488F0D-1793-489C-A5F0-B1CAA6F5DB36}" srcOrd="2" destOrd="0" presId="urn:microsoft.com/office/officeart/2005/8/layout/vList2"/>
    <dgm:cxn modelId="{1EBEBC4D-75E8-40F3-B3E5-E1FB04D05916}" type="presParOf" srcId="{117996EE-7147-478F-ADB3-8D87E14D3AD3}" destId="{E27025D1-1A8E-4A2F-8113-C53CF779F41B}" srcOrd="3" destOrd="0" presId="urn:microsoft.com/office/officeart/2005/8/layout/vList2"/>
    <dgm:cxn modelId="{D9AD9C0C-44C5-43D2-A149-FF830160D628}" type="presParOf" srcId="{117996EE-7147-478F-ADB3-8D87E14D3AD3}" destId="{7B3986A5-3317-418C-A7A2-7A467BF5D181}" srcOrd="4" destOrd="0" presId="urn:microsoft.com/office/officeart/2005/8/layout/vList2"/>
    <dgm:cxn modelId="{9E872580-571C-4E2B-8CF2-E1F4F0E145C5}" type="presParOf" srcId="{117996EE-7147-478F-ADB3-8D87E14D3AD3}" destId="{480B4820-5CDB-4465-BF91-F8DCA96AE508}"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764CF0A9-D8A1-4F13-A47B-8F3379F53BDD}"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3BC8864B-37B5-4F20-B58A-38A11BF79119}">
      <dgm:prSet phldrT="[Metin]"/>
      <dgm:spPr/>
      <dgm:t>
        <a:bodyPr/>
        <a:lstStyle/>
        <a:p>
          <a:r>
            <a:rPr lang="tr-TR" b="1" dirty="0" err="1" smtClean="0"/>
            <a:t>Introduction</a:t>
          </a:r>
          <a:endParaRPr lang="en-US" b="1" dirty="0"/>
        </a:p>
      </dgm:t>
    </dgm:pt>
    <dgm:pt modelId="{C2366354-C565-4DD2-BC4B-21A6835AF0F0}" type="parTrans" cxnId="{BD7ED044-E0A4-40F9-927B-F39146E81F40}">
      <dgm:prSet/>
      <dgm:spPr/>
      <dgm:t>
        <a:bodyPr/>
        <a:lstStyle/>
        <a:p>
          <a:endParaRPr lang="en-US"/>
        </a:p>
      </dgm:t>
    </dgm:pt>
    <dgm:pt modelId="{CF10956F-B4DE-4F6E-A7C0-E11D9B34CAA4}" type="sibTrans" cxnId="{BD7ED044-E0A4-40F9-927B-F39146E81F40}">
      <dgm:prSet/>
      <dgm:spPr/>
      <dgm:t>
        <a:bodyPr/>
        <a:lstStyle/>
        <a:p>
          <a:endParaRPr lang="en-US"/>
        </a:p>
      </dgm:t>
    </dgm:pt>
    <dgm:pt modelId="{1D45733D-EA97-4F02-8922-377D045C53C3}">
      <dgm:prSet phldrT="[Metin]"/>
      <dgm:spPr/>
      <dgm:t>
        <a:bodyPr/>
        <a:lstStyle/>
        <a:p>
          <a:r>
            <a:rPr lang="tr-TR" dirty="0" err="1" smtClean="0"/>
            <a:t>Reason</a:t>
          </a:r>
          <a:r>
            <a:rPr lang="tr-TR" dirty="0" smtClean="0"/>
            <a:t> </a:t>
          </a:r>
          <a:r>
            <a:rPr lang="tr-TR" dirty="0" err="1" smtClean="0"/>
            <a:t>for</a:t>
          </a:r>
          <a:r>
            <a:rPr lang="tr-TR" dirty="0" smtClean="0"/>
            <a:t> </a:t>
          </a:r>
          <a:r>
            <a:rPr lang="tr-TR" dirty="0" err="1" smtClean="0"/>
            <a:t>writing</a:t>
          </a:r>
          <a:r>
            <a:rPr lang="tr-TR" dirty="0" smtClean="0"/>
            <a:t>, </a:t>
          </a:r>
          <a:r>
            <a:rPr lang="tr-TR" dirty="0" err="1" smtClean="0"/>
            <a:t>reference</a:t>
          </a:r>
          <a:r>
            <a:rPr lang="tr-TR" dirty="0" smtClean="0"/>
            <a:t> </a:t>
          </a:r>
          <a:r>
            <a:rPr lang="tr-TR" dirty="0" err="1" smtClean="0"/>
            <a:t>to</a:t>
          </a:r>
          <a:r>
            <a:rPr lang="tr-TR" dirty="0" smtClean="0"/>
            <a:t> </a:t>
          </a:r>
          <a:r>
            <a:rPr lang="tr-TR" dirty="0" err="1" smtClean="0"/>
            <a:t>where</a:t>
          </a:r>
          <a:r>
            <a:rPr lang="tr-TR" dirty="0" smtClean="0"/>
            <a:t> </a:t>
          </a:r>
          <a:r>
            <a:rPr lang="tr-TR" dirty="0" err="1" smtClean="0"/>
            <a:t>you</a:t>
          </a:r>
          <a:r>
            <a:rPr lang="tr-TR" dirty="0" smtClean="0"/>
            <a:t> </a:t>
          </a:r>
          <a:r>
            <a:rPr lang="tr-TR" dirty="0" err="1" smtClean="0"/>
            <a:t>found</a:t>
          </a:r>
          <a:r>
            <a:rPr lang="tr-TR" dirty="0" smtClean="0"/>
            <a:t> </a:t>
          </a:r>
          <a:r>
            <a:rPr lang="tr-TR" dirty="0" err="1" smtClean="0"/>
            <a:t>out</a:t>
          </a:r>
          <a:r>
            <a:rPr lang="tr-TR" dirty="0" smtClean="0"/>
            <a:t> </a:t>
          </a:r>
          <a:r>
            <a:rPr lang="tr-TR" dirty="0" err="1" smtClean="0"/>
            <a:t>about</a:t>
          </a:r>
          <a:r>
            <a:rPr lang="tr-TR" dirty="0" smtClean="0"/>
            <a:t> </a:t>
          </a:r>
          <a:r>
            <a:rPr lang="tr-TR" dirty="0" err="1" smtClean="0"/>
            <a:t>the</a:t>
          </a:r>
          <a:r>
            <a:rPr lang="tr-TR" dirty="0" smtClean="0"/>
            <a:t> </a:t>
          </a:r>
          <a:r>
            <a:rPr lang="tr-TR" dirty="0" err="1" smtClean="0"/>
            <a:t>internship</a:t>
          </a:r>
          <a:endParaRPr lang="en-US" dirty="0"/>
        </a:p>
      </dgm:t>
    </dgm:pt>
    <dgm:pt modelId="{DB6AEE82-2201-43AA-AB06-922E52276EEF}" type="parTrans" cxnId="{928F07AE-B403-4500-9D2F-51A520E333E0}">
      <dgm:prSet/>
      <dgm:spPr/>
      <dgm:t>
        <a:bodyPr/>
        <a:lstStyle/>
        <a:p>
          <a:endParaRPr lang="en-US"/>
        </a:p>
      </dgm:t>
    </dgm:pt>
    <dgm:pt modelId="{8EFB2189-2F93-43BB-A2EC-B2E4A0A30380}" type="sibTrans" cxnId="{928F07AE-B403-4500-9D2F-51A520E333E0}">
      <dgm:prSet/>
      <dgm:spPr/>
      <dgm:t>
        <a:bodyPr/>
        <a:lstStyle/>
        <a:p>
          <a:endParaRPr lang="en-US"/>
        </a:p>
      </dgm:t>
    </dgm:pt>
    <dgm:pt modelId="{5AF2774E-2344-47DE-8CCC-890BBF79BE62}">
      <dgm:prSet phldrT="[Metin]"/>
      <dgm:spPr/>
      <dgm:t>
        <a:bodyPr/>
        <a:lstStyle/>
        <a:p>
          <a:r>
            <a:rPr lang="tr-TR" b="1" dirty="0" err="1" smtClean="0"/>
            <a:t>Factual</a:t>
          </a:r>
          <a:r>
            <a:rPr lang="tr-TR" b="1" dirty="0" smtClean="0"/>
            <a:t> Information</a:t>
          </a:r>
          <a:endParaRPr lang="en-US" b="1" dirty="0"/>
        </a:p>
      </dgm:t>
    </dgm:pt>
    <dgm:pt modelId="{15FD0CA4-2C2B-424B-A506-D8B0D59E5CD2}" type="parTrans" cxnId="{FC82ECC5-256B-465F-8946-B38F8FCA9277}">
      <dgm:prSet/>
      <dgm:spPr/>
      <dgm:t>
        <a:bodyPr/>
        <a:lstStyle/>
        <a:p>
          <a:endParaRPr lang="en-US"/>
        </a:p>
      </dgm:t>
    </dgm:pt>
    <dgm:pt modelId="{DFA6EA0A-4CB3-4DC6-8D0A-23440A5D56C4}" type="sibTrans" cxnId="{FC82ECC5-256B-465F-8946-B38F8FCA9277}">
      <dgm:prSet/>
      <dgm:spPr/>
      <dgm:t>
        <a:bodyPr/>
        <a:lstStyle/>
        <a:p>
          <a:endParaRPr lang="en-US"/>
        </a:p>
      </dgm:t>
    </dgm:pt>
    <dgm:pt modelId="{CFF063A4-7385-4D8A-B557-5295EE2C84E2}">
      <dgm:prSet phldrT="[Metin]"/>
      <dgm:spPr/>
      <dgm:t>
        <a:bodyPr/>
        <a:lstStyle/>
        <a:p>
          <a:r>
            <a:rPr lang="tr-TR" dirty="0" err="1" smtClean="0"/>
            <a:t>Writer’s</a:t>
          </a:r>
          <a:r>
            <a:rPr lang="tr-TR" dirty="0" smtClean="0"/>
            <a:t> </a:t>
          </a:r>
          <a:r>
            <a:rPr lang="tr-TR" dirty="0" err="1" smtClean="0"/>
            <a:t>studies</a:t>
          </a:r>
          <a:r>
            <a:rPr lang="tr-TR" dirty="0" smtClean="0"/>
            <a:t> </a:t>
          </a:r>
          <a:r>
            <a:rPr lang="tr-TR" dirty="0" err="1" smtClean="0"/>
            <a:t>and</a:t>
          </a:r>
          <a:r>
            <a:rPr lang="tr-TR" dirty="0" smtClean="0"/>
            <a:t> </a:t>
          </a:r>
          <a:r>
            <a:rPr lang="tr-TR" dirty="0" err="1" smtClean="0"/>
            <a:t>work</a:t>
          </a:r>
          <a:r>
            <a:rPr lang="tr-TR" dirty="0" smtClean="0"/>
            <a:t> </a:t>
          </a:r>
          <a:r>
            <a:rPr lang="tr-TR" dirty="0" err="1" smtClean="0"/>
            <a:t>experience</a:t>
          </a:r>
          <a:endParaRPr lang="en-US" dirty="0"/>
        </a:p>
      </dgm:t>
    </dgm:pt>
    <dgm:pt modelId="{4E2CE550-D66B-4AFE-864B-12E5CD5A278C}" type="parTrans" cxnId="{BE98155D-896A-4159-B449-51390CB1AF83}">
      <dgm:prSet/>
      <dgm:spPr/>
      <dgm:t>
        <a:bodyPr/>
        <a:lstStyle/>
        <a:p>
          <a:endParaRPr lang="en-US"/>
        </a:p>
      </dgm:t>
    </dgm:pt>
    <dgm:pt modelId="{41851502-257A-4625-B960-DA7927F6791E}" type="sibTrans" cxnId="{BE98155D-896A-4159-B449-51390CB1AF83}">
      <dgm:prSet/>
      <dgm:spPr/>
      <dgm:t>
        <a:bodyPr/>
        <a:lstStyle/>
        <a:p>
          <a:endParaRPr lang="en-US"/>
        </a:p>
      </dgm:t>
    </dgm:pt>
    <dgm:pt modelId="{807E42E6-2431-4912-BAEE-5E965189A710}">
      <dgm:prSet phldrT="[Metin]"/>
      <dgm:spPr/>
      <dgm:t>
        <a:bodyPr/>
        <a:lstStyle/>
        <a:p>
          <a:r>
            <a:rPr lang="tr-TR" b="1" dirty="0" err="1" smtClean="0"/>
            <a:t>More</a:t>
          </a:r>
          <a:r>
            <a:rPr lang="tr-TR" b="1" dirty="0" smtClean="0"/>
            <a:t> </a:t>
          </a:r>
          <a:r>
            <a:rPr lang="tr-TR" b="1" dirty="0" err="1" smtClean="0"/>
            <a:t>subjective</a:t>
          </a:r>
          <a:r>
            <a:rPr lang="tr-TR" b="1" dirty="0" smtClean="0"/>
            <a:t> </a:t>
          </a:r>
          <a:r>
            <a:rPr lang="tr-TR" b="1" dirty="0" err="1" smtClean="0"/>
            <a:t>information</a:t>
          </a:r>
          <a:endParaRPr lang="en-US" b="1" dirty="0"/>
        </a:p>
      </dgm:t>
    </dgm:pt>
    <dgm:pt modelId="{1C8659F1-60AB-4263-A7F4-B0A29EA3D38D}" type="parTrans" cxnId="{47A1F2C4-071E-4F72-BC0D-77A6C2F01887}">
      <dgm:prSet/>
      <dgm:spPr/>
      <dgm:t>
        <a:bodyPr/>
        <a:lstStyle/>
        <a:p>
          <a:endParaRPr lang="en-US"/>
        </a:p>
      </dgm:t>
    </dgm:pt>
    <dgm:pt modelId="{9F5D4B97-02B9-4CD6-8789-582C396CD162}" type="sibTrans" cxnId="{47A1F2C4-071E-4F72-BC0D-77A6C2F01887}">
      <dgm:prSet/>
      <dgm:spPr/>
      <dgm:t>
        <a:bodyPr/>
        <a:lstStyle/>
        <a:p>
          <a:endParaRPr lang="en-US"/>
        </a:p>
      </dgm:t>
    </dgm:pt>
    <dgm:pt modelId="{2880AF07-1F98-47E6-B78E-F812219B3A28}">
      <dgm:prSet phldrT="[Metin]"/>
      <dgm:spPr/>
      <dgm:t>
        <a:bodyPr/>
        <a:lstStyle/>
        <a:p>
          <a:r>
            <a:rPr lang="tr-TR" dirty="0" err="1" smtClean="0"/>
            <a:t>Writer’s</a:t>
          </a:r>
          <a:r>
            <a:rPr lang="tr-TR" dirty="0" smtClean="0"/>
            <a:t> </a:t>
          </a:r>
          <a:r>
            <a:rPr lang="tr-TR" dirty="0" err="1" smtClean="0"/>
            <a:t>character</a:t>
          </a:r>
          <a:r>
            <a:rPr lang="tr-TR" dirty="0" smtClean="0"/>
            <a:t>, </a:t>
          </a:r>
          <a:r>
            <a:rPr lang="tr-TR" dirty="0" err="1" smtClean="0"/>
            <a:t>aims</a:t>
          </a:r>
          <a:r>
            <a:rPr lang="tr-TR" dirty="0" smtClean="0"/>
            <a:t>, </a:t>
          </a:r>
          <a:r>
            <a:rPr lang="tr-TR" dirty="0" err="1" smtClean="0"/>
            <a:t>streghts</a:t>
          </a:r>
          <a:endParaRPr lang="en-US" dirty="0"/>
        </a:p>
      </dgm:t>
    </dgm:pt>
    <dgm:pt modelId="{617D5E8A-5323-46C5-B3A3-372C1A1744F8}" type="parTrans" cxnId="{E7862F5D-ED3D-4389-93B6-A880AFD2FF91}">
      <dgm:prSet/>
      <dgm:spPr/>
      <dgm:t>
        <a:bodyPr/>
        <a:lstStyle/>
        <a:p>
          <a:endParaRPr lang="en-US"/>
        </a:p>
      </dgm:t>
    </dgm:pt>
    <dgm:pt modelId="{CACB604F-4FC2-40F3-8D09-A887B7E58F8F}" type="sibTrans" cxnId="{E7862F5D-ED3D-4389-93B6-A880AFD2FF91}">
      <dgm:prSet/>
      <dgm:spPr/>
      <dgm:t>
        <a:bodyPr/>
        <a:lstStyle/>
        <a:p>
          <a:endParaRPr lang="en-US"/>
        </a:p>
      </dgm:t>
    </dgm:pt>
    <dgm:pt modelId="{C02DE369-3ADF-4D65-BF69-258BC778DDBE}">
      <dgm:prSet phldrT="[Metin]"/>
      <dgm:spPr/>
      <dgm:t>
        <a:bodyPr/>
        <a:lstStyle/>
        <a:p>
          <a:r>
            <a:rPr lang="tr-TR" b="1" dirty="0" err="1" smtClean="0"/>
            <a:t>Adressing</a:t>
          </a:r>
          <a:r>
            <a:rPr lang="tr-TR" b="1" dirty="0" smtClean="0"/>
            <a:t> a </a:t>
          </a:r>
          <a:r>
            <a:rPr lang="tr-TR" b="1" dirty="0" err="1" smtClean="0"/>
            <a:t>Key</a:t>
          </a:r>
          <a:r>
            <a:rPr lang="tr-TR" b="1" dirty="0" smtClean="0"/>
            <a:t> </a:t>
          </a:r>
          <a:r>
            <a:rPr lang="tr-TR" b="1" dirty="0" err="1" smtClean="0"/>
            <a:t>Requirement</a:t>
          </a:r>
          <a:endParaRPr lang="en-US" b="1" dirty="0"/>
        </a:p>
      </dgm:t>
    </dgm:pt>
    <dgm:pt modelId="{E1A9635A-489F-4BFF-B296-F32D0FC81F25}" type="parTrans" cxnId="{F20F5070-1677-41C5-B01B-F5888622A58D}">
      <dgm:prSet/>
      <dgm:spPr/>
      <dgm:t>
        <a:bodyPr/>
        <a:lstStyle/>
        <a:p>
          <a:endParaRPr lang="en-US"/>
        </a:p>
      </dgm:t>
    </dgm:pt>
    <dgm:pt modelId="{4EB0A039-06F2-4BF7-89AB-B08FB7BFD923}" type="sibTrans" cxnId="{F20F5070-1677-41C5-B01B-F5888622A58D}">
      <dgm:prSet/>
      <dgm:spPr/>
      <dgm:t>
        <a:bodyPr/>
        <a:lstStyle/>
        <a:p>
          <a:endParaRPr lang="en-US"/>
        </a:p>
      </dgm:t>
    </dgm:pt>
    <dgm:pt modelId="{F9A24FFC-7750-4487-A627-6C3E0C0F398B}">
      <dgm:prSet phldrT="[Metin]"/>
      <dgm:spPr/>
      <dgm:t>
        <a:bodyPr/>
        <a:lstStyle/>
        <a:p>
          <a:r>
            <a:rPr lang="tr-TR" dirty="0" smtClean="0"/>
            <a:t>Of </a:t>
          </a:r>
          <a:r>
            <a:rPr lang="tr-TR" dirty="0" err="1" smtClean="0"/>
            <a:t>the</a:t>
          </a:r>
          <a:r>
            <a:rPr lang="tr-TR" dirty="0" smtClean="0"/>
            <a:t> </a:t>
          </a:r>
          <a:r>
            <a:rPr lang="tr-TR" dirty="0" err="1" smtClean="0"/>
            <a:t>internship</a:t>
          </a:r>
          <a:r>
            <a:rPr lang="tr-TR" dirty="0" smtClean="0"/>
            <a:t>, in </a:t>
          </a:r>
          <a:r>
            <a:rPr lang="tr-TR" dirty="0" err="1" smtClean="0"/>
            <a:t>this</a:t>
          </a:r>
          <a:r>
            <a:rPr lang="tr-TR" dirty="0" smtClean="0"/>
            <a:t> </a:t>
          </a:r>
          <a:r>
            <a:rPr lang="tr-TR" dirty="0" err="1" smtClean="0"/>
            <a:t>case</a:t>
          </a:r>
          <a:r>
            <a:rPr lang="tr-TR" dirty="0" smtClean="0"/>
            <a:t> </a:t>
          </a:r>
          <a:r>
            <a:rPr lang="tr-TR" dirty="0" err="1" smtClean="0"/>
            <a:t>good</a:t>
          </a:r>
          <a:r>
            <a:rPr lang="tr-TR" dirty="0" smtClean="0"/>
            <a:t> English </a:t>
          </a:r>
          <a:r>
            <a:rPr lang="tr-TR" dirty="0" err="1" smtClean="0"/>
            <a:t>skills</a:t>
          </a:r>
          <a:endParaRPr lang="en-US" dirty="0"/>
        </a:p>
      </dgm:t>
    </dgm:pt>
    <dgm:pt modelId="{2BD1F530-4C8C-4CFC-865A-523B30147153}" type="parTrans" cxnId="{86B5773C-49B4-4522-AFF2-87F4EBEC5921}">
      <dgm:prSet/>
      <dgm:spPr/>
      <dgm:t>
        <a:bodyPr/>
        <a:lstStyle/>
        <a:p>
          <a:endParaRPr lang="en-US"/>
        </a:p>
      </dgm:t>
    </dgm:pt>
    <dgm:pt modelId="{06DD39A8-87C0-4D46-AFEB-25BBAEAA86D8}" type="sibTrans" cxnId="{86B5773C-49B4-4522-AFF2-87F4EBEC5921}">
      <dgm:prSet/>
      <dgm:spPr/>
      <dgm:t>
        <a:bodyPr/>
        <a:lstStyle/>
        <a:p>
          <a:endParaRPr lang="en-US"/>
        </a:p>
      </dgm:t>
    </dgm:pt>
    <dgm:pt modelId="{5BB8B2A2-660C-450E-8A5D-95C34B9938DB}">
      <dgm:prSet phldrT="[Metin]"/>
      <dgm:spPr/>
      <dgm:t>
        <a:bodyPr/>
        <a:lstStyle/>
        <a:p>
          <a:r>
            <a:rPr lang="tr-TR" b="1" dirty="0" err="1" smtClean="0"/>
            <a:t>Polite</a:t>
          </a:r>
          <a:r>
            <a:rPr lang="tr-TR" b="1" dirty="0" smtClean="0"/>
            <a:t> Close</a:t>
          </a:r>
          <a:endParaRPr lang="en-US" b="1" dirty="0"/>
        </a:p>
      </dgm:t>
    </dgm:pt>
    <dgm:pt modelId="{202BC4CF-4235-47FB-A6E0-4335DF1CFA81}" type="parTrans" cxnId="{760A1B81-113E-4E83-ABC0-BE948A02DF38}">
      <dgm:prSet/>
      <dgm:spPr/>
      <dgm:t>
        <a:bodyPr/>
        <a:lstStyle/>
        <a:p>
          <a:endParaRPr lang="en-US"/>
        </a:p>
      </dgm:t>
    </dgm:pt>
    <dgm:pt modelId="{51124AB3-28BE-408B-B609-1F44FEB9F60F}" type="sibTrans" cxnId="{760A1B81-113E-4E83-ABC0-BE948A02DF38}">
      <dgm:prSet/>
      <dgm:spPr/>
      <dgm:t>
        <a:bodyPr/>
        <a:lstStyle/>
        <a:p>
          <a:endParaRPr lang="en-US"/>
        </a:p>
      </dgm:t>
    </dgm:pt>
    <dgm:pt modelId="{DE63A693-C2CE-456A-AB49-57E52A6A8401}">
      <dgm:prSet phldrT="[Metin]"/>
      <dgm:spPr/>
      <dgm:t>
        <a:bodyPr/>
        <a:lstStyle/>
        <a:p>
          <a:r>
            <a:rPr lang="tr-TR" dirty="0" err="1" smtClean="0"/>
            <a:t>Including</a:t>
          </a:r>
          <a:r>
            <a:rPr lang="tr-TR" dirty="0" smtClean="0"/>
            <a:t> </a:t>
          </a:r>
          <a:r>
            <a:rPr lang="tr-TR" dirty="0" err="1" smtClean="0"/>
            <a:t>call</a:t>
          </a:r>
          <a:r>
            <a:rPr lang="tr-TR" dirty="0" smtClean="0"/>
            <a:t> </a:t>
          </a:r>
          <a:r>
            <a:rPr lang="tr-TR" dirty="0" err="1" smtClean="0"/>
            <a:t>for</a:t>
          </a:r>
          <a:r>
            <a:rPr lang="tr-TR" dirty="0" smtClean="0"/>
            <a:t> </a:t>
          </a:r>
          <a:r>
            <a:rPr lang="tr-TR" dirty="0" err="1" smtClean="0"/>
            <a:t>action</a:t>
          </a:r>
          <a:endParaRPr lang="en-US" dirty="0"/>
        </a:p>
      </dgm:t>
    </dgm:pt>
    <dgm:pt modelId="{ECD31195-6F62-4C37-BE59-994A7963D7E8}" type="parTrans" cxnId="{6F9EE1F1-882D-49FA-8BD0-8C40A3996278}">
      <dgm:prSet/>
      <dgm:spPr/>
      <dgm:t>
        <a:bodyPr/>
        <a:lstStyle/>
        <a:p>
          <a:endParaRPr lang="en-US"/>
        </a:p>
      </dgm:t>
    </dgm:pt>
    <dgm:pt modelId="{FC69E4FD-1A73-4D9D-9E6C-1FAB575AEA88}" type="sibTrans" cxnId="{6F9EE1F1-882D-49FA-8BD0-8C40A3996278}">
      <dgm:prSet/>
      <dgm:spPr/>
      <dgm:t>
        <a:bodyPr/>
        <a:lstStyle/>
        <a:p>
          <a:endParaRPr lang="en-US"/>
        </a:p>
      </dgm:t>
    </dgm:pt>
    <dgm:pt modelId="{D04BF617-E450-4D57-9D2F-B770CBAF020E}" type="pres">
      <dgm:prSet presAssocID="{764CF0A9-D8A1-4F13-A47B-8F3379F53BDD}" presName="linear" presStyleCnt="0">
        <dgm:presLayoutVars>
          <dgm:animLvl val="lvl"/>
          <dgm:resizeHandles val="exact"/>
        </dgm:presLayoutVars>
      </dgm:prSet>
      <dgm:spPr/>
      <dgm:t>
        <a:bodyPr/>
        <a:lstStyle/>
        <a:p>
          <a:endParaRPr lang="en-US"/>
        </a:p>
      </dgm:t>
    </dgm:pt>
    <dgm:pt modelId="{66CD77C6-6F84-4901-83FD-5320AB56BE6D}" type="pres">
      <dgm:prSet presAssocID="{3BC8864B-37B5-4F20-B58A-38A11BF79119}" presName="parentText" presStyleLbl="node1" presStyleIdx="0" presStyleCnt="5">
        <dgm:presLayoutVars>
          <dgm:chMax val="0"/>
          <dgm:bulletEnabled val="1"/>
        </dgm:presLayoutVars>
      </dgm:prSet>
      <dgm:spPr/>
      <dgm:t>
        <a:bodyPr/>
        <a:lstStyle/>
        <a:p>
          <a:endParaRPr lang="en-US"/>
        </a:p>
      </dgm:t>
    </dgm:pt>
    <dgm:pt modelId="{54A066D4-11D9-4F2C-A4DE-41267A8817B5}" type="pres">
      <dgm:prSet presAssocID="{3BC8864B-37B5-4F20-B58A-38A11BF79119}" presName="childText" presStyleLbl="revTx" presStyleIdx="0" presStyleCnt="5">
        <dgm:presLayoutVars>
          <dgm:bulletEnabled val="1"/>
        </dgm:presLayoutVars>
      </dgm:prSet>
      <dgm:spPr/>
      <dgm:t>
        <a:bodyPr/>
        <a:lstStyle/>
        <a:p>
          <a:endParaRPr lang="en-US"/>
        </a:p>
      </dgm:t>
    </dgm:pt>
    <dgm:pt modelId="{831B4344-5BB2-499C-8EA6-712B9896A86D}" type="pres">
      <dgm:prSet presAssocID="{5AF2774E-2344-47DE-8CCC-890BBF79BE62}" presName="parentText" presStyleLbl="node1" presStyleIdx="1" presStyleCnt="5">
        <dgm:presLayoutVars>
          <dgm:chMax val="0"/>
          <dgm:bulletEnabled val="1"/>
        </dgm:presLayoutVars>
      </dgm:prSet>
      <dgm:spPr/>
      <dgm:t>
        <a:bodyPr/>
        <a:lstStyle/>
        <a:p>
          <a:endParaRPr lang="en-US"/>
        </a:p>
      </dgm:t>
    </dgm:pt>
    <dgm:pt modelId="{226D3C8E-A640-4E03-9B36-E727126EFEDF}" type="pres">
      <dgm:prSet presAssocID="{5AF2774E-2344-47DE-8CCC-890BBF79BE62}" presName="childText" presStyleLbl="revTx" presStyleIdx="1" presStyleCnt="5">
        <dgm:presLayoutVars>
          <dgm:bulletEnabled val="1"/>
        </dgm:presLayoutVars>
      </dgm:prSet>
      <dgm:spPr/>
      <dgm:t>
        <a:bodyPr/>
        <a:lstStyle/>
        <a:p>
          <a:endParaRPr lang="en-US"/>
        </a:p>
      </dgm:t>
    </dgm:pt>
    <dgm:pt modelId="{A84D6DB2-C7E5-441B-90DA-EE9331F08EB6}" type="pres">
      <dgm:prSet presAssocID="{807E42E6-2431-4912-BAEE-5E965189A710}" presName="parentText" presStyleLbl="node1" presStyleIdx="2" presStyleCnt="5">
        <dgm:presLayoutVars>
          <dgm:chMax val="0"/>
          <dgm:bulletEnabled val="1"/>
        </dgm:presLayoutVars>
      </dgm:prSet>
      <dgm:spPr/>
      <dgm:t>
        <a:bodyPr/>
        <a:lstStyle/>
        <a:p>
          <a:endParaRPr lang="en-US"/>
        </a:p>
      </dgm:t>
    </dgm:pt>
    <dgm:pt modelId="{A5A67772-1880-4FEF-AC5E-C716CDEAD754}" type="pres">
      <dgm:prSet presAssocID="{807E42E6-2431-4912-BAEE-5E965189A710}" presName="childText" presStyleLbl="revTx" presStyleIdx="2" presStyleCnt="5">
        <dgm:presLayoutVars>
          <dgm:bulletEnabled val="1"/>
        </dgm:presLayoutVars>
      </dgm:prSet>
      <dgm:spPr/>
      <dgm:t>
        <a:bodyPr/>
        <a:lstStyle/>
        <a:p>
          <a:endParaRPr lang="en-US"/>
        </a:p>
      </dgm:t>
    </dgm:pt>
    <dgm:pt modelId="{5B1DDD86-CCAE-4E4B-9F3B-9E22CAC26FC8}" type="pres">
      <dgm:prSet presAssocID="{C02DE369-3ADF-4D65-BF69-258BC778DDBE}" presName="parentText" presStyleLbl="node1" presStyleIdx="3" presStyleCnt="5">
        <dgm:presLayoutVars>
          <dgm:chMax val="0"/>
          <dgm:bulletEnabled val="1"/>
        </dgm:presLayoutVars>
      </dgm:prSet>
      <dgm:spPr/>
      <dgm:t>
        <a:bodyPr/>
        <a:lstStyle/>
        <a:p>
          <a:endParaRPr lang="en-US"/>
        </a:p>
      </dgm:t>
    </dgm:pt>
    <dgm:pt modelId="{C0129B05-A35C-44CB-BF65-405087487044}" type="pres">
      <dgm:prSet presAssocID="{C02DE369-3ADF-4D65-BF69-258BC778DDBE}" presName="childText" presStyleLbl="revTx" presStyleIdx="3" presStyleCnt="5">
        <dgm:presLayoutVars>
          <dgm:bulletEnabled val="1"/>
        </dgm:presLayoutVars>
      </dgm:prSet>
      <dgm:spPr/>
      <dgm:t>
        <a:bodyPr/>
        <a:lstStyle/>
        <a:p>
          <a:endParaRPr lang="en-US"/>
        </a:p>
      </dgm:t>
    </dgm:pt>
    <dgm:pt modelId="{D41205D4-FA07-42C8-989B-74291C72C9E9}" type="pres">
      <dgm:prSet presAssocID="{5BB8B2A2-660C-450E-8A5D-95C34B9938DB}" presName="parentText" presStyleLbl="node1" presStyleIdx="4" presStyleCnt="5">
        <dgm:presLayoutVars>
          <dgm:chMax val="0"/>
          <dgm:bulletEnabled val="1"/>
        </dgm:presLayoutVars>
      </dgm:prSet>
      <dgm:spPr/>
      <dgm:t>
        <a:bodyPr/>
        <a:lstStyle/>
        <a:p>
          <a:endParaRPr lang="en-US"/>
        </a:p>
      </dgm:t>
    </dgm:pt>
    <dgm:pt modelId="{8D71ED61-74FB-44B6-B6EF-EEAEA7521ED8}" type="pres">
      <dgm:prSet presAssocID="{5BB8B2A2-660C-450E-8A5D-95C34B9938DB}" presName="childText" presStyleLbl="revTx" presStyleIdx="4" presStyleCnt="5">
        <dgm:presLayoutVars>
          <dgm:bulletEnabled val="1"/>
        </dgm:presLayoutVars>
      </dgm:prSet>
      <dgm:spPr/>
      <dgm:t>
        <a:bodyPr/>
        <a:lstStyle/>
        <a:p>
          <a:endParaRPr lang="en-US"/>
        </a:p>
      </dgm:t>
    </dgm:pt>
  </dgm:ptLst>
  <dgm:cxnLst>
    <dgm:cxn modelId="{097C211F-882B-4D4C-AB37-46A28B477371}" type="presOf" srcId="{807E42E6-2431-4912-BAEE-5E965189A710}" destId="{A84D6DB2-C7E5-441B-90DA-EE9331F08EB6}" srcOrd="0" destOrd="0" presId="urn:microsoft.com/office/officeart/2005/8/layout/vList2"/>
    <dgm:cxn modelId="{47A1F2C4-071E-4F72-BC0D-77A6C2F01887}" srcId="{764CF0A9-D8A1-4F13-A47B-8F3379F53BDD}" destId="{807E42E6-2431-4912-BAEE-5E965189A710}" srcOrd="2" destOrd="0" parTransId="{1C8659F1-60AB-4263-A7F4-B0A29EA3D38D}" sibTransId="{9F5D4B97-02B9-4CD6-8789-582C396CD162}"/>
    <dgm:cxn modelId="{650664AB-FB94-4542-9A4B-93D5804982F7}" type="presOf" srcId="{3BC8864B-37B5-4F20-B58A-38A11BF79119}" destId="{66CD77C6-6F84-4901-83FD-5320AB56BE6D}" srcOrd="0" destOrd="0" presId="urn:microsoft.com/office/officeart/2005/8/layout/vList2"/>
    <dgm:cxn modelId="{6F9EE1F1-882D-49FA-8BD0-8C40A3996278}" srcId="{5BB8B2A2-660C-450E-8A5D-95C34B9938DB}" destId="{DE63A693-C2CE-456A-AB49-57E52A6A8401}" srcOrd="0" destOrd="0" parTransId="{ECD31195-6F62-4C37-BE59-994A7963D7E8}" sibTransId="{FC69E4FD-1A73-4D9D-9E6C-1FAB575AEA88}"/>
    <dgm:cxn modelId="{7F9B5B71-221E-4C9B-ADB4-154DA99C789B}" type="presOf" srcId="{DE63A693-C2CE-456A-AB49-57E52A6A8401}" destId="{8D71ED61-74FB-44B6-B6EF-EEAEA7521ED8}" srcOrd="0" destOrd="0" presId="urn:microsoft.com/office/officeart/2005/8/layout/vList2"/>
    <dgm:cxn modelId="{96ECDB90-19E5-4FF4-ACA5-C8D270CEBC6D}" type="presOf" srcId="{C02DE369-3ADF-4D65-BF69-258BC778DDBE}" destId="{5B1DDD86-CCAE-4E4B-9F3B-9E22CAC26FC8}" srcOrd="0" destOrd="0" presId="urn:microsoft.com/office/officeart/2005/8/layout/vList2"/>
    <dgm:cxn modelId="{F20F5070-1677-41C5-B01B-F5888622A58D}" srcId="{764CF0A9-D8A1-4F13-A47B-8F3379F53BDD}" destId="{C02DE369-3ADF-4D65-BF69-258BC778DDBE}" srcOrd="3" destOrd="0" parTransId="{E1A9635A-489F-4BFF-B296-F32D0FC81F25}" sibTransId="{4EB0A039-06F2-4BF7-89AB-B08FB7BFD923}"/>
    <dgm:cxn modelId="{472229E1-385A-4731-B6A9-17A748A53948}" type="presOf" srcId="{5AF2774E-2344-47DE-8CCC-890BBF79BE62}" destId="{831B4344-5BB2-499C-8EA6-712B9896A86D}" srcOrd="0" destOrd="0" presId="urn:microsoft.com/office/officeart/2005/8/layout/vList2"/>
    <dgm:cxn modelId="{6752F96B-F5A1-4378-B06C-513A671C2550}" type="presOf" srcId="{2880AF07-1F98-47E6-B78E-F812219B3A28}" destId="{A5A67772-1880-4FEF-AC5E-C716CDEAD754}" srcOrd="0" destOrd="0" presId="urn:microsoft.com/office/officeart/2005/8/layout/vList2"/>
    <dgm:cxn modelId="{5A4CF618-87E3-41B2-BAD0-C00A481F1DB1}" type="presOf" srcId="{CFF063A4-7385-4D8A-B557-5295EE2C84E2}" destId="{226D3C8E-A640-4E03-9B36-E727126EFEDF}" srcOrd="0" destOrd="0" presId="urn:microsoft.com/office/officeart/2005/8/layout/vList2"/>
    <dgm:cxn modelId="{BD7ED044-E0A4-40F9-927B-F39146E81F40}" srcId="{764CF0A9-D8A1-4F13-A47B-8F3379F53BDD}" destId="{3BC8864B-37B5-4F20-B58A-38A11BF79119}" srcOrd="0" destOrd="0" parTransId="{C2366354-C565-4DD2-BC4B-21A6835AF0F0}" sibTransId="{CF10956F-B4DE-4F6E-A7C0-E11D9B34CAA4}"/>
    <dgm:cxn modelId="{E7862F5D-ED3D-4389-93B6-A880AFD2FF91}" srcId="{807E42E6-2431-4912-BAEE-5E965189A710}" destId="{2880AF07-1F98-47E6-B78E-F812219B3A28}" srcOrd="0" destOrd="0" parTransId="{617D5E8A-5323-46C5-B3A3-372C1A1744F8}" sibTransId="{CACB604F-4FC2-40F3-8D09-A887B7E58F8F}"/>
    <dgm:cxn modelId="{72D37AA6-F8D4-4935-A9FD-A6EB11C766CB}" type="presOf" srcId="{5BB8B2A2-660C-450E-8A5D-95C34B9938DB}" destId="{D41205D4-FA07-42C8-989B-74291C72C9E9}" srcOrd="0" destOrd="0" presId="urn:microsoft.com/office/officeart/2005/8/layout/vList2"/>
    <dgm:cxn modelId="{CB32FC16-C9B0-40FE-A400-25243998191D}" type="presOf" srcId="{F9A24FFC-7750-4487-A627-6C3E0C0F398B}" destId="{C0129B05-A35C-44CB-BF65-405087487044}" srcOrd="0" destOrd="0" presId="urn:microsoft.com/office/officeart/2005/8/layout/vList2"/>
    <dgm:cxn modelId="{760A1B81-113E-4E83-ABC0-BE948A02DF38}" srcId="{764CF0A9-D8A1-4F13-A47B-8F3379F53BDD}" destId="{5BB8B2A2-660C-450E-8A5D-95C34B9938DB}" srcOrd="4" destOrd="0" parTransId="{202BC4CF-4235-47FB-A6E0-4335DF1CFA81}" sibTransId="{51124AB3-28BE-408B-B609-1F44FEB9F60F}"/>
    <dgm:cxn modelId="{887AFBBC-D3C9-47EA-9DB0-0C48551F66BF}" type="presOf" srcId="{1D45733D-EA97-4F02-8922-377D045C53C3}" destId="{54A066D4-11D9-4F2C-A4DE-41267A8817B5}" srcOrd="0" destOrd="0" presId="urn:microsoft.com/office/officeart/2005/8/layout/vList2"/>
    <dgm:cxn modelId="{86B5773C-49B4-4522-AFF2-87F4EBEC5921}" srcId="{C02DE369-3ADF-4D65-BF69-258BC778DDBE}" destId="{F9A24FFC-7750-4487-A627-6C3E0C0F398B}" srcOrd="0" destOrd="0" parTransId="{2BD1F530-4C8C-4CFC-865A-523B30147153}" sibTransId="{06DD39A8-87C0-4D46-AFEB-25BBAEAA86D8}"/>
    <dgm:cxn modelId="{FC82ECC5-256B-465F-8946-B38F8FCA9277}" srcId="{764CF0A9-D8A1-4F13-A47B-8F3379F53BDD}" destId="{5AF2774E-2344-47DE-8CCC-890BBF79BE62}" srcOrd="1" destOrd="0" parTransId="{15FD0CA4-2C2B-424B-A506-D8B0D59E5CD2}" sibTransId="{DFA6EA0A-4CB3-4DC6-8D0A-23440A5D56C4}"/>
    <dgm:cxn modelId="{928F07AE-B403-4500-9D2F-51A520E333E0}" srcId="{3BC8864B-37B5-4F20-B58A-38A11BF79119}" destId="{1D45733D-EA97-4F02-8922-377D045C53C3}" srcOrd="0" destOrd="0" parTransId="{DB6AEE82-2201-43AA-AB06-922E52276EEF}" sibTransId="{8EFB2189-2F93-43BB-A2EC-B2E4A0A30380}"/>
    <dgm:cxn modelId="{CDED29D4-D608-4054-A306-EDE496186078}" type="presOf" srcId="{764CF0A9-D8A1-4F13-A47B-8F3379F53BDD}" destId="{D04BF617-E450-4D57-9D2F-B770CBAF020E}" srcOrd="0" destOrd="0" presId="urn:microsoft.com/office/officeart/2005/8/layout/vList2"/>
    <dgm:cxn modelId="{BE98155D-896A-4159-B449-51390CB1AF83}" srcId="{5AF2774E-2344-47DE-8CCC-890BBF79BE62}" destId="{CFF063A4-7385-4D8A-B557-5295EE2C84E2}" srcOrd="0" destOrd="0" parTransId="{4E2CE550-D66B-4AFE-864B-12E5CD5A278C}" sibTransId="{41851502-257A-4625-B960-DA7927F6791E}"/>
    <dgm:cxn modelId="{57425420-F1FB-4157-8D16-107FA4E48ACA}" type="presParOf" srcId="{D04BF617-E450-4D57-9D2F-B770CBAF020E}" destId="{66CD77C6-6F84-4901-83FD-5320AB56BE6D}" srcOrd="0" destOrd="0" presId="urn:microsoft.com/office/officeart/2005/8/layout/vList2"/>
    <dgm:cxn modelId="{CBB72ADA-FC19-41F9-A581-DA2E414A80EE}" type="presParOf" srcId="{D04BF617-E450-4D57-9D2F-B770CBAF020E}" destId="{54A066D4-11D9-4F2C-A4DE-41267A8817B5}" srcOrd="1" destOrd="0" presId="urn:microsoft.com/office/officeart/2005/8/layout/vList2"/>
    <dgm:cxn modelId="{7AD216C9-8987-4684-AA1A-C7DE9DC4552A}" type="presParOf" srcId="{D04BF617-E450-4D57-9D2F-B770CBAF020E}" destId="{831B4344-5BB2-499C-8EA6-712B9896A86D}" srcOrd="2" destOrd="0" presId="urn:microsoft.com/office/officeart/2005/8/layout/vList2"/>
    <dgm:cxn modelId="{408B24CB-8773-41FB-B875-05F24F3C3A9E}" type="presParOf" srcId="{D04BF617-E450-4D57-9D2F-B770CBAF020E}" destId="{226D3C8E-A640-4E03-9B36-E727126EFEDF}" srcOrd="3" destOrd="0" presId="urn:microsoft.com/office/officeart/2005/8/layout/vList2"/>
    <dgm:cxn modelId="{6A32A38B-18E0-4A7E-A7D9-079B30BCE6EF}" type="presParOf" srcId="{D04BF617-E450-4D57-9D2F-B770CBAF020E}" destId="{A84D6DB2-C7E5-441B-90DA-EE9331F08EB6}" srcOrd="4" destOrd="0" presId="urn:microsoft.com/office/officeart/2005/8/layout/vList2"/>
    <dgm:cxn modelId="{DCBEB9B6-2EEE-4AA4-8CAC-F709E0649136}" type="presParOf" srcId="{D04BF617-E450-4D57-9D2F-B770CBAF020E}" destId="{A5A67772-1880-4FEF-AC5E-C716CDEAD754}" srcOrd="5" destOrd="0" presId="urn:microsoft.com/office/officeart/2005/8/layout/vList2"/>
    <dgm:cxn modelId="{25D556AB-760C-420D-9EAE-B9C134430A61}" type="presParOf" srcId="{D04BF617-E450-4D57-9D2F-B770CBAF020E}" destId="{5B1DDD86-CCAE-4E4B-9F3B-9E22CAC26FC8}" srcOrd="6" destOrd="0" presId="urn:microsoft.com/office/officeart/2005/8/layout/vList2"/>
    <dgm:cxn modelId="{273ED164-4292-453D-9A1E-04682225A78F}" type="presParOf" srcId="{D04BF617-E450-4D57-9D2F-B770CBAF020E}" destId="{C0129B05-A35C-44CB-BF65-405087487044}" srcOrd="7" destOrd="0" presId="urn:microsoft.com/office/officeart/2005/8/layout/vList2"/>
    <dgm:cxn modelId="{64ABCF89-E1B5-45FB-B2DB-10038A276B09}" type="presParOf" srcId="{D04BF617-E450-4D57-9D2F-B770CBAF020E}" destId="{D41205D4-FA07-42C8-989B-74291C72C9E9}" srcOrd="8" destOrd="0" presId="urn:microsoft.com/office/officeart/2005/8/layout/vList2"/>
    <dgm:cxn modelId="{A4F9B994-3B5B-44AD-B4B9-C43E4DD41F7B}" type="presParOf" srcId="{D04BF617-E450-4D57-9D2F-B770CBAF020E}" destId="{8D71ED61-74FB-44B6-B6EF-EEAEA7521ED8}" srcOrd="9"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90528B03-406F-4342-A110-9DE39D238BC9}"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en-US"/>
        </a:p>
      </dgm:t>
    </dgm:pt>
    <dgm:pt modelId="{AD5BA379-4FC9-414D-A37C-D182B6F12641}">
      <dgm:prSet phldrT="[Metin]"/>
      <dgm:spPr/>
      <dgm:t>
        <a:bodyPr/>
        <a:lstStyle/>
        <a:p>
          <a:r>
            <a:rPr lang="tr-TR" dirty="0" err="1" smtClean="0"/>
            <a:t>Businesses</a:t>
          </a:r>
          <a:endParaRPr lang="en-US" dirty="0"/>
        </a:p>
      </dgm:t>
    </dgm:pt>
    <dgm:pt modelId="{9C1D47AD-E0C8-42F6-ACA1-0319142C229B}" type="parTrans" cxnId="{0DE3082A-81D0-47F3-99EB-7DE0BCBFED94}">
      <dgm:prSet/>
      <dgm:spPr/>
      <dgm:t>
        <a:bodyPr/>
        <a:lstStyle/>
        <a:p>
          <a:endParaRPr lang="en-US"/>
        </a:p>
      </dgm:t>
    </dgm:pt>
    <dgm:pt modelId="{7951C876-9678-41FA-B32E-7BC8477E5472}" type="sibTrans" cxnId="{0DE3082A-81D0-47F3-99EB-7DE0BCBFED94}">
      <dgm:prSet/>
      <dgm:spPr/>
      <dgm:t>
        <a:bodyPr/>
        <a:lstStyle/>
        <a:p>
          <a:endParaRPr lang="en-US"/>
        </a:p>
      </dgm:t>
    </dgm:pt>
    <dgm:pt modelId="{6AF757F8-28F2-4C7C-8C3A-D9CC1CBBD867}">
      <dgm:prSet phldrT="[Metin]" custT="1"/>
      <dgm:spPr/>
      <dgm:t>
        <a:bodyPr/>
        <a:lstStyle/>
        <a:p>
          <a:r>
            <a:rPr lang="tr-TR" sz="1600" dirty="0" err="1" smtClean="0"/>
            <a:t>Globalisation</a:t>
          </a:r>
          <a:r>
            <a:rPr lang="tr-TR" sz="1600" dirty="0" smtClean="0"/>
            <a:t> has </a:t>
          </a:r>
          <a:r>
            <a:rPr lang="tr-TR" sz="1600" dirty="0" err="1" smtClean="0"/>
            <a:t>led</a:t>
          </a:r>
          <a:r>
            <a:rPr lang="tr-TR" sz="1600" dirty="0" smtClean="0"/>
            <a:t> </a:t>
          </a:r>
          <a:r>
            <a:rPr lang="tr-TR" sz="1600" dirty="0" err="1" smtClean="0"/>
            <a:t>to</a:t>
          </a:r>
          <a:r>
            <a:rPr lang="tr-TR" sz="1600" dirty="0" smtClean="0"/>
            <a:t> a </a:t>
          </a:r>
          <a:r>
            <a:rPr lang="tr-TR" sz="1600" dirty="0" err="1" smtClean="0"/>
            <a:t>rapid</a:t>
          </a:r>
          <a:r>
            <a:rPr lang="tr-TR" sz="1600" dirty="0" smtClean="0"/>
            <a:t> </a:t>
          </a:r>
          <a:r>
            <a:rPr lang="tr-TR" sz="1600" dirty="0" err="1" smtClean="0"/>
            <a:t>increase</a:t>
          </a:r>
          <a:r>
            <a:rPr lang="tr-TR" sz="1600" dirty="0" smtClean="0"/>
            <a:t> in </a:t>
          </a:r>
          <a:r>
            <a:rPr lang="tr-TR" sz="1600" dirty="0" err="1" smtClean="0"/>
            <a:t>the</a:t>
          </a:r>
          <a:r>
            <a:rPr lang="tr-TR" sz="1600" dirty="0" smtClean="0"/>
            <a:t> </a:t>
          </a:r>
          <a:r>
            <a:rPr lang="tr-TR" sz="1600" dirty="0" err="1" smtClean="0"/>
            <a:t>levels</a:t>
          </a:r>
          <a:r>
            <a:rPr lang="tr-TR" sz="1600" dirty="0" smtClean="0"/>
            <a:t> of </a:t>
          </a:r>
          <a:r>
            <a:rPr lang="tr-TR" sz="1600" dirty="0" err="1" smtClean="0"/>
            <a:t>international</a:t>
          </a:r>
          <a:r>
            <a:rPr lang="tr-TR" sz="1600" dirty="0" smtClean="0"/>
            <a:t> </a:t>
          </a:r>
          <a:r>
            <a:rPr lang="tr-TR" sz="1600" dirty="0" err="1" smtClean="0"/>
            <a:t>trade</a:t>
          </a:r>
          <a:r>
            <a:rPr lang="tr-TR" sz="1600" dirty="0" smtClean="0"/>
            <a:t> </a:t>
          </a:r>
          <a:r>
            <a:rPr lang="tr-TR" sz="1600" dirty="0" err="1" smtClean="0"/>
            <a:t>and</a:t>
          </a:r>
          <a:r>
            <a:rPr lang="tr-TR" sz="1600" dirty="0" smtClean="0"/>
            <a:t> </a:t>
          </a:r>
          <a:r>
            <a:rPr lang="tr-TR" sz="1600" dirty="0" err="1" smtClean="0"/>
            <a:t>capital</a:t>
          </a:r>
          <a:r>
            <a:rPr lang="tr-TR" sz="1600" dirty="0" smtClean="0"/>
            <a:t> </a:t>
          </a:r>
          <a:r>
            <a:rPr lang="tr-TR" sz="1600" dirty="0" err="1" smtClean="0"/>
            <a:t>mobility</a:t>
          </a:r>
          <a:r>
            <a:rPr lang="tr-TR" sz="1600" dirty="0" smtClean="0"/>
            <a:t>, </a:t>
          </a:r>
          <a:r>
            <a:rPr lang="tr-TR" sz="1600" dirty="0" err="1" smtClean="0"/>
            <a:t>information</a:t>
          </a:r>
          <a:r>
            <a:rPr lang="tr-TR" sz="1600" dirty="0" smtClean="0"/>
            <a:t>, </a:t>
          </a:r>
          <a:r>
            <a:rPr lang="tr-TR" sz="1600" dirty="0" err="1" smtClean="0"/>
            <a:t>goods</a:t>
          </a:r>
          <a:r>
            <a:rPr lang="tr-TR" sz="1600" dirty="0" smtClean="0"/>
            <a:t> </a:t>
          </a:r>
          <a:r>
            <a:rPr lang="tr-TR" sz="1600" dirty="0" err="1" smtClean="0"/>
            <a:t>and</a:t>
          </a:r>
          <a:r>
            <a:rPr lang="tr-TR" sz="1600" dirty="0" smtClean="0"/>
            <a:t> </a:t>
          </a:r>
          <a:r>
            <a:rPr lang="tr-TR" sz="1600" dirty="0" err="1" smtClean="0"/>
            <a:t>services</a:t>
          </a:r>
          <a:r>
            <a:rPr lang="tr-TR" sz="1600" dirty="0" smtClean="0"/>
            <a:t> </a:t>
          </a:r>
          <a:r>
            <a:rPr lang="tr-TR" sz="1600" dirty="0" err="1" smtClean="0"/>
            <a:t>from</a:t>
          </a:r>
          <a:r>
            <a:rPr lang="tr-TR" sz="1600" dirty="0" smtClean="0"/>
            <a:t> </a:t>
          </a:r>
          <a:r>
            <a:rPr lang="tr-TR" sz="1600" dirty="0" err="1" smtClean="0"/>
            <a:t>one</a:t>
          </a:r>
          <a:r>
            <a:rPr lang="tr-TR" sz="1600" dirty="0" smtClean="0"/>
            <a:t> </a:t>
          </a:r>
          <a:r>
            <a:rPr lang="tr-TR" sz="1600" dirty="0" err="1" smtClean="0"/>
            <a:t>part</a:t>
          </a:r>
          <a:r>
            <a:rPr lang="tr-TR" sz="1600" dirty="0" smtClean="0"/>
            <a:t> of </a:t>
          </a:r>
          <a:r>
            <a:rPr lang="tr-TR" sz="1600" dirty="0" err="1" smtClean="0"/>
            <a:t>the</a:t>
          </a:r>
          <a:r>
            <a:rPr lang="tr-TR" sz="1600" dirty="0" smtClean="0"/>
            <a:t> </a:t>
          </a:r>
          <a:r>
            <a:rPr lang="tr-TR" sz="1600" dirty="0" err="1" smtClean="0"/>
            <a:t>world</a:t>
          </a:r>
          <a:r>
            <a:rPr lang="tr-TR" sz="1600" dirty="0" smtClean="0"/>
            <a:t> </a:t>
          </a:r>
          <a:r>
            <a:rPr lang="tr-TR" sz="1600" dirty="0" err="1" smtClean="0"/>
            <a:t>to</a:t>
          </a:r>
          <a:r>
            <a:rPr lang="tr-TR" sz="1600" dirty="0" smtClean="0"/>
            <a:t> </a:t>
          </a:r>
          <a:r>
            <a:rPr lang="tr-TR" sz="1600" dirty="0" err="1" smtClean="0"/>
            <a:t>another</a:t>
          </a:r>
          <a:r>
            <a:rPr lang="tr-TR" sz="1600" dirty="0" smtClean="0"/>
            <a:t>.</a:t>
          </a:r>
          <a:endParaRPr lang="en-US" sz="1600" dirty="0"/>
        </a:p>
      </dgm:t>
    </dgm:pt>
    <dgm:pt modelId="{D5D06D63-85DD-4DB0-8EC0-D6A686A5CF83}" type="parTrans" cxnId="{3CF73647-B8DB-4F59-95CB-16256B6E01CE}">
      <dgm:prSet/>
      <dgm:spPr/>
      <dgm:t>
        <a:bodyPr/>
        <a:lstStyle/>
        <a:p>
          <a:endParaRPr lang="en-US"/>
        </a:p>
      </dgm:t>
    </dgm:pt>
    <dgm:pt modelId="{D67A18B1-1E76-4F82-BD1D-69B609AB9193}" type="sibTrans" cxnId="{3CF73647-B8DB-4F59-95CB-16256B6E01CE}">
      <dgm:prSet/>
      <dgm:spPr/>
      <dgm:t>
        <a:bodyPr/>
        <a:lstStyle/>
        <a:p>
          <a:endParaRPr lang="en-US"/>
        </a:p>
      </dgm:t>
    </dgm:pt>
    <dgm:pt modelId="{FB7088A1-3D75-4E15-9D1C-B12F9A6D3B7B}">
      <dgm:prSet phldrT="[Metin]" custT="1"/>
      <dgm:spPr/>
      <dgm:t>
        <a:bodyPr/>
        <a:lstStyle/>
        <a:p>
          <a:r>
            <a:rPr lang="tr-TR" sz="1600" dirty="0" err="1" smtClean="0"/>
            <a:t>This</a:t>
          </a:r>
          <a:r>
            <a:rPr lang="tr-TR" sz="1600" dirty="0" smtClean="0"/>
            <a:t> </a:t>
          </a:r>
          <a:r>
            <a:rPr lang="tr-TR" sz="1600" dirty="0" err="1" smtClean="0"/>
            <a:t>creates</a:t>
          </a:r>
          <a:r>
            <a:rPr lang="tr-TR" sz="1600" dirty="0" smtClean="0"/>
            <a:t> </a:t>
          </a:r>
          <a:r>
            <a:rPr lang="tr-TR" sz="1600" dirty="0" err="1" smtClean="0"/>
            <a:t>challenges</a:t>
          </a:r>
          <a:r>
            <a:rPr lang="tr-TR" sz="1600" dirty="0" smtClean="0"/>
            <a:t> </a:t>
          </a:r>
          <a:r>
            <a:rPr lang="tr-TR" sz="1600" dirty="0" err="1" smtClean="0"/>
            <a:t>and</a:t>
          </a:r>
          <a:r>
            <a:rPr lang="tr-TR" sz="1600" dirty="0" smtClean="0"/>
            <a:t> </a:t>
          </a:r>
          <a:r>
            <a:rPr lang="tr-TR" sz="1600" dirty="0" err="1" smtClean="0"/>
            <a:t>opportunities</a:t>
          </a:r>
          <a:r>
            <a:rPr lang="tr-TR" sz="1600" dirty="0" smtClean="0"/>
            <a:t> </a:t>
          </a:r>
          <a:r>
            <a:rPr lang="tr-TR" sz="1600" dirty="0" err="1" smtClean="0"/>
            <a:t>for</a:t>
          </a:r>
          <a:r>
            <a:rPr lang="tr-TR" sz="1600" dirty="0" smtClean="0"/>
            <a:t> </a:t>
          </a:r>
          <a:r>
            <a:rPr lang="tr-TR" sz="1600" dirty="0" err="1" smtClean="0"/>
            <a:t>businesses</a:t>
          </a:r>
          <a:r>
            <a:rPr lang="tr-TR" sz="1600" dirty="0" smtClean="0"/>
            <a:t>.</a:t>
          </a:r>
          <a:endParaRPr lang="en-US" sz="1600" dirty="0"/>
        </a:p>
      </dgm:t>
    </dgm:pt>
    <dgm:pt modelId="{057D0B3F-AB4C-49A1-A50F-2F33B610D2D9}" type="parTrans" cxnId="{49A5DC90-3228-4608-9C1E-890C38388CC0}">
      <dgm:prSet/>
      <dgm:spPr/>
      <dgm:t>
        <a:bodyPr/>
        <a:lstStyle/>
        <a:p>
          <a:endParaRPr lang="en-US"/>
        </a:p>
      </dgm:t>
    </dgm:pt>
    <dgm:pt modelId="{303CF385-E06A-4418-AC80-6F0CF4B839BC}" type="sibTrans" cxnId="{49A5DC90-3228-4608-9C1E-890C38388CC0}">
      <dgm:prSet/>
      <dgm:spPr/>
      <dgm:t>
        <a:bodyPr/>
        <a:lstStyle/>
        <a:p>
          <a:endParaRPr lang="en-US"/>
        </a:p>
      </dgm:t>
    </dgm:pt>
    <dgm:pt modelId="{5BBDCE2E-1E7C-474E-B370-ACEABADDF1D2}">
      <dgm:prSet phldrT="[Metin]"/>
      <dgm:spPr/>
      <dgm:t>
        <a:bodyPr/>
        <a:lstStyle/>
        <a:p>
          <a:r>
            <a:rPr lang="tr-TR" dirty="0" smtClean="0"/>
            <a:t>Commercial </a:t>
          </a:r>
          <a:r>
            <a:rPr lang="tr-TR" dirty="0" err="1" smtClean="0"/>
            <a:t>Lawyers</a:t>
          </a:r>
          <a:endParaRPr lang="en-US" dirty="0"/>
        </a:p>
      </dgm:t>
    </dgm:pt>
    <dgm:pt modelId="{746F5A21-AF63-4969-BE19-2B0B4AD579AE}" type="parTrans" cxnId="{F55E6D59-1351-432A-B586-05C3F443BEA9}">
      <dgm:prSet/>
      <dgm:spPr/>
      <dgm:t>
        <a:bodyPr/>
        <a:lstStyle/>
        <a:p>
          <a:endParaRPr lang="en-US"/>
        </a:p>
      </dgm:t>
    </dgm:pt>
    <dgm:pt modelId="{BC693401-3C3B-4D4B-B794-AFFFC01A868C}" type="sibTrans" cxnId="{F55E6D59-1351-432A-B586-05C3F443BEA9}">
      <dgm:prSet/>
      <dgm:spPr/>
      <dgm:t>
        <a:bodyPr/>
        <a:lstStyle/>
        <a:p>
          <a:endParaRPr lang="en-US"/>
        </a:p>
      </dgm:t>
    </dgm:pt>
    <dgm:pt modelId="{64DCEFE0-D238-49C4-A65D-E1BF119A8682}">
      <dgm:prSet phldrT="[Metin]" custT="1"/>
      <dgm:spPr/>
      <dgm:t>
        <a:bodyPr/>
        <a:lstStyle/>
        <a:p>
          <a:r>
            <a:rPr lang="tr-TR" sz="1600" dirty="0" smtClean="0"/>
            <a:t>As </a:t>
          </a:r>
          <a:r>
            <a:rPr lang="tr-TR" sz="1600" dirty="0" err="1" smtClean="0"/>
            <a:t>capital</a:t>
          </a:r>
          <a:r>
            <a:rPr lang="tr-TR" sz="1600" dirty="0" smtClean="0"/>
            <a:t> </a:t>
          </a:r>
          <a:r>
            <a:rPr lang="tr-TR" sz="1600" dirty="0" err="1" smtClean="0"/>
            <a:t>moves</a:t>
          </a:r>
          <a:r>
            <a:rPr lang="tr-TR" sz="1600" dirty="0" smtClean="0"/>
            <a:t> </a:t>
          </a:r>
          <a:r>
            <a:rPr lang="tr-TR" sz="1600" dirty="0" err="1" smtClean="0"/>
            <a:t>away</a:t>
          </a:r>
          <a:r>
            <a:rPr lang="tr-TR" sz="1600" dirty="0" smtClean="0"/>
            <a:t> </a:t>
          </a:r>
          <a:r>
            <a:rPr lang="tr-TR" sz="1600" dirty="0" err="1" smtClean="0"/>
            <a:t>from</a:t>
          </a:r>
          <a:r>
            <a:rPr lang="tr-TR" sz="1600" dirty="0" smtClean="0"/>
            <a:t> </a:t>
          </a:r>
          <a:r>
            <a:rPr lang="tr-TR" sz="1600" dirty="0" err="1" smtClean="0"/>
            <a:t>fixed</a:t>
          </a:r>
          <a:r>
            <a:rPr lang="tr-TR" sz="1600" dirty="0" smtClean="0"/>
            <a:t> legal </a:t>
          </a:r>
          <a:r>
            <a:rPr lang="tr-TR" sz="1600" dirty="0" err="1" smtClean="0"/>
            <a:t>structures</a:t>
          </a:r>
          <a:r>
            <a:rPr lang="tr-TR" sz="1600" dirty="0" smtClean="0"/>
            <a:t> </a:t>
          </a:r>
          <a:r>
            <a:rPr lang="tr-TR" sz="1600" dirty="0" err="1" smtClean="0"/>
            <a:t>within</a:t>
          </a:r>
          <a:r>
            <a:rPr lang="tr-TR" sz="1600" dirty="0" smtClean="0"/>
            <a:t> </a:t>
          </a:r>
          <a:r>
            <a:rPr lang="tr-TR" sz="1600" dirty="0" err="1" smtClean="0"/>
            <a:t>nations</a:t>
          </a:r>
          <a:r>
            <a:rPr lang="tr-TR" sz="1600" dirty="0" smtClean="0"/>
            <a:t>, </a:t>
          </a:r>
          <a:r>
            <a:rPr lang="tr-TR" sz="1600" dirty="0" err="1" smtClean="0"/>
            <a:t>there</a:t>
          </a:r>
          <a:r>
            <a:rPr lang="tr-TR" sz="1600" dirty="0" smtClean="0"/>
            <a:t> is an ever-</a:t>
          </a:r>
          <a:r>
            <a:rPr lang="tr-TR" sz="1600" dirty="0" err="1" smtClean="0"/>
            <a:t>growing</a:t>
          </a:r>
          <a:r>
            <a:rPr lang="tr-TR" sz="1600" dirty="0" smtClean="0"/>
            <a:t>, </a:t>
          </a:r>
          <a:r>
            <a:rPr lang="tr-TR" sz="1600" dirty="0" err="1" smtClean="0"/>
            <a:t>interdependency</a:t>
          </a:r>
          <a:r>
            <a:rPr lang="tr-TR" sz="1600" dirty="0" smtClean="0"/>
            <a:t> of </a:t>
          </a:r>
          <a:r>
            <a:rPr lang="tr-TR" sz="1600" dirty="0" err="1" smtClean="0"/>
            <a:t>transportaion</a:t>
          </a:r>
          <a:r>
            <a:rPr lang="tr-TR" sz="1600" dirty="0" smtClean="0"/>
            <a:t>, </a:t>
          </a:r>
          <a:r>
            <a:rPr lang="tr-TR" sz="1600" dirty="0" err="1" smtClean="0"/>
            <a:t>distrubution</a:t>
          </a:r>
          <a:r>
            <a:rPr lang="tr-TR" sz="1600" dirty="0" smtClean="0"/>
            <a:t>, </a:t>
          </a:r>
          <a:r>
            <a:rPr lang="tr-TR" sz="1600" dirty="0" err="1" smtClean="0"/>
            <a:t>communication</a:t>
          </a:r>
          <a:r>
            <a:rPr lang="tr-TR" sz="1600" dirty="0" smtClean="0"/>
            <a:t> </a:t>
          </a:r>
          <a:r>
            <a:rPr lang="tr-TR" sz="1600" dirty="0" err="1" smtClean="0"/>
            <a:t>and</a:t>
          </a:r>
          <a:r>
            <a:rPr lang="tr-TR" sz="1600" dirty="0" smtClean="0"/>
            <a:t> </a:t>
          </a:r>
          <a:r>
            <a:rPr lang="tr-TR" sz="1600" dirty="0" err="1" smtClean="0"/>
            <a:t>economic</a:t>
          </a:r>
          <a:r>
            <a:rPr lang="tr-TR" sz="1600" dirty="0" smtClean="0"/>
            <a:t> </a:t>
          </a:r>
          <a:r>
            <a:rPr lang="tr-TR" sz="1600" dirty="0" err="1" smtClean="0"/>
            <a:t>networks</a:t>
          </a:r>
          <a:r>
            <a:rPr lang="tr-TR" sz="1600" dirty="0" smtClean="0"/>
            <a:t> </a:t>
          </a:r>
          <a:r>
            <a:rPr lang="tr-TR" sz="1600" dirty="0" err="1" smtClean="0"/>
            <a:t>across</a:t>
          </a:r>
          <a:r>
            <a:rPr lang="tr-TR" sz="1600" dirty="0" smtClean="0"/>
            <a:t> </a:t>
          </a:r>
          <a:r>
            <a:rPr lang="tr-TR" sz="1600" dirty="0" err="1" smtClean="0"/>
            <a:t>international</a:t>
          </a:r>
          <a:r>
            <a:rPr lang="tr-TR" sz="1600" dirty="0" smtClean="0"/>
            <a:t> </a:t>
          </a:r>
          <a:r>
            <a:rPr lang="tr-TR" sz="1600" dirty="0" err="1" smtClean="0"/>
            <a:t>borders</a:t>
          </a:r>
          <a:r>
            <a:rPr lang="tr-TR" sz="1600" dirty="0" smtClean="0"/>
            <a:t>.</a:t>
          </a:r>
          <a:endParaRPr lang="en-US" sz="1600" dirty="0"/>
        </a:p>
      </dgm:t>
    </dgm:pt>
    <dgm:pt modelId="{BF68098F-C0D3-459E-958F-A66CA71E9183}" type="parTrans" cxnId="{1D341294-9664-4EEF-B1EE-CE214DC10461}">
      <dgm:prSet/>
      <dgm:spPr/>
      <dgm:t>
        <a:bodyPr/>
        <a:lstStyle/>
        <a:p>
          <a:endParaRPr lang="en-US"/>
        </a:p>
      </dgm:t>
    </dgm:pt>
    <dgm:pt modelId="{1BC01052-696D-4ACA-A21E-244A87C4D132}" type="sibTrans" cxnId="{1D341294-9664-4EEF-B1EE-CE214DC10461}">
      <dgm:prSet/>
      <dgm:spPr/>
      <dgm:t>
        <a:bodyPr/>
        <a:lstStyle/>
        <a:p>
          <a:endParaRPr lang="en-US"/>
        </a:p>
      </dgm:t>
    </dgm:pt>
    <dgm:pt modelId="{D7240AE8-AD81-49AF-BC65-7C6EED702179}">
      <dgm:prSet phldrT="[Metin]" custT="1"/>
      <dgm:spPr/>
      <dgm:t>
        <a:bodyPr/>
        <a:lstStyle/>
        <a:p>
          <a:r>
            <a:rPr lang="tr-TR" sz="1600" dirty="0" err="1" smtClean="0"/>
            <a:t>This</a:t>
          </a:r>
          <a:r>
            <a:rPr lang="tr-TR" sz="1600" dirty="0" smtClean="0"/>
            <a:t> </a:t>
          </a:r>
          <a:r>
            <a:rPr lang="tr-TR" sz="1600" dirty="0" err="1" smtClean="0"/>
            <a:t>raises</a:t>
          </a:r>
          <a:r>
            <a:rPr lang="tr-TR" sz="1600" dirty="0" smtClean="0"/>
            <a:t> </a:t>
          </a:r>
          <a:r>
            <a:rPr lang="tr-TR" sz="1600" dirty="0" err="1" smtClean="0"/>
            <a:t>the</a:t>
          </a:r>
          <a:r>
            <a:rPr lang="tr-TR" sz="1600" dirty="0" smtClean="0"/>
            <a:t> </a:t>
          </a:r>
          <a:r>
            <a:rPr lang="tr-TR" sz="1600" dirty="0" err="1" smtClean="0"/>
            <a:t>need</a:t>
          </a:r>
          <a:r>
            <a:rPr lang="tr-TR" sz="1600" dirty="0" smtClean="0"/>
            <a:t> </a:t>
          </a:r>
          <a:r>
            <a:rPr lang="tr-TR" sz="1600" dirty="0" err="1" smtClean="0"/>
            <a:t>for</a:t>
          </a:r>
          <a:r>
            <a:rPr lang="tr-TR" sz="1600" dirty="0" smtClean="0"/>
            <a:t> </a:t>
          </a:r>
          <a:r>
            <a:rPr lang="tr-TR" sz="1600" dirty="0" err="1" smtClean="0"/>
            <a:t>commercial</a:t>
          </a:r>
          <a:r>
            <a:rPr lang="tr-TR" sz="1600" dirty="0" smtClean="0"/>
            <a:t> </a:t>
          </a:r>
          <a:r>
            <a:rPr lang="tr-TR" sz="1600" dirty="0" err="1" smtClean="0"/>
            <a:t>lawyers</a:t>
          </a:r>
          <a:r>
            <a:rPr lang="tr-TR" sz="1600" dirty="0" smtClean="0"/>
            <a:t> </a:t>
          </a:r>
          <a:r>
            <a:rPr lang="tr-TR" sz="1600" dirty="0" err="1" smtClean="0"/>
            <a:t>to</a:t>
          </a:r>
          <a:r>
            <a:rPr lang="tr-TR" sz="1600" dirty="0" smtClean="0"/>
            <a:t> </a:t>
          </a:r>
          <a:r>
            <a:rPr lang="tr-TR" sz="1600" dirty="0" err="1" smtClean="0"/>
            <a:t>develop</a:t>
          </a:r>
          <a:r>
            <a:rPr lang="tr-TR" sz="1600" dirty="0" smtClean="0"/>
            <a:t> </a:t>
          </a:r>
          <a:r>
            <a:rPr lang="tr-TR" sz="1600" dirty="0" err="1" smtClean="0"/>
            <a:t>increasingly</a:t>
          </a:r>
          <a:r>
            <a:rPr lang="tr-TR" sz="1600" dirty="0" smtClean="0"/>
            <a:t> </a:t>
          </a:r>
          <a:r>
            <a:rPr lang="tr-TR" sz="1600" dirty="0" err="1" smtClean="0"/>
            <a:t>complex</a:t>
          </a:r>
          <a:r>
            <a:rPr lang="tr-TR" sz="1600" dirty="0" smtClean="0"/>
            <a:t> legal </a:t>
          </a:r>
          <a:r>
            <a:rPr lang="tr-TR" sz="1600" dirty="0" err="1" smtClean="0"/>
            <a:t>frameworks</a:t>
          </a:r>
          <a:r>
            <a:rPr lang="tr-TR" sz="1600" dirty="0" smtClean="0"/>
            <a:t> </a:t>
          </a:r>
          <a:r>
            <a:rPr lang="tr-TR" sz="1600" dirty="0" err="1" smtClean="0"/>
            <a:t>within</a:t>
          </a:r>
          <a:r>
            <a:rPr lang="tr-TR" sz="1600" dirty="0" smtClean="0"/>
            <a:t> </a:t>
          </a:r>
          <a:r>
            <a:rPr lang="tr-TR" sz="1600" dirty="0" err="1" smtClean="0"/>
            <a:t>which</a:t>
          </a:r>
          <a:r>
            <a:rPr lang="tr-TR" sz="1600" dirty="0" smtClean="0"/>
            <a:t> </a:t>
          </a:r>
          <a:r>
            <a:rPr lang="tr-TR" sz="1600" dirty="0" err="1" smtClean="0"/>
            <a:t>companies</a:t>
          </a:r>
          <a:r>
            <a:rPr lang="tr-TR" sz="1600" dirty="0" smtClean="0"/>
            <a:t> can </a:t>
          </a:r>
          <a:r>
            <a:rPr lang="tr-TR" sz="1600" dirty="0" err="1" smtClean="0"/>
            <a:t>operate</a:t>
          </a:r>
          <a:r>
            <a:rPr lang="tr-TR" sz="1600" dirty="0" smtClean="0"/>
            <a:t>.</a:t>
          </a:r>
          <a:endParaRPr lang="en-US" sz="1600" dirty="0"/>
        </a:p>
      </dgm:t>
    </dgm:pt>
    <dgm:pt modelId="{D129AC10-EB7F-4F1E-80E6-F6385764F797}" type="parTrans" cxnId="{872543CA-2E4D-48E9-8B2B-1190189C6BD6}">
      <dgm:prSet/>
      <dgm:spPr/>
      <dgm:t>
        <a:bodyPr/>
        <a:lstStyle/>
        <a:p>
          <a:endParaRPr lang="en-US"/>
        </a:p>
      </dgm:t>
    </dgm:pt>
    <dgm:pt modelId="{562428C9-AAE7-46F7-9CFF-6C85396B745A}" type="sibTrans" cxnId="{872543CA-2E4D-48E9-8B2B-1190189C6BD6}">
      <dgm:prSet/>
      <dgm:spPr/>
      <dgm:t>
        <a:bodyPr/>
        <a:lstStyle/>
        <a:p>
          <a:endParaRPr lang="en-US"/>
        </a:p>
      </dgm:t>
    </dgm:pt>
    <dgm:pt modelId="{473BB33F-B13A-485B-BA37-F048D6720907}" type="pres">
      <dgm:prSet presAssocID="{90528B03-406F-4342-A110-9DE39D238BC9}" presName="Name0" presStyleCnt="0">
        <dgm:presLayoutVars>
          <dgm:dir/>
          <dgm:animLvl val="lvl"/>
          <dgm:resizeHandles/>
        </dgm:presLayoutVars>
      </dgm:prSet>
      <dgm:spPr/>
      <dgm:t>
        <a:bodyPr/>
        <a:lstStyle/>
        <a:p>
          <a:endParaRPr lang="en-US"/>
        </a:p>
      </dgm:t>
    </dgm:pt>
    <dgm:pt modelId="{D159139B-4DD6-4B5C-9E0C-F43E574F72F6}" type="pres">
      <dgm:prSet presAssocID="{AD5BA379-4FC9-414D-A37C-D182B6F12641}" presName="linNode" presStyleCnt="0"/>
      <dgm:spPr/>
    </dgm:pt>
    <dgm:pt modelId="{889A4190-90AE-4F84-9B6F-6E32CFE4AC20}" type="pres">
      <dgm:prSet presAssocID="{AD5BA379-4FC9-414D-A37C-D182B6F12641}" presName="parentShp" presStyleLbl="node1" presStyleIdx="0" presStyleCnt="2">
        <dgm:presLayoutVars>
          <dgm:bulletEnabled val="1"/>
        </dgm:presLayoutVars>
      </dgm:prSet>
      <dgm:spPr/>
      <dgm:t>
        <a:bodyPr/>
        <a:lstStyle/>
        <a:p>
          <a:endParaRPr lang="en-US"/>
        </a:p>
      </dgm:t>
    </dgm:pt>
    <dgm:pt modelId="{E3EE49AF-8956-4FA7-8F31-FC872E2F34FD}" type="pres">
      <dgm:prSet presAssocID="{AD5BA379-4FC9-414D-A37C-D182B6F12641}" presName="childShp" presStyleLbl="bgAccFollowNode1" presStyleIdx="0" presStyleCnt="2">
        <dgm:presLayoutVars>
          <dgm:bulletEnabled val="1"/>
        </dgm:presLayoutVars>
      </dgm:prSet>
      <dgm:spPr/>
      <dgm:t>
        <a:bodyPr/>
        <a:lstStyle/>
        <a:p>
          <a:endParaRPr lang="en-US"/>
        </a:p>
      </dgm:t>
    </dgm:pt>
    <dgm:pt modelId="{38DB135A-BFA3-4ACF-BE6F-4E3BBF240EF5}" type="pres">
      <dgm:prSet presAssocID="{7951C876-9678-41FA-B32E-7BC8477E5472}" presName="spacing" presStyleCnt="0"/>
      <dgm:spPr/>
    </dgm:pt>
    <dgm:pt modelId="{47307209-05C3-4CF0-B774-0B9170BE7916}" type="pres">
      <dgm:prSet presAssocID="{5BBDCE2E-1E7C-474E-B370-ACEABADDF1D2}" presName="linNode" presStyleCnt="0"/>
      <dgm:spPr/>
    </dgm:pt>
    <dgm:pt modelId="{F54B8D53-A33D-4562-AF1E-E94FB064AA85}" type="pres">
      <dgm:prSet presAssocID="{5BBDCE2E-1E7C-474E-B370-ACEABADDF1D2}" presName="parentShp" presStyleLbl="node1" presStyleIdx="1" presStyleCnt="2">
        <dgm:presLayoutVars>
          <dgm:bulletEnabled val="1"/>
        </dgm:presLayoutVars>
      </dgm:prSet>
      <dgm:spPr/>
      <dgm:t>
        <a:bodyPr/>
        <a:lstStyle/>
        <a:p>
          <a:endParaRPr lang="en-US"/>
        </a:p>
      </dgm:t>
    </dgm:pt>
    <dgm:pt modelId="{87E1F671-FAFD-47AF-9086-BCDF9C6BF67C}" type="pres">
      <dgm:prSet presAssocID="{5BBDCE2E-1E7C-474E-B370-ACEABADDF1D2}" presName="childShp" presStyleLbl="bgAccFollowNode1" presStyleIdx="1" presStyleCnt="2">
        <dgm:presLayoutVars>
          <dgm:bulletEnabled val="1"/>
        </dgm:presLayoutVars>
      </dgm:prSet>
      <dgm:spPr/>
      <dgm:t>
        <a:bodyPr/>
        <a:lstStyle/>
        <a:p>
          <a:endParaRPr lang="en-US"/>
        </a:p>
      </dgm:t>
    </dgm:pt>
  </dgm:ptLst>
  <dgm:cxnLst>
    <dgm:cxn modelId="{30C78132-8D16-4F52-9690-65492002236F}" type="presOf" srcId="{90528B03-406F-4342-A110-9DE39D238BC9}" destId="{473BB33F-B13A-485B-BA37-F048D6720907}" srcOrd="0" destOrd="0" presId="urn:microsoft.com/office/officeart/2005/8/layout/vList6"/>
    <dgm:cxn modelId="{75EC5806-34FA-4DCA-9FA6-247B34EAC1EB}" type="presOf" srcId="{5BBDCE2E-1E7C-474E-B370-ACEABADDF1D2}" destId="{F54B8D53-A33D-4562-AF1E-E94FB064AA85}" srcOrd="0" destOrd="0" presId="urn:microsoft.com/office/officeart/2005/8/layout/vList6"/>
    <dgm:cxn modelId="{F55E6D59-1351-432A-B586-05C3F443BEA9}" srcId="{90528B03-406F-4342-A110-9DE39D238BC9}" destId="{5BBDCE2E-1E7C-474E-B370-ACEABADDF1D2}" srcOrd="1" destOrd="0" parTransId="{746F5A21-AF63-4969-BE19-2B0B4AD579AE}" sibTransId="{BC693401-3C3B-4D4B-B794-AFFFC01A868C}"/>
    <dgm:cxn modelId="{872543CA-2E4D-48E9-8B2B-1190189C6BD6}" srcId="{5BBDCE2E-1E7C-474E-B370-ACEABADDF1D2}" destId="{D7240AE8-AD81-49AF-BC65-7C6EED702179}" srcOrd="1" destOrd="0" parTransId="{D129AC10-EB7F-4F1E-80E6-F6385764F797}" sibTransId="{562428C9-AAE7-46F7-9CFF-6C85396B745A}"/>
    <dgm:cxn modelId="{3CF73647-B8DB-4F59-95CB-16256B6E01CE}" srcId="{AD5BA379-4FC9-414D-A37C-D182B6F12641}" destId="{6AF757F8-28F2-4C7C-8C3A-D9CC1CBBD867}" srcOrd="0" destOrd="0" parTransId="{D5D06D63-85DD-4DB0-8EC0-D6A686A5CF83}" sibTransId="{D67A18B1-1E76-4F82-BD1D-69B609AB9193}"/>
    <dgm:cxn modelId="{4BF03B57-4FA3-4C71-905E-6C81176B3C80}" type="presOf" srcId="{AD5BA379-4FC9-414D-A37C-D182B6F12641}" destId="{889A4190-90AE-4F84-9B6F-6E32CFE4AC20}" srcOrd="0" destOrd="0" presId="urn:microsoft.com/office/officeart/2005/8/layout/vList6"/>
    <dgm:cxn modelId="{FE969DD1-BA09-49CB-939B-848F761F2E1B}" type="presOf" srcId="{64DCEFE0-D238-49C4-A65D-E1BF119A8682}" destId="{87E1F671-FAFD-47AF-9086-BCDF9C6BF67C}" srcOrd="0" destOrd="0" presId="urn:microsoft.com/office/officeart/2005/8/layout/vList6"/>
    <dgm:cxn modelId="{49A5DC90-3228-4608-9C1E-890C38388CC0}" srcId="{AD5BA379-4FC9-414D-A37C-D182B6F12641}" destId="{FB7088A1-3D75-4E15-9D1C-B12F9A6D3B7B}" srcOrd="1" destOrd="0" parTransId="{057D0B3F-AB4C-49A1-A50F-2F33B610D2D9}" sibTransId="{303CF385-E06A-4418-AC80-6F0CF4B839BC}"/>
    <dgm:cxn modelId="{0DE3082A-81D0-47F3-99EB-7DE0BCBFED94}" srcId="{90528B03-406F-4342-A110-9DE39D238BC9}" destId="{AD5BA379-4FC9-414D-A37C-D182B6F12641}" srcOrd="0" destOrd="0" parTransId="{9C1D47AD-E0C8-42F6-ACA1-0319142C229B}" sibTransId="{7951C876-9678-41FA-B32E-7BC8477E5472}"/>
    <dgm:cxn modelId="{47D0AFA3-95A4-4897-8C68-2D00B9D2D244}" type="presOf" srcId="{6AF757F8-28F2-4C7C-8C3A-D9CC1CBBD867}" destId="{E3EE49AF-8956-4FA7-8F31-FC872E2F34FD}" srcOrd="0" destOrd="0" presId="urn:microsoft.com/office/officeart/2005/8/layout/vList6"/>
    <dgm:cxn modelId="{1082A24D-5C9C-4132-9527-38F849F50785}" type="presOf" srcId="{FB7088A1-3D75-4E15-9D1C-B12F9A6D3B7B}" destId="{E3EE49AF-8956-4FA7-8F31-FC872E2F34FD}" srcOrd="0" destOrd="1" presId="urn:microsoft.com/office/officeart/2005/8/layout/vList6"/>
    <dgm:cxn modelId="{1D341294-9664-4EEF-B1EE-CE214DC10461}" srcId="{5BBDCE2E-1E7C-474E-B370-ACEABADDF1D2}" destId="{64DCEFE0-D238-49C4-A65D-E1BF119A8682}" srcOrd="0" destOrd="0" parTransId="{BF68098F-C0D3-459E-958F-A66CA71E9183}" sibTransId="{1BC01052-696D-4ACA-A21E-244A87C4D132}"/>
    <dgm:cxn modelId="{C935E8A2-2EF4-4957-BA6F-43EE1478962D}" type="presOf" srcId="{D7240AE8-AD81-49AF-BC65-7C6EED702179}" destId="{87E1F671-FAFD-47AF-9086-BCDF9C6BF67C}" srcOrd="0" destOrd="1" presId="urn:microsoft.com/office/officeart/2005/8/layout/vList6"/>
    <dgm:cxn modelId="{67D518BE-8DED-4B39-9F98-8396D2901F3B}" type="presParOf" srcId="{473BB33F-B13A-485B-BA37-F048D6720907}" destId="{D159139B-4DD6-4B5C-9E0C-F43E574F72F6}" srcOrd="0" destOrd="0" presId="urn:microsoft.com/office/officeart/2005/8/layout/vList6"/>
    <dgm:cxn modelId="{778B320C-D266-470B-A360-E0693F43BAB2}" type="presParOf" srcId="{D159139B-4DD6-4B5C-9E0C-F43E574F72F6}" destId="{889A4190-90AE-4F84-9B6F-6E32CFE4AC20}" srcOrd="0" destOrd="0" presId="urn:microsoft.com/office/officeart/2005/8/layout/vList6"/>
    <dgm:cxn modelId="{EA00D495-E40B-4E46-A28D-230CEB986DB1}" type="presParOf" srcId="{D159139B-4DD6-4B5C-9E0C-F43E574F72F6}" destId="{E3EE49AF-8956-4FA7-8F31-FC872E2F34FD}" srcOrd="1" destOrd="0" presId="urn:microsoft.com/office/officeart/2005/8/layout/vList6"/>
    <dgm:cxn modelId="{8F949F45-3918-4E31-B968-13399E42F8EE}" type="presParOf" srcId="{473BB33F-B13A-485B-BA37-F048D6720907}" destId="{38DB135A-BFA3-4ACF-BE6F-4E3BBF240EF5}" srcOrd="1" destOrd="0" presId="urn:microsoft.com/office/officeart/2005/8/layout/vList6"/>
    <dgm:cxn modelId="{49A98905-0969-4050-9666-1085B7058026}" type="presParOf" srcId="{473BB33F-B13A-485B-BA37-F048D6720907}" destId="{47307209-05C3-4CF0-B774-0B9170BE7916}" srcOrd="2" destOrd="0" presId="urn:microsoft.com/office/officeart/2005/8/layout/vList6"/>
    <dgm:cxn modelId="{74641FD3-566F-4B92-B00E-FB2986CADE3D}" type="presParOf" srcId="{47307209-05C3-4CF0-B774-0B9170BE7916}" destId="{F54B8D53-A33D-4562-AF1E-E94FB064AA85}" srcOrd="0" destOrd="0" presId="urn:microsoft.com/office/officeart/2005/8/layout/vList6"/>
    <dgm:cxn modelId="{084B5BC3-E083-48FB-8BBE-0312C5EF5B7C}" type="presParOf" srcId="{47307209-05C3-4CF0-B774-0B9170BE7916}" destId="{87E1F671-FAFD-47AF-9086-BCDF9C6BF67C}"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0A78A9-95EC-49C0-94C6-943D9F631BA8}">
      <dsp:nvSpPr>
        <dsp:cNvPr id="0" name=""/>
        <dsp:cNvSpPr/>
      </dsp:nvSpPr>
      <dsp:spPr>
        <a:xfrm>
          <a:off x="-5780666" y="-884761"/>
          <a:ext cx="6882091" cy="6882091"/>
        </a:xfrm>
        <a:prstGeom prst="blockArc">
          <a:avLst>
            <a:gd name="adj1" fmla="val 18900000"/>
            <a:gd name="adj2" fmla="val 2700000"/>
            <a:gd name="adj3" fmla="val 314"/>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E19BDF-F9C4-46AE-B835-9D287D482673}">
      <dsp:nvSpPr>
        <dsp:cNvPr id="0" name=""/>
        <dsp:cNvSpPr/>
      </dsp:nvSpPr>
      <dsp:spPr>
        <a:xfrm>
          <a:off x="576526" y="393054"/>
          <a:ext cx="8136702" cy="786517"/>
        </a:xfrm>
        <a:prstGeom prst="rect">
          <a:avLst/>
        </a:prstGeom>
        <a:gradFill rotWithShape="0">
          <a:gsLst>
            <a:gs pos="0">
              <a:schemeClr val="accent1">
                <a:hueOff val="0"/>
                <a:satOff val="0"/>
                <a:lumOff val="0"/>
                <a:alphaOff val="0"/>
                <a:tint val="70000"/>
                <a:satMod val="130000"/>
              </a:schemeClr>
            </a:gs>
            <a:gs pos="43000">
              <a:schemeClr val="accent1">
                <a:hueOff val="0"/>
                <a:satOff val="0"/>
                <a:lumOff val="0"/>
                <a:alphaOff val="0"/>
                <a:tint val="44000"/>
                <a:satMod val="165000"/>
              </a:schemeClr>
            </a:gs>
            <a:gs pos="93000">
              <a:schemeClr val="accent1">
                <a:hueOff val="0"/>
                <a:satOff val="0"/>
                <a:lumOff val="0"/>
                <a:alphaOff val="0"/>
                <a:tint val="15000"/>
                <a:satMod val="165000"/>
              </a:schemeClr>
            </a:gs>
            <a:gs pos="100000">
              <a:schemeClr val="accent1">
                <a:hueOff val="0"/>
                <a:satOff val="0"/>
                <a:lumOff val="0"/>
                <a:alphaOff val="0"/>
                <a:tint val="5000"/>
                <a:satMod val="2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alpha val="48000"/>
              <a:satMod val="105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24298" tIns="83820" rIns="83820" bIns="83820" numCol="1" spcCol="1270" anchor="ctr" anchorCtr="0">
          <a:noAutofit/>
        </a:bodyPr>
        <a:lstStyle/>
        <a:p>
          <a:pPr lvl="0" algn="l" defTabSz="1466850">
            <a:lnSpc>
              <a:spcPct val="90000"/>
            </a:lnSpc>
            <a:spcBef>
              <a:spcPct val="0"/>
            </a:spcBef>
            <a:spcAft>
              <a:spcPct val="35000"/>
            </a:spcAft>
          </a:pPr>
          <a:r>
            <a:rPr lang="en-US" sz="3300" b="1" kern="1200" dirty="0" smtClean="0"/>
            <a:t>Markets require stability and trust</a:t>
          </a:r>
          <a:endParaRPr lang="en-US" sz="3300" b="1" kern="1200" dirty="0"/>
        </a:p>
      </dsp:txBody>
      <dsp:txXfrm>
        <a:off x="576526" y="393054"/>
        <a:ext cx="8136702" cy="786517"/>
      </dsp:txXfrm>
    </dsp:sp>
    <dsp:sp modelId="{297B78D2-BAD7-48AB-8B8B-FC103DD895B8}">
      <dsp:nvSpPr>
        <dsp:cNvPr id="0" name=""/>
        <dsp:cNvSpPr/>
      </dsp:nvSpPr>
      <dsp:spPr>
        <a:xfrm>
          <a:off x="84952" y="294739"/>
          <a:ext cx="983146" cy="983146"/>
        </a:xfrm>
        <a:prstGeom prst="ellipse">
          <a:avLst/>
        </a:prstGeom>
        <a:gradFill rotWithShape="0">
          <a:gsLst>
            <a:gs pos="0">
              <a:schemeClr val="lt1">
                <a:hueOff val="0"/>
                <a:satOff val="0"/>
                <a:lumOff val="0"/>
                <a:alphaOff val="0"/>
                <a:tint val="70000"/>
                <a:satMod val="130000"/>
              </a:schemeClr>
            </a:gs>
            <a:gs pos="43000">
              <a:schemeClr val="lt1">
                <a:hueOff val="0"/>
                <a:satOff val="0"/>
                <a:lumOff val="0"/>
                <a:alphaOff val="0"/>
                <a:tint val="44000"/>
                <a:satMod val="165000"/>
              </a:schemeClr>
            </a:gs>
            <a:gs pos="93000">
              <a:schemeClr val="lt1">
                <a:hueOff val="0"/>
                <a:satOff val="0"/>
                <a:lumOff val="0"/>
                <a:alphaOff val="0"/>
                <a:tint val="15000"/>
                <a:satMod val="165000"/>
              </a:schemeClr>
            </a:gs>
            <a:gs pos="100000">
              <a:schemeClr val="lt1">
                <a:hueOff val="0"/>
                <a:satOff val="0"/>
                <a:lumOff val="0"/>
                <a:alphaOff val="0"/>
                <a:tint val="5000"/>
                <a:satMod val="250000"/>
              </a:schemeClr>
            </a:gs>
          </a:gsLst>
          <a:path path="circle">
            <a:fillToRect l="50000" t="130000" r="50000" b="-30000"/>
          </a:path>
        </a:gradFill>
        <a:ln w="9525" cap="flat"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F084C7F4-D1F3-48A7-B4E0-677E7958B092}">
      <dsp:nvSpPr>
        <dsp:cNvPr id="0" name=""/>
        <dsp:cNvSpPr/>
      </dsp:nvSpPr>
      <dsp:spPr>
        <a:xfrm>
          <a:off x="1027454" y="1573034"/>
          <a:ext cx="7685773" cy="786517"/>
        </a:xfrm>
        <a:prstGeom prst="rect">
          <a:avLst/>
        </a:prstGeom>
        <a:gradFill rotWithShape="0">
          <a:gsLst>
            <a:gs pos="0">
              <a:schemeClr val="accent1">
                <a:hueOff val="0"/>
                <a:satOff val="0"/>
                <a:lumOff val="0"/>
                <a:alphaOff val="0"/>
                <a:tint val="70000"/>
                <a:satMod val="130000"/>
              </a:schemeClr>
            </a:gs>
            <a:gs pos="43000">
              <a:schemeClr val="accent1">
                <a:hueOff val="0"/>
                <a:satOff val="0"/>
                <a:lumOff val="0"/>
                <a:alphaOff val="0"/>
                <a:tint val="44000"/>
                <a:satMod val="165000"/>
              </a:schemeClr>
            </a:gs>
            <a:gs pos="93000">
              <a:schemeClr val="accent1">
                <a:hueOff val="0"/>
                <a:satOff val="0"/>
                <a:lumOff val="0"/>
                <a:alphaOff val="0"/>
                <a:tint val="15000"/>
                <a:satMod val="165000"/>
              </a:schemeClr>
            </a:gs>
            <a:gs pos="100000">
              <a:schemeClr val="accent1">
                <a:hueOff val="0"/>
                <a:satOff val="0"/>
                <a:lumOff val="0"/>
                <a:alphaOff val="0"/>
                <a:tint val="5000"/>
                <a:satMod val="2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alpha val="48000"/>
              <a:satMod val="105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24298" tIns="83820" rIns="83820" bIns="83820" numCol="1" spcCol="1270" anchor="ctr" anchorCtr="0">
          <a:noAutofit/>
        </a:bodyPr>
        <a:lstStyle/>
        <a:p>
          <a:pPr lvl="0" algn="l" defTabSz="1466850">
            <a:lnSpc>
              <a:spcPct val="90000"/>
            </a:lnSpc>
            <a:spcBef>
              <a:spcPct val="0"/>
            </a:spcBef>
            <a:spcAft>
              <a:spcPct val="35000"/>
            </a:spcAft>
          </a:pPr>
          <a:r>
            <a:rPr lang="en-US" sz="3300" b="1" kern="1200" dirty="0" smtClean="0"/>
            <a:t>Business involves money and risk</a:t>
          </a:r>
          <a:endParaRPr lang="en-US" sz="3300" b="1" kern="1200" dirty="0"/>
        </a:p>
      </dsp:txBody>
      <dsp:txXfrm>
        <a:off x="1027454" y="1573034"/>
        <a:ext cx="7685773" cy="786517"/>
      </dsp:txXfrm>
    </dsp:sp>
    <dsp:sp modelId="{E7C4F2AF-67F5-482A-8580-56393C115F7F}">
      <dsp:nvSpPr>
        <dsp:cNvPr id="0" name=""/>
        <dsp:cNvSpPr/>
      </dsp:nvSpPr>
      <dsp:spPr>
        <a:xfrm>
          <a:off x="535881" y="1474720"/>
          <a:ext cx="983146" cy="983146"/>
        </a:xfrm>
        <a:prstGeom prst="ellipse">
          <a:avLst/>
        </a:prstGeom>
        <a:gradFill rotWithShape="0">
          <a:gsLst>
            <a:gs pos="0">
              <a:schemeClr val="lt1">
                <a:hueOff val="0"/>
                <a:satOff val="0"/>
                <a:lumOff val="0"/>
                <a:alphaOff val="0"/>
                <a:tint val="70000"/>
                <a:satMod val="130000"/>
              </a:schemeClr>
            </a:gs>
            <a:gs pos="43000">
              <a:schemeClr val="lt1">
                <a:hueOff val="0"/>
                <a:satOff val="0"/>
                <a:lumOff val="0"/>
                <a:alphaOff val="0"/>
                <a:tint val="44000"/>
                <a:satMod val="165000"/>
              </a:schemeClr>
            </a:gs>
            <a:gs pos="93000">
              <a:schemeClr val="lt1">
                <a:hueOff val="0"/>
                <a:satOff val="0"/>
                <a:lumOff val="0"/>
                <a:alphaOff val="0"/>
                <a:tint val="15000"/>
                <a:satMod val="165000"/>
              </a:schemeClr>
            </a:gs>
            <a:gs pos="100000">
              <a:schemeClr val="lt1">
                <a:hueOff val="0"/>
                <a:satOff val="0"/>
                <a:lumOff val="0"/>
                <a:alphaOff val="0"/>
                <a:tint val="5000"/>
                <a:satMod val="250000"/>
              </a:schemeClr>
            </a:gs>
          </a:gsLst>
          <a:path path="circle">
            <a:fillToRect l="50000" t="130000" r="50000" b="-30000"/>
          </a:path>
        </a:gradFill>
        <a:ln w="9525" cap="flat"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7DFDDBED-5A8B-4CF7-8D0B-9A14B57CC09A}">
      <dsp:nvSpPr>
        <dsp:cNvPr id="0" name=""/>
        <dsp:cNvSpPr/>
      </dsp:nvSpPr>
      <dsp:spPr>
        <a:xfrm>
          <a:off x="1027454" y="2753015"/>
          <a:ext cx="7685773" cy="786517"/>
        </a:xfrm>
        <a:prstGeom prst="rect">
          <a:avLst/>
        </a:prstGeom>
        <a:gradFill rotWithShape="0">
          <a:gsLst>
            <a:gs pos="0">
              <a:schemeClr val="accent1">
                <a:hueOff val="0"/>
                <a:satOff val="0"/>
                <a:lumOff val="0"/>
                <a:alphaOff val="0"/>
                <a:tint val="70000"/>
                <a:satMod val="130000"/>
              </a:schemeClr>
            </a:gs>
            <a:gs pos="43000">
              <a:schemeClr val="accent1">
                <a:hueOff val="0"/>
                <a:satOff val="0"/>
                <a:lumOff val="0"/>
                <a:alphaOff val="0"/>
                <a:tint val="44000"/>
                <a:satMod val="165000"/>
              </a:schemeClr>
            </a:gs>
            <a:gs pos="93000">
              <a:schemeClr val="accent1">
                <a:hueOff val="0"/>
                <a:satOff val="0"/>
                <a:lumOff val="0"/>
                <a:alphaOff val="0"/>
                <a:tint val="15000"/>
                <a:satMod val="165000"/>
              </a:schemeClr>
            </a:gs>
            <a:gs pos="100000">
              <a:schemeClr val="accent1">
                <a:hueOff val="0"/>
                <a:satOff val="0"/>
                <a:lumOff val="0"/>
                <a:alphaOff val="0"/>
                <a:tint val="5000"/>
                <a:satMod val="2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alpha val="48000"/>
              <a:satMod val="105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24298" tIns="83820" rIns="83820" bIns="83820" numCol="1" spcCol="1270" anchor="ctr" anchorCtr="0">
          <a:noAutofit/>
        </a:bodyPr>
        <a:lstStyle/>
        <a:p>
          <a:pPr lvl="0" algn="l" defTabSz="1466850">
            <a:lnSpc>
              <a:spcPct val="90000"/>
            </a:lnSpc>
            <a:spcBef>
              <a:spcPct val="0"/>
            </a:spcBef>
            <a:spcAft>
              <a:spcPct val="35000"/>
            </a:spcAft>
          </a:pPr>
          <a:r>
            <a:rPr lang="en-US" sz="3300" b="1" kern="1200" dirty="0" smtClean="0"/>
            <a:t>Disputes may arise between parties</a:t>
          </a:r>
          <a:endParaRPr lang="en-US" sz="3300" b="1" kern="1200" dirty="0"/>
        </a:p>
      </dsp:txBody>
      <dsp:txXfrm>
        <a:off x="1027454" y="2753015"/>
        <a:ext cx="7685773" cy="786517"/>
      </dsp:txXfrm>
    </dsp:sp>
    <dsp:sp modelId="{A83BA692-FC80-44A6-807F-9183A1F06B41}">
      <dsp:nvSpPr>
        <dsp:cNvPr id="0" name=""/>
        <dsp:cNvSpPr/>
      </dsp:nvSpPr>
      <dsp:spPr>
        <a:xfrm>
          <a:off x="535881" y="2654700"/>
          <a:ext cx="983146" cy="983146"/>
        </a:xfrm>
        <a:prstGeom prst="ellipse">
          <a:avLst/>
        </a:prstGeom>
        <a:gradFill rotWithShape="0">
          <a:gsLst>
            <a:gs pos="0">
              <a:schemeClr val="lt1">
                <a:hueOff val="0"/>
                <a:satOff val="0"/>
                <a:lumOff val="0"/>
                <a:alphaOff val="0"/>
                <a:tint val="70000"/>
                <a:satMod val="130000"/>
              </a:schemeClr>
            </a:gs>
            <a:gs pos="43000">
              <a:schemeClr val="lt1">
                <a:hueOff val="0"/>
                <a:satOff val="0"/>
                <a:lumOff val="0"/>
                <a:alphaOff val="0"/>
                <a:tint val="44000"/>
                <a:satMod val="165000"/>
              </a:schemeClr>
            </a:gs>
            <a:gs pos="93000">
              <a:schemeClr val="lt1">
                <a:hueOff val="0"/>
                <a:satOff val="0"/>
                <a:lumOff val="0"/>
                <a:alphaOff val="0"/>
                <a:tint val="15000"/>
                <a:satMod val="165000"/>
              </a:schemeClr>
            </a:gs>
            <a:gs pos="100000">
              <a:schemeClr val="lt1">
                <a:hueOff val="0"/>
                <a:satOff val="0"/>
                <a:lumOff val="0"/>
                <a:alphaOff val="0"/>
                <a:tint val="5000"/>
                <a:satMod val="250000"/>
              </a:schemeClr>
            </a:gs>
          </a:gsLst>
          <a:path path="circle">
            <a:fillToRect l="50000" t="130000" r="50000" b="-30000"/>
          </a:path>
        </a:gradFill>
        <a:ln w="9525" cap="flat"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2CD3082D-03B1-4BCF-9FCF-ECF6898D3020}">
      <dsp:nvSpPr>
        <dsp:cNvPr id="0" name=""/>
        <dsp:cNvSpPr/>
      </dsp:nvSpPr>
      <dsp:spPr>
        <a:xfrm>
          <a:off x="576526" y="3932996"/>
          <a:ext cx="8136702" cy="786517"/>
        </a:xfrm>
        <a:prstGeom prst="rect">
          <a:avLst/>
        </a:prstGeom>
        <a:gradFill rotWithShape="0">
          <a:gsLst>
            <a:gs pos="0">
              <a:schemeClr val="accent1">
                <a:hueOff val="0"/>
                <a:satOff val="0"/>
                <a:lumOff val="0"/>
                <a:alphaOff val="0"/>
                <a:tint val="70000"/>
                <a:satMod val="130000"/>
              </a:schemeClr>
            </a:gs>
            <a:gs pos="43000">
              <a:schemeClr val="accent1">
                <a:hueOff val="0"/>
                <a:satOff val="0"/>
                <a:lumOff val="0"/>
                <a:alphaOff val="0"/>
                <a:tint val="44000"/>
                <a:satMod val="165000"/>
              </a:schemeClr>
            </a:gs>
            <a:gs pos="93000">
              <a:schemeClr val="accent1">
                <a:hueOff val="0"/>
                <a:satOff val="0"/>
                <a:lumOff val="0"/>
                <a:alphaOff val="0"/>
                <a:tint val="15000"/>
                <a:satMod val="165000"/>
              </a:schemeClr>
            </a:gs>
            <a:gs pos="100000">
              <a:schemeClr val="accent1">
                <a:hueOff val="0"/>
                <a:satOff val="0"/>
                <a:lumOff val="0"/>
                <a:alphaOff val="0"/>
                <a:tint val="5000"/>
                <a:satMod val="2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alpha val="48000"/>
              <a:satMod val="105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24298" tIns="83820" rIns="83820" bIns="83820" numCol="1" spcCol="1270" anchor="ctr" anchorCtr="0">
          <a:noAutofit/>
        </a:bodyPr>
        <a:lstStyle/>
        <a:p>
          <a:pPr lvl="0" algn="l" defTabSz="1466850">
            <a:lnSpc>
              <a:spcPct val="90000"/>
            </a:lnSpc>
            <a:spcBef>
              <a:spcPct val="0"/>
            </a:spcBef>
            <a:spcAft>
              <a:spcPct val="35000"/>
            </a:spcAft>
          </a:pPr>
          <a:r>
            <a:rPr lang="en-US" sz="3300" b="1" kern="1200" dirty="0" smtClean="0"/>
            <a:t>Companies need legal certainty</a:t>
          </a:r>
          <a:endParaRPr lang="en-US" sz="3300" b="1" kern="1200" dirty="0"/>
        </a:p>
      </dsp:txBody>
      <dsp:txXfrm>
        <a:off x="576526" y="3932996"/>
        <a:ext cx="8136702" cy="786517"/>
      </dsp:txXfrm>
    </dsp:sp>
    <dsp:sp modelId="{DE581B8B-4297-41D0-8719-2CC14B9D15E7}">
      <dsp:nvSpPr>
        <dsp:cNvPr id="0" name=""/>
        <dsp:cNvSpPr/>
      </dsp:nvSpPr>
      <dsp:spPr>
        <a:xfrm>
          <a:off x="84952" y="3834681"/>
          <a:ext cx="983146" cy="983146"/>
        </a:xfrm>
        <a:prstGeom prst="ellipse">
          <a:avLst/>
        </a:prstGeom>
        <a:gradFill rotWithShape="0">
          <a:gsLst>
            <a:gs pos="0">
              <a:schemeClr val="lt1">
                <a:hueOff val="0"/>
                <a:satOff val="0"/>
                <a:lumOff val="0"/>
                <a:alphaOff val="0"/>
                <a:tint val="70000"/>
                <a:satMod val="130000"/>
              </a:schemeClr>
            </a:gs>
            <a:gs pos="43000">
              <a:schemeClr val="lt1">
                <a:hueOff val="0"/>
                <a:satOff val="0"/>
                <a:lumOff val="0"/>
                <a:alphaOff val="0"/>
                <a:tint val="44000"/>
                <a:satMod val="165000"/>
              </a:schemeClr>
            </a:gs>
            <a:gs pos="93000">
              <a:schemeClr val="lt1">
                <a:hueOff val="0"/>
                <a:satOff val="0"/>
                <a:lumOff val="0"/>
                <a:alphaOff val="0"/>
                <a:tint val="15000"/>
                <a:satMod val="165000"/>
              </a:schemeClr>
            </a:gs>
            <a:gs pos="100000">
              <a:schemeClr val="lt1">
                <a:hueOff val="0"/>
                <a:satOff val="0"/>
                <a:lumOff val="0"/>
                <a:alphaOff val="0"/>
                <a:tint val="5000"/>
                <a:satMod val="250000"/>
              </a:schemeClr>
            </a:gs>
          </a:gsLst>
          <a:path path="circle">
            <a:fillToRect l="50000" t="130000" r="50000" b="-30000"/>
          </a:path>
        </a:gradFill>
        <a:ln w="9525" cap="flat"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C91FE6-5686-432A-9C13-BA2D58757D5F}">
      <dsp:nvSpPr>
        <dsp:cNvPr id="0" name=""/>
        <dsp:cNvSpPr/>
      </dsp:nvSpPr>
      <dsp:spPr>
        <a:xfrm>
          <a:off x="1809904" y="511"/>
          <a:ext cx="1276735" cy="638367"/>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57150" dist="38100" dir="5400000" algn="ctr" rotWithShape="0">
            <a:schemeClr val="accent1">
              <a:hueOff val="0"/>
              <a:satOff val="0"/>
              <a:lumOff val="0"/>
              <a:alphaOff val="0"/>
              <a:shade val="9000"/>
              <a:alpha val="48000"/>
              <a:satMod val="105000"/>
            </a:scheme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tr-TR" sz="2000" b="1" kern="1200" dirty="0" smtClean="0"/>
            <a:t>Business</a:t>
          </a:r>
          <a:endParaRPr lang="en-US" sz="2000" b="1" kern="1200" dirty="0"/>
        </a:p>
      </dsp:txBody>
      <dsp:txXfrm>
        <a:off x="1828601" y="19208"/>
        <a:ext cx="1239341" cy="600973"/>
      </dsp:txXfrm>
    </dsp:sp>
    <dsp:sp modelId="{86479B59-C017-4EA8-AC84-C8C3E55CA89A}">
      <dsp:nvSpPr>
        <dsp:cNvPr id="0" name=""/>
        <dsp:cNvSpPr/>
      </dsp:nvSpPr>
      <dsp:spPr>
        <a:xfrm rot="3600000">
          <a:off x="2642926" y="1120309"/>
          <a:ext cx="664157" cy="223428"/>
        </a:xfrm>
        <a:prstGeom prst="leftRightArrow">
          <a:avLst>
            <a:gd name="adj1" fmla="val 60000"/>
            <a:gd name="adj2" fmla="val 50000"/>
          </a:avLst>
        </a:prstGeom>
        <a:solidFill>
          <a:schemeClr val="accent1">
            <a:tint val="60000"/>
            <a:hueOff val="0"/>
            <a:satOff val="0"/>
            <a:lumOff val="0"/>
            <a:alphaOff val="0"/>
          </a:schemeClr>
        </a:solidFill>
        <a:ln>
          <a:noFill/>
        </a:ln>
        <a:effectLst>
          <a:outerShdw blurRad="57150" dist="38100" dir="5400000" algn="ctr" rotWithShape="0">
            <a:schemeClr val="accent1">
              <a:tint val="60000"/>
              <a:hueOff val="0"/>
              <a:satOff val="0"/>
              <a:lumOff val="0"/>
              <a:alphaOff val="0"/>
              <a:shade val="9000"/>
              <a:alpha val="48000"/>
              <a:satMod val="105000"/>
            </a:scheme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a:off x="2709954" y="1164995"/>
        <a:ext cx="530101" cy="134056"/>
      </dsp:txXfrm>
    </dsp:sp>
    <dsp:sp modelId="{E9700E19-DDC4-4330-8662-0E68AEB59B0F}">
      <dsp:nvSpPr>
        <dsp:cNvPr id="0" name=""/>
        <dsp:cNvSpPr/>
      </dsp:nvSpPr>
      <dsp:spPr>
        <a:xfrm>
          <a:off x="2863370" y="1825168"/>
          <a:ext cx="1276735" cy="638367"/>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57150" dist="38100" dir="5400000" algn="ctr" rotWithShape="0">
            <a:schemeClr val="accent1">
              <a:hueOff val="0"/>
              <a:satOff val="0"/>
              <a:lumOff val="0"/>
              <a:alphaOff val="0"/>
              <a:shade val="9000"/>
              <a:alpha val="48000"/>
              <a:satMod val="105000"/>
            </a:scheme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tr-TR" sz="2000" b="1" kern="1200" dirty="0" err="1" smtClean="0"/>
            <a:t>Fairness</a:t>
          </a:r>
          <a:endParaRPr lang="en-US" sz="2000" b="1" kern="1200" dirty="0"/>
        </a:p>
      </dsp:txBody>
      <dsp:txXfrm>
        <a:off x="2882067" y="1843865"/>
        <a:ext cx="1239341" cy="600973"/>
      </dsp:txXfrm>
    </dsp:sp>
    <dsp:sp modelId="{1AB0E12F-BFD9-4038-96C8-AF226B6290A8}">
      <dsp:nvSpPr>
        <dsp:cNvPr id="0" name=""/>
        <dsp:cNvSpPr/>
      </dsp:nvSpPr>
      <dsp:spPr>
        <a:xfrm rot="10800000">
          <a:off x="2116193" y="2032638"/>
          <a:ext cx="664157" cy="223428"/>
        </a:xfrm>
        <a:prstGeom prst="leftRightArrow">
          <a:avLst>
            <a:gd name="adj1" fmla="val 60000"/>
            <a:gd name="adj2" fmla="val 50000"/>
          </a:avLst>
        </a:prstGeom>
        <a:solidFill>
          <a:schemeClr val="accent1">
            <a:tint val="60000"/>
            <a:hueOff val="0"/>
            <a:satOff val="0"/>
            <a:lumOff val="0"/>
            <a:alphaOff val="0"/>
          </a:schemeClr>
        </a:solidFill>
        <a:ln>
          <a:noFill/>
        </a:ln>
        <a:effectLst>
          <a:outerShdw blurRad="57150" dist="38100" dir="5400000" algn="ctr" rotWithShape="0">
            <a:schemeClr val="accent1">
              <a:tint val="60000"/>
              <a:hueOff val="0"/>
              <a:satOff val="0"/>
              <a:lumOff val="0"/>
              <a:alphaOff val="0"/>
              <a:shade val="9000"/>
              <a:alpha val="48000"/>
              <a:satMod val="105000"/>
            </a:scheme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rot="10800000">
        <a:off x="2183221" y="2077324"/>
        <a:ext cx="530101" cy="134056"/>
      </dsp:txXfrm>
    </dsp:sp>
    <dsp:sp modelId="{AA3A339D-DA7A-489E-953E-3E586ECEB439}">
      <dsp:nvSpPr>
        <dsp:cNvPr id="0" name=""/>
        <dsp:cNvSpPr/>
      </dsp:nvSpPr>
      <dsp:spPr>
        <a:xfrm>
          <a:off x="756437" y="1825168"/>
          <a:ext cx="1276735" cy="638367"/>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57150" dist="38100" dir="5400000" algn="ctr" rotWithShape="0">
            <a:schemeClr val="accent1">
              <a:hueOff val="0"/>
              <a:satOff val="0"/>
              <a:lumOff val="0"/>
              <a:alphaOff val="0"/>
              <a:shade val="9000"/>
              <a:alpha val="48000"/>
              <a:satMod val="105000"/>
            </a:scheme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tr-TR" sz="2000" b="1" kern="1200" dirty="0" err="1" smtClean="0"/>
            <a:t>Stability</a:t>
          </a:r>
          <a:endParaRPr lang="en-US" sz="2000" b="1" kern="1200" dirty="0"/>
        </a:p>
      </dsp:txBody>
      <dsp:txXfrm>
        <a:off x="775134" y="1843865"/>
        <a:ext cx="1239341" cy="600973"/>
      </dsp:txXfrm>
    </dsp:sp>
    <dsp:sp modelId="{C09A42A6-D309-4249-8BBF-01B8F388A3BA}">
      <dsp:nvSpPr>
        <dsp:cNvPr id="0" name=""/>
        <dsp:cNvSpPr/>
      </dsp:nvSpPr>
      <dsp:spPr>
        <a:xfrm rot="18000000">
          <a:off x="1589459" y="1120309"/>
          <a:ext cx="664157" cy="223428"/>
        </a:xfrm>
        <a:prstGeom prst="leftRightArrow">
          <a:avLst>
            <a:gd name="adj1" fmla="val 60000"/>
            <a:gd name="adj2" fmla="val 50000"/>
          </a:avLst>
        </a:prstGeom>
        <a:solidFill>
          <a:schemeClr val="accent1">
            <a:tint val="60000"/>
            <a:hueOff val="0"/>
            <a:satOff val="0"/>
            <a:lumOff val="0"/>
            <a:alphaOff val="0"/>
          </a:schemeClr>
        </a:solidFill>
        <a:ln>
          <a:noFill/>
        </a:ln>
        <a:effectLst>
          <a:outerShdw blurRad="57150" dist="38100" dir="5400000" algn="ctr" rotWithShape="0">
            <a:schemeClr val="accent1">
              <a:tint val="60000"/>
              <a:hueOff val="0"/>
              <a:satOff val="0"/>
              <a:lumOff val="0"/>
              <a:alphaOff val="0"/>
              <a:shade val="9000"/>
              <a:alpha val="48000"/>
              <a:satMod val="105000"/>
            </a:scheme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a:off x="1656487" y="1164995"/>
        <a:ext cx="530101" cy="13405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95F45B-D038-4152-B632-2E0E6E4018D7}">
      <dsp:nvSpPr>
        <dsp:cNvPr id="0" name=""/>
        <dsp:cNvSpPr/>
      </dsp:nvSpPr>
      <dsp:spPr>
        <a:xfrm>
          <a:off x="1008111" y="0"/>
          <a:ext cx="5760640" cy="5760640"/>
        </a:xfrm>
        <a:prstGeom prst="triangl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C7861DC-833C-46A0-AF95-E96B6A34E275}">
      <dsp:nvSpPr>
        <dsp:cNvPr id="0" name=""/>
        <dsp:cNvSpPr/>
      </dsp:nvSpPr>
      <dsp:spPr>
        <a:xfrm>
          <a:off x="3888431" y="576626"/>
          <a:ext cx="3744416" cy="1023863"/>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b="1" kern="1200" dirty="0" smtClean="0"/>
            <a:t>Facilitate Trade:</a:t>
          </a:r>
          <a:r>
            <a:rPr lang="en-US" sz="1700" kern="1200" dirty="0" smtClean="0"/>
            <a:t> Ensures smooth business operations by providing </a:t>
          </a:r>
          <a:r>
            <a:rPr lang="en-US" sz="1700" u="sng" kern="1200" dirty="0" smtClean="0"/>
            <a:t>clear rules.</a:t>
          </a:r>
          <a:endParaRPr lang="en-US" sz="1700" u="sng" kern="1200" dirty="0"/>
        </a:p>
      </dsp:txBody>
      <dsp:txXfrm>
        <a:off x="3938412" y="626607"/>
        <a:ext cx="3644454" cy="923901"/>
      </dsp:txXfrm>
    </dsp:sp>
    <dsp:sp modelId="{B0456572-1B13-44A4-B4D6-21A015D7E89C}">
      <dsp:nvSpPr>
        <dsp:cNvPr id="0" name=""/>
        <dsp:cNvSpPr/>
      </dsp:nvSpPr>
      <dsp:spPr>
        <a:xfrm>
          <a:off x="3888431" y="1728473"/>
          <a:ext cx="3744416" cy="1023863"/>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b="1" kern="1200" dirty="0" smtClean="0"/>
            <a:t>Protect Parties:</a:t>
          </a:r>
          <a:r>
            <a:rPr lang="en-US" sz="1700" kern="1200" dirty="0" smtClean="0"/>
            <a:t> Safeguards the rights of businesses, consumers, and other stakeholders</a:t>
          </a:r>
          <a:endParaRPr lang="en-US" sz="1700" kern="1200" dirty="0"/>
        </a:p>
      </dsp:txBody>
      <dsp:txXfrm>
        <a:off x="3938412" y="1778454"/>
        <a:ext cx="3644454" cy="923901"/>
      </dsp:txXfrm>
    </dsp:sp>
    <dsp:sp modelId="{B9668BDC-4704-48A1-962C-78526D4127A1}">
      <dsp:nvSpPr>
        <dsp:cNvPr id="0" name=""/>
        <dsp:cNvSpPr/>
      </dsp:nvSpPr>
      <dsp:spPr>
        <a:xfrm>
          <a:off x="3888431" y="2880319"/>
          <a:ext cx="3744416" cy="1023863"/>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b="1" kern="1200" dirty="0" smtClean="0"/>
            <a:t>Resolve Disputes:</a:t>
          </a:r>
          <a:r>
            <a:rPr lang="en-US" sz="1700" kern="1200" dirty="0" smtClean="0"/>
            <a:t> Provides mechanisms for addressing conflicts, such as arbitration or litigation</a:t>
          </a:r>
          <a:endParaRPr lang="en-US" sz="1700" kern="1200" dirty="0"/>
        </a:p>
      </dsp:txBody>
      <dsp:txXfrm>
        <a:off x="3938412" y="2930300"/>
        <a:ext cx="3644454" cy="923901"/>
      </dsp:txXfrm>
    </dsp:sp>
    <dsp:sp modelId="{75FFB284-F909-4EF9-84A8-084C46323E58}">
      <dsp:nvSpPr>
        <dsp:cNvPr id="0" name=""/>
        <dsp:cNvSpPr/>
      </dsp:nvSpPr>
      <dsp:spPr>
        <a:xfrm>
          <a:off x="3888431" y="4032166"/>
          <a:ext cx="3744416" cy="1023863"/>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b="1" kern="1200" smtClean="0"/>
            <a:t>Encourage Fair Practices:</a:t>
          </a:r>
          <a:r>
            <a:rPr lang="en-US" sz="1700" kern="1200" smtClean="0"/>
            <a:t> Promotes ethical and lawful business behavior.</a:t>
          </a:r>
          <a:endParaRPr lang="en-US" sz="1700" kern="1200" dirty="0"/>
        </a:p>
      </dsp:txBody>
      <dsp:txXfrm>
        <a:off x="3938412" y="4082147"/>
        <a:ext cx="3644454" cy="92390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3179CE-5CAE-4D02-BA9A-F330C4BB03B9}">
      <dsp:nvSpPr>
        <dsp:cNvPr id="0" name=""/>
        <dsp:cNvSpPr/>
      </dsp:nvSpPr>
      <dsp:spPr>
        <a:xfrm>
          <a:off x="668278" y="2562032"/>
          <a:ext cx="1979059" cy="989529"/>
        </a:xfrm>
        <a:prstGeom prst="roundRect">
          <a:avLst>
            <a:gd name="adj" fmla="val 10000"/>
          </a:avLst>
        </a:prstGeom>
        <a:solidFill>
          <a:schemeClr val="accent1">
            <a:hueOff val="0"/>
            <a:satOff val="0"/>
            <a:lumOff val="0"/>
            <a:alphaOff val="0"/>
          </a:schemeClr>
        </a:solidFill>
        <a:ln>
          <a:noFill/>
        </a:ln>
        <a:effectLst>
          <a:outerShdw blurRad="57150" dist="38100" dir="5400000" algn="ctr" rotWithShape="0">
            <a:schemeClr val="accent1">
              <a:hueOff val="0"/>
              <a:satOff val="0"/>
              <a:lumOff val="0"/>
              <a:alphaOff val="0"/>
              <a:shade val="9000"/>
              <a:alpha val="48000"/>
              <a:satMod val="105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tr-TR" sz="2100" b="1" kern="1200" dirty="0" err="1" smtClean="0"/>
            <a:t>Commerial</a:t>
          </a:r>
          <a:r>
            <a:rPr lang="tr-TR" sz="2100" b="1" kern="1200" dirty="0" smtClean="0"/>
            <a:t> </a:t>
          </a:r>
          <a:r>
            <a:rPr lang="tr-TR" sz="2100" b="1" kern="1200" dirty="0" err="1" smtClean="0"/>
            <a:t>lawyer</a:t>
          </a:r>
          <a:r>
            <a:rPr lang="tr-TR" sz="2100" b="1" kern="1200" dirty="0" smtClean="0"/>
            <a:t>  </a:t>
          </a:r>
          <a:r>
            <a:rPr lang="tr-TR" sz="2100" b="1" kern="1200" dirty="0" err="1" smtClean="0"/>
            <a:t>performs</a:t>
          </a:r>
          <a:endParaRPr lang="en-US" sz="2100" b="1" kern="1200" dirty="0"/>
        </a:p>
      </dsp:txBody>
      <dsp:txXfrm>
        <a:off x="697260" y="2591014"/>
        <a:ext cx="1921095" cy="931565"/>
      </dsp:txXfrm>
    </dsp:sp>
    <dsp:sp modelId="{05D2C3E8-4FBC-4E70-845C-10EBF09FF886}">
      <dsp:nvSpPr>
        <dsp:cNvPr id="0" name=""/>
        <dsp:cNvSpPr/>
      </dsp:nvSpPr>
      <dsp:spPr>
        <a:xfrm rot="17945813">
          <a:off x="2229204" y="2329511"/>
          <a:ext cx="1627891" cy="32124"/>
        </a:xfrm>
        <a:custGeom>
          <a:avLst/>
          <a:gdLst/>
          <a:ahLst/>
          <a:cxnLst/>
          <a:rect l="0" t="0" r="0" b="0"/>
          <a:pathLst>
            <a:path>
              <a:moveTo>
                <a:pt x="0" y="16062"/>
              </a:moveTo>
              <a:lnTo>
                <a:pt x="1627891" y="16062"/>
              </a:lnTo>
            </a:path>
          </a:pathLst>
        </a:custGeom>
        <a:noFill/>
        <a:ln w="25400" cap="flat" cmpd="sng" algn="ctr">
          <a:solidFill>
            <a:schemeClr val="accent1">
              <a:shade val="6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b="1" kern="1200"/>
        </a:p>
      </dsp:txBody>
      <dsp:txXfrm>
        <a:off x="3002452" y="2304875"/>
        <a:ext cx="81394" cy="81394"/>
      </dsp:txXfrm>
    </dsp:sp>
    <dsp:sp modelId="{0052F48E-EFCA-4E14-8C52-7FAC270CC8AB}">
      <dsp:nvSpPr>
        <dsp:cNvPr id="0" name=""/>
        <dsp:cNvSpPr/>
      </dsp:nvSpPr>
      <dsp:spPr>
        <a:xfrm>
          <a:off x="3438962" y="1139583"/>
          <a:ext cx="1979059" cy="989529"/>
        </a:xfrm>
        <a:prstGeom prst="roundRect">
          <a:avLst>
            <a:gd name="adj" fmla="val 10000"/>
          </a:avLst>
        </a:prstGeom>
        <a:solidFill>
          <a:schemeClr val="accent1">
            <a:hueOff val="0"/>
            <a:satOff val="0"/>
            <a:lumOff val="0"/>
            <a:alphaOff val="0"/>
          </a:schemeClr>
        </a:solidFill>
        <a:ln>
          <a:noFill/>
        </a:ln>
        <a:effectLst>
          <a:outerShdw blurRad="57150" dist="38100" dir="5400000" algn="ctr" rotWithShape="0">
            <a:schemeClr val="accent1">
              <a:hueOff val="0"/>
              <a:satOff val="0"/>
              <a:lumOff val="0"/>
              <a:alphaOff val="0"/>
              <a:shade val="9000"/>
              <a:alpha val="48000"/>
              <a:satMod val="105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tr-TR" sz="2100" b="1" kern="1200" dirty="0" err="1" smtClean="0"/>
            <a:t>Contentious</a:t>
          </a:r>
          <a:r>
            <a:rPr lang="tr-TR" sz="2100" b="1" kern="1200" dirty="0" smtClean="0"/>
            <a:t> </a:t>
          </a:r>
          <a:r>
            <a:rPr lang="tr-TR" sz="2100" b="1" kern="1200" dirty="0" err="1" smtClean="0"/>
            <a:t>Work</a:t>
          </a:r>
          <a:endParaRPr lang="en-US" sz="2100" b="1" kern="1200" dirty="0"/>
        </a:p>
      </dsp:txBody>
      <dsp:txXfrm>
        <a:off x="3467944" y="1168565"/>
        <a:ext cx="1921095" cy="931565"/>
      </dsp:txXfrm>
    </dsp:sp>
    <dsp:sp modelId="{190BAB98-8A33-4EDC-8E9F-B66C37CEEFD6}">
      <dsp:nvSpPr>
        <dsp:cNvPr id="0" name=""/>
        <dsp:cNvSpPr/>
      </dsp:nvSpPr>
      <dsp:spPr>
        <a:xfrm rot="18289469">
          <a:off x="5120721" y="1049306"/>
          <a:ext cx="1386225" cy="32124"/>
        </a:xfrm>
        <a:custGeom>
          <a:avLst/>
          <a:gdLst/>
          <a:ahLst/>
          <a:cxnLst/>
          <a:rect l="0" t="0" r="0" b="0"/>
          <a:pathLst>
            <a:path>
              <a:moveTo>
                <a:pt x="0" y="16062"/>
              </a:moveTo>
              <a:lnTo>
                <a:pt x="1386225" y="16062"/>
              </a:lnTo>
            </a:path>
          </a:pathLst>
        </a:custGeom>
        <a:noFill/>
        <a:ln w="25400" cap="flat" cmpd="sng" algn="ctr">
          <a:solidFill>
            <a:schemeClr val="accent1">
              <a:shade val="8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b="1" kern="1200"/>
        </a:p>
      </dsp:txBody>
      <dsp:txXfrm>
        <a:off x="5779178" y="1030713"/>
        <a:ext cx="69311" cy="69311"/>
      </dsp:txXfrm>
    </dsp:sp>
    <dsp:sp modelId="{EA46CB08-CE5D-4154-A610-08FAFE8B092E}">
      <dsp:nvSpPr>
        <dsp:cNvPr id="0" name=""/>
        <dsp:cNvSpPr/>
      </dsp:nvSpPr>
      <dsp:spPr>
        <a:xfrm>
          <a:off x="6209645" y="1624"/>
          <a:ext cx="1979059" cy="989529"/>
        </a:xfrm>
        <a:prstGeom prst="roundRect">
          <a:avLst>
            <a:gd name="adj" fmla="val 10000"/>
          </a:avLst>
        </a:prstGeom>
        <a:solidFill>
          <a:schemeClr val="accent1">
            <a:hueOff val="0"/>
            <a:satOff val="0"/>
            <a:lumOff val="0"/>
            <a:alphaOff val="0"/>
          </a:schemeClr>
        </a:solidFill>
        <a:ln>
          <a:noFill/>
        </a:ln>
        <a:effectLst>
          <a:outerShdw blurRad="57150" dist="38100" dir="5400000" algn="ctr" rotWithShape="0">
            <a:schemeClr val="accent1">
              <a:hueOff val="0"/>
              <a:satOff val="0"/>
              <a:lumOff val="0"/>
              <a:alphaOff val="0"/>
              <a:shade val="9000"/>
              <a:alpha val="48000"/>
              <a:satMod val="105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tr-TR" sz="2100" b="0" kern="1200" dirty="0" err="1" smtClean="0">
              <a:solidFill>
                <a:schemeClr val="tx1"/>
              </a:solidFill>
            </a:rPr>
            <a:t>Clailms</a:t>
          </a:r>
          <a:r>
            <a:rPr lang="tr-TR" sz="2100" b="0" kern="1200" dirty="0" smtClean="0">
              <a:solidFill>
                <a:schemeClr val="tx1"/>
              </a:solidFill>
            </a:rPr>
            <a:t> of </a:t>
          </a:r>
          <a:r>
            <a:rPr lang="tr-TR" sz="2100" b="0" kern="1200" dirty="0" err="1" smtClean="0">
              <a:solidFill>
                <a:schemeClr val="tx1"/>
              </a:solidFill>
            </a:rPr>
            <a:t>breach</a:t>
          </a:r>
          <a:r>
            <a:rPr lang="tr-TR" sz="2100" b="0" kern="1200" dirty="0" smtClean="0">
              <a:solidFill>
                <a:schemeClr val="tx1"/>
              </a:solidFill>
            </a:rPr>
            <a:t> of </a:t>
          </a:r>
          <a:r>
            <a:rPr lang="tr-TR" sz="2100" b="0" kern="1200" dirty="0" err="1" smtClean="0">
              <a:solidFill>
                <a:schemeClr val="tx1"/>
              </a:solidFill>
            </a:rPr>
            <a:t>contract</a:t>
          </a:r>
          <a:endParaRPr lang="en-US" sz="2100" b="0" kern="1200" dirty="0">
            <a:solidFill>
              <a:schemeClr val="tx1"/>
            </a:solidFill>
          </a:endParaRPr>
        </a:p>
      </dsp:txBody>
      <dsp:txXfrm>
        <a:off x="6238627" y="30606"/>
        <a:ext cx="1921095" cy="931565"/>
      </dsp:txXfrm>
    </dsp:sp>
    <dsp:sp modelId="{59D4EF7E-A698-4CF7-87FF-A427A49F30B8}">
      <dsp:nvSpPr>
        <dsp:cNvPr id="0" name=""/>
        <dsp:cNvSpPr/>
      </dsp:nvSpPr>
      <dsp:spPr>
        <a:xfrm>
          <a:off x="5418021" y="1618286"/>
          <a:ext cx="791623" cy="32124"/>
        </a:xfrm>
        <a:custGeom>
          <a:avLst/>
          <a:gdLst/>
          <a:ahLst/>
          <a:cxnLst/>
          <a:rect l="0" t="0" r="0" b="0"/>
          <a:pathLst>
            <a:path>
              <a:moveTo>
                <a:pt x="0" y="16062"/>
              </a:moveTo>
              <a:lnTo>
                <a:pt x="791623" y="16062"/>
              </a:lnTo>
            </a:path>
          </a:pathLst>
        </a:custGeom>
        <a:noFill/>
        <a:ln w="25400" cap="flat" cmpd="sng" algn="ctr">
          <a:solidFill>
            <a:schemeClr val="accent1">
              <a:shade val="8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b="1" kern="1200"/>
        </a:p>
      </dsp:txBody>
      <dsp:txXfrm>
        <a:off x="5794043" y="1614558"/>
        <a:ext cx="39581" cy="39581"/>
      </dsp:txXfrm>
    </dsp:sp>
    <dsp:sp modelId="{1E6355C0-238A-434D-9EB4-361762FAD3E5}">
      <dsp:nvSpPr>
        <dsp:cNvPr id="0" name=""/>
        <dsp:cNvSpPr/>
      </dsp:nvSpPr>
      <dsp:spPr>
        <a:xfrm>
          <a:off x="6209645" y="1139583"/>
          <a:ext cx="1979059" cy="989529"/>
        </a:xfrm>
        <a:prstGeom prst="roundRect">
          <a:avLst>
            <a:gd name="adj" fmla="val 10000"/>
          </a:avLst>
        </a:prstGeom>
        <a:solidFill>
          <a:schemeClr val="accent1">
            <a:hueOff val="0"/>
            <a:satOff val="0"/>
            <a:lumOff val="0"/>
            <a:alphaOff val="0"/>
          </a:schemeClr>
        </a:solidFill>
        <a:ln>
          <a:noFill/>
        </a:ln>
        <a:effectLst>
          <a:outerShdw blurRad="57150" dist="38100" dir="5400000" algn="ctr" rotWithShape="0">
            <a:schemeClr val="accent1">
              <a:hueOff val="0"/>
              <a:satOff val="0"/>
              <a:lumOff val="0"/>
              <a:alphaOff val="0"/>
              <a:shade val="9000"/>
              <a:alpha val="48000"/>
              <a:satMod val="105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tr-TR" sz="2100" b="0" kern="1200" dirty="0" err="1" smtClean="0">
              <a:solidFill>
                <a:schemeClr val="tx1"/>
              </a:solidFill>
            </a:rPr>
            <a:t>Arbitration</a:t>
          </a:r>
          <a:r>
            <a:rPr lang="tr-TR" sz="2100" b="0" kern="1200" dirty="0" smtClean="0">
              <a:solidFill>
                <a:schemeClr val="tx1"/>
              </a:solidFill>
            </a:rPr>
            <a:t> </a:t>
          </a:r>
          <a:r>
            <a:rPr lang="tr-TR" sz="2100" b="0" kern="1200" dirty="0" err="1" smtClean="0">
              <a:solidFill>
                <a:schemeClr val="tx1"/>
              </a:solidFill>
            </a:rPr>
            <a:t>proceedings</a:t>
          </a:r>
          <a:endParaRPr lang="en-US" sz="2100" b="0" kern="1200" dirty="0">
            <a:solidFill>
              <a:schemeClr val="tx1"/>
            </a:solidFill>
          </a:endParaRPr>
        </a:p>
      </dsp:txBody>
      <dsp:txXfrm>
        <a:off x="6238627" y="1168565"/>
        <a:ext cx="1921095" cy="931565"/>
      </dsp:txXfrm>
    </dsp:sp>
    <dsp:sp modelId="{6EA7CD1E-EFFE-4647-B0F4-BE16BA7D7694}">
      <dsp:nvSpPr>
        <dsp:cNvPr id="0" name=""/>
        <dsp:cNvSpPr/>
      </dsp:nvSpPr>
      <dsp:spPr>
        <a:xfrm rot="3310531">
          <a:off x="5120721" y="2187266"/>
          <a:ext cx="1386225" cy="32124"/>
        </a:xfrm>
        <a:custGeom>
          <a:avLst/>
          <a:gdLst/>
          <a:ahLst/>
          <a:cxnLst/>
          <a:rect l="0" t="0" r="0" b="0"/>
          <a:pathLst>
            <a:path>
              <a:moveTo>
                <a:pt x="0" y="16062"/>
              </a:moveTo>
              <a:lnTo>
                <a:pt x="1386225" y="16062"/>
              </a:lnTo>
            </a:path>
          </a:pathLst>
        </a:custGeom>
        <a:noFill/>
        <a:ln w="25400" cap="flat" cmpd="sng" algn="ctr">
          <a:solidFill>
            <a:schemeClr val="accent1">
              <a:shade val="8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b="1" kern="1200"/>
        </a:p>
      </dsp:txBody>
      <dsp:txXfrm>
        <a:off x="5779178" y="2168672"/>
        <a:ext cx="69311" cy="69311"/>
      </dsp:txXfrm>
    </dsp:sp>
    <dsp:sp modelId="{0AFFD27E-5A58-4F31-87BE-79590442A983}">
      <dsp:nvSpPr>
        <dsp:cNvPr id="0" name=""/>
        <dsp:cNvSpPr/>
      </dsp:nvSpPr>
      <dsp:spPr>
        <a:xfrm>
          <a:off x="6209645" y="2277543"/>
          <a:ext cx="1979059" cy="989529"/>
        </a:xfrm>
        <a:prstGeom prst="roundRect">
          <a:avLst>
            <a:gd name="adj" fmla="val 10000"/>
          </a:avLst>
        </a:prstGeom>
        <a:solidFill>
          <a:schemeClr val="accent1">
            <a:hueOff val="0"/>
            <a:satOff val="0"/>
            <a:lumOff val="0"/>
            <a:alphaOff val="0"/>
          </a:schemeClr>
        </a:solidFill>
        <a:ln>
          <a:noFill/>
        </a:ln>
        <a:effectLst>
          <a:outerShdw blurRad="57150" dist="38100" dir="5400000" algn="ctr" rotWithShape="0">
            <a:schemeClr val="accent1">
              <a:hueOff val="0"/>
              <a:satOff val="0"/>
              <a:lumOff val="0"/>
              <a:alphaOff val="0"/>
              <a:shade val="9000"/>
              <a:alpha val="48000"/>
              <a:satMod val="105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tr-TR" sz="2100" b="0" i="0" kern="1200" dirty="0" err="1" smtClean="0">
              <a:solidFill>
                <a:schemeClr val="tx1"/>
              </a:solidFill>
            </a:rPr>
            <a:t>Representing</a:t>
          </a:r>
          <a:r>
            <a:rPr lang="tr-TR" sz="2100" b="0" i="0" kern="1200" dirty="0" smtClean="0">
              <a:solidFill>
                <a:schemeClr val="tx1"/>
              </a:solidFill>
            </a:rPr>
            <a:t> </a:t>
          </a:r>
          <a:r>
            <a:rPr lang="tr-TR" sz="2100" b="0" i="0" kern="1200" dirty="0" err="1" smtClean="0">
              <a:solidFill>
                <a:schemeClr val="tx1"/>
              </a:solidFill>
            </a:rPr>
            <a:t>client</a:t>
          </a:r>
          <a:endParaRPr lang="en-US" sz="2100" b="0" i="0" kern="1200" dirty="0">
            <a:solidFill>
              <a:schemeClr val="tx1"/>
            </a:solidFill>
          </a:endParaRPr>
        </a:p>
      </dsp:txBody>
      <dsp:txXfrm>
        <a:off x="6238627" y="2306525"/>
        <a:ext cx="1921095" cy="931565"/>
      </dsp:txXfrm>
    </dsp:sp>
    <dsp:sp modelId="{223488F4-DD60-4948-BC8C-3EA20598718E}">
      <dsp:nvSpPr>
        <dsp:cNvPr id="0" name=""/>
        <dsp:cNvSpPr/>
      </dsp:nvSpPr>
      <dsp:spPr>
        <a:xfrm rot="3654187">
          <a:off x="2229204" y="3751960"/>
          <a:ext cx="1627891" cy="32124"/>
        </a:xfrm>
        <a:custGeom>
          <a:avLst/>
          <a:gdLst/>
          <a:ahLst/>
          <a:cxnLst/>
          <a:rect l="0" t="0" r="0" b="0"/>
          <a:pathLst>
            <a:path>
              <a:moveTo>
                <a:pt x="0" y="16062"/>
              </a:moveTo>
              <a:lnTo>
                <a:pt x="1627891" y="16062"/>
              </a:lnTo>
            </a:path>
          </a:pathLst>
        </a:custGeom>
        <a:noFill/>
        <a:ln w="25400" cap="flat" cmpd="sng" algn="ctr">
          <a:solidFill>
            <a:schemeClr val="accent1">
              <a:shade val="6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b="1" kern="1200"/>
        </a:p>
      </dsp:txBody>
      <dsp:txXfrm>
        <a:off x="3002452" y="3727325"/>
        <a:ext cx="81394" cy="81394"/>
      </dsp:txXfrm>
    </dsp:sp>
    <dsp:sp modelId="{706E5637-7157-4211-AEE2-4F7F07063F00}">
      <dsp:nvSpPr>
        <dsp:cNvPr id="0" name=""/>
        <dsp:cNvSpPr/>
      </dsp:nvSpPr>
      <dsp:spPr>
        <a:xfrm>
          <a:off x="3438962" y="3984482"/>
          <a:ext cx="1979059" cy="989529"/>
        </a:xfrm>
        <a:prstGeom prst="roundRect">
          <a:avLst>
            <a:gd name="adj" fmla="val 10000"/>
          </a:avLst>
        </a:prstGeom>
        <a:solidFill>
          <a:schemeClr val="accent1">
            <a:hueOff val="0"/>
            <a:satOff val="0"/>
            <a:lumOff val="0"/>
            <a:alphaOff val="0"/>
          </a:schemeClr>
        </a:solidFill>
        <a:ln>
          <a:noFill/>
        </a:ln>
        <a:effectLst>
          <a:outerShdw blurRad="57150" dist="38100" dir="5400000" algn="ctr" rotWithShape="0">
            <a:schemeClr val="accent1">
              <a:hueOff val="0"/>
              <a:satOff val="0"/>
              <a:lumOff val="0"/>
              <a:alphaOff val="0"/>
              <a:shade val="9000"/>
              <a:alpha val="48000"/>
              <a:satMod val="105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tr-TR" sz="2100" b="1" kern="1200" dirty="0" err="1" smtClean="0"/>
            <a:t>Non-Contentious</a:t>
          </a:r>
          <a:r>
            <a:rPr lang="tr-TR" sz="2100" b="1" kern="1200" dirty="0" smtClean="0"/>
            <a:t> </a:t>
          </a:r>
          <a:r>
            <a:rPr lang="tr-TR" sz="2100" b="1" kern="1200" dirty="0" err="1" smtClean="0"/>
            <a:t>Work</a:t>
          </a:r>
          <a:endParaRPr lang="en-US" sz="2100" b="1" kern="1200" dirty="0"/>
        </a:p>
      </dsp:txBody>
      <dsp:txXfrm>
        <a:off x="3467944" y="4013464"/>
        <a:ext cx="1921095" cy="931565"/>
      </dsp:txXfrm>
    </dsp:sp>
    <dsp:sp modelId="{3EE85DE1-4F46-4BC8-830F-01420536A1C4}">
      <dsp:nvSpPr>
        <dsp:cNvPr id="0" name=""/>
        <dsp:cNvSpPr/>
      </dsp:nvSpPr>
      <dsp:spPr>
        <a:xfrm rot="19457599">
          <a:off x="5326389" y="4178695"/>
          <a:ext cx="974887" cy="32124"/>
        </a:xfrm>
        <a:custGeom>
          <a:avLst/>
          <a:gdLst/>
          <a:ahLst/>
          <a:cxnLst/>
          <a:rect l="0" t="0" r="0" b="0"/>
          <a:pathLst>
            <a:path>
              <a:moveTo>
                <a:pt x="0" y="16062"/>
              </a:moveTo>
              <a:lnTo>
                <a:pt x="974887" y="16062"/>
              </a:lnTo>
            </a:path>
          </a:pathLst>
        </a:custGeom>
        <a:noFill/>
        <a:ln w="25400" cap="flat" cmpd="sng" algn="ctr">
          <a:solidFill>
            <a:schemeClr val="accent1">
              <a:shade val="8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b="1" kern="1200"/>
        </a:p>
      </dsp:txBody>
      <dsp:txXfrm>
        <a:off x="5789461" y="4170384"/>
        <a:ext cx="48744" cy="48744"/>
      </dsp:txXfrm>
    </dsp:sp>
    <dsp:sp modelId="{74CB140D-A4E2-4A88-8D3F-8210FB3CB5BE}">
      <dsp:nvSpPr>
        <dsp:cNvPr id="0" name=""/>
        <dsp:cNvSpPr/>
      </dsp:nvSpPr>
      <dsp:spPr>
        <a:xfrm>
          <a:off x="6209645" y="3415502"/>
          <a:ext cx="1979059" cy="989529"/>
        </a:xfrm>
        <a:prstGeom prst="roundRect">
          <a:avLst>
            <a:gd name="adj" fmla="val 10000"/>
          </a:avLst>
        </a:prstGeom>
        <a:solidFill>
          <a:schemeClr val="accent1">
            <a:hueOff val="0"/>
            <a:satOff val="0"/>
            <a:lumOff val="0"/>
            <a:alphaOff val="0"/>
          </a:schemeClr>
        </a:solidFill>
        <a:ln>
          <a:noFill/>
        </a:ln>
        <a:effectLst>
          <a:outerShdw blurRad="57150" dist="38100" dir="5400000" algn="ctr" rotWithShape="0">
            <a:schemeClr val="accent1">
              <a:hueOff val="0"/>
              <a:satOff val="0"/>
              <a:lumOff val="0"/>
              <a:alphaOff val="0"/>
              <a:shade val="9000"/>
              <a:alpha val="48000"/>
              <a:satMod val="105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tr-TR" sz="2100" b="0" kern="1200" dirty="0" err="1" smtClean="0">
              <a:solidFill>
                <a:schemeClr val="tx1"/>
              </a:solidFill>
            </a:rPr>
            <a:t>Drafting</a:t>
          </a:r>
          <a:r>
            <a:rPr lang="tr-TR" sz="2100" b="0" kern="1200" dirty="0" smtClean="0">
              <a:solidFill>
                <a:schemeClr val="tx1"/>
              </a:solidFill>
            </a:rPr>
            <a:t> </a:t>
          </a:r>
          <a:r>
            <a:rPr lang="tr-TR" sz="2100" b="0" kern="1200" dirty="0" err="1" smtClean="0">
              <a:solidFill>
                <a:schemeClr val="tx1"/>
              </a:solidFill>
            </a:rPr>
            <a:t>commercial</a:t>
          </a:r>
          <a:r>
            <a:rPr lang="tr-TR" sz="2100" b="0" kern="1200" dirty="0" smtClean="0">
              <a:solidFill>
                <a:schemeClr val="tx1"/>
              </a:solidFill>
            </a:rPr>
            <a:t> </a:t>
          </a:r>
          <a:r>
            <a:rPr lang="tr-TR" sz="2100" b="0" kern="1200" dirty="0" err="1" smtClean="0">
              <a:solidFill>
                <a:schemeClr val="tx1"/>
              </a:solidFill>
            </a:rPr>
            <a:t>contracts</a:t>
          </a:r>
          <a:endParaRPr lang="en-US" sz="2100" b="0" kern="1200" dirty="0">
            <a:solidFill>
              <a:schemeClr val="tx1"/>
            </a:solidFill>
          </a:endParaRPr>
        </a:p>
      </dsp:txBody>
      <dsp:txXfrm>
        <a:off x="6238627" y="3444484"/>
        <a:ext cx="1921095" cy="931565"/>
      </dsp:txXfrm>
    </dsp:sp>
    <dsp:sp modelId="{D1A24D37-6377-42BD-AEE4-4C6253B8197E}">
      <dsp:nvSpPr>
        <dsp:cNvPr id="0" name=""/>
        <dsp:cNvSpPr/>
      </dsp:nvSpPr>
      <dsp:spPr>
        <a:xfrm rot="2142401">
          <a:off x="5326389" y="4747674"/>
          <a:ext cx="974887" cy="32124"/>
        </a:xfrm>
        <a:custGeom>
          <a:avLst/>
          <a:gdLst/>
          <a:ahLst/>
          <a:cxnLst/>
          <a:rect l="0" t="0" r="0" b="0"/>
          <a:pathLst>
            <a:path>
              <a:moveTo>
                <a:pt x="0" y="16062"/>
              </a:moveTo>
              <a:lnTo>
                <a:pt x="974887" y="16062"/>
              </a:lnTo>
            </a:path>
          </a:pathLst>
        </a:custGeom>
        <a:noFill/>
        <a:ln w="25400" cap="flat" cmpd="sng" algn="ctr">
          <a:solidFill>
            <a:schemeClr val="accent1">
              <a:shade val="8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b="1" kern="1200"/>
        </a:p>
      </dsp:txBody>
      <dsp:txXfrm>
        <a:off x="5789461" y="4739364"/>
        <a:ext cx="48744" cy="48744"/>
      </dsp:txXfrm>
    </dsp:sp>
    <dsp:sp modelId="{754934C0-9593-4FA3-AC48-8948F9D1267F}">
      <dsp:nvSpPr>
        <dsp:cNvPr id="0" name=""/>
        <dsp:cNvSpPr/>
      </dsp:nvSpPr>
      <dsp:spPr>
        <a:xfrm>
          <a:off x="6209645" y="4553461"/>
          <a:ext cx="1979059" cy="989529"/>
        </a:xfrm>
        <a:prstGeom prst="roundRect">
          <a:avLst>
            <a:gd name="adj" fmla="val 10000"/>
          </a:avLst>
        </a:prstGeom>
        <a:solidFill>
          <a:schemeClr val="accent1">
            <a:hueOff val="0"/>
            <a:satOff val="0"/>
            <a:lumOff val="0"/>
            <a:alphaOff val="0"/>
          </a:schemeClr>
        </a:solidFill>
        <a:ln>
          <a:noFill/>
        </a:ln>
        <a:effectLst>
          <a:outerShdw blurRad="57150" dist="38100" dir="5400000" algn="ctr" rotWithShape="0">
            <a:schemeClr val="accent1">
              <a:hueOff val="0"/>
              <a:satOff val="0"/>
              <a:lumOff val="0"/>
              <a:alphaOff val="0"/>
              <a:shade val="9000"/>
              <a:alpha val="48000"/>
              <a:satMod val="105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tr-TR" sz="2100" b="0" kern="1200" dirty="0" err="1" smtClean="0">
              <a:solidFill>
                <a:schemeClr val="tx1"/>
              </a:solidFill>
            </a:rPr>
            <a:t>Advising</a:t>
          </a:r>
          <a:r>
            <a:rPr lang="tr-TR" sz="2100" b="0" kern="1200" dirty="0" smtClean="0">
              <a:solidFill>
                <a:schemeClr val="tx1"/>
              </a:solidFill>
            </a:rPr>
            <a:t> </a:t>
          </a:r>
          <a:r>
            <a:rPr lang="tr-TR" sz="2100" b="0" kern="1200" dirty="0" err="1" smtClean="0">
              <a:solidFill>
                <a:schemeClr val="tx1"/>
              </a:solidFill>
            </a:rPr>
            <a:t>companies</a:t>
          </a:r>
          <a:endParaRPr lang="en-US" sz="2100" b="0" kern="1200" dirty="0">
            <a:solidFill>
              <a:schemeClr val="tx1"/>
            </a:solidFill>
          </a:endParaRPr>
        </a:p>
      </dsp:txBody>
      <dsp:txXfrm>
        <a:off x="6238627" y="4582443"/>
        <a:ext cx="1921095" cy="93156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AC5B63-BD77-4D13-A4C5-A0181AB8F678}">
      <dsp:nvSpPr>
        <dsp:cNvPr id="0" name=""/>
        <dsp:cNvSpPr/>
      </dsp:nvSpPr>
      <dsp:spPr>
        <a:xfrm rot="5400000">
          <a:off x="5651114" y="-2329122"/>
          <a:ext cx="841199" cy="571455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US" sz="1400" kern="1200" dirty="0" err="1" smtClean="0"/>
            <a:t>Huan</a:t>
          </a:r>
          <a:r>
            <a:rPr lang="en-US" sz="1400" kern="1200" dirty="0" smtClean="0"/>
            <a:t> sings </a:t>
          </a:r>
          <a:r>
            <a:rPr lang="en-US" sz="1400" b="1" kern="1200" dirty="0" smtClean="0"/>
            <a:t>loudly</a:t>
          </a:r>
          <a:r>
            <a:rPr lang="en-US" sz="1400" kern="1200" dirty="0" smtClean="0"/>
            <a:t> in the shower.</a:t>
          </a:r>
          <a:endParaRPr lang="en-US" sz="1400" kern="1200" dirty="0"/>
        </a:p>
        <a:p>
          <a:pPr marL="114300" lvl="1" indent="-114300" algn="l" defTabSz="622300">
            <a:lnSpc>
              <a:spcPct val="90000"/>
            </a:lnSpc>
            <a:spcBef>
              <a:spcPct val="0"/>
            </a:spcBef>
            <a:spcAft>
              <a:spcPct val="15000"/>
            </a:spcAft>
            <a:buChar char="••"/>
          </a:pPr>
          <a:r>
            <a:rPr lang="en-US" sz="1400" kern="1200" smtClean="0"/>
            <a:t>My cat waits </a:t>
          </a:r>
          <a:r>
            <a:rPr lang="en-US" sz="1400" b="1" kern="1200" smtClean="0"/>
            <a:t>impatiently</a:t>
          </a:r>
          <a:r>
            <a:rPr lang="en-US" sz="1400" kern="1200" smtClean="0"/>
            <a:t> for his food.</a:t>
          </a:r>
          <a:endParaRPr lang="en-US" sz="1400" kern="1200" dirty="0"/>
        </a:p>
        <a:p>
          <a:pPr marL="114300" lvl="1" indent="-114300" algn="l" defTabSz="622300">
            <a:lnSpc>
              <a:spcPct val="90000"/>
            </a:lnSpc>
            <a:spcBef>
              <a:spcPct val="0"/>
            </a:spcBef>
            <a:spcAft>
              <a:spcPct val="15000"/>
            </a:spcAft>
            <a:buChar char="••"/>
          </a:pPr>
          <a:r>
            <a:rPr lang="en-US" sz="1400" kern="1200" dirty="0" smtClean="0"/>
            <a:t>I will </a:t>
          </a:r>
          <a:r>
            <a:rPr lang="en-US" sz="1400" b="1" kern="1200" dirty="0" smtClean="0"/>
            <a:t>seriously</a:t>
          </a:r>
          <a:r>
            <a:rPr lang="en-US" sz="1400" kern="1200" dirty="0" smtClean="0"/>
            <a:t> consider your suggestion.</a:t>
          </a:r>
          <a:endParaRPr lang="en-US" sz="1400" kern="1200" dirty="0"/>
        </a:p>
      </dsp:txBody>
      <dsp:txXfrm rot="-5400000">
        <a:off x="3214437" y="148619"/>
        <a:ext cx="5673490" cy="759071"/>
      </dsp:txXfrm>
    </dsp:sp>
    <dsp:sp modelId="{F5009F4D-455F-4C02-82F7-1D61B4E70149}">
      <dsp:nvSpPr>
        <dsp:cNvPr id="0" name=""/>
        <dsp:cNvSpPr/>
      </dsp:nvSpPr>
      <dsp:spPr>
        <a:xfrm>
          <a:off x="0" y="2404"/>
          <a:ext cx="3214437" cy="105149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83820" rIns="167640" bIns="83820" numCol="1" spcCol="1270" anchor="ctr" anchorCtr="0">
          <a:noAutofit/>
        </a:bodyPr>
        <a:lstStyle/>
        <a:p>
          <a:pPr lvl="0" algn="ctr" defTabSz="1955800">
            <a:lnSpc>
              <a:spcPct val="90000"/>
            </a:lnSpc>
            <a:spcBef>
              <a:spcPct val="0"/>
            </a:spcBef>
            <a:spcAft>
              <a:spcPct val="35000"/>
            </a:spcAft>
          </a:pPr>
          <a:r>
            <a:rPr lang="tr-TR" sz="4400" kern="1200" dirty="0" err="1" smtClean="0"/>
            <a:t>Manner</a:t>
          </a:r>
          <a:endParaRPr lang="en-US" sz="4400" kern="1200" dirty="0"/>
        </a:p>
      </dsp:txBody>
      <dsp:txXfrm>
        <a:off x="51330" y="53734"/>
        <a:ext cx="3111777" cy="948839"/>
      </dsp:txXfrm>
    </dsp:sp>
    <dsp:sp modelId="{1A8F4AA3-1B67-421E-9742-46A05624593D}">
      <dsp:nvSpPr>
        <dsp:cNvPr id="0" name=""/>
        <dsp:cNvSpPr/>
      </dsp:nvSpPr>
      <dsp:spPr>
        <a:xfrm rot="5400000">
          <a:off x="5651114" y="-1225048"/>
          <a:ext cx="841199" cy="571455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t>We arrived at the theater and got in line </a:t>
          </a:r>
          <a:r>
            <a:rPr lang="en-US" sz="1200" b="1" kern="1200" dirty="0" smtClean="0"/>
            <a:t>early</a:t>
          </a:r>
          <a:r>
            <a:rPr lang="en-US" sz="1200" kern="1200" dirty="0" smtClean="0"/>
            <a:t>.</a:t>
          </a:r>
          <a:endParaRPr lang="en-US" sz="1200" kern="1200" dirty="0"/>
        </a:p>
        <a:p>
          <a:pPr marL="114300" lvl="1" indent="-114300" algn="l" defTabSz="533400">
            <a:lnSpc>
              <a:spcPct val="90000"/>
            </a:lnSpc>
            <a:spcBef>
              <a:spcPct val="0"/>
            </a:spcBef>
            <a:spcAft>
              <a:spcPct val="15000"/>
            </a:spcAft>
            <a:buChar char="••"/>
          </a:pPr>
          <a:r>
            <a:rPr lang="en-US" sz="1200" kern="1200" smtClean="0"/>
            <a:t>Mara is confident that,</a:t>
          </a:r>
          <a:r>
            <a:rPr lang="en-US" sz="1200" b="1" kern="1200" smtClean="0"/>
            <a:t> eventually</a:t>
          </a:r>
          <a:r>
            <a:rPr lang="en-US" sz="1200" kern="1200" smtClean="0"/>
            <a:t>, her training will pay off.</a:t>
          </a:r>
          <a:endParaRPr lang="en-US" sz="1200" kern="1200" dirty="0"/>
        </a:p>
        <a:p>
          <a:pPr marL="114300" lvl="1" indent="-114300" algn="l" defTabSz="533400">
            <a:lnSpc>
              <a:spcPct val="90000"/>
            </a:lnSpc>
            <a:spcBef>
              <a:spcPct val="0"/>
            </a:spcBef>
            <a:spcAft>
              <a:spcPct val="15000"/>
            </a:spcAft>
            <a:buChar char="••"/>
          </a:pPr>
          <a:r>
            <a:rPr lang="en-US" sz="1200" kern="1200" dirty="0" smtClean="0"/>
            <a:t>Some adverbs that describe time are concerned with duration and answer the question of how long a verb’s action is done.</a:t>
          </a:r>
          <a:endParaRPr lang="en-US" sz="1200" kern="1200" dirty="0"/>
        </a:p>
        <a:p>
          <a:pPr marL="114300" lvl="1" indent="-114300" algn="l" defTabSz="533400">
            <a:lnSpc>
              <a:spcPct val="90000"/>
            </a:lnSpc>
            <a:spcBef>
              <a:spcPct val="0"/>
            </a:spcBef>
            <a:spcAft>
              <a:spcPct val="15000"/>
            </a:spcAft>
            <a:buChar char="••"/>
          </a:pPr>
          <a:r>
            <a:rPr lang="en-US" sz="1200" kern="1200" dirty="0" smtClean="0"/>
            <a:t>The weather will be cold and windy </a:t>
          </a:r>
          <a:r>
            <a:rPr lang="en-US" sz="1200" b="1" kern="1200" dirty="0" smtClean="0"/>
            <a:t>indefinitely</a:t>
          </a:r>
          <a:r>
            <a:rPr lang="en-US" sz="1200" kern="1200" dirty="0" smtClean="0"/>
            <a:t>.</a:t>
          </a:r>
          <a:endParaRPr lang="en-US" sz="1200" kern="1200" dirty="0"/>
        </a:p>
      </dsp:txBody>
      <dsp:txXfrm rot="-5400000">
        <a:off x="3214437" y="1252693"/>
        <a:ext cx="5673490" cy="759071"/>
      </dsp:txXfrm>
    </dsp:sp>
    <dsp:sp modelId="{358683AE-F0DF-439A-AC0D-02BB0444E8D7}">
      <dsp:nvSpPr>
        <dsp:cNvPr id="0" name=""/>
        <dsp:cNvSpPr/>
      </dsp:nvSpPr>
      <dsp:spPr>
        <a:xfrm>
          <a:off x="0" y="1106479"/>
          <a:ext cx="3214437" cy="105149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83820" rIns="167640" bIns="83820" numCol="1" spcCol="1270" anchor="ctr" anchorCtr="0">
          <a:noAutofit/>
        </a:bodyPr>
        <a:lstStyle/>
        <a:p>
          <a:pPr lvl="0" algn="ctr" defTabSz="1955800">
            <a:lnSpc>
              <a:spcPct val="90000"/>
            </a:lnSpc>
            <a:spcBef>
              <a:spcPct val="0"/>
            </a:spcBef>
            <a:spcAft>
              <a:spcPct val="35000"/>
            </a:spcAft>
          </a:pPr>
          <a:r>
            <a:rPr lang="tr-TR" sz="4400" kern="1200" dirty="0" smtClean="0"/>
            <a:t>Time</a:t>
          </a:r>
          <a:endParaRPr lang="en-US" sz="4400" kern="1200" dirty="0"/>
        </a:p>
      </dsp:txBody>
      <dsp:txXfrm>
        <a:off x="51330" y="1157809"/>
        <a:ext cx="3111777" cy="948839"/>
      </dsp:txXfrm>
    </dsp:sp>
    <dsp:sp modelId="{67EA2B6E-3F34-4135-8017-168A58638DE7}">
      <dsp:nvSpPr>
        <dsp:cNvPr id="0" name=""/>
        <dsp:cNvSpPr/>
      </dsp:nvSpPr>
      <dsp:spPr>
        <a:xfrm rot="5400000">
          <a:off x="5651114" y="-120973"/>
          <a:ext cx="841199" cy="571455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57150" lvl="1" indent="-57150" algn="l" defTabSz="488950">
            <a:lnSpc>
              <a:spcPct val="90000"/>
            </a:lnSpc>
            <a:spcBef>
              <a:spcPct val="0"/>
            </a:spcBef>
            <a:spcAft>
              <a:spcPct val="15000"/>
            </a:spcAft>
            <a:buChar char="••"/>
          </a:pPr>
          <a:r>
            <a:rPr lang="en-US" sz="1100" kern="1200" dirty="0" smtClean="0"/>
            <a:t>Turn in </a:t>
          </a:r>
          <a:r>
            <a:rPr lang="en-US" sz="1100" b="1" kern="1200" dirty="0" smtClean="0"/>
            <a:t>there</a:t>
          </a:r>
          <a:r>
            <a:rPr lang="en-US" sz="1100" kern="1200" dirty="0" smtClean="0"/>
            <a:t>, at the next left.</a:t>
          </a:r>
          <a:endParaRPr lang="en-US" sz="1100" kern="1200" dirty="0"/>
        </a:p>
        <a:p>
          <a:pPr marL="57150" lvl="1" indent="-57150" algn="l" defTabSz="488950">
            <a:lnSpc>
              <a:spcPct val="90000"/>
            </a:lnSpc>
            <a:spcBef>
              <a:spcPct val="0"/>
            </a:spcBef>
            <a:spcAft>
              <a:spcPct val="15000"/>
            </a:spcAft>
            <a:buChar char="••"/>
          </a:pPr>
          <a:r>
            <a:rPr lang="en-US" sz="1100" kern="1200" dirty="0" smtClean="0"/>
            <a:t>Let’s go </a:t>
          </a:r>
          <a:r>
            <a:rPr lang="en-US" sz="1100" b="1" kern="1200" dirty="0" smtClean="0"/>
            <a:t>inside</a:t>
          </a:r>
          <a:r>
            <a:rPr lang="en-US" sz="1100" kern="1200" dirty="0" smtClean="0"/>
            <a:t> and ask how much they want for that guitar.</a:t>
          </a:r>
          <a:endParaRPr lang="en-US" sz="1100" kern="1200" dirty="0"/>
        </a:p>
        <a:p>
          <a:pPr marL="57150" lvl="1" indent="-57150" algn="l" defTabSz="488950">
            <a:lnSpc>
              <a:spcPct val="90000"/>
            </a:lnSpc>
            <a:spcBef>
              <a:spcPct val="0"/>
            </a:spcBef>
            <a:spcAft>
              <a:spcPct val="15000"/>
            </a:spcAft>
            <a:buChar char="••"/>
          </a:pPr>
          <a:r>
            <a:rPr lang="en-US" sz="1100" kern="1200" dirty="0" smtClean="0"/>
            <a:t>The others hiked to the peak while she waited </a:t>
          </a:r>
          <a:r>
            <a:rPr lang="en-US" sz="1100" b="1" kern="1200" dirty="0" smtClean="0"/>
            <a:t>below</a:t>
          </a:r>
          <a:r>
            <a:rPr lang="en-US" sz="1100" kern="1200" dirty="0" smtClean="0"/>
            <a:t>.</a:t>
          </a:r>
          <a:r>
            <a:rPr lang="tr-TR" sz="1100" kern="1200" dirty="0" smtClean="0"/>
            <a:t/>
          </a:r>
          <a:br>
            <a:rPr lang="tr-TR" sz="1100" kern="1200" dirty="0" smtClean="0"/>
          </a:br>
          <a:endParaRPr lang="en-US" sz="1100" kern="1200" dirty="0"/>
        </a:p>
      </dsp:txBody>
      <dsp:txXfrm rot="-5400000">
        <a:off x="3214437" y="2356768"/>
        <a:ext cx="5673490" cy="759071"/>
      </dsp:txXfrm>
    </dsp:sp>
    <dsp:sp modelId="{A67E4531-ADEF-4A35-A190-23808414D323}">
      <dsp:nvSpPr>
        <dsp:cNvPr id="0" name=""/>
        <dsp:cNvSpPr/>
      </dsp:nvSpPr>
      <dsp:spPr>
        <a:xfrm>
          <a:off x="0" y="2210554"/>
          <a:ext cx="3214437" cy="105149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83820" rIns="167640" bIns="83820" numCol="1" spcCol="1270" anchor="ctr" anchorCtr="0">
          <a:noAutofit/>
        </a:bodyPr>
        <a:lstStyle/>
        <a:p>
          <a:pPr lvl="0" algn="ctr" defTabSz="1955800">
            <a:lnSpc>
              <a:spcPct val="90000"/>
            </a:lnSpc>
            <a:spcBef>
              <a:spcPct val="0"/>
            </a:spcBef>
            <a:spcAft>
              <a:spcPct val="35000"/>
            </a:spcAft>
          </a:pPr>
          <a:r>
            <a:rPr lang="tr-TR" sz="4400" kern="1200" dirty="0" err="1" smtClean="0"/>
            <a:t>Place</a:t>
          </a:r>
          <a:endParaRPr lang="en-US" sz="4400" kern="1200" dirty="0"/>
        </a:p>
      </dsp:txBody>
      <dsp:txXfrm>
        <a:off x="51330" y="2261884"/>
        <a:ext cx="3111777" cy="948839"/>
      </dsp:txXfrm>
    </dsp:sp>
    <dsp:sp modelId="{639668AB-64F3-47AF-93CA-862CEF8BB638}">
      <dsp:nvSpPr>
        <dsp:cNvPr id="0" name=""/>
        <dsp:cNvSpPr/>
      </dsp:nvSpPr>
      <dsp:spPr>
        <a:xfrm rot="5400000">
          <a:off x="5651114" y="983101"/>
          <a:ext cx="841199" cy="571455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US" sz="1400" kern="1200" smtClean="0"/>
            <a:t>I used to go dancing </a:t>
          </a:r>
          <a:r>
            <a:rPr lang="en-US" sz="1400" b="1" kern="1200" smtClean="0"/>
            <a:t>regularly</a:t>
          </a:r>
          <a:r>
            <a:rPr lang="en-US" sz="1400" kern="1200" smtClean="0"/>
            <a:t>, but now I go only </a:t>
          </a:r>
          <a:r>
            <a:rPr lang="en-US" sz="1400" b="1" kern="1200" smtClean="0"/>
            <a:t>occasionally</a:t>
          </a:r>
          <a:r>
            <a:rPr lang="en-US" sz="1400" kern="1200" smtClean="0"/>
            <a:t>.</a:t>
          </a:r>
          <a:endParaRPr lang="en-US" sz="1400" kern="1200" dirty="0"/>
        </a:p>
        <a:p>
          <a:pPr marL="114300" lvl="1" indent="-114300" algn="l" defTabSz="622300">
            <a:lnSpc>
              <a:spcPct val="90000"/>
            </a:lnSpc>
            <a:spcBef>
              <a:spcPct val="0"/>
            </a:spcBef>
            <a:spcAft>
              <a:spcPct val="15000"/>
            </a:spcAft>
            <a:buChar char="••"/>
          </a:pPr>
          <a:r>
            <a:rPr lang="en-US" sz="1400" kern="1200" dirty="0" err="1" smtClean="0"/>
            <a:t>Farid</a:t>
          </a:r>
          <a:r>
            <a:rPr lang="en-US" sz="1400" kern="1200" dirty="0" smtClean="0"/>
            <a:t> prefers to be paid </a:t>
          </a:r>
          <a:r>
            <a:rPr lang="en-US" sz="1400" b="1" kern="1200" dirty="0" smtClean="0"/>
            <a:t>monthly </a:t>
          </a:r>
          <a:r>
            <a:rPr lang="en-US" sz="1400" kern="1200" dirty="0" smtClean="0"/>
            <a:t>rather than </a:t>
          </a:r>
          <a:r>
            <a:rPr lang="en-US" sz="1400" b="1" kern="1200" dirty="0" smtClean="0"/>
            <a:t>weekly</a:t>
          </a:r>
          <a:r>
            <a:rPr lang="en-US" sz="1400" kern="1200" dirty="0" smtClean="0"/>
            <a:t>.</a:t>
          </a:r>
          <a:endParaRPr lang="en-US" sz="1400" kern="1200" dirty="0"/>
        </a:p>
        <a:p>
          <a:pPr marL="114300" lvl="1" indent="-114300" algn="l" defTabSz="622300">
            <a:lnSpc>
              <a:spcPct val="90000"/>
            </a:lnSpc>
            <a:spcBef>
              <a:spcPct val="0"/>
            </a:spcBef>
            <a:spcAft>
              <a:spcPct val="15000"/>
            </a:spcAft>
            <a:buChar char="••"/>
          </a:pPr>
          <a:r>
            <a:rPr lang="en-US" sz="1400" kern="1200" dirty="0" smtClean="0"/>
            <a:t>Jun </a:t>
          </a:r>
          <a:r>
            <a:rPr lang="en-US" sz="1400" b="1" kern="1200" dirty="0" smtClean="0"/>
            <a:t>always</a:t>
          </a:r>
          <a:r>
            <a:rPr lang="en-US" sz="1400" kern="1200" dirty="0" smtClean="0"/>
            <a:t> eats lunch at the same time.</a:t>
          </a:r>
          <a:endParaRPr lang="en-US" sz="1400" kern="1200" dirty="0"/>
        </a:p>
      </dsp:txBody>
      <dsp:txXfrm rot="-5400000">
        <a:off x="3214437" y="3460842"/>
        <a:ext cx="5673490" cy="759071"/>
      </dsp:txXfrm>
    </dsp:sp>
    <dsp:sp modelId="{67BBB48E-8D79-4442-9358-3F6300CAEA02}">
      <dsp:nvSpPr>
        <dsp:cNvPr id="0" name=""/>
        <dsp:cNvSpPr/>
      </dsp:nvSpPr>
      <dsp:spPr>
        <a:xfrm>
          <a:off x="0" y="3314628"/>
          <a:ext cx="3214437" cy="105149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83820" rIns="167640" bIns="83820" numCol="1" spcCol="1270" anchor="ctr" anchorCtr="0">
          <a:noAutofit/>
        </a:bodyPr>
        <a:lstStyle/>
        <a:p>
          <a:pPr lvl="0" algn="ctr" defTabSz="1955800">
            <a:lnSpc>
              <a:spcPct val="90000"/>
            </a:lnSpc>
            <a:spcBef>
              <a:spcPct val="0"/>
            </a:spcBef>
            <a:spcAft>
              <a:spcPct val="35000"/>
            </a:spcAft>
          </a:pPr>
          <a:r>
            <a:rPr lang="tr-TR" sz="4400" kern="1200" dirty="0" err="1" smtClean="0"/>
            <a:t>Frequency</a:t>
          </a:r>
          <a:endParaRPr lang="en-US" sz="4400" kern="1200" dirty="0"/>
        </a:p>
      </dsp:txBody>
      <dsp:txXfrm>
        <a:off x="51330" y="3365958"/>
        <a:ext cx="3111777" cy="948839"/>
      </dsp:txXfrm>
    </dsp:sp>
    <dsp:sp modelId="{5C26B08D-2A8B-4B33-ACA4-13D99BADB522}">
      <dsp:nvSpPr>
        <dsp:cNvPr id="0" name=""/>
        <dsp:cNvSpPr/>
      </dsp:nvSpPr>
      <dsp:spPr>
        <a:xfrm rot="5400000">
          <a:off x="5651114" y="2087175"/>
          <a:ext cx="841199" cy="571455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US" sz="1400" kern="1200" dirty="0" smtClean="0"/>
            <a:t>Have you </a:t>
          </a:r>
          <a:r>
            <a:rPr lang="en-US" sz="1400" b="1" kern="1200" dirty="0" smtClean="0"/>
            <a:t>fully</a:t>
          </a:r>
          <a:r>
            <a:rPr lang="en-US" sz="1400" kern="1200" dirty="0" smtClean="0"/>
            <a:t> read the instruction manual?</a:t>
          </a:r>
          <a:endParaRPr lang="en-US" sz="1400" kern="1200" dirty="0"/>
        </a:p>
        <a:p>
          <a:pPr marL="114300" lvl="1" indent="-114300" algn="l" defTabSz="622300">
            <a:lnSpc>
              <a:spcPct val="90000"/>
            </a:lnSpc>
            <a:spcBef>
              <a:spcPct val="0"/>
            </a:spcBef>
            <a:spcAft>
              <a:spcPct val="15000"/>
            </a:spcAft>
            <a:buChar char="••"/>
          </a:pPr>
          <a:r>
            <a:rPr lang="en-US" sz="1400" kern="1200" dirty="0" smtClean="0"/>
            <a:t>It seems we’ve </a:t>
          </a:r>
          <a:r>
            <a:rPr lang="en-US" sz="1400" b="1" kern="1200" dirty="0" smtClean="0"/>
            <a:t>barely</a:t>
          </a:r>
          <a:r>
            <a:rPr lang="en-US" sz="1400" kern="1200" dirty="0" smtClean="0"/>
            <a:t> scratched the surface of this subject.</a:t>
          </a:r>
          <a:endParaRPr lang="en-US" sz="1400" kern="1200" dirty="0"/>
        </a:p>
        <a:p>
          <a:pPr marL="114300" lvl="1" indent="-114300" algn="l" defTabSz="622300">
            <a:lnSpc>
              <a:spcPct val="90000"/>
            </a:lnSpc>
            <a:spcBef>
              <a:spcPct val="0"/>
            </a:spcBef>
            <a:spcAft>
              <a:spcPct val="15000"/>
            </a:spcAft>
            <a:buChar char="••"/>
          </a:pPr>
          <a:r>
            <a:rPr lang="en-US" sz="1400" kern="1200" dirty="0" smtClean="0"/>
            <a:t>The company is owned </a:t>
          </a:r>
          <a:r>
            <a:rPr lang="en-US" sz="1400" b="1" kern="1200" dirty="0" smtClean="0"/>
            <a:t>entirely</a:t>
          </a:r>
          <a:r>
            <a:rPr lang="en-US" sz="1400" kern="1200" dirty="0" smtClean="0"/>
            <a:t> by its workers.</a:t>
          </a:r>
          <a:endParaRPr lang="en-US" sz="1400" kern="1200" dirty="0"/>
        </a:p>
      </dsp:txBody>
      <dsp:txXfrm rot="-5400000">
        <a:off x="3214437" y="4564916"/>
        <a:ext cx="5673490" cy="759071"/>
      </dsp:txXfrm>
    </dsp:sp>
    <dsp:sp modelId="{984E103E-31D4-4055-930D-3B49A3B2E63D}">
      <dsp:nvSpPr>
        <dsp:cNvPr id="0" name=""/>
        <dsp:cNvSpPr/>
      </dsp:nvSpPr>
      <dsp:spPr>
        <a:xfrm>
          <a:off x="0" y="4418703"/>
          <a:ext cx="3214437" cy="105149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83820" rIns="167640" bIns="83820" numCol="1" spcCol="1270" anchor="ctr" anchorCtr="0">
          <a:noAutofit/>
        </a:bodyPr>
        <a:lstStyle/>
        <a:p>
          <a:pPr lvl="0" algn="ctr" defTabSz="1955800">
            <a:lnSpc>
              <a:spcPct val="90000"/>
            </a:lnSpc>
            <a:spcBef>
              <a:spcPct val="0"/>
            </a:spcBef>
            <a:spcAft>
              <a:spcPct val="35000"/>
            </a:spcAft>
          </a:pPr>
          <a:r>
            <a:rPr lang="tr-TR" sz="4400" kern="1200" dirty="0" err="1" smtClean="0"/>
            <a:t>Degree</a:t>
          </a:r>
          <a:endParaRPr lang="en-US" sz="4400" kern="1200" dirty="0"/>
        </a:p>
      </dsp:txBody>
      <dsp:txXfrm>
        <a:off x="51330" y="4470033"/>
        <a:ext cx="3111777" cy="94883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9F6840-AC42-44BA-82CE-41EDA7EFB5B9}">
      <dsp:nvSpPr>
        <dsp:cNvPr id="0" name=""/>
        <dsp:cNvSpPr/>
      </dsp:nvSpPr>
      <dsp:spPr>
        <a:xfrm>
          <a:off x="0" y="72160"/>
          <a:ext cx="8784976" cy="50368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tr-TR" sz="2100" kern="1200" dirty="0" err="1" smtClean="0"/>
            <a:t>Adverbs</a:t>
          </a:r>
          <a:r>
            <a:rPr lang="tr-TR" sz="2100" kern="1200" dirty="0" smtClean="0"/>
            <a:t> of </a:t>
          </a:r>
          <a:r>
            <a:rPr lang="tr-TR" sz="2100" kern="1200" dirty="0" err="1" smtClean="0"/>
            <a:t>Manner</a:t>
          </a:r>
          <a:endParaRPr lang="en-US" sz="2100" kern="1200" dirty="0"/>
        </a:p>
      </dsp:txBody>
      <dsp:txXfrm>
        <a:off x="24588" y="96748"/>
        <a:ext cx="8735800" cy="454509"/>
      </dsp:txXfrm>
    </dsp:sp>
    <dsp:sp modelId="{8C9097CA-2C1F-4B47-ABB1-F9B0619F5336}">
      <dsp:nvSpPr>
        <dsp:cNvPr id="0" name=""/>
        <dsp:cNvSpPr/>
      </dsp:nvSpPr>
      <dsp:spPr>
        <a:xfrm>
          <a:off x="0" y="575845"/>
          <a:ext cx="8784976" cy="10650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8923" tIns="26670" rIns="149352" bIns="26670" numCol="1" spcCol="1270" anchor="t" anchorCtr="0">
          <a:noAutofit/>
        </a:bodyPr>
        <a:lstStyle/>
        <a:p>
          <a:pPr marL="171450" lvl="1" indent="-171450" algn="l" defTabSz="711200">
            <a:lnSpc>
              <a:spcPct val="90000"/>
            </a:lnSpc>
            <a:spcBef>
              <a:spcPct val="0"/>
            </a:spcBef>
            <a:spcAft>
              <a:spcPct val="20000"/>
            </a:spcAft>
            <a:buChar char="••"/>
          </a:pPr>
          <a:r>
            <a:rPr lang="en-US" sz="1600" b="0" i="0" kern="1200" dirty="0" smtClean="0"/>
            <a:t>An </a:t>
          </a:r>
          <a:r>
            <a:rPr lang="en-US" sz="1600" b="1" i="0" kern="1200" dirty="0" smtClean="0"/>
            <a:t>adverb of manner </a:t>
          </a:r>
          <a:r>
            <a:rPr lang="en-US" sz="1600" b="0" i="0" kern="1200" dirty="0" smtClean="0"/>
            <a:t>describes how an action is performed or how something happens. In most cases, adverbs of manner occur after the main verb.</a:t>
          </a:r>
          <a:endParaRPr lang="en-US" sz="1600" kern="1200" dirty="0"/>
        </a:p>
        <a:p>
          <a:pPr marL="171450" lvl="1" indent="-171450" algn="l" defTabSz="711200">
            <a:lnSpc>
              <a:spcPct val="90000"/>
            </a:lnSpc>
            <a:spcBef>
              <a:spcPct val="0"/>
            </a:spcBef>
            <a:spcAft>
              <a:spcPct val="20000"/>
            </a:spcAft>
            <a:buChar char="••"/>
          </a:pPr>
          <a:r>
            <a:rPr lang="en-US" sz="1600" b="0" i="0" kern="1200" dirty="0" smtClean="0"/>
            <a:t>Jessie read </a:t>
          </a:r>
          <a:r>
            <a:rPr lang="en-US" sz="1600" b="1" i="0" kern="1200" dirty="0" smtClean="0"/>
            <a:t>quietly</a:t>
          </a:r>
          <a:r>
            <a:rPr lang="en-US" sz="1600" b="0" i="0" kern="1200" dirty="0" smtClean="0"/>
            <a:t>.</a:t>
          </a:r>
          <a:endParaRPr lang="en-US" sz="1600" kern="1200" dirty="0"/>
        </a:p>
        <a:p>
          <a:pPr marL="171450" lvl="1" indent="-171450" algn="l" defTabSz="711200">
            <a:lnSpc>
              <a:spcPct val="90000"/>
            </a:lnSpc>
            <a:spcBef>
              <a:spcPct val="0"/>
            </a:spcBef>
            <a:spcAft>
              <a:spcPct val="20000"/>
            </a:spcAft>
            <a:buChar char="••"/>
          </a:pPr>
          <a:r>
            <a:rPr lang="en-US" sz="1600" b="0" i="0" kern="1200" dirty="0" smtClean="0"/>
            <a:t>Tom laughed </a:t>
          </a:r>
          <a:r>
            <a:rPr lang="en-US" sz="1600" b="1" i="0" kern="1200" dirty="0" smtClean="0"/>
            <a:t>loudly</a:t>
          </a:r>
          <a:r>
            <a:rPr lang="en-US" sz="1600" b="0" i="0" kern="1200" dirty="0" smtClean="0"/>
            <a:t>.</a:t>
          </a:r>
          <a:endParaRPr lang="en-US" sz="1600" b="0" i="0" kern="1200" dirty="0"/>
        </a:p>
      </dsp:txBody>
      <dsp:txXfrm>
        <a:off x="0" y="575845"/>
        <a:ext cx="8784976" cy="1065015"/>
      </dsp:txXfrm>
    </dsp:sp>
    <dsp:sp modelId="{18488F0D-1793-489C-A5F0-B1CAA6F5DB36}">
      <dsp:nvSpPr>
        <dsp:cNvPr id="0" name=""/>
        <dsp:cNvSpPr/>
      </dsp:nvSpPr>
      <dsp:spPr>
        <a:xfrm>
          <a:off x="0" y="1640861"/>
          <a:ext cx="8784976" cy="50368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tr-TR" sz="2100" kern="1200" dirty="0" err="1" smtClean="0"/>
            <a:t>Adverbs</a:t>
          </a:r>
          <a:r>
            <a:rPr lang="tr-TR" sz="2100" kern="1200" dirty="0" smtClean="0"/>
            <a:t> of </a:t>
          </a:r>
          <a:r>
            <a:rPr lang="tr-TR" sz="2100" kern="1200" dirty="0" err="1" smtClean="0"/>
            <a:t>Degree</a:t>
          </a:r>
          <a:endParaRPr lang="en-US" sz="2100" kern="1200" dirty="0"/>
        </a:p>
      </dsp:txBody>
      <dsp:txXfrm>
        <a:off x="24588" y="1665449"/>
        <a:ext cx="8735800" cy="454509"/>
      </dsp:txXfrm>
    </dsp:sp>
    <dsp:sp modelId="{E27025D1-1A8E-4A2F-8113-C53CF779F41B}">
      <dsp:nvSpPr>
        <dsp:cNvPr id="0" name=""/>
        <dsp:cNvSpPr/>
      </dsp:nvSpPr>
      <dsp:spPr>
        <a:xfrm>
          <a:off x="0" y="2144546"/>
          <a:ext cx="8784976" cy="12823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8923" tIns="26670" rIns="149352" bIns="26670" numCol="1" spcCol="1270" anchor="t" anchorCtr="0">
          <a:noAutofit/>
        </a:bodyPr>
        <a:lstStyle/>
        <a:p>
          <a:pPr marL="171450" lvl="1" indent="-171450" algn="l" defTabSz="711200">
            <a:lnSpc>
              <a:spcPct val="90000"/>
            </a:lnSpc>
            <a:spcBef>
              <a:spcPct val="0"/>
            </a:spcBef>
            <a:spcAft>
              <a:spcPct val="20000"/>
            </a:spcAft>
            <a:buChar char="••"/>
          </a:pPr>
          <a:r>
            <a:rPr lang="en-US" sz="1600" b="1" i="0" kern="1200" dirty="0" smtClean="0"/>
            <a:t>Adverbs of degree</a:t>
          </a:r>
          <a:r>
            <a:rPr lang="en-US" sz="1600" b="0" i="0" kern="1200" dirty="0" smtClean="0"/>
            <a:t> are used to qualify verbs, adjectives, or adverbs by expressing extent or degree. Some common adverbs of degree include: “extremely,” “absolutely,” “slightly,” “quite,” and “enough.”</a:t>
          </a:r>
          <a:endParaRPr lang="en-US" sz="1600" kern="1200" dirty="0"/>
        </a:p>
        <a:p>
          <a:pPr marL="171450" lvl="1" indent="-171450" algn="l" defTabSz="711200">
            <a:lnSpc>
              <a:spcPct val="90000"/>
            </a:lnSpc>
            <a:spcBef>
              <a:spcPct val="0"/>
            </a:spcBef>
            <a:spcAft>
              <a:spcPct val="20000"/>
            </a:spcAft>
            <a:buChar char="••"/>
          </a:pPr>
          <a:r>
            <a:rPr lang="en-US" sz="1600" b="0" i="0" kern="1200" dirty="0" smtClean="0"/>
            <a:t>The medication had a </a:t>
          </a:r>
          <a:r>
            <a:rPr lang="en-US" sz="1600" b="1" i="0" kern="1200" dirty="0" smtClean="0"/>
            <a:t>very </a:t>
          </a:r>
          <a:r>
            <a:rPr lang="en-US" sz="1600" b="0" i="0" kern="1200" dirty="0" smtClean="0"/>
            <a:t>positive </a:t>
          </a:r>
          <a:r>
            <a:rPr lang="en-US" sz="1600" b="0" i="0" kern="1200" dirty="0" err="1" smtClean="0">
              <a:solidFill>
                <a:schemeClr val="tx1"/>
              </a:solidFill>
            </a:rPr>
            <a:t>effec</a:t>
          </a:r>
          <a:r>
            <a:rPr lang="tr-TR" sz="1600" b="0" i="0" kern="1200" dirty="0" smtClean="0">
              <a:solidFill>
                <a:schemeClr val="tx1"/>
              </a:solidFill>
            </a:rPr>
            <a:t>t</a:t>
          </a:r>
          <a:r>
            <a:rPr lang="en-US" sz="1600" b="0" i="0" kern="1200" dirty="0" smtClean="0">
              <a:solidFill>
                <a:schemeClr val="tx1"/>
              </a:solidFill>
            </a:rPr>
            <a:t>.</a:t>
          </a:r>
          <a:endParaRPr lang="en-US" sz="1600" kern="1200" dirty="0">
            <a:solidFill>
              <a:schemeClr val="tx1"/>
            </a:solidFill>
          </a:endParaRPr>
        </a:p>
        <a:p>
          <a:pPr marL="171450" lvl="1" indent="-171450" algn="l" defTabSz="711200">
            <a:lnSpc>
              <a:spcPct val="90000"/>
            </a:lnSpc>
            <a:spcBef>
              <a:spcPct val="0"/>
            </a:spcBef>
            <a:spcAft>
              <a:spcPct val="20000"/>
            </a:spcAft>
            <a:buChar char="••"/>
          </a:pPr>
          <a:r>
            <a:rPr lang="en-US" sz="1600" b="0" i="0" kern="1200" dirty="0" smtClean="0"/>
            <a:t>I’ll be ready soon; I’m </a:t>
          </a:r>
          <a:r>
            <a:rPr lang="en-US" sz="1600" b="1" i="0" kern="1200" dirty="0" smtClean="0"/>
            <a:t>almost </a:t>
          </a:r>
          <a:r>
            <a:rPr lang="en-US" sz="1600" b="0" i="0" kern="1200" dirty="0" smtClean="0"/>
            <a:t>finished.</a:t>
          </a:r>
          <a:endParaRPr lang="en-US" sz="1600" b="0" i="0" kern="1200" dirty="0"/>
        </a:p>
      </dsp:txBody>
      <dsp:txXfrm>
        <a:off x="0" y="2144546"/>
        <a:ext cx="8784976" cy="1282364"/>
      </dsp:txXfrm>
    </dsp:sp>
    <dsp:sp modelId="{7B3986A5-3317-418C-A7A2-7A467BF5D181}">
      <dsp:nvSpPr>
        <dsp:cNvPr id="0" name=""/>
        <dsp:cNvSpPr/>
      </dsp:nvSpPr>
      <dsp:spPr>
        <a:xfrm>
          <a:off x="0" y="3426911"/>
          <a:ext cx="8784976" cy="50368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tr-TR" sz="2100" b="0" i="0" kern="1200" dirty="0" err="1" smtClean="0"/>
            <a:t>Adverbs</a:t>
          </a:r>
          <a:r>
            <a:rPr lang="tr-TR" sz="2100" b="0" i="0" kern="1200" dirty="0" smtClean="0"/>
            <a:t> of </a:t>
          </a:r>
          <a:r>
            <a:rPr lang="tr-TR" sz="2100" b="0" i="0" kern="1200" dirty="0" err="1" smtClean="0"/>
            <a:t>Place</a:t>
          </a:r>
          <a:endParaRPr lang="en-US" sz="2100" b="0" i="0" kern="1200" dirty="0"/>
        </a:p>
      </dsp:txBody>
      <dsp:txXfrm>
        <a:off x="24588" y="3451499"/>
        <a:ext cx="8735800" cy="454509"/>
      </dsp:txXfrm>
    </dsp:sp>
    <dsp:sp modelId="{480B4820-5CDB-4465-BF91-F8DCA96AE508}">
      <dsp:nvSpPr>
        <dsp:cNvPr id="0" name=""/>
        <dsp:cNvSpPr/>
      </dsp:nvSpPr>
      <dsp:spPr>
        <a:xfrm>
          <a:off x="0" y="3930596"/>
          <a:ext cx="8784976" cy="13258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8923" tIns="26670" rIns="149352" bIns="26670" numCol="1" spcCol="1270" anchor="t" anchorCtr="0">
          <a:noAutofit/>
        </a:bodyPr>
        <a:lstStyle/>
        <a:p>
          <a:pPr marL="171450" lvl="1" indent="-171450" algn="l" defTabSz="711200">
            <a:lnSpc>
              <a:spcPct val="90000"/>
            </a:lnSpc>
            <a:spcBef>
              <a:spcPct val="0"/>
            </a:spcBef>
            <a:spcAft>
              <a:spcPct val="20000"/>
            </a:spcAft>
            <a:buChar char="••"/>
          </a:pPr>
          <a:r>
            <a:rPr lang="en-US" sz="1600" b="0" i="0" kern="1200" dirty="0" smtClean="0"/>
            <a:t>An </a:t>
          </a:r>
          <a:r>
            <a:rPr lang="en-US" sz="1600" b="1" i="0" kern="1200" dirty="0" smtClean="0"/>
            <a:t>adverb of place</a:t>
          </a:r>
          <a:r>
            <a:rPr lang="en-US" sz="1600" b="0" i="0" kern="1200" dirty="0" smtClean="0"/>
            <a:t> provides information about the location of an action (e.g., position, distance, and direction). Adverbs of place typically occur after the main verb of a sentence.</a:t>
          </a:r>
          <a:endParaRPr lang="en-US" sz="1600" kern="1200" dirty="0"/>
        </a:p>
        <a:p>
          <a:pPr marL="171450" lvl="1" indent="-171450" algn="l" defTabSz="711200">
            <a:lnSpc>
              <a:spcPct val="90000"/>
            </a:lnSpc>
            <a:spcBef>
              <a:spcPct val="0"/>
            </a:spcBef>
            <a:spcAft>
              <a:spcPct val="20000"/>
            </a:spcAft>
            <a:buChar char="••"/>
          </a:pPr>
          <a:r>
            <a:rPr lang="en-US" sz="1600" b="0" i="0" kern="1200" smtClean="0"/>
            <a:t>Go </a:t>
          </a:r>
          <a:r>
            <a:rPr lang="en-US" sz="1600" b="1" i="0" kern="1200" smtClean="0"/>
            <a:t>downstairs </a:t>
          </a:r>
          <a:r>
            <a:rPr lang="en-US" sz="1600" b="0" i="0" kern="1200" smtClean="0"/>
            <a:t>and open the door.</a:t>
          </a:r>
          <a:endParaRPr lang="en-US" sz="1600" kern="1200" dirty="0"/>
        </a:p>
        <a:p>
          <a:pPr marL="171450" lvl="1" indent="-171450" algn="l" defTabSz="711200">
            <a:lnSpc>
              <a:spcPct val="90000"/>
            </a:lnSpc>
            <a:spcBef>
              <a:spcPct val="0"/>
            </a:spcBef>
            <a:spcAft>
              <a:spcPct val="20000"/>
            </a:spcAft>
            <a:buChar char="••"/>
          </a:pPr>
          <a:r>
            <a:rPr lang="en-US" sz="1600" b="0" i="0" kern="1200" smtClean="0"/>
            <a:t>Confetti was thrown </a:t>
          </a:r>
          <a:r>
            <a:rPr lang="en-US" sz="1600" b="1" i="0" kern="1200" smtClean="0"/>
            <a:t>everywhere</a:t>
          </a:r>
          <a:r>
            <a:rPr lang="en-US" sz="1600" b="0" i="0" kern="1200" smtClean="0"/>
            <a:t>.</a:t>
          </a:r>
          <a:endParaRPr lang="en-US" sz="1600" b="0" i="0" kern="1200"/>
        </a:p>
        <a:p>
          <a:pPr marL="171450" lvl="1" indent="-171450" algn="l" defTabSz="711200">
            <a:lnSpc>
              <a:spcPct val="90000"/>
            </a:lnSpc>
            <a:spcBef>
              <a:spcPct val="0"/>
            </a:spcBef>
            <a:spcAft>
              <a:spcPct val="20000"/>
            </a:spcAft>
            <a:buChar char="••"/>
          </a:pPr>
          <a:r>
            <a:rPr lang="en-US" sz="1600" b="0" i="0" kern="1200" smtClean="0"/>
            <a:t>Come </a:t>
          </a:r>
          <a:r>
            <a:rPr lang="en-US" sz="1600" b="1" i="0" kern="1200" smtClean="0"/>
            <a:t>here</a:t>
          </a:r>
          <a:r>
            <a:rPr lang="en-US" sz="1600" b="0" i="0" kern="1200" smtClean="0"/>
            <a:t>!</a:t>
          </a:r>
          <a:endParaRPr lang="en-US" sz="1600" b="0" i="0" kern="1200"/>
        </a:p>
      </dsp:txBody>
      <dsp:txXfrm>
        <a:off x="0" y="3930596"/>
        <a:ext cx="8784976" cy="132583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9F6840-AC42-44BA-82CE-41EDA7EFB5B9}">
      <dsp:nvSpPr>
        <dsp:cNvPr id="0" name=""/>
        <dsp:cNvSpPr/>
      </dsp:nvSpPr>
      <dsp:spPr>
        <a:xfrm>
          <a:off x="0" y="16109"/>
          <a:ext cx="8856984" cy="4797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tr-TR" sz="2000" kern="1200" dirty="0" err="1" smtClean="0"/>
            <a:t>Adverbs</a:t>
          </a:r>
          <a:r>
            <a:rPr lang="tr-TR" sz="2000" kern="1200" dirty="0" smtClean="0"/>
            <a:t> of Time</a:t>
          </a:r>
          <a:endParaRPr lang="en-US" sz="2000" kern="1200" dirty="0"/>
        </a:p>
      </dsp:txBody>
      <dsp:txXfrm>
        <a:off x="23417" y="39526"/>
        <a:ext cx="8810150" cy="432866"/>
      </dsp:txXfrm>
    </dsp:sp>
    <dsp:sp modelId="{8C9097CA-2C1F-4B47-ABB1-F9B0619F5336}">
      <dsp:nvSpPr>
        <dsp:cNvPr id="0" name=""/>
        <dsp:cNvSpPr/>
      </dsp:nvSpPr>
      <dsp:spPr>
        <a:xfrm>
          <a:off x="0" y="495809"/>
          <a:ext cx="8856984" cy="2111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1209" tIns="25400" rIns="142240" bIns="25400" numCol="1" spcCol="1270" anchor="t" anchorCtr="0">
          <a:noAutofit/>
        </a:bodyPr>
        <a:lstStyle/>
        <a:p>
          <a:pPr marL="171450" lvl="1" indent="-171450" algn="l" defTabSz="711200">
            <a:lnSpc>
              <a:spcPct val="90000"/>
            </a:lnSpc>
            <a:spcBef>
              <a:spcPct val="0"/>
            </a:spcBef>
            <a:spcAft>
              <a:spcPct val="20000"/>
            </a:spcAft>
            <a:buChar char="••"/>
          </a:pPr>
          <a:r>
            <a:rPr lang="en-US" sz="1600" b="1" i="0" kern="1200" dirty="0" smtClean="0"/>
            <a:t>Adverbs of time</a:t>
          </a:r>
          <a:r>
            <a:rPr lang="en-US" sz="1600" b="0" i="0" kern="1200" dirty="0" smtClean="0"/>
            <a:t> (e.g., “yesterday,” “today,” “tomorrow”) describe </a:t>
          </a:r>
          <a:r>
            <a:rPr lang="en-US" sz="1600" b="1" i="0" kern="1200" dirty="0" smtClean="0"/>
            <a:t>when</a:t>
          </a:r>
          <a:r>
            <a:rPr lang="en-US" sz="1600" b="0" i="0" kern="1200" dirty="0" smtClean="0"/>
            <a:t> something happens. They are typically placed at the end of a sentence.</a:t>
          </a:r>
          <a:endParaRPr lang="en-US" sz="1600" kern="1200" dirty="0"/>
        </a:p>
        <a:p>
          <a:pPr marL="171450" lvl="1" indent="-171450" algn="l" defTabSz="711200">
            <a:lnSpc>
              <a:spcPct val="90000"/>
            </a:lnSpc>
            <a:spcBef>
              <a:spcPct val="0"/>
            </a:spcBef>
            <a:spcAft>
              <a:spcPct val="20000"/>
            </a:spcAft>
            <a:buChar char="••"/>
          </a:pPr>
          <a:r>
            <a:rPr lang="en-US" sz="1600" b="0" i="0" kern="1200" dirty="0" smtClean="0"/>
            <a:t>I have to run, but I’ll see you </a:t>
          </a:r>
          <a:r>
            <a:rPr lang="en-US" sz="1600" b="1" i="0" kern="1200" dirty="0" smtClean="0"/>
            <a:t>tomorrow</a:t>
          </a:r>
          <a:r>
            <a:rPr lang="en-US" sz="1600" b="0" i="0" kern="1200" dirty="0" smtClean="0"/>
            <a:t>.</a:t>
          </a:r>
          <a:endParaRPr lang="en-US" sz="1600" kern="1200" dirty="0"/>
        </a:p>
        <a:p>
          <a:pPr marL="171450" lvl="1" indent="-171450" algn="l" defTabSz="711200">
            <a:lnSpc>
              <a:spcPct val="90000"/>
            </a:lnSpc>
            <a:spcBef>
              <a:spcPct val="0"/>
            </a:spcBef>
            <a:spcAft>
              <a:spcPct val="20000"/>
            </a:spcAft>
            <a:buChar char="••"/>
          </a:pPr>
          <a:r>
            <a:rPr lang="en-US" sz="1600" b="0" i="0" kern="1200" dirty="0" smtClean="0"/>
            <a:t>Dylan has a dentist appointment, so he will be late for school </a:t>
          </a:r>
          <a:r>
            <a:rPr lang="en-US" sz="1600" b="1" i="0" kern="1200" dirty="0" smtClean="0"/>
            <a:t>today</a:t>
          </a:r>
          <a:r>
            <a:rPr lang="en-US" sz="1600" b="0" i="0" kern="1200" dirty="0" smtClean="0"/>
            <a:t>.</a:t>
          </a:r>
          <a:endParaRPr lang="en-US" sz="1600" b="0" i="0" kern="1200" dirty="0"/>
        </a:p>
        <a:p>
          <a:pPr marL="171450" lvl="1" indent="-171450" algn="l" defTabSz="711200">
            <a:lnSpc>
              <a:spcPct val="90000"/>
            </a:lnSpc>
            <a:spcBef>
              <a:spcPct val="0"/>
            </a:spcBef>
            <a:spcAft>
              <a:spcPct val="20000"/>
            </a:spcAft>
            <a:buChar char="••"/>
          </a:pPr>
          <a:r>
            <a:rPr lang="en-US" sz="1600" b="1" i="0" kern="1200" dirty="0" smtClean="0"/>
            <a:t>Adverbs of duration </a:t>
          </a:r>
          <a:r>
            <a:rPr lang="en-US" sz="1600" b="0" i="0" kern="1200" dirty="0" smtClean="0"/>
            <a:t>(e.g., “temporarily,” “forever,” “shortly”) are slightly different; they describe the length of time something happens for.</a:t>
          </a:r>
          <a:endParaRPr lang="en-US" sz="1600" b="0" i="0" kern="1200" dirty="0"/>
        </a:p>
        <a:p>
          <a:pPr marL="171450" lvl="1" indent="-171450" algn="l" defTabSz="711200">
            <a:lnSpc>
              <a:spcPct val="90000"/>
            </a:lnSpc>
            <a:spcBef>
              <a:spcPct val="0"/>
            </a:spcBef>
            <a:spcAft>
              <a:spcPct val="20000"/>
            </a:spcAft>
            <a:buChar char="••"/>
          </a:pPr>
          <a:r>
            <a:rPr lang="en-US" sz="1600" b="0" i="0" kern="1200" dirty="0" smtClean="0"/>
            <a:t>The power outage should be fixed </a:t>
          </a:r>
          <a:r>
            <a:rPr lang="en-US" sz="1600" b="1" i="0" kern="1200" dirty="0" smtClean="0"/>
            <a:t>shortly</a:t>
          </a:r>
          <a:r>
            <a:rPr lang="en-US" sz="1600" b="0" i="0" kern="1200" dirty="0" smtClean="0"/>
            <a:t>.</a:t>
          </a:r>
          <a:endParaRPr lang="en-US" sz="1600" b="0" i="0" kern="1200" dirty="0"/>
        </a:p>
        <a:p>
          <a:pPr marL="171450" lvl="1" indent="-171450" algn="l" defTabSz="711200">
            <a:lnSpc>
              <a:spcPct val="90000"/>
            </a:lnSpc>
            <a:spcBef>
              <a:spcPct val="0"/>
            </a:spcBef>
            <a:spcAft>
              <a:spcPct val="20000"/>
            </a:spcAft>
            <a:buChar char="••"/>
          </a:pPr>
          <a:r>
            <a:rPr lang="en-US" sz="1600" b="0" i="0" kern="1200" dirty="0" smtClean="0"/>
            <a:t>I played football </a:t>
          </a:r>
          <a:r>
            <a:rPr lang="en-US" sz="1600" b="1" i="0" kern="1200" dirty="0" smtClean="0"/>
            <a:t>briefly</a:t>
          </a:r>
          <a:r>
            <a:rPr lang="en-US" sz="1600" b="0" i="0" kern="1200" dirty="0" smtClean="0"/>
            <a:t>, but I didn’t enjoy it.</a:t>
          </a:r>
          <a:endParaRPr lang="en-US" sz="1600" b="0" i="0" kern="1200" dirty="0"/>
        </a:p>
      </dsp:txBody>
      <dsp:txXfrm>
        <a:off x="0" y="495809"/>
        <a:ext cx="8856984" cy="2111400"/>
      </dsp:txXfrm>
    </dsp:sp>
    <dsp:sp modelId="{18488F0D-1793-489C-A5F0-B1CAA6F5DB36}">
      <dsp:nvSpPr>
        <dsp:cNvPr id="0" name=""/>
        <dsp:cNvSpPr/>
      </dsp:nvSpPr>
      <dsp:spPr>
        <a:xfrm>
          <a:off x="0" y="2607210"/>
          <a:ext cx="8856984" cy="4797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tr-TR" sz="2000" kern="1200" dirty="0" err="1" smtClean="0"/>
            <a:t>Adverbs</a:t>
          </a:r>
          <a:r>
            <a:rPr lang="tr-TR" sz="2000" kern="1200" dirty="0" smtClean="0"/>
            <a:t> of </a:t>
          </a:r>
          <a:r>
            <a:rPr lang="tr-TR" sz="2000" kern="1200" dirty="0" err="1" smtClean="0"/>
            <a:t>Frequency</a:t>
          </a:r>
          <a:endParaRPr lang="en-US" sz="2000" kern="1200" dirty="0"/>
        </a:p>
      </dsp:txBody>
      <dsp:txXfrm>
        <a:off x="23417" y="2630627"/>
        <a:ext cx="8810150" cy="432866"/>
      </dsp:txXfrm>
    </dsp:sp>
    <dsp:sp modelId="{E27025D1-1A8E-4A2F-8113-C53CF779F41B}">
      <dsp:nvSpPr>
        <dsp:cNvPr id="0" name=""/>
        <dsp:cNvSpPr/>
      </dsp:nvSpPr>
      <dsp:spPr>
        <a:xfrm>
          <a:off x="0" y="3086910"/>
          <a:ext cx="8856984" cy="16145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1209" tIns="25400" rIns="142240" bIns="25400" numCol="1" spcCol="1270" anchor="t" anchorCtr="0">
          <a:noAutofit/>
        </a:bodyPr>
        <a:lstStyle/>
        <a:p>
          <a:pPr marL="171450" lvl="1" indent="-171450" algn="l" defTabSz="711200">
            <a:lnSpc>
              <a:spcPct val="90000"/>
            </a:lnSpc>
            <a:spcBef>
              <a:spcPct val="0"/>
            </a:spcBef>
            <a:spcAft>
              <a:spcPct val="20000"/>
            </a:spcAft>
            <a:buChar char="••"/>
          </a:pPr>
          <a:r>
            <a:rPr lang="en-US" sz="1600" b="1" i="0" kern="1200" dirty="0" smtClean="0"/>
            <a:t>Adverbs of frequency </a:t>
          </a:r>
          <a:r>
            <a:rPr lang="en-US" sz="1600" b="0" i="0" kern="1200" dirty="0" smtClean="0"/>
            <a:t>describe how often something happens. They can be divided into two categories based on how specific they are.</a:t>
          </a:r>
          <a:endParaRPr lang="en-US" sz="1600" kern="1200" dirty="0"/>
        </a:p>
        <a:p>
          <a:pPr marL="171450" lvl="1" indent="-171450" algn="l" defTabSz="711200">
            <a:lnSpc>
              <a:spcPct val="90000"/>
            </a:lnSpc>
            <a:spcBef>
              <a:spcPct val="0"/>
            </a:spcBef>
            <a:spcAft>
              <a:spcPct val="20000"/>
            </a:spcAft>
            <a:buChar char="••"/>
          </a:pPr>
          <a:r>
            <a:rPr lang="en-US" sz="1600" b="0" i="0" kern="1200" dirty="0" smtClean="0"/>
            <a:t>Anna </a:t>
          </a:r>
          <a:r>
            <a:rPr lang="en-US" sz="1600" b="1" i="0" kern="1200" dirty="0" smtClean="0"/>
            <a:t>always </a:t>
          </a:r>
          <a:r>
            <a:rPr lang="en-US" sz="1600" b="0" i="0" kern="1200" dirty="0" smtClean="0"/>
            <a:t>works on Saturdays.</a:t>
          </a:r>
          <a:endParaRPr lang="en-US" sz="1600" kern="1200" dirty="0">
            <a:solidFill>
              <a:schemeClr val="tx1"/>
            </a:solidFill>
          </a:endParaRPr>
        </a:p>
        <a:p>
          <a:pPr marL="171450" lvl="1" indent="-171450" algn="l" defTabSz="711200">
            <a:lnSpc>
              <a:spcPct val="90000"/>
            </a:lnSpc>
            <a:spcBef>
              <a:spcPct val="0"/>
            </a:spcBef>
            <a:spcAft>
              <a:spcPct val="20000"/>
            </a:spcAft>
            <a:buChar char="••"/>
          </a:pPr>
          <a:r>
            <a:rPr lang="en-US" sz="1600" b="0" i="0" kern="1200" dirty="0" smtClean="0"/>
            <a:t>Jessica </a:t>
          </a:r>
          <a:r>
            <a:rPr lang="en-US" sz="1600" b="1" i="0" kern="1200" dirty="0" smtClean="0"/>
            <a:t>never</a:t>
          </a:r>
          <a:r>
            <a:rPr lang="en-US" sz="1600" b="0" i="0" kern="1200" dirty="0" smtClean="0"/>
            <a:t> washes the dishes.</a:t>
          </a:r>
          <a:endParaRPr lang="en-US" sz="1600" b="0" i="0" kern="1200" dirty="0"/>
        </a:p>
        <a:p>
          <a:pPr marL="171450" lvl="1" indent="-171450" algn="l" defTabSz="711200">
            <a:lnSpc>
              <a:spcPct val="90000"/>
            </a:lnSpc>
            <a:spcBef>
              <a:spcPct val="0"/>
            </a:spcBef>
            <a:spcAft>
              <a:spcPct val="20000"/>
            </a:spcAft>
            <a:buChar char="••"/>
          </a:pPr>
          <a:r>
            <a:rPr lang="en-US" sz="1600" b="0" i="0" kern="1200" dirty="0" smtClean="0"/>
            <a:t>I check my email </a:t>
          </a:r>
          <a:r>
            <a:rPr lang="en-US" sz="1600" b="1" i="0" kern="1200" dirty="0" smtClean="0"/>
            <a:t>hourly</a:t>
          </a:r>
          <a:r>
            <a:rPr lang="en-US" sz="1600" b="0" i="0" kern="1200" dirty="0" smtClean="0"/>
            <a:t>.</a:t>
          </a:r>
          <a:endParaRPr lang="en-US" sz="1600" b="0" i="0" kern="1200" dirty="0"/>
        </a:p>
        <a:p>
          <a:pPr marL="171450" lvl="1" indent="-171450" algn="l" defTabSz="711200">
            <a:lnSpc>
              <a:spcPct val="90000"/>
            </a:lnSpc>
            <a:spcBef>
              <a:spcPct val="0"/>
            </a:spcBef>
            <a:spcAft>
              <a:spcPct val="20000"/>
            </a:spcAft>
            <a:buChar char="••"/>
          </a:pPr>
          <a:r>
            <a:rPr lang="en-US" sz="1600" b="0" i="0" kern="1200" dirty="0" smtClean="0"/>
            <a:t>We visit France </a:t>
          </a:r>
          <a:r>
            <a:rPr lang="en-US" sz="1600" b="1" i="0" kern="1200" dirty="0" smtClean="0"/>
            <a:t>yearly</a:t>
          </a:r>
          <a:r>
            <a:rPr lang="en-US" sz="1600" b="0" i="0" kern="1200" dirty="0" smtClean="0"/>
            <a:t>.</a:t>
          </a:r>
          <a:endParaRPr lang="en-US" sz="1600" b="0" i="0" kern="1200" dirty="0"/>
        </a:p>
      </dsp:txBody>
      <dsp:txXfrm>
        <a:off x="0" y="3086910"/>
        <a:ext cx="8856984" cy="1614599"/>
      </dsp:txXfrm>
    </dsp:sp>
    <dsp:sp modelId="{7B3986A5-3317-418C-A7A2-7A467BF5D181}">
      <dsp:nvSpPr>
        <dsp:cNvPr id="0" name=""/>
        <dsp:cNvSpPr/>
      </dsp:nvSpPr>
      <dsp:spPr>
        <a:xfrm>
          <a:off x="0" y="4701510"/>
          <a:ext cx="8856984" cy="4797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tr-TR" sz="2000" b="0" i="0" kern="1200" dirty="0" err="1" smtClean="0"/>
            <a:t>Adverbs</a:t>
          </a:r>
          <a:r>
            <a:rPr lang="tr-TR" sz="2000" b="0" i="0" kern="1200" dirty="0" smtClean="0"/>
            <a:t> of </a:t>
          </a:r>
          <a:r>
            <a:rPr lang="tr-TR" sz="2000" b="0" i="0" kern="1200" dirty="0" err="1" smtClean="0"/>
            <a:t>Purpose</a:t>
          </a:r>
          <a:endParaRPr lang="en-US" sz="2000" b="0" i="0" kern="1200" dirty="0"/>
        </a:p>
      </dsp:txBody>
      <dsp:txXfrm>
        <a:off x="23417" y="4724927"/>
        <a:ext cx="8810150" cy="432866"/>
      </dsp:txXfrm>
    </dsp:sp>
    <dsp:sp modelId="{480B4820-5CDB-4465-BF91-F8DCA96AE508}">
      <dsp:nvSpPr>
        <dsp:cNvPr id="0" name=""/>
        <dsp:cNvSpPr/>
      </dsp:nvSpPr>
      <dsp:spPr>
        <a:xfrm>
          <a:off x="0" y="5181210"/>
          <a:ext cx="8856984" cy="1283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1209" tIns="25400" rIns="142240" bIns="25400" numCol="1" spcCol="1270" anchor="t" anchorCtr="0">
          <a:noAutofit/>
        </a:bodyPr>
        <a:lstStyle/>
        <a:p>
          <a:pPr marL="171450" lvl="1" indent="-171450" algn="l" defTabSz="711200">
            <a:lnSpc>
              <a:spcPct val="90000"/>
            </a:lnSpc>
            <a:spcBef>
              <a:spcPct val="0"/>
            </a:spcBef>
            <a:spcAft>
              <a:spcPct val="20000"/>
            </a:spcAft>
            <a:buChar char="••"/>
          </a:pPr>
          <a:r>
            <a:rPr lang="en-US" sz="1600" b="1" i="0" kern="1200" dirty="0" smtClean="0"/>
            <a:t>Adverbs of purpose</a:t>
          </a:r>
          <a:r>
            <a:rPr lang="en-US" sz="1600" b="0" i="0" kern="1200" dirty="0" smtClean="0"/>
            <a:t> (also called </a:t>
          </a:r>
          <a:r>
            <a:rPr lang="en-US" sz="1600" b="1" i="0" kern="1200" dirty="0" smtClean="0"/>
            <a:t>adverbs of reason</a:t>
          </a:r>
          <a:r>
            <a:rPr lang="en-US" sz="1600" b="0" i="0" kern="1200" dirty="0" smtClean="0"/>
            <a:t>) help to explain </a:t>
          </a:r>
          <a:r>
            <a:rPr lang="en-US" sz="1600" b="1" i="0" kern="1200" dirty="0" smtClean="0"/>
            <a:t>why</a:t>
          </a:r>
          <a:r>
            <a:rPr lang="en-US" sz="1600" b="0" i="0" kern="1200" dirty="0" smtClean="0"/>
            <a:t> something is the case. Many adverbs of purpose function as conjunctive adverbs. Other adverbs of purpose usually take the form of adverbial phrases instead of individual words.</a:t>
          </a:r>
          <a:endParaRPr lang="en-US" sz="1600" kern="1200" dirty="0"/>
        </a:p>
        <a:p>
          <a:pPr marL="171450" lvl="1" indent="-171450" algn="l" defTabSz="711200">
            <a:lnSpc>
              <a:spcPct val="90000"/>
            </a:lnSpc>
            <a:spcBef>
              <a:spcPct val="0"/>
            </a:spcBef>
            <a:spcAft>
              <a:spcPct val="20000"/>
            </a:spcAft>
            <a:buChar char="••"/>
          </a:pPr>
          <a:r>
            <a:rPr lang="en-US" sz="1600" b="0" i="0" kern="1200" dirty="0" smtClean="0"/>
            <a:t>The company made a huge profit; </a:t>
          </a:r>
          <a:r>
            <a:rPr lang="en-US" sz="1600" b="1" i="0" kern="1200" dirty="0" smtClean="0"/>
            <a:t>therefore</a:t>
          </a:r>
          <a:r>
            <a:rPr lang="en-US" sz="1600" b="0" i="0" kern="1200" dirty="0" smtClean="0"/>
            <a:t>, the employees were given raises.</a:t>
          </a:r>
          <a:endParaRPr lang="en-US" sz="1600" kern="1200" dirty="0"/>
        </a:p>
        <a:p>
          <a:pPr marL="171450" lvl="1" indent="-171450" algn="l" defTabSz="711200">
            <a:lnSpc>
              <a:spcPct val="90000"/>
            </a:lnSpc>
            <a:spcBef>
              <a:spcPct val="0"/>
            </a:spcBef>
            <a:spcAft>
              <a:spcPct val="20000"/>
            </a:spcAft>
            <a:buChar char="••"/>
          </a:pPr>
          <a:r>
            <a:rPr lang="en-US" sz="1600" b="1" i="0" kern="1200" dirty="0" smtClean="0"/>
            <a:t>Since</a:t>
          </a:r>
          <a:r>
            <a:rPr lang="en-US" sz="1600" b="0" i="0" kern="1200" dirty="0" smtClean="0"/>
            <a:t> you’re busy, I’ll call back </a:t>
          </a:r>
          <a:r>
            <a:rPr lang="en-US" sz="1600" b="0" i="0" kern="1200" dirty="0" err="1" smtClean="0"/>
            <a:t>lat</a:t>
          </a:r>
          <a:endParaRPr lang="en-US" sz="1600" b="0" i="0" kern="1200" dirty="0"/>
        </a:p>
      </dsp:txBody>
      <dsp:txXfrm>
        <a:off x="0" y="5181210"/>
        <a:ext cx="8856984" cy="128340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CD77C6-6F84-4901-83FD-5320AB56BE6D}">
      <dsp:nvSpPr>
        <dsp:cNvPr id="0" name=""/>
        <dsp:cNvSpPr/>
      </dsp:nvSpPr>
      <dsp:spPr>
        <a:xfrm>
          <a:off x="0" y="96985"/>
          <a:ext cx="7488832" cy="4797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tr-TR" sz="2000" b="1" kern="1200" dirty="0" err="1" smtClean="0"/>
            <a:t>Introduction</a:t>
          </a:r>
          <a:endParaRPr lang="en-US" sz="2000" b="1" kern="1200" dirty="0"/>
        </a:p>
      </dsp:txBody>
      <dsp:txXfrm>
        <a:off x="23417" y="120402"/>
        <a:ext cx="7441998" cy="432866"/>
      </dsp:txXfrm>
    </dsp:sp>
    <dsp:sp modelId="{54A066D4-11D9-4F2C-A4DE-41267A8817B5}">
      <dsp:nvSpPr>
        <dsp:cNvPr id="0" name=""/>
        <dsp:cNvSpPr/>
      </dsp:nvSpPr>
      <dsp:spPr>
        <a:xfrm>
          <a:off x="0" y="576685"/>
          <a:ext cx="7488832" cy="331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7770" tIns="25400" rIns="142240" bIns="25400" numCol="1" spcCol="1270" anchor="t" anchorCtr="0">
          <a:noAutofit/>
        </a:bodyPr>
        <a:lstStyle/>
        <a:p>
          <a:pPr marL="171450" lvl="1" indent="-171450" algn="l" defTabSz="711200">
            <a:lnSpc>
              <a:spcPct val="90000"/>
            </a:lnSpc>
            <a:spcBef>
              <a:spcPct val="0"/>
            </a:spcBef>
            <a:spcAft>
              <a:spcPct val="20000"/>
            </a:spcAft>
            <a:buChar char="••"/>
          </a:pPr>
          <a:r>
            <a:rPr lang="tr-TR" sz="1600" kern="1200" dirty="0" err="1" smtClean="0"/>
            <a:t>Reason</a:t>
          </a:r>
          <a:r>
            <a:rPr lang="tr-TR" sz="1600" kern="1200" dirty="0" smtClean="0"/>
            <a:t> </a:t>
          </a:r>
          <a:r>
            <a:rPr lang="tr-TR" sz="1600" kern="1200" dirty="0" err="1" smtClean="0"/>
            <a:t>for</a:t>
          </a:r>
          <a:r>
            <a:rPr lang="tr-TR" sz="1600" kern="1200" dirty="0" smtClean="0"/>
            <a:t> </a:t>
          </a:r>
          <a:r>
            <a:rPr lang="tr-TR" sz="1600" kern="1200" dirty="0" err="1" smtClean="0"/>
            <a:t>writing</a:t>
          </a:r>
          <a:r>
            <a:rPr lang="tr-TR" sz="1600" kern="1200" dirty="0" smtClean="0"/>
            <a:t>, </a:t>
          </a:r>
          <a:r>
            <a:rPr lang="tr-TR" sz="1600" kern="1200" dirty="0" err="1" smtClean="0"/>
            <a:t>reference</a:t>
          </a:r>
          <a:r>
            <a:rPr lang="tr-TR" sz="1600" kern="1200" dirty="0" smtClean="0"/>
            <a:t> </a:t>
          </a:r>
          <a:r>
            <a:rPr lang="tr-TR" sz="1600" kern="1200" dirty="0" err="1" smtClean="0"/>
            <a:t>to</a:t>
          </a:r>
          <a:r>
            <a:rPr lang="tr-TR" sz="1600" kern="1200" dirty="0" smtClean="0"/>
            <a:t> </a:t>
          </a:r>
          <a:r>
            <a:rPr lang="tr-TR" sz="1600" kern="1200" dirty="0" err="1" smtClean="0"/>
            <a:t>where</a:t>
          </a:r>
          <a:r>
            <a:rPr lang="tr-TR" sz="1600" kern="1200" dirty="0" smtClean="0"/>
            <a:t> </a:t>
          </a:r>
          <a:r>
            <a:rPr lang="tr-TR" sz="1600" kern="1200" dirty="0" err="1" smtClean="0"/>
            <a:t>you</a:t>
          </a:r>
          <a:r>
            <a:rPr lang="tr-TR" sz="1600" kern="1200" dirty="0" smtClean="0"/>
            <a:t> </a:t>
          </a:r>
          <a:r>
            <a:rPr lang="tr-TR" sz="1600" kern="1200" dirty="0" err="1" smtClean="0"/>
            <a:t>found</a:t>
          </a:r>
          <a:r>
            <a:rPr lang="tr-TR" sz="1600" kern="1200" dirty="0" smtClean="0"/>
            <a:t> </a:t>
          </a:r>
          <a:r>
            <a:rPr lang="tr-TR" sz="1600" kern="1200" dirty="0" err="1" smtClean="0"/>
            <a:t>out</a:t>
          </a:r>
          <a:r>
            <a:rPr lang="tr-TR" sz="1600" kern="1200" dirty="0" smtClean="0"/>
            <a:t> </a:t>
          </a:r>
          <a:r>
            <a:rPr lang="tr-TR" sz="1600" kern="1200" dirty="0" err="1" smtClean="0"/>
            <a:t>about</a:t>
          </a:r>
          <a:r>
            <a:rPr lang="tr-TR" sz="1600" kern="1200" dirty="0" smtClean="0"/>
            <a:t> </a:t>
          </a:r>
          <a:r>
            <a:rPr lang="tr-TR" sz="1600" kern="1200" dirty="0" err="1" smtClean="0"/>
            <a:t>the</a:t>
          </a:r>
          <a:r>
            <a:rPr lang="tr-TR" sz="1600" kern="1200" dirty="0" smtClean="0"/>
            <a:t> </a:t>
          </a:r>
          <a:r>
            <a:rPr lang="tr-TR" sz="1600" kern="1200" dirty="0" err="1" smtClean="0"/>
            <a:t>internship</a:t>
          </a:r>
          <a:endParaRPr lang="en-US" sz="1600" kern="1200" dirty="0"/>
        </a:p>
      </dsp:txBody>
      <dsp:txXfrm>
        <a:off x="0" y="576685"/>
        <a:ext cx="7488832" cy="331200"/>
      </dsp:txXfrm>
    </dsp:sp>
    <dsp:sp modelId="{831B4344-5BB2-499C-8EA6-712B9896A86D}">
      <dsp:nvSpPr>
        <dsp:cNvPr id="0" name=""/>
        <dsp:cNvSpPr/>
      </dsp:nvSpPr>
      <dsp:spPr>
        <a:xfrm>
          <a:off x="0" y="907885"/>
          <a:ext cx="7488832" cy="4797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tr-TR" sz="2000" b="1" kern="1200" dirty="0" err="1" smtClean="0"/>
            <a:t>Factual</a:t>
          </a:r>
          <a:r>
            <a:rPr lang="tr-TR" sz="2000" b="1" kern="1200" dirty="0" smtClean="0"/>
            <a:t> Information</a:t>
          </a:r>
          <a:endParaRPr lang="en-US" sz="2000" b="1" kern="1200" dirty="0"/>
        </a:p>
      </dsp:txBody>
      <dsp:txXfrm>
        <a:off x="23417" y="931302"/>
        <a:ext cx="7441998" cy="432866"/>
      </dsp:txXfrm>
    </dsp:sp>
    <dsp:sp modelId="{226D3C8E-A640-4E03-9B36-E727126EFEDF}">
      <dsp:nvSpPr>
        <dsp:cNvPr id="0" name=""/>
        <dsp:cNvSpPr/>
      </dsp:nvSpPr>
      <dsp:spPr>
        <a:xfrm>
          <a:off x="0" y="1387585"/>
          <a:ext cx="7488832" cy="331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7770" tIns="25400" rIns="142240" bIns="25400" numCol="1" spcCol="1270" anchor="t" anchorCtr="0">
          <a:noAutofit/>
        </a:bodyPr>
        <a:lstStyle/>
        <a:p>
          <a:pPr marL="171450" lvl="1" indent="-171450" algn="l" defTabSz="711200">
            <a:lnSpc>
              <a:spcPct val="90000"/>
            </a:lnSpc>
            <a:spcBef>
              <a:spcPct val="0"/>
            </a:spcBef>
            <a:spcAft>
              <a:spcPct val="20000"/>
            </a:spcAft>
            <a:buChar char="••"/>
          </a:pPr>
          <a:r>
            <a:rPr lang="tr-TR" sz="1600" kern="1200" dirty="0" err="1" smtClean="0"/>
            <a:t>Writer’s</a:t>
          </a:r>
          <a:r>
            <a:rPr lang="tr-TR" sz="1600" kern="1200" dirty="0" smtClean="0"/>
            <a:t> </a:t>
          </a:r>
          <a:r>
            <a:rPr lang="tr-TR" sz="1600" kern="1200" dirty="0" err="1" smtClean="0"/>
            <a:t>studies</a:t>
          </a:r>
          <a:r>
            <a:rPr lang="tr-TR" sz="1600" kern="1200" dirty="0" smtClean="0"/>
            <a:t> </a:t>
          </a:r>
          <a:r>
            <a:rPr lang="tr-TR" sz="1600" kern="1200" dirty="0" err="1" smtClean="0"/>
            <a:t>and</a:t>
          </a:r>
          <a:r>
            <a:rPr lang="tr-TR" sz="1600" kern="1200" dirty="0" smtClean="0"/>
            <a:t> </a:t>
          </a:r>
          <a:r>
            <a:rPr lang="tr-TR" sz="1600" kern="1200" dirty="0" err="1" smtClean="0"/>
            <a:t>work</a:t>
          </a:r>
          <a:r>
            <a:rPr lang="tr-TR" sz="1600" kern="1200" dirty="0" smtClean="0"/>
            <a:t> </a:t>
          </a:r>
          <a:r>
            <a:rPr lang="tr-TR" sz="1600" kern="1200" dirty="0" err="1" smtClean="0"/>
            <a:t>experience</a:t>
          </a:r>
          <a:endParaRPr lang="en-US" sz="1600" kern="1200" dirty="0"/>
        </a:p>
      </dsp:txBody>
      <dsp:txXfrm>
        <a:off x="0" y="1387585"/>
        <a:ext cx="7488832" cy="331200"/>
      </dsp:txXfrm>
    </dsp:sp>
    <dsp:sp modelId="{A84D6DB2-C7E5-441B-90DA-EE9331F08EB6}">
      <dsp:nvSpPr>
        <dsp:cNvPr id="0" name=""/>
        <dsp:cNvSpPr/>
      </dsp:nvSpPr>
      <dsp:spPr>
        <a:xfrm>
          <a:off x="0" y="1718786"/>
          <a:ext cx="7488832" cy="4797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tr-TR" sz="2000" b="1" kern="1200" dirty="0" err="1" smtClean="0"/>
            <a:t>More</a:t>
          </a:r>
          <a:r>
            <a:rPr lang="tr-TR" sz="2000" b="1" kern="1200" dirty="0" smtClean="0"/>
            <a:t> </a:t>
          </a:r>
          <a:r>
            <a:rPr lang="tr-TR" sz="2000" b="1" kern="1200" dirty="0" err="1" smtClean="0"/>
            <a:t>subjective</a:t>
          </a:r>
          <a:r>
            <a:rPr lang="tr-TR" sz="2000" b="1" kern="1200" dirty="0" smtClean="0"/>
            <a:t> </a:t>
          </a:r>
          <a:r>
            <a:rPr lang="tr-TR" sz="2000" b="1" kern="1200" dirty="0" err="1" smtClean="0"/>
            <a:t>information</a:t>
          </a:r>
          <a:endParaRPr lang="en-US" sz="2000" b="1" kern="1200" dirty="0"/>
        </a:p>
      </dsp:txBody>
      <dsp:txXfrm>
        <a:off x="23417" y="1742203"/>
        <a:ext cx="7441998" cy="432866"/>
      </dsp:txXfrm>
    </dsp:sp>
    <dsp:sp modelId="{A5A67772-1880-4FEF-AC5E-C716CDEAD754}">
      <dsp:nvSpPr>
        <dsp:cNvPr id="0" name=""/>
        <dsp:cNvSpPr/>
      </dsp:nvSpPr>
      <dsp:spPr>
        <a:xfrm>
          <a:off x="0" y="2198486"/>
          <a:ext cx="7488832" cy="331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7770" tIns="25400" rIns="142240" bIns="25400" numCol="1" spcCol="1270" anchor="t" anchorCtr="0">
          <a:noAutofit/>
        </a:bodyPr>
        <a:lstStyle/>
        <a:p>
          <a:pPr marL="171450" lvl="1" indent="-171450" algn="l" defTabSz="711200">
            <a:lnSpc>
              <a:spcPct val="90000"/>
            </a:lnSpc>
            <a:spcBef>
              <a:spcPct val="0"/>
            </a:spcBef>
            <a:spcAft>
              <a:spcPct val="20000"/>
            </a:spcAft>
            <a:buChar char="••"/>
          </a:pPr>
          <a:r>
            <a:rPr lang="tr-TR" sz="1600" kern="1200" dirty="0" err="1" smtClean="0"/>
            <a:t>Writer’s</a:t>
          </a:r>
          <a:r>
            <a:rPr lang="tr-TR" sz="1600" kern="1200" dirty="0" smtClean="0"/>
            <a:t> </a:t>
          </a:r>
          <a:r>
            <a:rPr lang="tr-TR" sz="1600" kern="1200" dirty="0" err="1" smtClean="0"/>
            <a:t>character</a:t>
          </a:r>
          <a:r>
            <a:rPr lang="tr-TR" sz="1600" kern="1200" dirty="0" smtClean="0"/>
            <a:t>, </a:t>
          </a:r>
          <a:r>
            <a:rPr lang="tr-TR" sz="1600" kern="1200" dirty="0" err="1" smtClean="0"/>
            <a:t>aims</a:t>
          </a:r>
          <a:r>
            <a:rPr lang="tr-TR" sz="1600" kern="1200" dirty="0" smtClean="0"/>
            <a:t>, </a:t>
          </a:r>
          <a:r>
            <a:rPr lang="tr-TR" sz="1600" kern="1200" dirty="0" err="1" smtClean="0"/>
            <a:t>streghts</a:t>
          </a:r>
          <a:endParaRPr lang="en-US" sz="1600" kern="1200" dirty="0"/>
        </a:p>
      </dsp:txBody>
      <dsp:txXfrm>
        <a:off x="0" y="2198486"/>
        <a:ext cx="7488832" cy="331200"/>
      </dsp:txXfrm>
    </dsp:sp>
    <dsp:sp modelId="{5B1DDD86-CCAE-4E4B-9F3B-9E22CAC26FC8}">
      <dsp:nvSpPr>
        <dsp:cNvPr id="0" name=""/>
        <dsp:cNvSpPr/>
      </dsp:nvSpPr>
      <dsp:spPr>
        <a:xfrm>
          <a:off x="0" y="2529686"/>
          <a:ext cx="7488832" cy="4797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tr-TR" sz="2000" b="1" kern="1200" dirty="0" err="1" smtClean="0"/>
            <a:t>Adressing</a:t>
          </a:r>
          <a:r>
            <a:rPr lang="tr-TR" sz="2000" b="1" kern="1200" dirty="0" smtClean="0"/>
            <a:t> a </a:t>
          </a:r>
          <a:r>
            <a:rPr lang="tr-TR" sz="2000" b="1" kern="1200" dirty="0" err="1" smtClean="0"/>
            <a:t>Key</a:t>
          </a:r>
          <a:r>
            <a:rPr lang="tr-TR" sz="2000" b="1" kern="1200" dirty="0" smtClean="0"/>
            <a:t> </a:t>
          </a:r>
          <a:r>
            <a:rPr lang="tr-TR" sz="2000" b="1" kern="1200" dirty="0" err="1" smtClean="0"/>
            <a:t>Requirement</a:t>
          </a:r>
          <a:endParaRPr lang="en-US" sz="2000" b="1" kern="1200" dirty="0"/>
        </a:p>
      </dsp:txBody>
      <dsp:txXfrm>
        <a:off x="23417" y="2553103"/>
        <a:ext cx="7441998" cy="432866"/>
      </dsp:txXfrm>
    </dsp:sp>
    <dsp:sp modelId="{C0129B05-A35C-44CB-BF65-405087487044}">
      <dsp:nvSpPr>
        <dsp:cNvPr id="0" name=""/>
        <dsp:cNvSpPr/>
      </dsp:nvSpPr>
      <dsp:spPr>
        <a:xfrm>
          <a:off x="0" y="3009386"/>
          <a:ext cx="7488832" cy="331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7770" tIns="25400" rIns="142240" bIns="25400" numCol="1" spcCol="1270" anchor="t" anchorCtr="0">
          <a:noAutofit/>
        </a:bodyPr>
        <a:lstStyle/>
        <a:p>
          <a:pPr marL="171450" lvl="1" indent="-171450" algn="l" defTabSz="711200">
            <a:lnSpc>
              <a:spcPct val="90000"/>
            </a:lnSpc>
            <a:spcBef>
              <a:spcPct val="0"/>
            </a:spcBef>
            <a:spcAft>
              <a:spcPct val="20000"/>
            </a:spcAft>
            <a:buChar char="••"/>
          </a:pPr>
          <a:r>
            <a:rPr lang="tr-TR" sz="1600" kern="1200" dirty="0" smtClean="0"/>
            <a:t>Of </a:t>
          </a:r>
          <a:r>
            <a:rPr lang="tr-TR" sz="1600" kern="1200" dirty="0" err="1" smtClean="0"/>
            <a:t>the</a:t>
          </a:r>
          <a:r>
            <a:rPr lang="tr-TR" sz="1600" kern="1200" dirty="0" smtClean="0"/>
            <a:t> </a:t>
          </a:r>
          <a:r>
            <a:rPr lang="tr-TR" sz="1600" kern="1200" dirty="0" err="1" smtClean="0"/>
            <a:t>internship</a:t>
          </a:r>
          <a:r>
            <a:rPr lang="tr-TR" sz="1600" kern="1200" dirty="0" smtClean="0"/>
            <a:t>, in </a:t>
          </a:r>
          <a:r>
            <a:rPr lang="tr-TR" sz="1600" kern="1200" dirty="0" err="1" smtClean="0"/>
            <a:t>this</a:t>
          </a:r>
          <a:r>
            <a:rPr lang="tr-TR" sz="1600" kern="1200" dirty="0" smtClean="0"/>
            <a:t> </a:t>
          </a:r>
          <a:r>
            <a:rPr lang="tr-TR" sz="1600" kern="1200" dirty="0" err="1" smtClean="0"/>
            <a:t>case</a:t>
          </a:r>
          <a:r>
            <a:rPr lang="tr-TR" sz="1600" kern="1200" dirty="0" smtClean="0"/>
            <a:t> </a:t>
          </a:r>
          <a:r>
            <a:rPr lang="tr-TR" sz="1600" kern="1200" dirty="0" err="1" smtClean="0"/>
            <a:t>good</a:t>
          </a:r>
          <a:r>
            <a:rPr lang="tr-TR" sz="1600" kern="1200" dirty="0" smtClean="0"/>
            <a:t> English </a:t>
          </a:r>
          <a:r>
            <a:rPr lang="tr-TR" sz="1600" kern="1200" dirty="0" err="1" smtClean="0"/>
            <a:t>skills</a:t>
          </a:r>
          <a:endParaRPr lang="en-US" sz="1600" kern="1200" dirty="0"/>
        </a:p>
      </dsp:txBody>
      <dsp:txXfrm>
        <a:off x="0" y="3009386"/>
        <a:ext cx="7488832" cy="331200"/>
      </dsp:txXfrm>
    </dsp:sp>
    <dsp:sp modelId="{D41205D4-FA07-42C8-989B-74291C72C9E9}">
      <dsp:nvSpPr>
        <dsp:cNvPr id="0" name=""/>
        <dsp:cNvSpPr/>
      </dsp:nvSpPr>
      <dsp:spPr>
        <a:xfrm>
          <a:off x="0" y="3340586"/>
          <a:ext cx="7488832" cy="4797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tr-TR" sz="2000" b="1" kern="1200" dirty="0" err="1" smtClean="0"/>
            <a:t>Polite</a:t>
          </a:r>
          <a:r>
            <a:rPr lang="tr-TR" sz="2000" b="1" kern="1200" dirty="0" smtClean="0"/>
            <a:t> Close</a:t>
          </a:r>
          <a:endParaRPr lang="en-US" sz="2000" b="1" kern="1200" dirty="0"/>
        </a:p>
      </dsp:txBody>
      <dsp:txXfrm>
        <a:off x="23417" y="3364003"/>
        <a:ext cx="7441998" cy="432866"/>
      </dsp:txXfrm>
    </dsp:sp>
    <dsp:sp modelId="{8D71ED61-74FB-44B6-B6EF-EEAEA7521ED8}">
      <dsp:nvSpPr>
        <dsp:cNvPr id="0" name=""/>
        <dsp:cNvSpPr/>
      </dsp:nvSpPr>
      <dsp:spPr>
        <a:xfrm>
          <a:off x="0" y="3820286"/>
          <a:ext cx="7488832" cy="331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7770" tIns="25400" rIns="142240" bIns="25400" numCol="1" spcCol="1270" anchor="t" anchorCtr="0">
          <a:noAutofit/>
        </a:bodyPr>
        <a:lstStyle/>
        <a:p>
          <a:pPr marL="171450" lvl="1" indent="-171450" algn="l" defTabSz="711200">
            <a:lnSpc>
              <a:spcPct val="90000"/>
            </a:lnSpc>
            <a:spcBef>
              <a:spcPct val="0"/>
            </a:spcBef>
            <a:spcAft>
              <a:spcPct val="20000"/>
            </a:spcAft>
            <a:buChar char="••"/>
          </a:pPr>
          <a:r>
            <a:rPr lang="tr-TR" sz="1600" kern="1200" dirty="0" err="1" smtClean="0"/>
            <a:t>Including</a:t>
          </a:r>
          <a:r>
            <a:rPr lang="tr-TR" sz="1600" kern="1200" dirty="0" smtClean="0"/>
            <a:t> </a:t>
          </a:r>
          <a:r>
            <a:rPr lang="tr-TR" sz="1600" kern="1200" dirty="0" err="1" smtClean="0"/>
            <a:t>call</a:t>
          </a:r>
          <a:r>
            <a:rPr lang="tr-TR" sz="1600" kern="1200" dirty="0" smtClean="0"/>
            <a:t> </a:t>
          </a:r>
          <a:r>
            <a:rPr lang="tr-TR" sz="1600" kern="1200" dirty="0" err="1" smtClean="0"/>
            <a:t>for</a:t>
          </a:r>
          <a:r>
            <a:rPr lang="tr-TR" sz="1600" kern="1200" dirty="0" smtClean="0"/>
            <a:t> </a:t>
          </a:r>
          <a:r>
            <a:rPr lang="tr-TR" sz="1600" kern="1200" dirty="0" err="1" smtClean="0"/>
            <a:t>action</a:t>
          </a:r>
          <a:endParaRPr lang="en-US" sz="1600" kern="1200" dirty="0"/>
        </a:p>
      </dsp:txBody>
      <dsp:txXfrm>
        <a:off x="0" y="3820286"/>
        <a:ext cx="7488832" cy="33120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EE49AF-8956-4FA7-8F31-FC872E2F34FD}">
      <dsp:nvSpPr>
        <dsp:cNvPr id="0" name=""/>
        <dsp:cNvSpPr/>
      </dsp:nvSpPr>
      <dsp:spPr>
        <a:xfrm>
          <a:off x="3456384" y="608"/>
          <a:ext cx="5184576" cy="2372910"/>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tr-TR" sz="1600" kern="1200" dirty="0" err="1" smtClean="0"/>
            <a:t>Globalisation</a:t>
          </a:r>
          <a:r>
            <a:rPr lang="tr-TR" sz="1600" kern="1200" dirty="0" smtClean="0"/>
            <a:t> has </a:t>
          </a:r>
          <a:r>
            <a:rPr lang="tr-TR" sz="1600" kern="1200" dirty="0" err="1" smtClean="0"/>
            <a:t>led</a:t>
          </a:r>
          <a:r>
            <a:rPr lang="tr-TR" sz="1600" kern="1200" dirty="0" smtClean="0"/>
            <a:t> </a:t>
          </a:r>
          <a:r>
            <a:rPr lang="tr-TR" sz="1600" kern="1200" dirty="0" err="1" smtClean="0"/>
            <a:t>to</a:t>
          </a:r>
          <a:r>
            <a:rPr lang="tr-TR" sz="1600" kern="1200" dirty="0" smtClean="0"/>
            <a:t> a </a:t>
          </a:r>
          <a:r>
            <a:rPr lang="tr-TR" sz="1600" kern="1200" dirty="0" err="1" smtClean="0"/>
            <a:t>rapid</a:t>
          </a:r>
          <a:r>
            <a:rPr lang="tr-TR" sz="1600" kern="1200" dirty="0" smtClean="0"/>
            <a:t> </a:t>
          </a:r>
          <a:r>
            <a:rPr lang="tr-TR" sz="1600" kern="1200" dirty="0" err="1" smtClean="0"/>
            <a:t>increase</a:t>
          </a:r>
          <a:r>
            <a:rPr lang="tr-TR" sz="1600" kern="1200" dirty="0" smtClean="0"/>
            <a:t> in </a:t>
          </a:r>
          <a:r>
            <a:rPr lang="tr-TR" sz="1600" kern="1200" dirty="0" err="1" smtClean="0"/>
            <a:t>the</a:t>
          </a:r>
          <a:r>
            <a:rPr lang="tr-TR" sz="1600" kern="1200" dirty="0" smtClean="0"/>
            <a:t> </a:t>
          </a:r>
          <a:r>
            <a:rPr lang="tr-TR" sz="1600" kern="1200" dirty="0" err="1" smtClean="0"/>
            <a:t>levels</a:t>
          </a:r>
          <a:r>
            <a:rPr lang="tr-TR" sz="1600" kern="1200" dirty="0" smtClean="0"/>
            <a:t> of </a:t>
          </a:r>
          <a:r>
            <a:rPr lang="tr-TR" sz="1600" kern="1200" dirty="0" err="1" smtClean="0"/>
            <a:t>international</a:t>
          </a:r>
          <a:r>
            <a:rPr lang="tr-TR" sz="1600" kern="1200" dirty="0" smtClean="0"/>
            <a:t> </a:t>
          </a:r>
          <a:r>
            <a:rPr lang="tr-TR" sz="1600" kern="1200" dirty="0" err="1" smtClean="0"/>
            <a:t>trade</a:t>
          </a:r>
          <a:r>
            <a:rPr lang="tr-TR" sz="1600" kern="1200" dirty="0" smtClean="0"/>
            <a:t> </a:t>
          </a:r>
          <a:r>
            <a:rPr lang="tr-TR" sz="1600" kern="1200" dirty="0" err="1" smtClean="0"/>
            <a:t>and</a:t>
          </a:r>
          <a:r>
            <a:rPr lang="tr-TR" sz="1600" kern="1200" dirty="0" smtClean="0"/>
            <a:t> </a:t>
          </a:r>
          <a:r>
            <a:rPr lang="tr-TR" sz="1600" kern="1200" dirty="0" err="1" smtClean="0"/>
            <a:t>capital</a:t>
          </a:r>
          <a:r>
            <a:rPr lang="tr-TR" sz="1600" kern="1200" dirty="0" smtClean="0"/>
            <a:t> </a:t>
          </a:r>
          <a:r>
            <a:rPr lang="tr-TR" sz="1600" kern="1200" dirty="0" err="1" smtClean="0"/>
            <a:t>mobility</a:t>
          </a:r>
          <a:r>
            <a:rPr lang="tr-TR" sz="1600" kern="1200" dirty="0" smtClean="0"/>
            <a:t>, </a:t>
          </a:r>
          <a:r>
            <a:rPr lang="tr-TR" sz="1600" kern="1200" dirty="0" err="1" smtClean="0"/>
            <a:t>information</a:t>
          </a:r>
          <a:r>
            <a:rPr lang="tr-TR" sz="1600" kern="1200" dirty="0" smtClean="0"/>
            <a:t>, </a:t>
          </a:r>
          <a:r>
            <a:rPr lang="tr-TR" sz="1600" kern="1200" dirty="0" err="1" smtClean="0"/>
            <a:t>goods</a:t>
          </a:r>
          <a:r>
            <a:rPr lang="tr-TR" sz="1600" kern="1200" dirty="0" smtClean="0"/>
            <a:t> </a:t>
          </a:r>
          <a:r>
            <a:rPr lang="tr-TR" sz="1600" kern="1200" dirty="0" err="1" smtClean="0"/>
            <a:t>and</a:t>
          </a:r>
          <a:r>
            <a:rPr lang="tr-TR" sz="1600" kern="1200" dirty="0" smtClean="0"/>
            <a:t> </a:t>
          </a:r>
          <a:r>
            <a:rPr lang="tr-TR" sz="1600" kern="1200" dirty="0" err="1" smtClean="0"/>
            <a:t>services</a:t>
          </a:r>
          <a:r>
            <a:rPr lang="tr-TR" sz="1600" kern="1200" dirty="0" smtClean="0"/>
            <a:t> </a:t>
          </a:r>
          <a:r>
            <a:rPr lang="tr-TR" sz="1600" kern="1200" dirty="0" err="1" smtClean="0"/>
            <a:t>from</a:t>
          </a:r>
          <a:r>
            <a:rPr lang="tr-TR" sz="1600" kern="1200" dirty="0" smtClean="0"/>
            <a:t> </a:t>
          </a:r>
          <a:r>
            <a:rPr lang="tr-TR" sz="1600" kern="1200" dirty="0" err="1" smtClean="0"/>
            <a:t>one</a:t>
          </a:r>
          <a:r>
            <a:rPr lang="tr-TR" sz="1600" kern="1200" dirty="0" smtClean="0"/>
            <a:t> </a:t>
          </a:r>
          <a:r>
            <a:rPr lang="tr-TR" sz="1600" kern="1200" dirty="0" err="1" smtClean="0"/>
            <a:t>part</a:t>
          </a:r>
          <a:r>
            <a:rPr lang="tr-TR" sz="1600" kern="1200" dirty="0" smtClean="0"/>
            <a:t> of </a:t>
          </a:r>
          <a:r>
            <a:rPr lang="tr-TR" sz="1600" kern="1200" dirty="0" err="1" smtClean="0"/>
            <a:t>the</a:t>
          </a:r>
          <a:r>
            <a:rPr lang="tr-TR" sz="1600" kern="1200" dirty="0" smtClean="0"/>
            <a:t> </a:t>
          </a:r>
          <a:r>
            <a:rPr lang="tr-TR" sz="1600" kern="1200" dirty="0" err="1" smtClean="0"/>
            <a:t>world</a:t>
          </a:r>
          <a:r>
            <a:rPr lang="tr-TR" sz="1600" kern="1200" dirty="0" smtClean="0"/>
            <a:t> </a:t>
          </a:r>
          <a:r>
            <a:rPr lang="tr-TR" sz="1600" kern="1200" dirty="0" err="1" smtClean="0"/>
            <a:t>to</a:t>
          </a:r>
          <a:r>
            <a:rPr lang="tr-TR" sz="1600" kern="1200" dirty="0" smtClean="0"/>
            <a:t> </a:t>
          </a:r>
          <a:r>
            <a:rPr lang="tr-TR" sz="1600" kern="1200" dirty="0" err="1" smtClean="0"/>
            <a:t>another</a:t>
          </a:r>
          <a:r>
            <a:rPr lang="tr-TR" sz="1600" kern="1200" dirty="0" smtClean="0"/>
            <a:t>.</a:t>
          </a:r>
          <a:endParaRPr lang="en-US" sz="1600" kern="1200" dirty="0"/>
        </a:p>
        <a:p>
          <a:pPr marL="171450" lvl="1" indent="-171450" algn="l" defTabSz="711200">
            <a:lnSpc>
              <a:spcPct val="90000"/>
            </a:lnSpc>
            <a:spcBef>
              <a:spcPct val="0"/>
            </a:spcBef>
            <a:spcAft>
              <a:spcPct val="15000"/>
            </a:spcAft>
            <a:buChar char="••"/>
          </a:pPr>
          <a:r>
            <a:rPr lang="tr-TR" sz="1600" kern="1200" dirty="0" err="1" smtClean="0"/>
            <a:t>This</a:t>
          </a:r>
          <a:r>
            <a:rPr lang="tr-TR" sz="1600" kern="1200" dirty="0" smtClean="0"/>
            <a:t> </a:t>
          </a:r>
          <a:r>
            <a:rPr lang="tr-TR" sz="1600" kern="1200" dirty="0" err="1" smtClean="0"/>
            <a:t>creates</a:t>
          </a:r>
          <a:r>
            <a:rPr lang="tr-TR" sz="1600" kern="1200" dirty="0" smtClean="0"/>
            <a:t> </a:t>
          </a:r>
          <a:r>
            <a:rPr lang="tr-TR" sz="1600" kern="1200" dirty="0" err="1" smtClean="0"/>
            <a:t>challenges</a:t>
          </a:r>
          <a:r>
            <a:rPr lang="tr-TR" sz="1600" kern="1200" dirty="0" smtClean="0"/>
            <a:t> </a:t>
          </a:r>
          <a:r>
            <a:rPr lang="tr-TR" sz="1600" kern="1200" dirty="0" err="1" smtClean="0"/>
            <a:t>and</a:t>
          </a:r>
          <a:r>
            <a:rPr lang="tr-TR" sz="1600" kern="1200" dirty="0" smtClean="0"/>
            <a:t> </a:t>
          </a:r>
          <a:r>
            <a:rPr lang="tr-TR" sz="1600" kern="1200" dirty="0" err="1" smtClean="0"/>
            <a:t>opportunities</a:t>
          </a:r>
          <a:r>
            <a:rPr lang="tr-TR" sz="1600" kern="1200" dirty="0" smtClean="0"/>
            <a:t> </a:t>
          </a:r>
          <a:r>
            <a:rPr lang="tr-TR" sz="1600" kern="1200" dirty="0" err="1" smtClean="0"/>
            <a:t>for</a:t>
          </a:r>
          <a:r>
            <a:rPr lang="tr-TR" sz="1600" kern="1200" dirty="0" smtClean="0"/>
            <a:t> </a:t>
          </a:r>
          <a:r>
            <a:rPr lang="tr-TR" sz="1600" kern="1200" dirty="0" err="1" smtClean="0"/>
            <a:t>businesses</a:t>
          </a:r>
          <a:r>
            <a:rPr lang="tr-TR" sz="1600" kern="1200" dirty="0" smtClean="0"/>
            <a:t>.</a:t>
          </a:r>
          <a:endParaRPr lang="en-US" sz="1600" kern="1200" dirty="0"/>
        </a:p>
      </dsp:txBody>
      <dsp:txXfrm>
        <a:off x="3456384" y="297222"/>
        <a:ext cx="4294735" cy="1779682"/>
      </dsp:txXfrm>
    </dsp:sp>
    <dsp:sp modelId="{889A4190-90AE-4F84-9B6F-6E32CFE4AC20}">
      <dsp:nvSpPr>
        <dsp:cNvPr id="0" name=""/>
        <dsp:cNvSpPr/>
      </dsp:nvSpPr>
      <dsp:spPr>
        <a:xfrm>
          <a:off x="0" y="608"/>
          <a:ext cx="3456384" cy="237291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78105" rIns="156210" bIns="78105" numCol="1" spcCol="1270" anchor="ctr" anchorCtr="0">
          <a:noAutofit/>
        </a:bodyPr>
        <a:lstStyle/>
        <a:p>
          <a:pPr lvl="0" algn="ctr" defTabSz="1822450">
            <a:lnSpc>
              <a:spcPct val="90000"/>
            </a:lnSpc>
            <a:spcBef>
              <a:spcPct val="0"/>
            </a:spcBef>
            <a:spcAft>
              <a:spcPct val="35000"/>
            </a:spcAft>
          </a:pPr>
          <a:r>
            <a:rPr lang="tr-TR" sz="4100" kern="1200" dirty="0" err="1" smtClean="0"/>
            <a:t>Businesses</a:t>
          </a:r>
          <a:endParaRPr lang="en-US" sz="4100" kern="1200" dirty="0"/>
        </a:p>
      </dsp:txBody>
      <dsp:txXfrm>
        <a:off x="115836" y="116444"/>
        <a:ext cx="3224712" cy="2141238"/>
      </dsp:txXfrm>
    </dsp:sp>
    <dsp:sp modelId="{87E1F671-FAFD-47AF-9086-BCDF9C6BF67C}">
      <dsp:nvSpPr>
        <dsp:cNvPr id="0" name=""/>
        <dsp:cNvSpPr/>
      </dsp:nvSpPr>
      <dsp:spPr>
        <a:xfrm>
          <a:off x="3456384" y="2610809"/>
          <a:ext cx="5184576" cy="2372910"/>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tr-TR" sz="1600" kern="1200" dirty="0" smtClean="0"/>
            <a:t>As </a:t>
          </a:r>
          <a:r>
            <a:rPr lang="tr-TR" sz="1600" kern="1200" dirty="0" err="1" smtClean="0"/>
            <a:t>capital</a:t>
          </a:r>
          <a:r>
            <a:rPr lang="tr-TR" sz="1600" kern="1200" dirty="0" smtClean="0"/>
            <a:t> </a:t>
          </a:r>
          <a:r>
            <a:rPr lang="tr-TR" sz="1600" kern="1200" dirty="0" err="1" smtClean="0"/>
            <a:t>moves</a:t>
          </a:r>
          <a:r>
            <a:rPr lang="tr-TR" sz="1600" kern="1200" dirty="0" smtClean="0"/>
            <a:t> </a:t>
          </a:r>
          <a:r>
            <a:rPr lang="tr-TR" sz="1600" kern="1200" dirty="0" err="1" smtClean="0"/>
            <a:t>away</a:t>
          </a:r>
          <a:r>
            <a:rPr lang="tr-TR" sz="1600" kern="1200" dirty="0" smtClean="0"/>
            <a:t> </a:t>
          </a:r>
          <a:r>
            <a:rPr lang="tr-TR" sz="1600" kern="1200" dirty="0" err="1" smtClean="0"/>
            <a:t>from</a:t>
          </a:r>
          <a:r>
            <a:rPr lang="tr-TR" sz="1600" kern="1200" dirty="0" smtClean="0"/>
            <a:t> </a:t>
          </a:r>
          <a:r>
            <a:rPr lang="tr-TR" sz="1600" kern="1200" dirty="0" err="1" smtClean="0"/>
            <a:t>fixed</a:t>
          </a:r>
          <a:r>
            <a:rPr lang="tr-TR" sz="1600" kern="1200" dirty="0" smtClean="0"/>
            <a:t> legal </a:t>
          </a:r>
          <a:r>
            <a:rPr lang="tr-TR" sz="1600" kern="1200" dirty="0" err="1" smtClean="0"/>
            <a:t>structures</a:t>
          </a:r>
          <a:r>
            <a:rPr lang="tr-TR" sz="1600" kern="1200" dirty="0" smtClean="0"/>
            <a:t> </a:t>
          </a:r>
          <a:r>
            <a:rPr lang="tr-TR" sz="1600" kern="1200" dirty="0" err="1" smtClean="0"/>
            <a:t>within</a:t>
          </a:r>
          <a:r>
            <a:rPr lang="tr-TR" sz="1600" kern="1200" dirty="0" smtClean="0"/>
            <a:t> </a:t>
          </a:r>
          <a:r>
            <a:rPr lang="tr-TR" sz="1600" kern="1200" dirty="0" err="1" smtClean="0"/>
            <a:t>nations</a:t>
          </a:r>
          <a:r>
            <a:rPr lang="tr-TR" sz="1600" kern="1200" dirty="0" smtClean="0"/>
            <a:t>, </a:t>
          </a:r>
          <a:r>
            <a:rPr lang="tr-TR" sz="1600" kern="1200" dirty="0" err="1" smtClean="0"/>
            <a:t>there</a:t>
          </a:r>
          <a:r>
            <a:rPr lang="tr-TR" sz="1600" kern="1200" dirty="0" smtClean="0"/>
            <a:t> is an ever-</a:t>
          </a:r>
          <a:r>
            <a:rPr lang="tr-TR" sz="1600" kern="1200" dirty="0" err="1" smtClean="0"/>
            <a:t>growing</a:t>
          </a:r>
          <a:r>
            <a:rPr lang="tr-TR" sz="1600" kern="1200" dirty="0" smtClean="0"/>
            <a:t>, </a:t>
          </a:r>
          <a:r>
            <a:rPr lang="tr-TR" sz="1600" kern="1200" dirty="0" err="1" smtClean="0"/>
            <a:t>interdependency</a:t>
          </a:r>
          <a:r>
            <a:rPr lang="tr-TR" sz="1600" kern="1200" dirty="0" smtClean="0"/>
            <a:t> of </a:t>
          </a:r>
          <a:r>
            <a:rPr lang="tr-TR" sz="1600" kern="1200" dirty="0" err="1" smtClean="0"/>
            <a:t>transportaion</a:t>
          </a:r>
          <a:r>
            <a:rPr lang="tr-TR" sz="1600" kern="1200" dirty="0" smtClean="0"/>
            <a:t>, </a:t>
          </a:r>
          <a:r>
            <a:rPr lang="tr-TR" sz="1600" kern="1200" dirty="0" err="1" smtClean="0"/>
            <a:t>distrubution</a:t>
          </a:r>
          <a:r>
            <a:rPr lang="tr-TR" sz="1600" kern="1200" dirty="0" smtClean="0"/>
            <a:t>, </a:t>
          </a:r>
          <a:r>
            <a:rPr lang="tr-TR" sz="1600" kern="1200" dirty="0" err="1" smtClean="0"/>
            <a:t>communication</a:t>
          </a:r>
          <a:r>
            <a:rPr lang="tr-TR" sz="1600" kern="1200" dirty="0" smtClean="0"/>
            <a:t> </a:t>
          </a:r>
          <a:r>
            <a:rPr lang="tr-TR" sz="1600" kern="1200" dirty="0" err="1" smtClean="0"/>
            <a:t>and</a:t>
          </a:r>
          <a:r>
            <a:rPr lang="tr-TR" sz="1600" kern="1200" dirty="0" smtClean="0"/>
            <a:t> </a:t>
          </a:r>
          <a:r>
            <a:rPr lang="tr-TR" sz="1600" kern="1200" dirty="0" err="1" smtClean="0"/>
            <a:t>economic</a:t>
          </a:r>
          <a:r>
            <a:rPr lang="tr-TR" sz="1600" kern="1200" dirty="0" smtClean="0"/>
            <a:t> </a:t>
          </a:r>
          <a:r>
            <a:rPr lang="tr-TR" sz="1600" kern="1200" dirty="0" err="1" smtClean="0"/>
            <a:t>networks</a:t>
          </a:r>
          <a:r>
            <a:rPr lang="tr-TR" sz="1600" kern="1200" dirty="0" smtClean="0"/>
            <a:t> </a:t>
          </a:r>
          <a:r>
            <a:rPr lang="tr-TR" sz="1600" kern="1200" dirty="0" err="1" smtClean="0"/>
            <a:t>across</a:t>
          </a:r>
          <a:r>
            <a:rPr lang="tr-TR" sz="1600" kern="1200" dirty="0" smtClean="0"/>
            <a:t> </a:t>
          </a:r>
          <a:r>
            <a:rPr lang="tr-TR" sz="1600" kern="1200" dirty="0" err="1" smtClean="0"/>
            <a:t>international</a:t>
          </a:r>
          <a:r>
            <a:rPr lang="tr-TR" sz="1600" kern="1200" dirty="0" smtClean="0"/>
            <a:t> </a:t>
          </a:r>
          <a:r>
            <a:rPr lang="tr-TR" sz="1600" kern="1200" dirty="0" err="1" smtClean="0"/>
            <a:t>borders</a:t>
          </a:r>
          <a:r>
            <a:rPr lang="tr-TR" sz="1600" kern="1200" dirty="0" smtClean="0"/>
            <a:t>.</a:t>
          </a:r>
          <a:endParaRPr lang="en-US" sz="1600" kern="1200" dirty="0"/>
        </a:p>
        <a:p>
          <a:pPr marL="171450" lvl="1" indent="-171450" algn="l" defTabSz="711200">
            <a:lnSpc>
              <a:spcPct val="90000"/>
            </a:lnSpc>
            <a:spcBef>
              <a:spcPct val="0"/>
            </a:spcBef>
            <a:spcAft>
              <a:spcPct val="15000"/>
            </a:spcAft>
            <a:buChar char="••"/>
          </a:pPr>
          <a:r>
            <a:rPr lang="tr-TR" sz="1600" kern="1200" dirty="0" err="1" smtClean="0"/>
            <a:t>This</a:t>
          </a:r>
          <a:r>
            <a:rPr lang="tr-TR" sz="1600" kern="1200" dirty="0" smtClean="0"/>
            <a:t> </a:t>
          </a:r>
          <a:r>
            <a:rPr lang="tr-TR" sz="1600" kern="1200" dirty="0" err="1" smtClean="0"/>
            <a:t>raises</a:t>
          </a:r>
          <a:r>
            <a:rPr lang="tr-TR" sz="1600" kern="1200" dirty="0" smtClean="0"/>
            <a:t> </a:t>
          </a:r>
          <a:r>
            <a:rPr lang="tr-TR" sz="1600" kern="1200" dirty="0" err="1" smtClean="0"/>
            <a:t>the</a:t>
          </a:r>
          <a:r>
            <a:rPr lang="tr-TR" sz="1600" kern="1200" dirty="0" smtClean="0"/>
            <a:t> </a:t>
          </a:r>
          <a:r>
            <a:rPr lang="tr-TR" sz="1600" kern="1200" dirty="0" err="1" smtClean="0"/>
            <a:t>need</a:t>
          </a:r>
          <a:r>
            <a:rPr lang="tr-TR" sz="1600" kern="1200" dirty="0" smtClean="0"/>
            <a:t> </a:t>
          </a:r>
          <a:r>
            <a:rPr lang="tr-TR" sz="1600" kern="1200" dirty="0" err="1" smtClean="0"/>
            <a:t>for</a:t>
          </a:r>
          <a:r>
            <a:rPr lang="tr-TR" sz="1600" kern="1200" dirty="0" smtClean="0"/>
            <a:t> </a:t>
          </a:r>
          <a:r>
            <a:rPr lang="tr-TR" sz="1600" kern="1200" dirty="0" err="1" smtClean="0"/>
            <a:t>commercial</a:t>
          </a:r>
          <a:r>
            <a:rPr lang="tr-TR" sz="1600" kern="1200" dirty="0" smtClean="0"/>
            <a:t> </a:t>
          </a:r>
          <a:r>
            <a:rPr lang="tr-TR" sz="1600" kern="1200" dirty="0" err="1" smtClean="0"/>
            <a:t>lawyers</a:t>
          </a:r>
          <a:r>
            <a:rPr lang="tr-TR" sz="1600" kern="1200" dirty="0" smtClean="0"/>
            <a:t> </a:t>
          </a:r>
          <a:r>
            <a:rPr lang="tr-TR" sz="1600" kern="1200" dirty="0" err="1" smtClean="0"/>
            <a:t>to</a:t>
          </a:r>
          <a:r>
            <a:rPr lang="tr-TR" sz="1600" kern="1200" dirty="0" smtClean="0"/>
            <a:t> </a:t>
          </a:r>
          <a:r>
            <a:rPr lang="tr-TR" sz="1600" kern="1200" dirty="0" err="1" smtClean="0"/>
            <a:t>develop</a:t>
          </a:r>
          <a:r>
            <a:rPr lang="tr-TR" sz="1600" kern="1200" dirty="0" smtClean="0"/>
            <a:t> </a:t>
          </a:r>
          <a:r>
            <a:rPr lang="tr-TR" sz="1600" kern="1200" dirty="0" err="1" smtClean="0"/>
            <a:t>increasingly</a:t>
          </a:r>
          <a:r>
            <a:rPr lang="tr-TR" sz="1600" kern="1200" dirty="0" smtClean="0"/>
            <a:t> </a:t>
          </a:r>
          <a:r>
            <a:rPr lang="tr-TR" sz="1600" kern="1200" dirty="0" err="1" smtClean="0"/>
            <a:t>complex</a:t>
          </a:r>
          <a:r>
            <a:rPr lang="tr-TR" sz="1600" kern="1200" dirty="0" smtClean="0"/>
            <a:t> legal </a:t>
          </a:r>
          <a:r>
            <a:rPr lang="tr-TR" sz="1600" kern="1200" dirty="0" err="1" smtClean="0"/>
            <a:t>frameworks</a:t>
          </a:r>
          <a:r>
            <a:rPr lang="tr-TR" sz="1600" kern="1200" dirty="0" smtClean="0"/>
            <a:t> </a:t>
          </a:r>
          <a:r>
            <a:rPr lang="tr-TR" sz="1600" kern="1200" dirty="0" err="1" smtClean="0"/>
            <a:t>within</a:t>
          </a:r>
          <a:r>
            <a:rPr lang="tr-TR" sz="1600" kern="1200" dirty="0" smtClean="0"/>
            <a:t> </a:t>
          </a:r>
          <a:r>
            <a:rPr lang="tr-TR" sz="1600" kern="1200" dirty="0" err="1" smtClean="0"/>
            <a:t>which</a:t>
          </a:r>
          <a:r>
            <a:rPr lang="tr-TR" sz="1600" kern="1200" dirty="0" smtClean="0"/>
            <a:t> </a:t>
          </a:r>
          <a:r>
            <a:rPr lang="tr-TR" sz="1600" kern="1200" dirty="0" err="1" smtClean="0"/>
            <a:t>companies</a:t>
          </a:r>
          <a:r>
            <a:rPr lang="tr-TR" sz="1600" kern="1200" dirty="0" smtClean="0"/>
            <a:t> can </a:t>
          </a:r>
          <a:r>
            <a:rPr lang="tr-TR" sz="1600" kern="1200" dirty="0" err="1" smtClean="0"/>
            <a:t>operate</a:t>
          </a:r>
          <a:r>
            <a:rPr lang="tr-TR" sz="1600" kern="1200" dirty="0" smtClean="0"/>
            <a:t>.</a:t>
          </a:r>
          <a:endParaRPr lang="en-US" sz="1600" kern="1200" dirty="0"/>
        </a:p>
      </dsp:txBody>
      <dsp:txXfrm>
        <a:off x="3456384" y="2907423"/>
        <a:ext cx="4294735" cy="1779682"/>
      </dsp:txXfrm>
    </dsp:sp>
    <dsp:sp modelId="{F54B8D53-A33D-4562-AF1E-E94FB064AA85}">
      <dsp:nvSpPr>
        <dsp:cNvPr id="0" name=""/>
        <dsp:cNvSpPr/>
      </dsp:nvSpPr>
      <dsp:spPr>
        <a:xfrm>
          <a:off x="0" y="2610809"/>
          <a:ext cx="3456384" cy="237291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78105" rIns="156210" bIns="78105" numCol="1" spcCol="1270" anchor="ctr" anchorCtr="0">
          <a:noAutofit/>
        </a:bodyPr>
        <a:lstStyle/>
        <a:p>
          <a:pPr lvl="0" algn="ctr" defTabSz="1822450">
            <a:lnSpc>
              <a:spcPct val="90000"/>
            </a:lnSpc>
            <a:spcBef>
              <a:spcPct val="0"/>
            </a:spcBef>
            <a:spcAft>
              <a:spcPct val="35000"/>
            </a:spcAft>
          </a:pPr>
          <a:r>
            <a:rPr lang="tr-TR" sz="4100" kern="1200" dirty="0" smtClean="0"/>
            <a:t>Commercial </a:t>
          </a:r>
          <a:r>
            <a:rPr lang="tr-TR" sz="4100" kern="1200" dirty="0" err="1" smtClean="0"/>
            <a:t>Lawyers</a:t>
          </a:r>
          <a:endParaRPr lang="en-US" sz="4100" kern="1200" dirty="0"/>
        </a:p>
      </dsp:txBody>
      <dsp:txXfrm>
        <a:off x="115836" y="2726645"/>
        <a:ext cx="3224712" cy="2141238"/>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0.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4.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BB9DFBD9-6305-4B1F-9ABF-6C77086B2464}" type="datetimeFigureOut">
              <a:rPr lang="en-US" smtClean="0"/>
              <a:t>2/13/2026</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062788C2-07C6-4DE9-B709-D58305A1CB87}"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BB9DFBD9-6305-4B1F-9ABF-6C77086B2464}" type="datetimeFigureOut">
              <a:rPr lang="en-US" smtClean="0"/>
              <a:t>2/13/2026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2788C2-07C6-4DE9-B709-D58305A1CB8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BB9DFBD9-6305-4B1F-9ABF-6C77086B2464}" type="datetimeFigureOut">
              <a:rPr lang="en-US" smtClean="0"/>
              <a:t>2/13/2026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2788C2-07C6-4DE9-B709-D58305A1CB8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BB9DFBD9-6305-4B1F-9ABF-6C77086B2464}" type="datetimeFigureOut">
              <a:rPr lang="en-US" smtClean="0"/>
              <a:t>2/13/2026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2788C2-07C6-4DE9-B709-D58305A1CB8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BB9DFBD9-6305-4B1F-9ABF-6C77086B2464}" type="datetimeFigureOut">
              <a:rPr lang="en-US" smtClean="0"/>
              <a:t>2/13/2026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2788C2-07C6-4DE9-B709-D58305A1CB87}"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BB9DFBD9-6305-4B1F-9ABF-6C77086B2464}" type="datetimeFigureOut">
              <a:rPr lang="en-US" smtClean="0"/>
              <a:t>2/13/2026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2788C2-07C6-4DE9-B709-D58305A1CB8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BB9DFBD9-6305-4B1F-9ABF-6C77086B2464}" type="datetimeFigureOut">
              <a:rPr lang="en-US" smtClean="0"/>
              <a:t>2/13/2026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62788C2-07C6-4DE9-B709-D58305A1CB8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BB9DFBD9-6305-4B1F-9ABF-6C77086B2464}" type="datetimeFigureOut">
              <a:rPr lang="en-US" smtClean="0"/>
              <a:t>2/13/2026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62788C2-07C6-4DE9-B709-D58305A1CB8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9DFBD9-6305-4B1F-9ABF-6C77086B2464}" type="datetimeFigureOut">
              <a:rPr lang="en-US" smtClean="0"/>
              <a:t>2/13/2026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62788C2-07C6-4DE9-B709-D58305A1CB8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BB9DFBD9-6305-4B1F-9ABF-6C77086B2464}" type="datetimeFigureOut">
              <a:rPr lang="en-US" smtClean="0"/>
              <a:t>2/13/2026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2788C2-07C6-4DE9-B709-D58305A1CB8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BB9DFBD9-6305-4B1F-9ABF-6C77086B2464}" type="datetimeFigureOut">
              <a:rPr lang="en-US" smtClean="0"/>
              <a:t>2/13/2026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062788C2-07C6-4DE9-B709-D58305A1CB87}"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B9DFBD9-6305-4B1F-9ABF-6C77086B2464}" type="datetimeFigureOut">
              <a:rPr lang="en-US" smtClean="0"/>
              <a:t>2/13/2026</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62788C2-07C6-4DE9-B709-D58305A1CB87}"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11560" y="1196752"/>
            <a:ext cx="7772400" cy="1470025"/>
          </a:xfrm>
        </p:spPr>
        <p:txBody>
          <a:bodyPr/>
          <a:lstStyle/>
          <a:p>
            <a:r>
              <a:rPr lang="tr-TR" dirty="0" smtClean="0">
                <a:solidFill>
                  <a:schemeClr val="tx1"/>
                </a:solidFill>
              </a:rPr>
              <a:t>PROFESSIONAL LAW IV</a:t>
            </a:r>
            <a:endParaRPr lang="en-US" dirty="0">
              <a:solidFill>
                <a:schemeClr val="tx1"/>
              </a:solidFill>
            </a:endParaRPr>
          </a:p>
        </p:txBody>
      </p:sp>
      <p:sp>
        <p:nvSpPr>
          <p:cNvPr id="3" name="Alt Başlık 2"/>
          <p:cNvSpPr>
            <a:spLocks noGrp="1"/>
          </p:cNvSpPr>
          <p:nvPr>
            <p:ph type="subTitle" idx="1"/>
          </p:nvPr>
        </p:nvSpPr>
        <p:spPr>
          <a:xfrm>
            <a:off x="971600" y="4005064"/>
            <a:ext cx="7854696" cy="1752600"/>
          </a:xfrm>
        </p:spPr>
        <p:txBody>
          <a:bodyPr/>
          <a:lstStyle/>
          <a:p>
            <a:r>
              <a:rPr lang="tr-TR" dirty="0" smtClean="0"/>
              <a:t>Öğretim Görevlisi Özen TEKİN</a:t>
            </a:r>
            <a:endParaRPr lang="en-US" dirty="0"/>
          </a:p>
        </p:txBody>
      </p:sp>
    </p:spTree>
    <p:extLst>
      <p:ext uri="{BB962C8B-B14F-4D97-AF65-F5344CB8AC3E}">
        <p14:creationId xmlns:p14="http://schemas.microsoft.com/office/powerpoint/2010/main" val="41031181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27584" y="188640"/>
            <a:ext cx="7344816" cy="720080"/>
          </a:xfrm>
        </p:spPr>
        <p:txBody>
          <a:bodyPr>
            <a:normAutofit fontScale="25000" lnSpcReduction="20000"/>
          </a:bodyPr>
          <a:lstStyle/>
          <a:p>
            <a:pPr marL="0" indent="0">
              <a:buNone/>
            </a:pPr>
            <a:r>
              <a:rPr lang="tr-TR" sz="4000" dirty="0" smtClean="0"/>
              <a:t/>
            </a:r>
            <a:br>
              <a:rPr lang="tr-TR" sz="4000" dirty="0" smtClean="0"/>
            </a:br>
            <a:endParaRPr lang="en-US" sz="4000" dirty="0" smtClean="0"/>
          </a:p>
          <a:p>
            <a:pPr marL="0" indent="0">
              <a:buNone/>
            </a:pPr>
            <a:r>
              <a:rPr lang="tr-TR" sz="12800" b="1" dirty="0" smtClean="0"/>
              <a:t>PURPOSE OF COMMERCIAL LAW</a:t>
            </a:r>
            <a:endParaRPr lang="en-US" sz="12800" b="1" dirty="0" smtClean="0"/>
          </a:p>
          <a:p>
            <a:pPr marL="0" indent="0">
              <a:buNone/>
            </a:pPr>
            <a:r>
              <a:rPr lang="tr-TR" sz="4000" b="1" dirty="0" smtClean="0"/>
              <a:t/>
            </a:r>
            <a:br>
              <a:rPr lang="tr-TR" sz="4000" b="1" dirty="0" smtClean="0"/>
            </a:br>
            <a:endParaRPr lang="en-US" dirty="0"/>
          </a:p>
        </p:txBody>
      </p:sp>
      <p:graphicFrame>
        <p:nvGraphicFramePr>
          <p:cNvPr id="5" name="Diyagram 4"/>
          <p:cNvGraphicFramePr/>
          <p:nvPr>
            <p:extLst>
              <p:ext uri="{D42A27DB-BD31-4B8C-83A1-F6EECF244321}">
                <p14:modId xmlns:p14="http://schemas.microsoft.com/office/powerpoint/2010/main" val="1392167278"/>
              </p:ext>
            </p:extLst>
          </p:nvPr>
        </p:nvGraphicFramePr>
        <p:xfrm>
          <a:off x="323528" y="980728"/>
          <a:ext cx="8640960" cy="57606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25657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260648"/>
            <a:ext cx="9144000" cy="6597352"/>
          </a:xfrm>
        </p:spPr>
        <p:txBody>
          <a:bodyPr>
            <a:normAutofit fontScale="55000" lnSpcReduction="20000"/>
          </a:bodyPr>
          <a:lstStyle/>
          <a:p>
            <a:pPr marL="0" indent="0" algn="ctr">
              <a:buNone/>
            </a:pPr>
            <a:r>
              <a:rPr lang="en-US" sz="2900" b="1" u="sng" dirty="0"/>
              <a:t>Key Principles</a:t>
            </a:r>
            <a:r>
              <a:rPr lang="en-US" sz="2900" b="1" u="sng" dirty="0" smtClean="0"/>
              <a:t>:</a:t>
            </a:r>
            <a:endParaRPr lang="tr-TR" sz="2900" b="1" u="sng" dirty="0" smtClean="0"/>
          </a:p>
          <a:p>
            <a:pPr marL="0" indent="0" algn="ctr">
              <a:buNone/>
            </a:pPr>
            <a:endParaRPr lang="en-US" sz="2900" u="sng" dirty="0"/>
          </a:p>
          <a:p>
            <a:pPr marL="0" indent="0">
              <a:buNone/>
            </a:pPr>
            <a:r>
              <a:rPr lang="en-US" sz="3600" b="1" u="sng" dirty="0"/>
              <a:t>Freedom of Contract:</a:t>
            </a:r>
            <a:r>
              <a:rPr lang="en-US" sz="3600" u="sng" dirty="0"/>
              <a:t> </a:t>
            </a:r>
            <a:r>
              <a:rPr lang="en-US" sz="3600" b="1" dirty="0"/>
              <a:t>Parties are free to enter into </a:t>
            </a:r>
            <a:r>
              <a:rPr lang="en-US" sz="3600" b="1" dirty="0" smtClean="0"/>
              <a:t>agreements</a:t>
            </a:r>
            <a:r>
              <a:rPr lang="tr-TR" sz="3600" dirty="0" smtClean="0"/>
              <a:t/>
            </a:r>
            <a:br>
              <a:rPr lang="tr-TR" sz="3600" dirty="0" smtClean="0"/>
            </a:br>
            <a:r>
              <a:rPr lang="en-US" sz="3600" dirty="0"/>
              <a:t>A clothing manufacturer and a retail chain sign a contract for the sale of 10,000 </a:t>
            </a:r>
            <a:r>
              <a:rPr lang="en-US" sz="3600" dirty="0" err="1" smtClean="0"/>
              <a:t>jackets.They</a:t>
            </a:r>
            <a:r>
              <a:rPr lang="en-US" sz="3600" dirty="0" smtClean="0"/>
              <a:t> </a:t>
            </a:r>
            <a:r>
              <a:rPr lang="en-US" sz="3600" dirty="0"/>
              <a:t>freely agree </a:t>
            </a:r>
            <a:r>
              <a:rPr lang="en-US" sz="3600" dirty="0" smtClean="0"/>
              <a:t>on</a:t>
            </a:r>
            <a:r>
              <a:rPr lang="tr-TR" sz="3600" dirty="0" smtClean="0"/>
              <a:t> </a:t>
            </a:r>
            <a:r>
              <a:rPr lang="en-US" sz="3600" dirty="0" smtClean="0"/>
              <a:t>the price,</a:t>
            </a:r>
            <a:r>
              <a:rPr lang="tr-TR" sz="3600" dirty="0" smtClean="0"/>
              <a:t> </a:t>
            </a:r>
            <a:r>
              <a:rPr lang="en-US" sz="3600" dirty="0" smtClean="0"/>
              <a:t>delivery </a:t>
            </a:r>
            <a:r>
              <a:rPr lang="en-US" sz="3600" dirty="0" smtClean="0"/>
              <a:t>schedule,</a:t>
            </a:r>
            <a:r>
              <a:rPr lang="tr-TR" sz="3600" dirty="0" smtClean="0"/>
              <a:t> </a:t>
            </a:r>
            <a:r>
              <a:rPr lang="en-US" sz="3600" dirty="0" smtClean="0"/>
              <a:t>payment </a:t>
            </a:r>
            <a:r>
              <a:rPr lang="en-US" sz="3600" dirty="0"/>
              <a:t>method.</a:t>
            </a:r>
          </a:p>
          <a:p>
            <a:pPr marL="0" indent="0">
              <a:buNone/>
            </a:pPr>
            <a:r>
              <a:rPr lang="en-US" sz="3600" dirty="0"/>
              <a:t/>
            </a:r>
            <a:br>
              <a:rPr lang="en-US" sz="3600" dirty="0"/>
            </a:br>
            <a:r>
              <a:rPr lang="en-US" sz="3600" i="1" dirty="0"/>
              <a:t>The law allows parties to shape their contract according to their commercial needs</a:t>
            </a:r>
            <a:r>
              <a:rPr lang="en-US" sz="3600" i="1" dirty="0" smtClean="0"/>
              <a:t>.</a:t>
            </a:r>
            <a:r>
              <a:rPr lang="tr-TR" sz="3600" dirty="0" smtClean="0"/>
              <a:t/>
            </a:r>
            <a:br>
              <a:rPr lang="tr-TR" sz="3600" dirty="0" smtClean="0"/>
            </a:br>
            <a:endParaRPr lang="en-US" sz="3600" dirty="0"/>
          </a:p>
          <a:p>
            <a:pPr marL="0" indent="0">
              <a:buNone/>
            </a:pPr>
            <a:r>
              <a:rPr lang="en-US" sz="3600" b="1" u="sng" dirty="0"/>
              <a:t>Good Faith:</a:t>
            </a:r>
            <a:r>
              <a:rPr lang="en-US" sz="3600" u="sng" dirty="0"/>
              <a:t> </a:t>
            </a:r>
            <a:r>
              <a:rPr lang="en-US" sz="3600" b="1" dirty="0"/>
              <a:t>Parties must act honestly and fairly in their dealings</a:t>
            </a:r>
            <a:r>
              <a:rPr lang="en-US" sz="3600" b="1" dirty="0" smtClean="0"/>
              <a:t>.</a:t>
            </a:r>
            <a:endParaRPr lang="tr-TR" sz="3600" b="1" dirty="0" smtClean="0"/>
          </a:p>
          <a:p>
            <a:pPr marL="0" indent="0">
              <a:buNone/>
            </a:pPr>
            <a:r>
              <a:rPr lang="en-US" sz="3600" dirty="0"/>
              <a:t>A technology company sells software to another </a:t>
            </a:r>
            <a:r>
              <a:rPr lang="en-US" sz="3600" dirty="0" smtClean="0"/>
              <a:t>business.</a:t>
            </a:r>
            <a:r>
              <a:rPr lang="tr-TR" sz="3600" dirty="0" smtClean="0"/>
              <a:t> </a:t>
            </a:r>
            <a:r>
              <a:rPr lang="en-US" sz="3600" dirty="0" smtClean="0"/>
              <a:t>Before </a:t>
            </a:r>
            <a:r>
              <a:rPr lang="en-US" sz="3600" dirty="0"/>
              <a:t>signing the contract, the seller knows that the software has a temporary licensing limitation but does not inform the buyer.</a:t>
            </a:r>
          </a:p>
          <a:p>
            <a:pPr marL="0" indent="0">
              <a:buNone/>
            </a:pPr>
            <a:r>
              <a:rPr lang="en-US" sz="3600" dirty="0"/>
              <a:t/>
            </a:r>
            <a:br>
              <a:rPr lang="en-US" sz="3600" dirty="0"/>
            </a:br>
            <a:r>
              <a:rPr lang="tr-TR" sz="3600" i="1" dirty="0" smtClean="0"/>
              <a:t>Not </a:t>
            </a:r>
            <a:r>
              <a:rPr lang="tr-TR" sz="3600" i="1" dirty="0" err="1" smtClean="0"/>
              <a:t>expressing</a:t>
            </a:r>
            <a:r>
              <a:rPr lang="en-US" sz="3600" i="1" dirty="0" smtClean="0"/>
              <a:t> </a:t>
            </a:r>
            <a:r>
              <a:rPr lang="en-US" sz="3600" i="1" dirty="0"/>
              <a:t>important information violates the principle of good faith.</a:t>
            </a:r>
          </a:p>
          <a:p>
            <a:pPr marL="0" indent="0">
              <a:buNone/>
            </a:pPr>
            <a:endParaRPr lang="en-US" sz="3600" dirty="0" smtClean="0"/>
          </a:p>
          <a:p>
            <a:pPr marL="0" indent="0">
              <a:buNone/>
            </a:pPr>
            <a:r>
              <a:rPr lang="en-US" sz="3600" b="1" u="sng" dirty="0" smtClean="0"/>
              <a:t>Reasonableness:</a:t>
            </a:r>
            <a:r>
              <a:rPr lang="en-US" sz="3600" u="sng" dirty="0" smtClean="0"/>
              <a:t> </a:t>
            </a:r>
            <a:r>
              <a:rPr lang="en-US" sz="3600" b="1" dirty="0" smtClean="0"/>
              <a:t>Commercial practices must meet reasonable standards of conduct.</a:t>
            </a:r>
            <a:endParaRPr lang="tr-TR" sz="3600" b="1" dirty="0" smtClean="0"/>
          </a:p>
          <a:p>
            <a:pPr marL="0" indent="0">
              <a:buNone/>
            </a:pPr>
            <a:r>
              <a:rPr lang="en-US" sz="3600" dirty="0"/>
              <a:t>A supplier includes a clause stating that if the buyer delays payment by one day, the buyer must pay a penalty equal to the full contract price.</a:t>
            </a:r>
          </a:p>
          <a:p>
            <a:pPr marL="0" indent="0">
              <a:buNone/>
            </a:pPr>
            <a:r>
              <a:rPr lang="en-US" sz="3600" dirty="0"/>
              <a:t/>
            </a:r>
            <a:br>
              <a:rPr lang="en-US" sz="3600" dirty="0"/>
            </a:br>
            <a:r>
              <a:rPr lang="en-US" sz="3600" dirty="0"/>
              <a:t>Such a clause may be considered unreasonable under commercial law.</a:t>
            </a:r>
          </a:p>
          <a:p>
            <a:pPr marL="0" indent="0">
              <a:buNone/>
            </a:pPr>
            <a:r>
              <a:rPr lang="en-US" sz="3600" i="1" dirty="0" smtClean="0"/>
              <a:t>“</a:t>
            </a:r>
            <a:r>
              <a:rPr lang="en-US" sz="3600" i="1" dirty="0"/>
              <a:t>Freedom of contract is not unlimited.”</a:t>
            </a:r>
          </a:p>
          <a:p>
            <a:pPr marL="0" indent="0">
              <a:buNone/>
            </a:pPr>
            <a:endParaRPr lang="tr-TR" sz="2800" dirty="0" smtClean="0"/>
          </a:p>
          <a:p>
            <a:pPr marL="0" indent="0">
              <a:buNone/>
            </a:pPr>
            <a:endParaRPr lang="tr-TR" sz="2800" dirty="0"/>
          </a:p>
          <a:p>
            <a:pPr marL="0" indent="0">
              <a:buNone/>
            </a:pPr>
            <a:endParaRPr lang="en-US" sz="2800" dirty="0"/>
          </a:p>
          <a:p>
            <a:pPr marL="0" indent="0">
              <a:buNone/>
            </a:pPr>
            <a:endParaRPr lang="en-US" dirty="0"/>
          </a:p>
          <a:p>
            <a:endParaRPr lang="en-US" dirty="0"/>
          </a:p>
        </p:txBody>
      </p:sp>
    </p:spTree>
    <p:extLst>
      <p:ext uri="{BB962C8B-B14F-4D97-AF65-F5344CB8AC3E}">
        <p14:creationId xmlns:p14="http://schemas.microsoft.com/office/powerpoint/2010/main" val="2392159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fade">
                                      <p:cBhvr>
                                        <p:cTn id="15" dur="500"/>
                                        <p:tgtEl>
                                          <p:spTgt spid="3">
                                            <p:txEl>
                                              <p:pRg st="4" end="4"/>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fade">
                                      <p:cBhvr>
                                        <p:cTn id="18" dur="500"/>
                                        <p:tgtEl>
                                          <p:spTgt spid="3">
                                            <p:txEl>
                                              <p:pRg st="5" end="5"/>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fade">
                                      <p:cBhvr>
                                        <p:cTn id="21" dur="500"/>
                                        <p:tgtEl>
                                          <p:spTgt spid="3">
                                            <p:txEl>
                                              <p:pRg st="6" end="6"/>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3">
                                            <p:txEl>
                                              <p:pRg st="8" end="8"/>
                                            </p:txEl>
                                          </p:spTgt>
                                        </p:tgtEl>
                                        <p:attrNameLst>
                                          <p:attrName>style.visibility</p:attrName>
                                        </p:attrNameLst>
                                      </p:cBhvr>
                                      <p:to>
                                        <p:strVal val="visible"/>
                                      </p:to>
                                    </p:set>
                                    <p:animEffect transition="in" filter="fade">
                                      <p:cBhvr>
                                        <p:cTn id="26" dur="500"/>
                                        <p:tgtEl>
                                          <p:spTgt spid="3">
                                            <p:txEl>
                                              <p:pRg st="8" end="8"/>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animEffect transition="in" filter="fade">
                                      <p:cBhvr>
                                        <p:cTn id="29" dur="500"/>
                                        <p:tgtEl>
                                          <p:spTgt spid="3">
                                            <p:txEl>
                                              <p:pRg st="9" end="9"/>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3">
                                            <p:txEl>
                                              <p:pRg st="10" end="10"/>
                                            </p:txEl>
                                          </p:spTgt>
                                        </p:tgtEl>
                                        <p:attrNameLst>
                                          <p:attrName>style.visibility</p:attrName>
                                        </p:attrNameLst>
                                      </p:cBhvr>
                                      <p:to>
                                        <p:strVal val="visible"/>
                                      </p:to>
                                    </p:set>
                                    <p:animEffect transition="in" filter="fade">
                                      <p:cBhvr>
                                        <p:cTn id="32" dur="500"/>
                                        <p:tgtEl>
                                          <p:spTgt spid="3">
                                            <p:txEl>
                                              <p:pRg st="10" end="10"/>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animEffect transition="in" filter="fade">
                                      <p:cBhvr>
                                        <p:cTn id="35"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pPr marL="0" indent="0" algn="ctr">
              <a:buNone/>
            </a:pPr>
            <a:r>
              <a:rPr lang="tr-TR" sz="2400" dirty="0"/>
              <a:t/>
            </a:r>
            <a:br>
              <a:rPr lang="tr-TR" sz="2400" dirty="0"/>
            </a:br>
            <a:r>
              <a:rPr lang="en-US" sz="2400" b="1" i="1" u="sng" dirty="0"/>
              <a:t>“Why These Principles Matter in Practice”</a:t>
            </a:r>
            <a:endParaRPr lang="en-US" sz="2400" i="1" u="sng" dirty="0"/>
          </a:p>
          <a:p>
            <a:pPr algn="ctr"/>
            <a:r>
              <a:rPr lang="en-US" sz="2400" dirty="0"/>
              <a:t>Courts use them to interpret contracts</a:t>
            </a:r>
          </a:p>
          <a:p>
            <a:pPr algn="ctr"/>
            <a:r>
              <a:rPr lang="en-US" sz="2400" dirty="0"/>
              <a:t>They limit absolute freedom in commerce</a:t>
            </a:r>
          </a:p>
          <a:p>
            <a:pPr algn="ctr"/>
            <a:r>
              <a:rPr lang="en-US" sz="2400" dirty="0"/>
              <a:t>They protect trust in business relationships</a:t>
            </a:r>
          </a:p>
          <a:p>
            <a:endParaRPr lang="en-US" dirty="0"/>
          </a:p>
        </p:txBody>
      </p:sp>
    </p:spTree>
    <p:extLst>
      <p:ext uri="{BB962C8B-B14F-4D97-AF65-F5344CB8AC3E}">
        <p14:creationId xmlns:p14="http://schemas.microsoft.com/office/powerpoint/2010/main" val="38332337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404664"/>
            <a:ext cx="8229600" cy="578328"/>
          </a:xfrm>
        </p:spPr>
        <p:txBody>
          <a:bodyPr>
            <a:normAutofit fontScale="90000"/>
          </a:bodyPr>
          <a:lstStyle/>
          <a:p>
            <a:r>
              <a:rPr lang="en-US" dirty="0"/>
              <a:t>The Work of a Commercial Lawyer</a:t>
            </a: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350836720"/>
              </p:ext>
            </p:extLst>
          </p:nvPr>
        </p:nvGraphicFramePr>
        <p:xfrm>
          <a:off x="107504" y="1124745"/>
          <a:ext cx="8856984" cy="55446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60987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476672"/>
            <a:ext cx="8229600" cy="924712"/>
          </a:xfrm>
        </p:spPr>
        <p:txBody>
          <a:bodyPr>
            <a:normAutofit fontScale="90000"/>
          </a:bodyPr>
          <a:lstStyle/>
          <a:p>
            <a:r>
              <a:rPr lang="tr-TR" dirty="0" smtClean="0"/>
              <a:t>Language </a:t>
            </a:r>
            <a:r>
              <a:rPr lang="tr-TR" dirty="0" err="1" smtClean="0"/>
              <a:t>Use</a:t>
            </a:r>
            <a:r>
              <a:rPr lang="tr-TR" dirty="0" smtClean="0"/>
              <a:t>: </a:t>
            </a:r>
            <a:r>
              <a:rPr lang="tr-TR" dirty="0" err="1" smtClean="0"/>
              <a:t>Adverb</a:t>
            </a:r>
            <a:r>
              <a:rPr lang="tr-TR" dirty="0" smtClean="0"/>
              <a:t> </a:t>
            </a:r>
            <a:r>
              <a:rPr lang="tr-TR" dirty="0" err="1" smtClean="0"/>
              <a:t>Functions</a:t>
            </a:r>
            <a:endParaRPr lang="en-US" dirty="0"/>
          </a:p>
        </p:txBody>
      </p:sp>
      <p:sp>
        <p:nvSpPr>
          <p:cNvPr id="3" name="İçerik Yer Tutucusu 2"/>
          <p:cNvSpPr>
            <a:spLocks noGrp="1"/>
          </p:cNvSpPr>
          <p:nvPr>
            <p:ph idx="1"/>
          </p:nvPr>
        </p:nvSpPr>
        <p:spPr>
          <a:xfrm>
            <a:off x="179512" y="1484784"/>
            <a:ext cx="8507288" cy="5040560"/>
          </a:xfrm>
        </p:spPr>
        <p:txBody>
          <a:bodyPr>
            <a:normAutofit lnSpcReduction="10000"/>
          </a:bodyPr>
          <a:lstStyle/>
          <a:p>
            <a:r>
              <a:rPr lang="en-US" dirty="0"/>
              <a:t>An </a:t>
            </a:r>
            <a:r>
              <a:rPr lang="en-US" b="1" dirty="0"/>
              <a:t>adverb</a:t>
            </a:r>
            <a:r>
              <a:rPr lang="en-US" dirty="0"/>
              <a:t> is a word that modifies or describes a verb (“he sings </a:t>
            </a:r>
            <a:r>
              <a:rPr lang="en-US" b="1" dirty="0"/>
              <a:t>loudly</a:t>
            </a:r>
            <a:r>
              <a:rPr lang="en-US" dirty="0" smtClean="0"/>
              <a:t>”)</a:t>
            </a:r>
            <a:endParaRPr lang="tr-TR" dirty="0" smtClean="0"/>
          </a:p>
          <a:p>
            <a:r>
              <a:rPr lang="tr-TR" dirty="0" smtClean="0"/>
              <a:t>A</a:t>
            </a:r>
            <a:r>
              <a:rPr lang="en-US" dirty="0" smtClean="0"/>
              <a:t>n </a:t>
            </a:r>
            <a:r>
              <a:rPr lang="en-US" dirty="0"/>
              <a:t>adjective (“</a:t>
            </a:r>
            <a:r>
              <a:rPr lang="en-US" b="1" dirty="0"/>
              <a:t>very</a:t>
            </a:r>
            <a:r>
              <a:rPr lang="en-US" dirty="0"/>
              <a:t> tall</a:t>
            </a:r>
            <a:r>
              <a:rPr lang="en-US" dirty="0" smtClean="0"/>
              <a:t>”)</a:t>
            </a:r>
            <a:endParaRPr lang="tr-TR" dirty="0" smtClean="0"/>
          </a:p>
          <a:p>
            <a:r>
              <a:rPr lang="tr-TR" dirty="0" smtClean="0"/>
              <a:t>A</a:t>
            </a:r>
            <a:r>
              <a:rPr lang="en-US" dirty="0" err="1" smtClean="0"/>
              <a:t>nother</a:t>
            </a:r>
            <a:r>
              <a:rPr lang="en-US" dirty="0" smtClean="0"/>
              <a:t> </a:t>
            </a:r>
            <a:r>
              <a:rPr lang="en-US" dirty="0"/>
              <a:t>adverb (“ended </a:t>
            </a:r>
            <a:r>
              <a:rPr lang="en-US" b="1" dirty="0"/>
              <a:t>too</a:t>
            </a:r>
            <a:r>
              <a:rPr lang="en-US" dirty="0"/>
              <a:t> quickly</a:t>
            </a:r>
            <a:r>
              <a:rPr lang="en-US" dirty="0" smtClean="0"/>
              <a:t>”)</a:t>
            </a:r>
            <a:endParaRPr lang="tr-TR" dirty="0" smtClean="0"/>
          </a:p>
          <a:p>
            <a:r>
              <a:rPr lang="tr-TR" dirty="0" smtClean="0"/>
              <a:t>O</a:t>
            </a:r>
            <a:r>
              <a:rPr lang="en-US" dirty="0" smtClean="0"/>
              <a:t>r </a:t>
            </a:r>
            <a:r>
              <a:rPr lang="en-US" dirty="0"/>
              <a:t>even a whole sentence (“</a:t>
            </a:r>
            <a:r>
              <a:rPr lang="en-US" b="1" dirty="0"/>
              <a:t>Fortunately</a:t>
            </a:r>
            <a:r>
              <a:rPr lang="en-US" dirty="0"/>
              <a:t>, I had brought an umbrella</a:t>
            </a:r>
            <a:r>
              <a:rPr lang="en-US" dirty="0" smtClean="0"/>
              <a:t>.”).</a:t>
            </a:r>
            <a:r>
              <a:rPr lang="tr-TR" dirty="0" smtClean="0"/>
              <a:t/>
            </a:r>
            <a:br>
              <a:rPr lang="tr-TR" dirty="0" smtClean="0"/>
            </a:br>
            <a:r>
              <a:rPr lang="tr-TR" dirty="0" smtClean="0"/>
              <a:t/>
            </a:r>
            <a:br>
              <a:rPr lang="tr-TR" dirty="0" smtClean="0"/>
            </a:br>
            <a:endParaRPr lang="tr-TR" dirty="0" smtClean="0"/>
          </a:p>
          <a:p>
            <a:r>
              <a:rPr lang="en-US" dirty="0" smtClean="0"/>
              <a:t>Adverbs </a:t>
            </a:r>
            <a:r>
              <a:rPr lang="en-US" dirty="0"/>
              <a:t>provide additional context, such as </a:t>
            </a:r>
            <a:r>
              <a:rPr lang="en-US" dirty="0">
                <a:solidFill>
                  <a:srgbClr val="FF0000"/>
                </a:solidFill>
              </a:rPr>
              <a:t>how, when, where, to what extent, or how often </a:t>
            </a:r>
            <a:r>
              <a:rPr lang="en-US" dirty="0"/>
              <a:t>something happens. They can describe the </a:t>
            </a:r>
            <a:r>
              <a:rPr lang="en-US" u="sng" dirty="0"/>
              <a:t>manner, time, place, frequency, or degree of an action or a quality.</a:t>
            </a:r>
          </a:p>
          <a:p>
            <a:endParaRPr lang="en-US" dirty="0"/>
          </a:p>
          <a:p>
            <a:endParaRPr lang="en-US" dirty="0"/>
          </a:p>
        </p:txBody>
      </p:sp>
    </p:spTree>
    <p:extLst>
      <p:ext uri="{BB962C8B-B14F-4D97-AF65-F5344CB8AC3E}">
        <p14:creationId xmlns:p14="http://schemas.microsoft.com/office/powerpoint/2010/main" val="20363422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endParaRPr lang="en-US" dirty="0"/>
          </a:p>
        </p:txBody>
      </p:sp>
      <p:pic>
        <p:nvPicPr>
          <p:cNvPr id="1026" name="Picture 2" descr="C:\Users\46789295336\Desktop\Ekran Alıntısı.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4" y="548680"/>
            <a:ext cx="7560840" cy="59341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87811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620688"/>
            <a:ext cx="8229600" cy="938368"/>
          </a:xfrm>
        </p:spPr>
        <p:txBody>
          <a:bodyPr/>
          <a:lstStyle/>
          <a:p>
            <a:r>
              <a:rPr lang="tr-TR" dirty="0" err="1" smtClean="0"/>
              <a:t>Flat</a:t>
            </a:r>
            <a:r>
              <a:rPr lang="tr-TR" dirty="0" smtClean="0"/>
              <a:t> </a:t>
            </a:r>
            <a:r>
              <a:rPr lang="tr-TR" dirty="0" err="1" smtClean="0"/>
              <a:t>Adverbs</a:t>
            </a:r>
            <a:endParaRPr lang="en-US" dirty="0"/>
          </a:p>
        </p:txBody>
      </p:sp>
      <p:sp>
        <p:nvSpPr>
          <p:cNvPr id="3" name="İçerik Yer Tutucusu 2"/>
          <p:cNvSpPr>
            <a:spLocks noGrp="1"/>
          </p:cNvSpPr>
          <p:nvPr>
            <p:ph idx="1"/>
          </p:nvPr>
        </p:nvSpPr>
        <p:spPr>
          <a:xfrm>
            <a:off x="457200" y="1935480"/>
            <a:ext cx="8229600" cy="4733880"/>
          </a:xfrm>
        </p:spPr>
        <p:txBody>
          <a:bodyPr>
            <a:normAutofit fontScale="85000" lnSpcReduction="20000"/>
          </a:bodyPr>
          <a:lstStyle/>
          <a:p>
            <a:pPr marL="0" indent="0">
              <a:buNone/>
            </a:pPr>
            <a:r>
              <a:rPr lang="tr-TR" b="1" dirty="0" smtClean="0"/>
              <a:t>	</a:t>
            </a:r>
            <a:r>
              <a:rPr lang="en-US" b="1" dirty="0" smtClean="0"/>
              <a:t>Flat </a:t>
            </a:r>
            <a:r>
              <a:rPr lang="en-US" b="1" dirty="0"/>
              <a:t>adverbs</a:t>
            </a:r>
            <a:r>
              <a:rPr lang="en-US" dirty="0"/>
              <a:t> are adverbs that have the same form as their adjective counterparts. Common flat adverbs include </a:t>
            </a:r>
            <a:r>
              <a:rPr lang="en-US" i="1" dirty="0"/>
              <a:t>safe</a:t>
            </a:r>
            <a:r>
              <a:rPr lang="en-US" dirty="0"/>
              <a:t>, </a:t>
            </a:r>
            <a:r>
              <a:rPr lang="en-US" i="1" dirty="0"/>
              <a:t>fast</a:t>
            </a:r>
            <a:r>
              <a:rPr lang="en-US" dirty="0"/>
              <a:t>, </a:t>
            </a:r>
            <a:r>
              <a:rPr lang="en-US" i="1" dirty="0"/>
              <a:t>hard</a:t>
            </a:r>
            <a:r>
              <a:rPr lang="en-US" dirty="0"/>
              <a:t>, </a:t>
            </a:r>
            <a:r>
              <a:rPr lang="en-US" i="1" dirty="0"/>
              <a:t>slow</a:t>
            </a:r>
            <a:r>
              <a:rPr lang="en-US" dirty="0"/>
              <a:t>, </a:t>
            </a:r>
            <a:r>
              <a:rPr lang="en-US" i="1" dirty="0"/>
              <a:t>easy</a:t>
            </a:r>
            <a:r>
              <a:rPr lang="en-US" dirty="0"/>
              <a:t>, and </a:t>
            </a:r>
            <a:r>
              <a:rPr lang="en-US" i="1" dirty="0"/>
              <a:t>bright</a:t>
            </a:r>
            <a:r>
              <a:rPr lang="en-US" dirty="0" smtClean="0"/>
              <a:t>:</a:t>
            </a:r>
            <a:r>
              <a:rPr lang="tr-TR" dirty="0" smtClean="0"/>
              <a:t/>
            </a:r>
            <a:br>
              <a:rPr lang="tr-TR" dirty="0" smtClean="0"/>
            </a:br>
            <a:endParaRPr lang="en-US" dirty="0"/>
          </a:p>
          <a:p>
            <a:pPr marL="0" indent="0">
              <a:buNone/>
            </a:pPr>
            <a:r>
              <a:rPr lang="en-US" dirty="0"/>
              <a:t>We’ll have to drive </a:t>
            </a:r>
            <a:r>
              <a:rPr lang="en-US" b="1" dirty="0"/>
              <a:t>fast</a:t>
            </a:r>
            <a:r>
              <a:rPr lang="en-US" dirty="0"/>
              <a:t> to get there in time</a:t>
            </a:r>
            <a:r>
              <a:rPr lang="en-US" dirty="0" smtClean="0"/>
              <a:t>.</a:t>
            </a:r>
            <a:r>
              <a:rPr lang="tr-TR" dirty="0" smtClean="0"/>
              <a:t/>
            </a:r>
            <a:br>
              <a:rPr lang="tr-TR" dirty="0" smtClean="0"/>
            </a:br>
            <a:endParaRPr lang="en-US" dirty="0"/>
          </a:p>
          <a:p>
            <a:pPr marL="0" indent="0">
              <a:buNone/>
            </a:pPr>
            <a:r>
              <a:rPr lang="en-US" dirty="0"/>
              <a:t>Learning languages has always come </a:t>
            </a:r>
            <a:r>
              <a:rPr lang="en-US" b="1" dirty="0"/>
              <a:t>easy</a:t>
            </a:r>
            <a:r>
              <a:rPr lang="en-US" dirty="0"/>
              <a:t> to Kit</a:t>
            </a:r>
            <a:r>
              <a:rPr lang="en-US" dirty="0" smtClean="0"/>
              <a:t>.</a:t>
            </a:r>
            <a:r>
              <a:rPr lang="tr-TR" dirty="0" smtClean="0"/>
              <a:t/>
            </a:r>
            <a:br>
              <a:rPr lang="tr-TR" dirty="0" smtClean="0"/>
            </a:br>
            <a:endParaRPr lang="en-US" dirty="0"/>
          </a:p>
          <a:p>
            <a:pPr marL="0" indent="0">
              <a:buNone/>
            </a:pPr>
            <a:r>
              <a:rPr lang="tr-TR" dirty="0" smtClean="0"/>
              <a:t>	</a:t>
            </a:r>
            <a:r>
              <a:rPr lang="en-US" dirty="0" smtClean="0"/>
              <a:t>Some </a:t>
            </a:r>
            <a:r>
              <a:rPr lang="en-US" dirty="0"/>
              <a:t>flat adverbs have alternate forms that do take on </a:t>
            </a:r>
            <a:r>
              <a:rPr lang="en-US" i="1" dirty="0"/>
              <a:t>-</a:t>
            </a:r>
            <a:r>
              <a:rPr lang="en-US" i="1" dirty="0" err="1"/>
              <a:t>ly</a:t>
            </a:r>
            <a:r>
              <a:rPr lang="en-US" dirty="0"/>
              <a:t>—</a:t>
            </a:r>
            <a:r>
              <a:rPr lang="en-US" i="1" dirty="0"/>
              <a:t>safe/safely</a:t>
            </a:r>
            <a:r>
              <a:rPr lang="en-US" dirty="0"/>
              <a:t>, </a:t>
            </a:r>
            <a:r>
              <a:rPr lang="en-US" i="1" dirty="0"/>
              <a:t>slow/slowly</a:t>
            </a:r>
            <a:r>
              <a:rPr lang="en-US" dirty="0"/>
              <a:t>, and </a:t>
            </a:r>
            <a:r>
              <a:rPr lang="en-US" i="1" dirty="0"/>
              <a:t>bright/brightly</a:t>
            </a:r>
            <a:r>
              <a:rPr lang="en-US" dirty="0"/>
              <a:t> are three pairs of adverbs in which both forms are acceptable as adverbs:</a:t>
            </a:r>
          </a:p>
          <a:p>
            <a:pPr marL="0" indent="0">
              <a:buNone/>
            </a:pPr>
            <a:r>
              <a:rPr lang="en-US" dirty="0"/>
              <a:t>The moon is shining </a:t>
            </a:r>
            <a:r>
              <a:rPr lang="en-US" b="1" dirty="0"/>
              <a:t>bright </a:t>
            </a:r>
            <a:r>
              <a:rPr lang="en-US" dirty="0"/>
              <a:t>[or </a:t>
            </a:r>
            <a:r>
              <a:rPr lang="en-US" b="1" dirty="0"/>
              <a:t>brightly</a:t>
            </a:r>
            <a:r>
              <a:rPr lang="en-US" dirty="0"/>
              <a:t>] tonight.</a:t>
            </a:r>
          </a:p>
          <a:p>
            <a:pPr marL="0" indent="0">
              <a:buNone/>
            </a:pPr>
            <a:r>
              <a:rPr lang="en-US" dirty="0"/>
              <a:t>Drive </a:t>
            </a:r>
            <a:r>
              <a:rPr lang="en-US" b="1" dirty="0"/>
              <a:t>safe</a:t>
            </a:r>
            <a:r>
              <a:rPr lang="en-US" dirty="0"/>
              <a:t> [or </a:t>
            </a:r>
            <a:r>
              <a:rPr lang="en-US" b="1" dirty="0"/>
              <a:t>safely</a:t>
            </a:r>
            <a:r>
              <a:rPr lang="en-US" dirty="0"/>
              <a:t>].</a:t>
            </a:r>
          </a:p>
          <a:p>
            <a:pPr marL="0" indent="0">
              <a:buNone/>
            </a:pPr>
            <a:r>
              <a:rPr lang="en-US" dirty="0"/>
              <a:t/>
            </a:r>
            <a:br>
              <a:rPr lang="en-US" dirty="0"/>
            </a:br>
            <a:endParaRPr lang="en-US" dirty="0"/>
          </a:p>
        </p:txBody>
      </p:sp>
    </p:spTree>
    <p:extLst>
      <p:ext uri="{BB962C8B-B14F-4D97-AF65-F5344CB8AC3E}">
        <p14:creationId xmlns:p14="http://schemas.microsoft.com/office/powerpoint/2010/main" val="119135285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dirty="0"/>
          </a:p>
        </p:txBody>
      </p:sp>
      <p:sp>
        <p:nvSpPr>
          <p:cNvPr id="3" name="İçerik Yer Tutucusu 2"/>
          <p:cNvSpPr>
            <a:spLocks noGrp="1"/>
          </p:cNvSpPr>
          <p:nvPr>
            <p:ph idx="1"/>
          </p:nvPr>
        </p:nvSpPr>
        <p:spPr/>
        <p:txBody>
          <a:bodyPr/>
          <a:lstStyle/>
          <a:p>
            <a:r>
              <a:rPr lang="en-US" dirty="0" smtClean="0">
                <a:solidFill>
                  <a:srgbClr val="FF0000"/>
                </a:solidFill>
              </a:rPr>
              <a:t>Tip</a:t>
            </a:r>
            <a:r>
              <a:rPr lang="tr-TR" dirty="0" smtClean="0">
                <a:solidFill>
                  <a:srgbClr val="FF0000"/>
                </a:solidFill>
              </a:rPr>
              <a:t>: </a:t>
            </a:r>
            <a:r>
              <a:rPr lang="en-US" dirty="0" smtClean="0"/>
              <a:t>If </a:t>
            </a:r>
            <a:r>
              <a:rPr lang="en-US" dirty="0"/>
              <a:t>you’re unsure whether a word is being used as an adverb or an adjective, look at the word that it’s modifying. If it’s modifying a noun or a pronoun, it’s an adjective. If it’s modifying anything else, it’s an adverb.</a:t>
            </a:r>
          </a:p>
          <a:p>
            <a:r>
              <a:rPr lang="en-US" dirty="0"/>
              <a:t>For example, in the sentence “</a:t>
            </a:r>
            <a:r>
              <a:rPr lang="en-US" u="sng" dirty="0"/>
              <a:t>Don’t drive </a:t>
            </a:r>
            <a:r>
              <a:rPr lang="en-US" b="1" u="sng" dirty="0"/>
              <a:t>fast</a:t>
            </a:r>
            <a:r>
              <a:rPr lang="en-US" dirty="0"/>
              <a:t>,” the word “fast” is an adverb because it’s modifying the verb “drive.”</a:t>
            </a:r>
          </a:p>
          <a:p>
            <a:r>
              <a:rPr lang="en-US" dirty="0"/>
              <a:t>In the phrase “</a:t>
            </a:r>
            <a:r>
              <a:rPr lang="en-US" u="sng" dirty="0"/>
              <a:t>a </a:t>
            </a:r>
            <a:r>
              <a:rPr lang="en-US" b="1" u="sng" dirty="0"/>
              <a:t>fast </a:t>
            </a:r>
            <a:r>
              <a:rPr lang="en-US" u="sng" dirty="0"/>
              <a:t>car</a:t>
            </a:r>
            <a:r>
              <a:rPr lang="en-US" dirty="0"/>
              <a:t>,” the word “fast” is an adjective because it’s describing the noun “car.”</a:t>
            </a:r>
          </a:p>
          <a:p>
            <a:endParaRPr lang="en-US" dirty="0"/>
          </a:p>
        </p:txBody>
      </p:sp>
    </p:spTree>
    <p:extLst>
      <p:ext uri="{BB962C8B-B14F-4D97-AF65-F5344CB8AC3E}">
        <p14:creationId xmlns:p14="http://schemas.microsoft.com/office/powerpoint/2010/main" val="16486452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1484784"/>
            <a:ext cx="8229600" cy="794352"/>
          </a:xfrm>
        </p:spPr>
        <p:txBody>
          <a:bodyPr>
            <a:noAutofit/>
          </a:bodyPr>
          <a:lstStyle/>
          <a:p>
            <a:r>
              <a:rPr lang="en-US" sz="3600" b="1" dirty="0"/>
              <a:t>How adverbs modify parts of speech and </a:t>
            </a:r>
            <a:r>
              <a:rPr lang="en-US" sz="3600" b="1" dirty="0" smtClean="0"/>
              <a:t>sentences</a:t>
            </a:r>
            <a:r>
              <a:rPr lang="tr-TR" sz="3600" b="1" dirty="0" smtClean="0"/>
              <a:t>:</a:t>
            </a:r>
            <a:r>
              <a:rPr lang="en-US" sz="3600" b="1" dirty="0"/>
              <a:t/>
            </a:r>
            <a:br>
              <a:rPr lang="en-US" sz="3600" b="1" dirty="0"/>
            </a:br>
            <a:endParaRPr lang="en-US" sz="3600" dirty="0"/>
          </a:p>
        </p:txBody>
      </p:sp>
      <p:sp>
        <p:nvSpPr>
          <p:cNvPr id="3" name="İçerik Yer Tutucusu 2"/>
          <p:cNvSpPr>
            <a:spLocks noGrp="1"/>
          </p:cNvSpPr>
          <p:nvPr>
            <p:ph idx="1"/>
          </p:nvPr>
        </p:nvSpPr>
        <p:spPr>
          <a:xfrm>
            <a:off x="457200" y="1935480"/>
            <a:ext cx="8229600" cy="4733880"/>
          </a:xfrm>
        </p:spPr>
        <p:txBody>
          <a:bodyPr>
            <a:normAutofit fontScale="92500" lnSpcReduction="10000"/>
          </a:bodyPr>
          <a:lstStyle/>
          <a:p>
            <a:r>
              <a:rPr lang="en-US" b="1" dirty="0"/>
              <a:t>Verb:</a:t>
            </a:r>
            <a:r>
              <a:rPr lang="en-US" dirty="0"/>
              <a:t> An adverb describes how, when, where, or to what extent the action happens. (Example: She runs </a:t>
            </a:r>
            <a:r>
              <a:rPr lang="en-US" b="1" dirty="0"/>
              <a:t>quickly</a:t>
            </a:r>
            <a:r>
              <a:rPr lang="en-US" dirty="0" smtClean="0"/>
              <a:t>.)</a:t>
            </a:r>
            <a:r>
              <a:rPr lang="tr-TR" dirty="0" smtClean="0"/>
              <a:t/>
            </a:r>
            <a:br>
              <a:rPr lang="tr-TR" dirty="0" smtClean="0"/>
            </a:br>
            <a:endParaRPr lang="en-US" dirty="0"/>
          </a:p>
          <a:p>
            <a:r>
              <a:rPr lang="en-US" b="1" dirty="0"/>
              <a:t>Adjective:</a:t>
            </a:r>
            <a:r>
              <a:rPr lang="en-US" dirty="0"/>
              <a:t> An adverb adds intensity or degree to an adjective. (Example: The lake is </a:t>
            </a:r>
            <a:r>
              <a:rPr lang="en-US" b="1" dirty="0"/>
              <a:t>incredibly</a:t>
            </a:r>
            <a:r>
              <a:rPr lang="en-US" dirty="0"/>
              <a:t> beautiful</a:t>
            </a:r>
            <a:r>
              <a:rPr lang="en-US" dirty="0" smtClean="0"/>
              <a:t>.)</a:t>
            </a:r>
            <a:r>
              <a:rPr lang="tr-TR" dirty="0" smtClean="0"/>
              <a:t/>
            </a:r>
            <a:br>
              <a:rPr lang="tr-TR" dirty="0" smtClean="0"/>
            </a:br>
            <a:endParaRPr lang="en-US" dirty="0"/>
          </a:p>
          <a:p>
            <a:r>
              <a:rPr lang="en-US" b="1" dirty="0"/>
              <a:t>Adverb:</a:t>
            </a:r>
            <a:r>
              <a:rPr lang="en-US" dirty="0"/>
              <a:t> When an adverb modifies another adverb, it clarifies or intensifies it. (Example: She sings </a:t>
            </a:r>
            <a:r>
              <a:rPr lang="en-US" b="1" dirty="0"/>
              <a:t>very</a:t>
            </a:r>
            <a:r>
              <a:rPr lang="en-US" dirty="0"/>
              <a:t> </a:t>
            </a:r>
            <a:r>
              <a:rPr lang="en-US" b="1" dirty="0"/>
              <a:t>beautifully</a:t>
            </a:r>
            <a:r>
              <a:rPr lang="en-US" dirty="0" smtClean="0"/>
              <a:t>.)</a:t>
            </a:r>
            <a:r>
              <a:rPr lang="tr-TR" dirty="0" smtClean="0"/>
              <a:t/>
            </a:r>
            <a:br>
              <a:rPr lang="tr-TR" dirty="0" smtClean="0"/>
            </a:br>
            <a:endParaRPr lang="en-US" dirty="0"/>
          </a:p>
          <a:p>
            <a:r>
              <a:rPr lang="en-US" b="1" dirty="0"/>
              <a:t>Sentence: </a:t>
            </a:r>
            <a:r>
              <a:rPr lang="en-US" dirty="0"/>
              <a:t>An adverb used with a sentence conveys the speaker’s attitude or provides a general perspective on the statement. (Example: </a:t>
            </a:r>
            <a:r>
              <a:rPr lang="en-US" b="1" dirty="0"/>
              <a:t>Fortunately</a:t>
            </a:r>
            <a:r>
              <a:rPr lang="en-US" dirty="0"/>
              <a:t>, we arrived on time.)</a:t>
            </a:r>
          </a:p>
          <a:p>
            <a:endParaRPr lang="en-US" dirty="0"/>
          </a:p>
        </p:txBody>
      </p:sp>
    </p:spTree>
    <p:extLst>
      <p:ext uri="{BB962C8B-B14F-4D97-AF65-F5344CB8AC3E}">
        <p14:creationId xmlns:p14="http://schemas.microsoft.com/office/powerpoint/2010/main" val="22634476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476672"/>
            <a:ext cx="8229600" cy="722344"/>
          </a:xfrm>
        </p:spPr>
        <p:txBody>
          <a:bodyPr>
            <a:normAutofit fontScale="90000"/>
          </a:bodyPr>
          <a:lstStyle/>
          <a:p>
            <a:r>
              <a:rPr lang="tr-TR" dirty="0" err="1" smtClean="0"/>
              <a:t>Adverbs</a:t>
            </a:r>
            <a:r>
              <a:rPr lang="tr-TR" dirty="0" smtClean="0"/>
              <a:t> </a:t>
            </a:r>
            <a:r>
              <a:rPr lang="tr-TR" dirty="0" err="1" smtClean="0"/>
              <a:t>and</a:t>
            </a:r>
            <a:r>
              <a:rPr lang="tr-TR" dirty="0" smtClean="0"/>
              <a:t> </a:t>
            </a:r>
            <a:r>
              <a:rPr lang="tr-TR" dirty="0" err="1" smtClean="0"/>
              <a:t>Verbs</a:t>
            </a:r>
            <a:endParaRPr lang="en-US" dirty="0"/>
          </a:p>
        </p:txBody>
      </p:sp>
      <p:sp>
        <p:nvSpPr>
          <p:cNvPr id="3" name="İçerik Yer Tutucusu 2"/>
          <p:cNvSpPr>
            <a:spLocks noGrp="1"/>
          </p:cNvSpPr>
          <p:nvPr>
            <p:ph idx="1"/>
          </p:nvPr>
        </p:nvSpPr>
        <p:spPr>
          <a:xfrm>
            <a:off x="179512" y="1340768"/>
            <a:ext cx="8712968" cy="5400600"/>
          </a:xfrm>
        </p:spPr>
        <p:txBody>
          <a:bodyPr>
            <a:normAutofit/>
          </a:bodyPr>
          <a:lstStyle/>
          <a:p>
            <a:pPr marL="0" indent="0">
              <a:buNone/>
            </a:pPr>
            <a:endParaRPr lang="en-US" sz="1600" dirty="0"/>
          </a:p>
        </p:txBody>
      </p:sp>
      <p:graphicFrame>
        <p:nvGraphicFramePr>
          <p:cNvPr id="4" name="Diyagram 3"/>
          <p:cNvGraphicFramePr/>
          <p:nvPr>
            <p:extLst>
              <p:ext uri="{D42A27DB-BD31-4B8C-83A1-F6EECF244321}">
                <p14:modId xmlns:p14="http://schemas.microsoft.com/office/powerpoint/2010/main" val="4056661588"/>
              </p:ext>
            </p:extLst>
          </p:nvPr>
        </p:nvGraphicFramePr>
        <p:xfrm>
          <a:off x="107504" y="1268760"/>
          <a:ext cx="8928992"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293711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11560" y="188640"/>
            <a:ext cx="8229600" cy="1143000"/>
          </a:xfrm>
        </p:spPr>
        <p:txBody>
          <a:bodyPr/>
          <a:lstStyle/>
          <a:p>
            <a:r>
              <a:rPr lang="tr-TR" dirty="0"/>
              <a:t>UNIT 6: COMMERCIAL LAW</a:t>
            </a:r>
            <a:endParaRPr lang="en-US" dirty="0"/>
          </a:p>
        </p:txBody>
      </p:sp>
      <p:sp>
        <p:nvSpPr>
          <p:cNvPr id="3" name="İçerik Yer Tutucusu 2"/>
          <p:cNvSpPr>
            <a:spLocks noGrp="1"/>
          </p:cNvSpPr>
          <p:nvPr>
            <p:ph idx="1"/>
          </p:nvPr>
        </p:nvSpPr>
        <p:spPr>
          <a:xfrm>
            <a:off x="251520" y="1412776"/>
            <a:ext cx="8712968" cy="5040560"/>
          </a:xfrm>
        </p:spPr>
        <p:txBody>
          <a:bodyPr>
            <a:normAutofit fontScale="92500"/>
          </a:bodyPr>
          <a:lstStyle/>
          <a:p>
            <a:pPr marL="0" indent="0" algn="ctr">
              <a:buNone/>
            </a:pPr>
            <a:r>
              <a:rPr lang="tr-TR" b="1" dirty="0" err="1" smtClean="0"/>
              <a:t>What</a:t>
            </a:r>
            <a:r>
              <a:rPr lang="tr-TR" b="1" dirty="0" smtClean="0"/>
              <a:t> is </a:t>
            </a:r>
            <a:r>
              <a:rPr lang="tr-TR" b="1" dirty="0" err="1" smtClean="0"/>
              <a:t>commerce</a:t>
            </a:r>
            <a:r>
              <a:rPr lang="tr-TR" b="1" dirty="0" smtClean="0"/>
              <a:t>?</a:t>
            </a:r>
          </a:p>
          <a:p>
            <a:pPr marL="0" indent="0">
              <a:buNone/>
            </a:pPr>
            <a:r>
              <a:rPr lang="tr-TR" b="1" dirty="0" smtClean="0"/>
              <a:t>-&gt; </a:t>
            </a:r>
            <a:r>
              <a:rPr lang="tr-TR" dirty="0" err="1" smtClean="0"/>
              <a:t>business</a:t>
            </a:r>
            <a:r>
              <a:rPr lang="tr-TR" dirty="0" smtClean="0"/>
              <a:t> </a:t>
            </a:r>
            <a:r>
              <a:rPr lang="tr-TR" dirty="0" err="1" smtClean="0"/>
              <a:t>activity</a:t>
            </a:r>
            <a:r>
              <a:rPr lang="tr-TR" dirty="0" smtClean="0"/>
              <a:t>, </a:t>
            </a:r>
            <a:r>
              <a:rPr lang="tr-TR" dirty="0" err="1" smtClean="0"/>
              <a:t>making</a:t>
            </a:r>
            <a:r>
              <a:rPr lang="tr-TR" dirty="0" smtClean="0"/>
              <a:t> </a:t>
            </a:r>
            <a:r>
              <a:rPr lang="tr-TR" dirty="0" err="1" smtClean="0"/>
              <a:t>profit</a:t>
            </a:r>
            <a:r>
              <a:rPr lang="tr-TR" dirty="0" smtClean="0"/>
              <a:t> </a:t>
            </a:r>
            <a:r>
              <a:rPr lang="tr-TR" dirty="0" err="1" smtClean="0"/>
              <a:t>through</a:t>
            </a:r>
            <a:r>
              <a:rPr lang="tr-TR" dirty="0" smtClean="0"/>
              <a:t> </a:t>
            </a:r>
            <a:r>
              <a:rPr lang="tr-TR" dirty="0" err="1" smtClean="0"/>
              <a:t>trade</a:t>
            </a:r>
            <a:endParaRPr lang="tr-TR" dirty="0" smtClean="0"/>
          </a:p>
          <a:p>
            <a:pPr marL="0" indent="0">
              <a:buNone/>
            </a:pPr>
            <a:endParaRPr lang="tr-TR" dirty="0" smtClean="0"/>
          </a:p>
          <a:p>
            <a:pPr marL="0" indent="0">
              <a:buNone/>
            </a:pPr>
            <a:r>
              <a:rPr lang="en-US" b="1" u="sng" dirty="0" smtClean="0"/>
              <a:t>Commerce </a:t>
            </a:r>
            <a:r>
              <a:rPr lang="en-US" b="1" u="sng" dirty="0"/>
              <a:t>refers to:</a:t>
            </a:r>
          </a:p>
          <a:p>
            <a:r>
              <a:rPr lang="en-US" dirty="0"/>
              <a:t>Buying and selling goods</a:t>
            </a:r>
          </a:p>
          <a:p>
            <a:r>
              <a:rPr lang="en-US" dirty="0"/>
              <a:t>Providing services for profit</a:t>
            </a:r>
          </a:p>
          <a:p>
            <a:r>
              <a:rPr lang="en-US" dirty="0"/>
              <a:t>Trade between individuals or businesses</a:t>
            </a:r>
          </a:p>
          <a:p>
            <a:r>
              <a:rPr lang="en-US" dirty="0"/>
              <a:t>Economic activities in the </a:t>
            </a:r>
            <a:r>
              <a:rPr lang="en-US" dirty="0" smtClean="0"/>
              <a:t>market</a:t>
            </a:r>
            <a:endParaRPr lang="tr-TR" dirty="0" smtClean="0"/>
          </a:p>
          <a:p>
            <a:endParaRPr lang="tr-TR" dirty="0"/>
          </a:p>
          <a:p>
            <a:pPr marL="0" indent="0">
              <a:buNone/>
            </a:pPr>
            <a:r>
              <a:rPr lang="en-US" i="1" dirty="0"/>
              <a:t>“Whenever there is organized trade for </a:t>
            </a:r>
            <a:r>
              <a:rPr lang="en-US" i="1" u="sng" dirty="0">
                <a:effectLst>
                  <a:outerShdw blurRad="38100" dist="38100" dir="2700000" algn="tl">
                    <a:srgbClr val="000000">
                      <a:alpha val="43137"/>
                    </a:srgbClr>
                  </a:outerShdw>
                </a:effectLst>
              </a:rPr>
              <a:t>profit</a:t>
            </a:r>
            <a:r>
              <a:rPr lang="en-US" i="1" dirty="0"/>
              <a:t>, there is commerce</a:t>
            </a:r>
            <a:r>
              <a:rPr lang="en-US" i="1" dirty="0" smtClean="0"/>
              <a:t>.”</a:t>
            </a:r>
            <a:r>
              <a:rPr lang="tr-TR" i="1" dirty="0" smtClean="0"/>
              <a:t> </a:t>
            </a:r>
          </a:p>
          <a:p>
            <a:pPr marL="0" indent="0">
              <a:buNone/>
            </a:pPr>
            <a:r>
              <a:rPr lang="en-US" dirty="0" smtClean="0"/>
              <a:t>A </a:t>
            </a:r>
            <a:r>
              <a:rPr lang="en-US" dirty="0"/>
              <a:t>company selling </a:t>
            </a:r>
            <a:r>
              <a:rPr lang="en-US" dirty="0" smtClean="0"/>
              <a:t>laptops</a:t>
            </a:r>
            <a:r>
              <a:rPr lang="tr-TR" dirty="0" smtClean="0"/>
              <a:t>, </a:t>
            </a:r>
            <a:r>
              <a:rPr lang="en-US" dirty="0"/>
              <a:t>A factory exporting goods</a:t>
            </a:r>
            <a:endParaRPr lang="en-US" i="1" dirty="0"/>
          </a:p>
          <a:p>
            <a:pPr marL="0" indent="0">
              <a:buNone/>
            </a:pPr>
            <a:endParaRPr lang="en-US" b="1" dirty="0"/>
          </a:p>
        </p:txBody>
      </p:sp>
    </p:spTree>
    <p:extLst>
      <p:ext uri="{BB962C8B-B14F-4D97-AF65-F5344CB8AC3E}">
        <p14:creationId xmlns:p14="http://schemas.microsoft.com/office/powerpoint/2010/main" val="3003491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fade">
                                      <p:cBhvr>
                                        <p:cTn id="13" dur="500"/>
                                        <p:tgtEl>
                                          <p:spTgt spid="3">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fade">
                                      <p:cBhvr>
                                        <p:cTn id="16" dur="500"/>
                                        <p:tgtEl>
                                          <p:spTgt spid="3">
                                            <p:txEl>
                                              <p:pRg st="5" end="5"/>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Effect transition="in" filter="fade">
                                      <p:cBhvr>
                                        <p:cTn id="19" dur="500"/>
                                        <p:tgtEl>
                                          <p:spTgt spid="3">
                                            <p:txEl>
                                              <p:pRg st="6" end="6"/>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fade">
                                      <p:cBhvr>
                                        <p:cTn id="22" dur="500"/>
                                        <p:tgtEl>
                                          <p:spTgt spid="3">
                                            <p:txEl>
                                              <p:pRg st="7" end="7"/>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animEffect transition="in" filter="fade">
                                      <p:cBhvr>
                                        <p:cTn id="27" dur="500"/>
                                        <p:tgtEl>
                                          <p:spTgt spid="3">
                                            <p:txEl>
                                              <p:pRg st="9" end="9"/>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3">
                                            <p:txEl>
                                              <p:pRg st="10" end="10"/>
                                            </p:txEl>
                                          </p:spTgt>
                                        </p:tgtEl>
                                        <p:attrNameLst>
                                          <p:attrName>style.visibility</p:attrName>
                                        </p:attrNameLst>
                                      </p:cBhvr>
                                      <p:to>
                                        <p:strVal val="visible"/>
                                      </p:to>
                                    </p:set>
                                    <p:animEffect transition="in" filter="fade">
                                      <p:cBhvr>
                                        <p:cTn id="30"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548680"/>
            <a:ext cx="8229600" cy="722344"/>
          </a:xfrm>
        </p:spPr>
        <p:txBody>
          <a:bodyPr>
            <a:normAutofit fontScale="90000"/>
          </a:bodyPr>
          <a:lstStyle/>
          <a:p>
            <a:r>
              <a:rPr lang="tr-TR" dirty="0" err="1" smtClean="0"/>
              <a:t>Adverb</a:t>
            </a:r>
            <a:r>
              <a:rPr lang="tr-TR" dirty="0" smtClean="0"/>
              <a:t> </a:t>
            </a:r>
            <a:r>
              <a:rPr lang="tr-TR" dirty="0" err="1" smtClean="0"/>
              <a:t>and</a:t>
            </a:r>
            <a:r>
              <a:rPr lang="tr-TR" dirty="0" smtClean="0"/>
              <a:t> </a:t>
            </a:r>
            <a:r>
              <a:rPr lang="tr-TR" dirty="0" err="1" smtClean="0"/>
              <a:t>Adjective</a:t>
            </a:r>
            <a:endParaRPr lang="en-US" dirty="0"/>
          </a:p>
        </p:txBody>
      </p:sp>
      <p:sp>
        <p:nvSpPr>
          <p:cNvPr id="5" name="İçerik Yer Tutucusu 4"/>
          <p:cNvSpPr>
            <a:spLocks noGrp="1"/>
          </p:cNvSpPr>
          <p:nvPr>
            <p:ph idx="1"/>
          </p:nvPr>
        </p:nvSpPr>
        <p:spPr>
          <a:xfrm>
            <a:off x="395536" y="1484784"/>
            <a:ext cx="8229600" cy="5184576"/>
          </a:xfrm>
        </p:spPr>
        <p:txBody>
          <a:bodyPr>
            <a:normAutofit fontScale="77500" lnSpcReduction="20000"/>
          </a:bodyPr>
          <a:lstStyle/>
          <a:p>
            <a:pPr marL="0" indent="0">
              <a:buNone/>
            </a:pPr>
            <a:r>
              <a:rPr lang="en-US" b="1" dirty="0"/>
              <a:t>The adverb usually clarifies the degree or intensity of the adjective</a:t>
            </a:r>
            <a:r>
              <a:rPr lang="en-US" b="1" dirty="0" smtClean="0"/>
              <a:t>.</a:t>
            </a:r>
            <a:r>
              <a:rPr lang="tr-TR" b="1" dirty="0" smtClean="0"/>
              <a:t/>
            </a:r>
            <a:br>
              <a:rPr lang="tr-TR" b="1" dirty="0" smtClean="0"/>
            </a:br>
            <a:endParaRPr lang="en-US" dirty="0"/>
          </a:p>
          <a:p>
            <a:pPr marL="0" indent="0">
              <a:buNone/>
            </a:pPr>
            <a:r>
              <a:rPr lang="en-US" i="1" dirty="0"/>
              <a:t>Maria was </a:t>
            </a:r>
            <a:r>
              <a:rPr lang="en-US" b="1" i="1" dirty="0"/>
              <a:t>almost</a:t>
            </a:r>
            <a:r>
              <a:rPr lang="en-US" i="1" dirty="0"/>
              <a:t> </a:t>
            </a:r>
            <a:r>
              <a:rPr lang="en-US" i="1" u="sng" dirty="0"/>
              <a:t>finished </a:t>
            </a:r>
            <a:r>
              <a:rPr lang="en-US" i="1" dirty="0"/>
              <a:t>when they brought her an </a:t>
            </a:r>
            <a:r>
              <a:rPr lang="en-US" b="1" i="1" dirty="0"/>
              <a:t>exceptionally</a:t>
            </a:r>
            <a:r>
              <a:rPr lang="en-US" i="1" dirty="0"/>
              <a:t> </a:t>
            </a:r>
            <a:r>
              <a:rPr lang="en-US" i="1" u="sng" dirty="0"/>
              <a:t>delicious</a:t>
            </a:r>
            <a:r>
              <a:rPr lang="en-US" i="1" dirty="0"/>
              <a:t> dessert.</a:t>
            </a:r>
            <a:r>
              <a:rPr lang="en-US" dirty="0"/>
              <a:t> (The adverb </a:t>
            </a:r>
            <a:r>
              <a:rPr lang="en-US" i="1" dirty="0"/>
              <a:t>almost</a:t>
            </a:r>
            <a:r>
              <a:rPr lang="en-US" dirty="0"/>
              <a:t> modifies the adjective </a:t>
            </a:r>
            <a:r>
              <a:rPr lang="en-US" i="1" dirty="0"/>
              <a:t>finished</a:t>
            </a:r>
            <a:r>
              <a:rPr lang="en-US" dirty="0"/>
              <a:t> and </a:t>
            </a:r>
            <a:r>
              <a:rPr lang="en-US" i="1" dirty="0"/>
              <a:t>exceptionally</a:t>
            </a:r>
            <a:r>
              <a:rPr lang="en-US" dirty="0"/>
              <a:t> modifies </a:t>
            </a:r>
            <a:r>
              <a:rPr lang="en-US" i="1" dirty="0"/>
              <a:t>delicious</a:t>
            </a:r>
            <a:r>
              <a:rPr lang="en-US" dirty="0"/>
              <a:t> by describing the degree or intensity of the adjectives</a:t>
            </a:r>
            <a:r>
              <a:rPr lang="en-US" dirty="0" smtClean="0"/>
              <a:t>.)</a:t>
            </a:r>
            <a:r>
              <a:rPr lang="tr-TR" dirty="0" smtClean="0"/>
              <a:t/>
            </a:r>
            <a:br>
              <a:rPr lang="tr-TR" dirty="0" smtClean="0"/>
            </a:br>
            <a:endParaRPr lang="en-US" dirty="0"/>
          </a:p>
          <a:p>
            <a:pPr marL="0" indent="0">
              <a:buNone/>
            </a:pPr>
            <a:r>
              <a:rPr lang="en-US" i="1" dirty="0"/>
              <a:t>He was </a:t>
            </a:r>
            <a:r>
              <a:rPr lang="en-US" b="1" i="1" dirty="0"/>
              <a:t>very</a:t>
            </a:r>
            <a:r>
              <a:rPr lang="en-US" i="1" dirty="0"/>
              <a:t> </a:t>
            </a:r>
            <a:r>
              <a:rPr lang="en-US" i="1" u="sng" dirty="0"/>
              <a:t>happy</a:t>
            </a:r>
            <a:r>
              <a:rPr lang="en-US" i="1" dirty="0"/>
              <a:t> about being </a:t>
            </a:r>
            <a:r>
              <a:rPr lang="en-US" b="1" i="1" dirty="0"/>
              <a:t>so</a:t>
            </a:r>
            <a:r>
              <a:rPr lang="en-US" i="1" dirty="0"/>
              <a:t> </a:t>
            </a:r>
            <a:r>
              <a:rPr lang="en-US" i="1" u="sng" dirty="0"/>
              <a:t>good</a:t>
            </a:r>
            <a:r>
              <a:rPr lang="en-US" i="1" dirty="0"/>
              <a:t> at such an </a:t>
            </a:r>
            <a:r>
              <a:rPr lang="en-US" b="1" i="1" dirty="0"/>
              <a:t>extremely</a:t>
            </a:r>
            <a:r>
              <a:rPr lang="en-US" i="1" dirty="0"/>
              <a:t> </a:t>
            </a:r>
            <a:r>
              <a:rPr lang="en-US" i="1" u="sng" dirty="0"/>
              <a:t>challenging</a:t>
            </a:r>
            <a:r>
              <a:rPr lang="en-US" i="1" dirty="0"/>
              <a:t> sport.</a:t>
            </a:r>
            <a:r>
              <a:rPr lang="en-US" dirty="0"/>
              <a:t> (The adverb </a:t>
            </a:r>
            <a:r>
              <a:rPr lang="en-US" i="1" dirty="0"/>
              <a:t>very</a:t>
            </a:r>
            <a:r>
              <a:rPr lang="en-US" dirty="0"/>
              <a:t> modifies the adjective </a:t>
            </a:r>
            <a:r>
              <a:rPr lang="en-US" i="1" dirty="0"/>
              <a:t>happy</a:t>
            </a:r>
            <a:r>
              <a:rPr lang="en-US" dirty="0"/>
              <a:t>, </a:t>
            </a:r>
            <a:r>
              <a:rPr lang="en-US" i="1" dirty="0"/>
              <a:t>so</a:t>
            </a:r>
            <a:r>
              <a:rPr lang="en-US" dirty="0"/>
              <a:t> modifies </a:t>
            </a:r>
            <a:r>
              <a:rPr lang="en-US" i="1" dirty="0"/>
              <a:t>good</a:t>
            </a:r>
            <a:r>
              <a:rPr lang="en-US" dirty="0"/>
              <a:t>, and </a:t>
            </a:r>
            <a:r>
              <a:rPr lang="en-US" i="1" dirty="0"/>
              <a:t>extremely</a:t>
            </a:r>
            <a:r>
              <a:rPr lang="en-US" dirty="0"/>
              <a:t> modifies </a:t>
            </a:r>
            <a:r>
              <a:rPr lang="en-US" i="1" dirty="0"/>
              <a:t>challenging</a:t>
            </a:r>
            <a:r>
              <a:rPr lang="en-US" dirty="0"/>
              <a:t> by describing the degree or intensity of the adjectives</a:t>
            </a:r>
            <a:r>
              <a:rPr lang="en-US" dirty="0" smtClean="0"/>
              <a:t>.)</a:t>
            </a:r>
            <a:r>
              <a:rPr lang="tr-TR" dirty="0" smtClean="0"/>
              <a:t/>
            </a:r>
            <a:br>
              <a:rPr lang="tr-TR" dirty="0" smtClean="0"/>
            </a:br>
            <a:endParaRPr lang="en-US" dirty="0"/>
          </a:p>
          <a:p>
            <a:pPr marL="0" indent="0">
              <a:buNone/>
            </a:pPr>
            <a:r>
              <a:rPr lang="en-US" i="1" dirty="0"/>
              <a:t>Students are </a:t>
            </a:r>
            <a:r>
              <a:rPr lang="en-US" b="1" i="1" dirty="0"/>
              <a:t>often</a:t>
            </a:r>
            <a:r>
              <a:rPr lang="en-US" i="1" dirty="0"/>
              <a:t> </a:t>
            </a:r>
            <a:r>
              <a:rPr lang="en-US" i="1" u="sng" dirty="0"/>
              <a:t>entertained</a:t>
            </a:r>
            <a:r>
              <a:rPr lang="en-US" i="1" dirty="0"/>
              <a:t> and </a:t>
            </a:r>
            <a:r>
              <a:rPr lang="en-US" b="1" i="1" dirty="0"/>
              <a:t>sometimes</a:t>
            </a:r>
            <a:r>
              <a:rPr lang="en-US" i="1" dirty="0"/>
              <a:t> </a:t>
            </a:r>
            <a:r>
              <a:rPr lang="en-US" i="1" u="sng" dirty="0"/>
              <a:t>confused</a:t>
            </a:r>
            <a:r>
              <a:rPr lang="en-US" i="1" dirty="0"/>
              <a:t>, but </a:t>
            </a:r>
            <a:r>
              <a:rPr lang="en-US" b="1" i="1" dirty="0"/>
              <a:t>never</a:t>
            </a:r>
            <a:r>
              <a:rPr lang="en-US" i="1" dirty="0"/>
              <a:t> </a:t>
            </a:r>
            <a:r>
              <a:rPr lang="en-US" i="1" u="sng" dirty="0"/>
              <a:t>bored</a:t>
            </a:r>
            <a:r>
              <a:rPr lang="en-US" i="1" dirty="0"/>
              <a:t> in that class.</a:t>
            </a:r>
            <a:r>
              <a:rPr lang="en-US" dirty="0"/>
              <a:t> (The adverb </a:t>
            </a:r>
            <a:r>
              <a:rPr lang="en-US" i="1" dirty="0"/>
              <a:t>often</a:t>
            </a:r>
            <a:r>
              <a:rPr lang="en-US" dirty="0"/>
              <a:t> modifies the adjective </a:t>
            </a:r>
            <a:r>
              <a:rPr lang="en-US" i="1" dirty="0"/>
              <a:t>entertained</a:t>
            </a:r>
            <a:r>
              <a:rPr lang="en-US" dirty="0"/>
              <a:t>, </a:t>
            </a:r>
            <a:r>
              <a:rPr lang="en-US" i="1" dirty="0"/>
              <a:t>sometimes</a:t>
            </a:r>
            <a:r>
              <a:rPr lang="en-US" dirty="0"/>
              <a:t> modifies </a:t>
            </a:r>
            <a:r>
              <a:rPr lang="en-US" i="1" dirty="0"/>
              <a:t>confused</a:t>
            </a:r>
            <a:r>
              <a:rPr lang="en-US" dirty="0"/>
              <a:t>, and </a:t>
            </a:r>
            <a:r>
              <a:rPr lang="en-US" i="1" dirty="0"/>
              <a:t>never</a:t>
            </a:r>
            <a:r>
              <a:rPr lang="en-US" dirty="0"/>
              <a:t> modifies </a:t>
            </a:r>
            <a:r>
              <a:rPr lang="en-US" i="1" dirty="0"/>
              <a:t>bored</a:t>
            </a:r>
            <a:r>
              <a:rPr lang="en-US" dirty="0"/>
              <a:t> by describing the degree or intensity of the adjectives.)</a:t>
            </a:r>
          </a:p>
          <a:p>
            <a:pPr marL="0" indent="0">
              <a:buNone/>
            </a:pPr>
            <a:endParaRPr lang="en-US" dirty="0"/>
          </a:p>
        </p:txBody>
      </p:sp>
    </p:spTree>
    <p:extLst>
      <p:ext uri="{BB962C8B-B14F-4D97-AF65-F5344CB8AC3E}">
        <p14:creationId xmlns:p14="http://schemas.microsoft.com/office/powerpoint/2010/main" val="110688472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Adverbs</a:t>
            </a:r>
            <a:r>
              <a:rPr lang="tr-TR" dirty="0" smtClean="0"/>
              <a:t> </a:t>
            </a:r>
            <a:r>
              <a:rPr lang="tr-TR" dirty="0" err="1" smtClean="0"/>
              <a:t>and</a:t>
            </a:r>
            <a:r>
              <a:rPr lang="tr-TR" dirty="0" smtClean="0"/>
              <a:t> </a:t>
            </a:r>
            <a:r>
              <a:rPr lang="tr-TR" dirty="0" err="1" smtClean="0"/>
              <a:t>Other</a:t>
            </a:r>
            <a:r>
              <a:rPr lang="tr-TR" dirty="0" smtClean="0"/>
              <a:t> </a:t>
            </a:r>
            <a:r>
              <a:rPr lang="tr-TR" dirty="0" err="1" smtClean="0"/>
              <a:t>Adverbs</a:t>
            </a:r>
            <a:endParaRPr lang="en-US" dirty="0"/>
          </a:p>
        </p:txBody>
      </p:sp>
      <p:sp>
        <p:nvSpPr>
          <p:cNvPr id="3" name="İçerik Yer Tutucusu 2"/>
          <p:cNvSpPr>
            <a:spLocks noGrp="1"/>
          </p:cNvSpPr>
          <p:nvPr>
            <p:ph idx="1"/>
          </p:nvPr>
        </p:nvSpPr>
        <p:spPr/>
        <p:txBody>
          <a:bodyPr>
            <a:normAutofit fontScale="92500" lnSpcReduction="10000"/>
          </a:bodyPr>
          <a:lstStyle/>
          <a:p>
            <a:r>
              <a:rPr lang="en-US" i="1" dirty="0"/>
              <a:t>Eating her lunch </a:t>
            </a:r>
            <a:r>
              <a:rPr lang="en-US" b="1" i="1" dirty="0"/>
              <a:t>somewhat</a:t>
            </a:r>
            <a:r>
              <a:rPr lang="en-US" i="1" dirty="0"/>
              <a:t> </a:t>
            </a:r>
            <a:r>
              <a:rPr lang="en-US" i="1" u="sng" dirty="0"/>
              <a:t>cautiously,</a:t>
            </a:r>
            <a:r>
              <a:rPr lang="en-US" i="1" dirty="0"/>
              <a:t> Carolyn tried to ignore the commotion.</a:t>
            </a:r>
            <a:r>
              <a:rPr lang="en-US" dirty="0"/>
              <a:t> (The adverb </a:t>
            </a:r>
            <a:r>
              <a:rPr lang="en-US" i="1" dirty="0"/>
              <a:t>somewhat</a:t>
            </a:r>
            <a:r>
              <a:rPr lang="en-US" dirty="0"/>
              <a:t> modifies the adverb </a:t>
            </a:r>
            <a:r>
              <a:rPr lang="en-US" i="1" dirty="0"/>
              <a:t>cautiously</a:t>
            </a:r>
            <a:r>
              <a:rPr lang="en-US" dirty="0"/>
              <a:t> by telling to what degree</a:t>
            </a:r>
            <a:r>
              <a:rPr lang="en-US" dirty="0" smtClean="0"/>
              <a:t>.)</a:t>
            </a:r>
            <a:r>
              <a:rPr lang="tr-TR" dirty="0" smtClean="0"/>
              <a:t/>
            </a:r>
            <a:br>
              <a:rPr lang="tr-TR" dirty="0" smtClean="0"/>
            </a:br>
            <a:endParaRPr lang="en-US" dirty="0"/>
          </a:p>
          <a:p>
            <a:r>
              <a:rPr lang="en-US" i="1" dirty="0"/>
              <a:t>Stan can discuss the English language </a:t>
            </a:r>
            <a:r>
              <a:rPr lang="en-US" b="1" i="1" dirty="0"/>
              <a:t>very</a:t>
            </a:r>
            <a:r>
              <a:rPr lang="en-US" i="1" dirty="0"/>
              <a:t> </a:t>
            </a:r>
            <a:r>
              <a:rPr lang="en-US" i="1" u="sng" dirty="0"/>
              <a:t>thoroughly</a:t>
            </a:r>
            <a:r>
              <a:rPr lang="en-US" i="1" dirty="0"/>
              <a:t>.</a:t>
            </a:r>
            <a:r>
              <a:rPr lang="en-US" dirty="0"/>
              <a:t> (The adverb </a:t>
            </a:r>
            <a:r>
              <a:rPr lang="en-US" i="1" dirty="0"/>
              <a:t>very</a:t>
            </a:r>
            <a:r>
              <a:rPr lang="en-US" dirty="0"/>
              <a:t> modifies the adverb </a:t>
            </a:r>
            <a:r>
              <a:rPr lang="en-US" i="1" dirty="0"/>
              <a:t>thoroughly</a:t>
            </a:r>
            <a:r>
              <a:rPr lang="en-US" dirty="0"/>
              <a:t> by telling to what degree</a:t>
            </a:r>
            <a:r>
              <a:rPr lang="en-US" dirty="0" smtClean="0"/>
              <a:t>.)</a:t>
            </a:r>
            <a:r>
              <a:rPr lang="tr-TR" dirty="0" smtClean="0"/>
              <a:t/>
            </a:r>
            <a:br>
              <a:rPr lang="tr-TR" dirty="0" smtClean="0"/>
            </a:br>
            <a:endParaRPr lang="en-US" dirty="0"/>
          </a:p>
          <a:p>
            <a:r>
              <a:rPr lang="en-US" i="1" dirty="0"/>
              <a:t>Even in the other room, </a:t>
            </a:r>
            <a:r>
              <a:rPr lang="en-US" i="1" dirty="0" err="1"/>
              <a:t>Vickilee</a:t>
            </a:r>
            <a:r>
              <a:rPr lang="en-US" i="1" dirty="0"/>
              <a:t> was </a:t>
            </a:r>
            <a:r>
              <a:rPr lang="en-US" b="1" i="1" dirty="0"/>
              <a:t>never</a:t>
            </a:r>
            <a:r>
              <a:rPr lang="en-US" i="1" dirty="0"/>
              <a:t> </a:t>
            </a:r>
            <a:r>
              <a:rPr lang="en-US" i="1" u="sng" dirty="0"/>
              <a:t>completely</a:t>
            </a:r>
            <a:r>
              <a:rPr lang="en-US" i="1" dirty="0"/>
              <a:t> unaware of the crying kittens.</a:t>
            </a:r>
            <a:r>
              <a:rPr lang="en-US" dirty="0"/>
              <a:t> (The adverb never modifies the adverb completely by telling to what degree.)</a:t>
            </a:r>
          </a:p>
          <a:p>
            <a:endParaRPr lang="en-US" dirty="0"/>
          </a:p>
        </p:txBody>
      </p:sp>
    </p:spTree>
    <p:extLst>
      <p:ext uri="{BB962C8B-B14F-4D97-AF65-F5344CB8AC3E}">
        <p14:creationId xmlns:p14="http://schemas.microsoft.com/office/powerpoint/2010/main" val="152897717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692696"/>
            <a:ext cx="8229600" cy="722344"/>
          </a:xfrm>
        </p:spPr>
        <p:txBody>
          <a:bodyPr>
            <a:normAutofit fontScale="90000"/>
          </a:bodyPr>
          <a:lstStyle/>
          <a:p>
            <a:r>
              <a:rPr lang="tr-TR" dirty="0" err="1" smtClean="0"/>
              <a:t>Adverbs</a:t>
            </a:r>
            <a:r>
              <a:rPr lang="tr-TR" dirty="0" smtClean="0"/>
              <a:t> </a:t>
            </a:r>
            <a:r>
              <a:rPr lang="tr-TR" dirty="0" err="1" smtClean="0"/>
              <a:t>and</a:t>
            </a:r>
            <a:r>
              <a:rPr lang="tr-TR" dirty="0" smtClean="0"/>
              <a:t> </a:t>
            </a:r>
            <a:r>
              <a:rPr lang="tr-TR" dirty="0" err="1" smtClean="0"/>
              <a:t>Sentences</a:t>
            </a:r>
            <a:r>
              <a:rPr lang="tr-TR" dirty="0" smtClean="0"/>
              <a:t> </a:t>
            </a:r>
            <a:endParaRPr lang="en-US" dirty="0"/>
          </a:p>
        </p:txBody>
      </p:sp>
      <p:sp>
        <p:nvSpPr>
          <p:cNvPr id="3" name="İçerik Yer Tutucusu 2"/>
          <p:cNvSpPr>
            <a:spLocks noGrp="1"/>
          </p:cNvSpPr>
          <p:nvPr>
            <p:ph idx="1"/>
          </p:nvPr>
        </p:nvSpPr>
        <p:spPr>
          <a:xfrm>
            <a:off x="107504" y="1412776"/>
            <a:ext cx="8928992" cy="5256584"/>
          </a:xfrm>
        </p:spPr>
        <p:txBody>
          <a:bodyPr>
            <a:normAutofit fontScale="77500" lnSpcReduction="20000"/>
          </a:bodyPr>
          <a:lstStyle/>
          <a:p>
            <a:pPr marL="0" indent="0">
              <a:buNone/>
            </a:pPr>
            <a:r>
              <a:rPr lang="tr-TR" dirty="0" smtClean="0"/>
              <a:t>	</a:t>
            </a:r>
            <a:r>
              <a:rPr lang="en-US" dirty="0" smtClean="0"/>
              <a:t>Some </a:t>
            </a:r>
            <a:r>
              <a:rPr lang="en-US" dirty="0"/>
              <a:t>adverbs, called </a:t>
            </a:r>
            <a:r>
              <a:rPr lang="en-US" b="1" dirty="0"/>
              <a:t>sentence adverbs</a:t>
            </a:r>
            <a:r>
              <a:rPr lang="en-US" dirty="0"/>
              <a:t>, modify entire sentences. Common ones include </a:t>
            </a:r>
            <a:r>
              <a:rPr lang="en-US" i="1" dirty="0"/>
              <a:t>generally</a:t>
            </a:r>
            <a:r>
              <a:rPr lang="en-US" dirty="0"/>
              <a:t>, </a:t>
            </a:r>
            <a:r>
              <a:rPr lang="en-US" i="1" dirty="0"/>
              <a:t>fortunately</a:t>
            </a:r>
            <a:r>
              <a:rPr lang="en-US" dirty="0"/>
              <a:t>, </a:t>
            </a:r>
            <a:r>
              <a:rPr lang="en-US" i="1" dirty="0"/>
              <a:t>interestingly</a:t>
            </a:r>
            <a:r>
              <a:rPr lang="en-US" dirty="0"/>
              <a:t>, </a:t>
            </a:r>
            <a:r>
              <a:rPr lang="en-US" i="1" dirty="0"/>
              <a:t>naturally</a:t>
            </a:r>
            <a:r>
              <a:rPr lang="en-US" dirty="0"/>
              <a:t>, </a:t>
            </a:r>
            <a:r>
              <a:rPr lang="en-US" i="1" dirty="0"/>
              <a:t>hopefully</a:t>
            </a:r>
            <a:r>
              <a:rPr lang="en-US" dirty="0"/>
              <a:t>, and </a:t>
            </a:r>
            <a:r>
              <a:rPr lang="en-US" i="1" dirty="0"/>
              <a:t>accordingly</a:t>
            </a:r>
            <a:r>
              <a:rPr lang="en-US" dirty="0" smtClean="0"/>
              <a:t>.</a:t>
            </a:r>
            <a:r>
              <a:rPr lang="tr-TR" dirty="0" smtClean="0"/>
              <a:t/>
            </a:r>
            <a:br>
              <a:rPr lang="tr-TR" dirty="0" smtClean="0"/>
            </a:br>
            <a:endParaRPr lang="en-US" dirty="0"/>
          </a:p>
          <a:p>
            <a:pPr marL="0" indent="0">
              <a:buNone/>
            </a:pPr>
            <a:r>
              <a:rPr lang="en-US" dirty="0"/>
              <a:t>The meaning of a sentence adverb applies to the writer or speaker’s feeling about all the information contained in the sentence, rather than modifying a specific sentence element</a:t>
            </a:r>
            <a:r>
              <a:rPr lang="en-US" dirty="0" smtClean="0"/>
              <a:t>.</a:t>
            </a:r>
            <a:r>
              <a:rPr lang="tr-TR" dirty="0" smtClean="0"/>
              <a:t/>
            </a:r>
            <a:br>
              <a:rPr lang="tr-TR" dirty="0" smtClean="0"/>
            </a:br>
            <a:endParaRPr lang="en-US" dirty="0"/>
          </a:p>
          <a:p>
            <a:pPr marL="0" indent="0">
              <a:buNone/>
            </a:pPr>
            <a:r>
              <a:rPr lang="en-US" dirty="0"/>
              <a:t>Here are a couple of examples:</a:t>
            </a:r>
          </a:p>
          <a:p>
            <a:r>
              <a:rPr lang="en-US" b="1" dirty="0"/>
              <a:t>Fortunately</a:t>
            </a:r>
            <a:r>
              <a:rPr lang="en-US" dirty="0"/>
              <a:t>, we got there in time.</a:t>
            </a:r>
          </a:p>
          <a:p>
            <a:r>
              <a:rPr lang="en-US" b="1" dirty="0"/>
              <a:t>Surprisingly</a:t>
            </a:r>
            <a:r>
              <a:rPr lang="en-US" dirty="0"/>
              <a:t>, no one at the auction seemed interested in bidding on the antique spoon collection.</a:t>
            </a:r>
          </a:p>
          <a:p>
            <a:r>
              <a:rPr lang="en-US" dirty="0"/>
              <a:t>Sentence adverbs often convey certain rhetorical things like certainty about what the rest of the sentence expresses, doubt about it, or anticipation of objections to it, as in the following examples:</a:t>
            </a:r>
          </a:p>
          <a:p>
            <a:r>
              <a:rPr lang="en-US" b="1" dirty="0"/>
              <a:t>Clearly</a:t>
            </a:r>
            <a:r>
              <a:rPr lang="en-US" dirty="0"/>
              <a:t>, we have a lot more research to do on this subject.</a:t>
            </a:r>
          </a:p>
          <a:p>
            <a:r>
              <a:rPr lang="en-US" b="1" dirty="0"/>
              <a:t>Arguably</a:t>
            </a:r>
            <a:r>
              <a:rPr lang="en-US" dirty="0"/>
              <a:t>, this was the best course of action available.</a:t>
            </a:r>
          </a:p>
          <a:p>
            <a:r>
              <a:rPr lang="en-US" b="1" dirty="0"/>
              <a:t>Admittedly</a:t>
            </a:r>
            <a:r>
              <a:rPr lang="en-US" dirty="0"/>
              <a:t>, we haven’t yet located any primary sources.</a:t>
            </a:r>
          </a:p>
          <a:p>
            <a:pPr marL="0" indent="0">
              <a:buNone/>
            </a:pPr>
            <a:endParaRPr lang="en-US" dirty="0"/>
          </a:p>
        </p:txBody>
      </p:sp>
    </p:spTree>
    <p:extLst>
      <p:ext uri="{BB962C8B-B14F-4D97-AF65-F5344CB8AC3E}">
        <p14:creationId xmlns:p14="http://schemas.microsoft.com/office/powerpoint/2010/main" val="191639262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476672"/>
            <a:ext cx="8229600" cy="722344"/>
          </a:xfrm>
        </p:spPr>
        <p:txBody>
          <a:bodyPr>
            <a:normAutofit fontScale="90000"/>
          </a:bodyPr>
          <a:lstStyle/>
          <a:p>
            <a:r>
              <a:rPr lang="tr-TR" dirty="0" err="1" smtClean="0"/>
              <a:t>To</a:t>
            </a:r>
            <a:r>
              <a:rPr lang="tr-TR" dirty="0" smtClean="0"/>
              <a:t> </a:t>
            </a:r>
            <a:r>
              <a:rPr lang="tr-TR" dirty="0" err="1" smtClean="0"/>
              <a:t>Sum</a:t>
            </a:r>
            <a:r>
              <a:rPr lang="tr-TR" dirty="0" smtClean="0"/>
              <a:t> </a:t>
            </a:r>
            <a:r>
              <a:rPr lang="tr-TR" dirty="0" err="1" smtClean="0"/>
              <a:t>Up</a:t>
            </a:r>
            <a:r>
              <a:rPr lang="tr-TR" dirty="0" smtClean="0"/>
              <a:t>:</a:t>
            </a:r>
            <a:endParaRPr lang="en-US"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154906199"/>
              </p:ext>
            </p:extLst>
          </p:nvPr>
        </p:nvGraphicFramePr>
        <p:xfrm>
          <a:off x="179512" y="1412777"/>
          <a:ext cx="8784976" cy="53285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9692958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3403448992"/>
              </p:ext>
            </p:extLst>
          </p:nvPr>
        </p:nvGraphicFramePr>
        <p:xfrm>
          <a:off x="107504" y="188640"/>
          <a:ext cx="8856984" cy="64807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5116774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51520" y="404664"/>
            <a:ext cx="8496944" cy="638944"/>
          </a:xfrm>
        </p:spPr>
        <p:txBody>
          <a:bodyPr>
            <a:normAutofit fontScale="90000"/>
          </a:bodyPr>
          <a:lstStyle/>
          <a:p>
            <a:r>
              <a:rPr lang="tr-TR" dirty="0" err="1" smtClean="0"/>
              <a:t>Text</a:t>
            </a:r>
            <a:r>
              <a:rPr lang="tr-TR" dirty="0" smtClean="0"/>
              <a:t> </a:t>
            </a:r>
            <a:r>
              <a:rPr lang="tr-TR" dirty="0" err="1" smtClean="0"/>
              <a:t>analysis</a:t>
            </a:r>
            <a:r>
              <a:rPr lang="tr-TR" dirty="0" smtClean="0"/>
              <a:t>: </a:t>
            </a:r>
            <a:r>
              <a:rPr lang="tr-TR" dirty="0" err="1" smtClean="0"/>
              <a:t>Letter</a:t>
            </a:r>
            <a:r>
              <a:rPr lang="tr-TR" dirty="0" smtClean="0"/>
              <a:t> of Application</a:t>
            </a:r>
            <a:endParaRPr lang="en-US" dirty="0"/>
          </a:p>
        </p:txBody>
      </p:sp>
      <p:sp>
        <p:nvSpPr>
          <p:cNvPr id="3" name="İçerik Yer Tutucusu 2"/>
          <p:cNvSpPr>
            <a:spLocks noGrp="1"/>
          </p:cNvSpPr>
          <p:nvPr>
            <p:ph idx="1"/>
          </p:nvPr>
        </p:nvSpPr>
        <p:spPr>
          <a:xfrm>
            <a:off x="467544" y="1268760"/>
            <a:ext cx="8229600" cy="4389120"/>
          </a:xfrm>
        </p:spPr>
        <p:txBody>
          <a:bodyPr/>
          <a:lstStyle/>
          <a:p>
            <a:pPr marL="0" indent="0">
              <a:buNone/>
            </a:pPr>
            <a:r>
              <a:rPr lang="tr-TR" dirty="0" err="1" smtClean="0"/>
              <a:t>There</a:t>
            </a:r>
            <a:r>
              <a:rPr lang="tr-TR" dirty="0" smtClean="0"/>
              <a:t> is </a:t>
            </a:r>
            <a:r>
              <a:rPr lang="tr-TR" dirty="0" err="1" smtClean="0"/>
              <a:t>no</a:t>
            </a:r>
            <a:r>
              <a:rPr lang="tr-TR" dirty="0" smtClean="0"/>
              <a:t> </a:t>
            </a:r>
            <a:r>
              <a:rPr lang="tr-TR" dirty="0" err="1" smtClean="0"/>
              <a:t>single</a:t>
            </a:r>
            <a:r>
              <a:rPr lang="tr-TR" dirty="0" smtClean="0"/>
              <a:t> </a:t>
            </a:r>
            <a:r>
              <a:rPr lang="tr-TR" dirty="0" err="1" smtClean="0"/>
              <a:t>official</a:t>
            </a:r>
            <a:r>
              <a:rPr lang="tr-TR" dirty="0" smtClean="0"/>
              <a:t> format </a:t>
            </a:r>
            <a:r>
              <a:rPr lang="tr-TR" dirty="0" err="1" smtClean="0"/>
              <a:t>for</a:t>
            </a:r>
            <a:r>
              <a:rPr lang="tr-TR" dirty="0" smtClean="0"/>
              <a:t> </a:t>
            </a:r>
            <a:r>
              <a:rPr lang="tr-TR" dirty="0" err="1" smtClean="0"/>
              <a:t>business</a:t>
            </a:r>
            <a:r>
              <a:rPr lang="tr-TR" dirty="0" smtClean="0"/>
              <a:t> </a:t>
            </a:r>
            <a:r>
              <a:rPr lang="tr-TR" dirty="0" err="1" smtClean="0"/>
              <a:t>letters</a:t>
            </a:r>
            <a:r>
              <a:rPr lang="tr-TR" dirty="0" smtClean="0"/>
              <a:t> in English, but it is </a:t>
            </a:r>
            <a:r>
              <a:rPr lang="tr-TR" dirty="0" err="1" smtClean="0"/>
              <a:t>used</a:t>
            </a:r>
            <a:r>
              <a:rPr lang="tr-TR" dirty="0" smtClean="0"/>
              <a:t> </a:t>
            </a:r>
            <a:r>
              <a:rPr lang="tr-TR" dirty="0" err="1" smtClean="0"/>
              <a:t>widely</a:t>
            </a:r>
            <a:r>
              <a:rPr lang="tr-TR" dirty="0" smtClean="0"/>
              <a:t>: </a:t>
            </a:r>
            <a:endParaRPr lang="en-US" dirty="0"/>
          </a:p>
        </p:txBody>
      </p:sp>
      <p:graphicFrame>
        <p:nvGraphicFramePr>
          <p:cNvPr id="4" name="Diyagram 3"/>
          <p:cNvGraphicFramePr/>
          <p:nvPr>
            <p:extLst>
              <p:ext uri="{D42A27DB-BD31-4B8C-83A1-F6EECF244321}">
                <p14:modId xmlns:p14="http://schemas.microsoft.com/office/powerpoint/2010/main" val="3519460289"/>
              </p:ext>
            </p:extLst>
          </p:nvPr>
        </p:nvGraphicFramePr>
        <p:xfrm>
          <a:off x="683568" y="2348880"/>
          <a:ext cx="7488832" cy="42484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9024610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88640"/>
            <a:ext cx="9144000" cy="6669360"/>
          </a:xfrm>
        </p:spPr>
        <p:txBody>
          <a:bodyPr>
            <a:normAutofit fontScale="25000" lnSpcReduction="20000"/>
          </a:bodyPr>
          <a:lstStyle/>
          <a:p>
            <a:pPr marL="0" indent="0" algn="ctr">
              <a:buNone/>
            </a:pPr>
            <a:r>
              <a:rPr lang="en-US" sz="4400" dirty="0"/>
              <a:t>[Your Name]</a:t>
            </a:r>
            <a:br>
              <a:rPr lang="en-US" sz="4400" dirty="0"/>
            </a:br>
            <a:r>
              <a:rPr lang="en-US" sz="4400" dirty="0"/>
              <a:t>[Your Address]</a:t>
            </a:r>
            <a:br>
              <a:rPr lang="en-US" sz="4400" dirty="0"/>
            </a:br>
            <a:r>
              <a:rPr lang="en-US" sz="4400" dirty="0" smtClean="0"/>
              <a:t>[</a:t>
            </a:r>
            <a:r>
              <a:rPr lang="en-US" sz="4400" dirty="0"/>
              <a:t>Email Address]</a:t>
            </a:r>
            <a:br>
              <a:rPr lang="en-US" sz="4400" dirty="0"/>
            </a:br>
            <a:r>
              <a:rPr lang="en-US" sz="4400" dirty="0"/>
              <a:t>[Phone Number</a:t>
            </a:r>
            <a:r>
              <a:rPr lang="en-US" sz="4400" dirty="0" smtClean="0"/>
              <a:t>]</a:t>
            </a:r>
            <a:r>
              <a:rPr lang="tr-TR" dirty="0" smtClean="0"/>
              <a:t/>
            </a:r>
            <a:br>
              <a:rPr lang="tr-TR" dirty="0" smtClean="0"/>
            </a:br>
            <a:r>
              <a:rPr lang="en-US" sz="4400" dirty="0"/>
              <a:t/>
            </a:r>
            <a:br>
              <a:rPr lang="en-US" sz="4400" dirty="0"/>
            </a:br>
            <a:r>
              <a:rPr lang="en-US" sz="6400" b="1" dirty="0" smtClean="0"/>
              <a:t>Subject</a:t>
            </a:r>
            <a:r>
              <a:rPr lang="en-US" sz="6400" b="1" dirty="0"/>
              <a:t>:</a:t>
            </a:r>
            <a:r>
              <a:rPr lang="en-US" sz="6400" dirty="0"/>
              <a:t> Application for Internship Position</a:t>
            </a:r>
          </a:p>
          <a:p>
            <a:pPr marL="0" indent="0">
              <a:buNone/>
            </a:pPr>
            <a:r>
              <a:rPr lang="en-US" sz="6400" b="1" dirty="0" smtClean="0"/>
              <a:t>Introduction</a:t>
            </a:r>
            <a:r>
              <a:rPr lang="en-US" sz="6400" dirty="0"/>
              <a:t/>
            </a:r>
            <a:br>
              <a:rPr lang="en-US" sz="6400" dirty="0"/>
            </a:br>
            <a:r>
              <a:rPr lang="en-US" sz="6400" dirty="0"/>
              <a:t>I am writing to express my interest in the internship position at [Commercial Law Firm Name], as advertised on [platform or website where you found the internship]. Your firm's reputation for excellence in commercial law aligns with my aspirations and academic background.</a:t>
            </a:r>
          </a:p>
          <a:p>
            <a:pPr marL="0" indent="0">
              <a:buNone/>
            </a:pPr>
            <a:r>
              <a:rPr lang="en-US" sz="6400" b="1" dirty="0"/>
              <a:t>Factual Information</a:t>
            </a:r>
            <a:r>
              <a:rPr lang="en-US" sz="6400" dirty="0"/>
              <a:t/>
            </a:r>
            <a:br>
              <a:rPr lang="en-US" sz="6400" dirty="0"/>
            </a:br>
            <a:r>
              <a:rPr lang="en-US" sz="6400" dirty="0"/>
              <a:t>I am currently in my [year, e.g., third year] of studying law at [University Name], where I have developed a strong foundation in legal principles, with a particular focus on commercial law. My academic journey has been complemented by practical experience, including a [mention any relevant internship or job, e.g., summer internship at a local legal office], where I assisted in drafting contracts and conducting legal research.</a:t>
            </a:r>
          </a:p>
          <a:p>
            <a:pPr marL="0" indent="0">
              <a:buNone/>
            </a:pPr>
            <a:r>
              <a:rPr lang="en-US" sz="6400" b="1" dirty="0"/>
              <a:t>More Subjective Information</a:t>
            </a:r>
            <a:r>
              <a:rPr lang="en-US" sz="6400" dirty="0"/>
              <a:t/>
            </a:r>
            <a:br>
              <a:rPr lang="en-US" sz="6400" dirty="0"/>
            </a:br>
            <a:r>
              <a:rPr lang="en-US" sz="6400" dirty="0"/>
              <a:t>I am a highly motivated and detail-oriented individual with a passion for understanding the complexities of commercial transactions and legal frameworks. My aim is to contribute to the legal field by combining my analytical skills with a commitment to ethical practices. My strengths include excellent problem-solving abilities, effective communication, and a strong work ethic.</a:t>
            </a:r>
          </a:p>
          <a:p>
            <a:pPr marL="0" indent="0">
              <a:buNone/>
            </a:pPr>
            <a:r>
              <a:rPr lang="en-US" sz="6400" b="1" dirty="0"/>
              <a:t>Addressing a Key Requirement</a:t>
            </a:r>
            <a:r>
              <a:rPr lang="en-US" sz="6400" dirty="0"/>
              <a:t/>
            </a:r>
            <a:br>
              <a:rPr lang="en-US" sz="6400" dirty="0"/>
            </a:br>
            <a:r>
              <a:rPr lang="en-US" sz="6400" dirty="0"/>
              <a:t>One of the key requirements of the internship is strong English skills. As a [mention your proficiency, e.g., fluent speaker], I have consistently excelled in academic and professional communication in English. My coursework in Legal English and my experience in drafting legal documents have further honed my ability to articulate complex legal concepts clearly and effectively.</a:t>
            </a:r>
          </a:p>
          <a:p>
            <a:pPr marL="0" indent="0">
              <a:buNone/>
            </a:pPr>
            <a:r>
              <a:rPr lang="en-US" sz="6400" b="1" dirty="0"/>
              <a:t>Polite Close</a:t>
            </a:r>
            <a:r>
              <a:rPr lang="en-US" sz="6400" dirty="0"/>
              <a:t/>
            </a:r>
            <a:br>
              <a:rPr lang="en-US" sz="6400" dirty="0"/>
            </a:br>
            <a:r>
              <a:rPr lang="en-US" sz="6400" dirty="0"/>
              <a:t>Thank you for considering my application. I would be delighted to discuss how my skills and experiences align with the needs of your firm. I am available for an interview at your earliest convenience and can be reached at [phone number] or [email address].</a:t>
            </a:r>
          </a:p>
          <a:p>
            <a:pPr marL="0" indent="0">
              <a:buNone/>
            </a:pPr>
            <a:r>
              <a:rPr lang="en-US" sz="6400" dirty="0"/>
              <a:t>I look forward to the opportunity to contribute to your team and gain valuable experience in commercial law.</a:t>
            </a:r>
          </a:p>
          <a:p>
            <a:pPr marL="0" indent="0">
              <a:buNone/>
            </a:pPr>
            <a:r>
              <a:rPr lang="en-US" sz="6400" dirty="0"/>
              <a:t>Yours sincerely,</a:t>
            </a:r>
            <a:br>
              <a:rPr lang="en-US" sz="6400" dirty="0"/>
            </a:br>
            <a:r>
              <a:rPr lang="en-US" sz="6400" dirty="0"/>
              <a:t>[Your Name]</a:t>
            </a:r>
          </a:p>
          <a:p>
            <a:pPr marL="0" indent="0">
              <a:buNone/>
            </a:pPr>
            <a:endParaRPr lang="en-US" sz="4400" dirty="0"/>
          </a:p>
        </p:txBody>
      </p:sp>
    </p:spTree>
    <p:extLst>
      <p:ext uri="{BB962C8B-B14F-4D97-AF65-F5344CB8AC3E}">
        <p14:creationId xmlns:p14="http://schemas.microsoft.com/office/powerpoint/2010/main" val="164140078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23528" y="116632"/>
            <a:ext cx="8229600" cy="1143000"/>
          </a:xfrm>
        </p:spPr>
        <p:txBody>
          <a:bodyPr/>
          <a:lstStyle/>
          <a:p>
            <a:r>
              <a:rPr lang="tr-TR" dirty="0" err="1" smtClean="0"/>
              <a:t>Law</a:t>
            </a:r>
            <a:r>
              <a:rPr lang="tr-TR" dirty="0" smtClean="0"/>
              <a:t> </a:t>
            </a:r>
            <a:r>
              <a:rPr lang="tr-TR" dirty="0" err="1" smtClean="0"/>
              <a:t>inPractice</a:t>
            </a:r>
            <a:r>
              <a:rPr lang="tr-TR" dirty="0" smtClean="0"/>
              <a:t> , ex.17</a:t>
            </a:r>
            <a:endParaRPr lang="en-US" dirty="0"/>
          </a:p>
        </p:txBody>
      </p:sp>
      <p:sp>
        <p:nvSpPr>
          <p:cNvPr id="3" name="İçerik Yer Tutucusu 2"/>
          <p:cNvSpPr>
            <a:spLocks noGrp="1"/>
          </p:cNvSpPr>
          <p:nvPr>
            <p:ph idx="1"/>
          </p:nvPr>
        </p:nvSpPr>
        <p:spPr>
          <a:xfrm>
            <a:off x="323528" y="1412776"/>
            <a:ext cx="8229600" cy="5040560"/>
          </a:xfrm>
        </p:spPr>
        <p:txBody>
          <a:bodyPr/>
          <a:lstStyle/>
          <a:p>
            <a:pPr marL="514350" indent="-514350">
              <a:buFont typeface="+mj-lt"/>
              <a:buAutoNum type="arabicPeriod"/>
            </a:pPr>
            <a:r>
              <a:rPr lang="tr-TR" b="1" dirty="0" err="1" smtClean="0"/>
              <a:t>What</a:t>
            </a:r>
            <a:r>
              <a:rPr lang="tr-TR" b="1" dirty="0" smtClean="0"/>
              <a:t> is </a:t>
            </a:r>
            <a:r>
              <a:rPr lang="tr-TR" b="1" dirty="0" err="1" smtClean="0"/>
              <a:t>globalisation</a:t>
            </a:r>
            <a:r>
              <a:rPr lang="tr-TR" b="1" dirty="0" smtClean="0"/>
              <a:t>? </a:t>
            </a:r>
          </a:p>
          <a:p>
            <a:pPr marL="514350" indent="-514350">
              <a:buFont typeface="+mj-lt"/>
              <a:buAutoNum type="arabicPeriod"/>
            </a:pPr>
            <a:endParaRPr lang="tr-TR" b="1" dirty="0"/>
          </a:p>
          <a:p>
            <a:pPr marL="514350" indent="-514350">
              <a:buFont typeface="+mj-lt"/>
              <a:buAutoNum type="arabicPeriod"/>
            </a:pPr>
            <a:endParaRPr lang="tr-TR" b="1" dirty="0" smtClean="0"/>
          </a:p>
          <a:p>
            <a:pPr marL="514350" indent="-514350">
              <a:buFont typeface="+mj-lt"/>
              <a:buAutoNum type="arabicPeriod"/>
            </a:pPr>
            <a:endParaRPr lang="tr-TR" b="1" dirty="0"/>
          </a:p>
          <a:p>
            <a:pPr marL="514350" indent="-514350">
              <a:buFont typeface="+mj-lt"/>
              <a:buAutoNum type="arabicPeriod"/>
            </a:pPr>
            <a:r>
              <a:rPr lang="tr-TR" b="1" dirty="0" err="1" smtClean="0"/>
              <a:t>What</a:t>
            </a:r>
            <a:r>
              <a:rPr lang="tr-TR" b="1" dirty="0" smtClean="0"/>
              <a:t> </a:t>
            </a:r>
            <a:r>
              <a:rPr lang="tr-TR" b="1" dirty="0" err="1" smtClean="0"/>
              <a:t>factors</a:t>
            </a:r>
            <a:r>
              <a:rPr lang="tr-TR" b="1" dirty="0" smtClean="0"/>
              <a:t> </a:t>
            </a:r>
            <a:r>
              <a:rPr lang="tr-TR" b="1" dirty="0" err="1" smtClean="0"/>
              <a:t>have</a:t>
            </a:r>
            <a:r>
              <a:rPr lang="tr-TR" b="1" dirty="0" smtClean="0"/>
              <a:t> </a:t>
            </a:r>
            <a:r>
              <a:rPr lang="tr-TR" b="1" dirty="0" err="1" smtClean="0"/>
              <a:t>contributed</a:t>
            </a:r>
            <a:r>
              <a:rPr lang="tr-TR" b="1" dirty="0" smtClean="0"/>
              <a:t> </a:t>
            </a:r>
            <a:r>
              <a:rPr lang="tr-TR" b="1" dirty="0" err="1" smtClean="0"/>
              <a:t>to</a:t>
            </a:r>
            <a:r>
              <a:rPr lang="tr-TR" b="1" dirty="0" smtClean="0"/>
              <a:t> </a:t>
            </a:r>
            <a:r>
              <a:rPr lang="tr-TR" b="1" dirty="0" err="1" smtClean="0"/>
              <a:t>the</a:t>
            </a:r>
            <a:r>
              <a:rPr lang="tr-TR" b="1" dirty="0" smtClean="0"/>
              <a:t> </a:t>
            </a:r>
            <a:r>
              <a:rPr lang="tr-TR" b="1" dirty="0" err="1" smtClean="0"/>
              <a:t>gloabalisation</a:t>
            </a:r>
            <a:r>
              <a:rPr lang="tr-TR" b="1" dirty="0" smtClean="0"/>
              <a:t> of </a:t>
            </a:r>
            <a:r>
              <a:rPr lang="tr-TR" b="1" dirty="0" err="1" smtClean="0"/>
              <a:t>the</a:t>
            </a:r>
            <a:r>
              <a:rPr lang="tr-TR" b="1" dirty="0" smtClean="0"/>
              <a:t> </a:t>
            </a:r>
            <a:r>
              <a:rPr lang="tr-TR" b="1" dirty="0" err="1" smtClean="0"/>
              <a:t>world’s</a:t>
            </a:r>
            <a:r>
              <a:rPr lang="tr-TR" b="1" dirty="0" smtClean="0"/>
              <a:t> </a:t>
            </a:r>
            <a:r>
              <a:rPr lang="tr-TR" b="1" dirty="0" err="1" smtClean="0"/>
              <a:t>economies</a:t>
            </a:r>
            <a:r>
              <a:rPr lang="tr-TR" b="1" dirty="0" smtClean="0"/>
              <a:t>? </a:t>
            </a:r>
            <a:endParaRPr lang="en-US" b="1" dirty="0"/>
          </a:p>
        </p:txBody>
      </p:sp>
      <p:sp>
        <p:nvSpPr>
          <p:cNvPr id="4" name="Metin kutusu 3"/>
          <p:cNvSpPr txBox="1"/>
          <p:nvPr/>
        </p:nvSpPr>
        <p:spPr>
          <a:xfrm>
            <a:off x="323528" y="1988840"/>
            <a:ext cx="8352928" cy="1200329"/>
          </a:xfrm>
          <a:prstGeom prst="rect">
            <a:avLst/>
          </a:prstGeom>
          <a:noFill/>
        </p:spPr>
        <p:txBody>
          <a:bodyPr wrap="square" rtlCol="0">
            <a:spAutoFit/>
          </a:bodyPr>
          <a:lstStyle/>
          <a:p>
            <a:r>
              <a:rPr lang="tr-TR" dirty="0" err="1" smtClean="0"/>
              <a:t>It</a:t>
            </a:r>
            <a:r>
              <a:rPr lang="tr-TR" dirty="0" smtClean="0"/>
              <a:t> </a:t>
            </a:r>
            <a:r>
              <a:rPr lang="tr-TR" dirty="0" err="1" smtClean="0"/>
              <a:t>often</a:t>
            </a:r>
            <a:r>
              <a:rPr lang="tr-TR" dirty="0" smtClean="0"/>
              <a:t> </a:t>
            </a:r>
            <a:r>
              <a:rPr lang="tr-TR" dirty="0" err="1" smtClean="0"/>
              <a:t>refers</a:t>
            </a:r>
            <a:r>
              <a:rPr lang="tr-TR" dirty="0" smtClean="0"/>
              <a:t> </a:t>
            </a:r>
            <a:r>
              <a:rPr lang="tr-TR" dirty="0" err="1" smtClean="0"/>
              <a:t>to</a:t>
            </a:r>
            <a:r>
              <a:rPr lang="tr-TR" dirty="0" smtClean="0"/>
              <a:t> </a:t>
            </a:r>
            <a:r>
              <a:rPr lang="tr-TR" dirty="0" err="1" smtClean="0"/>
              <a:t>the</a:t>
            </a:r>
            <a:r>
              <a:rPr lang="tr-TR" dirty="0" smtClean="0"/>
              <a:t> </a:t>
            </a:r>
            <a:r>
              <a:rPr lang="tr-TR" dirty="0" err="1" smtClean="0"/>
              <a:t>increase</a:t>
            </a:r>
            <a:r>
              <a:rPr lang="tr-TR" dirty="0" smtClean="0"/>
              <a:t> of </a:t>
            </a:r>
            <a:r>
              <a:rPr lang="tr-TR" dirty="0" err="1" smtClean="0"/>
              <a:t>trade</a:t>
            </a:r>
            <a:r>
              <a:rPr lang="tr-TR" dirty="0" smtClean="0"/>
              <a:t> </a:t>
            </a:r>
            <a:r>
              <a:rPr lang="tr-TR" dirty="0" err="1" smtClean="0"/>
              <a:t>around</a:t>
            </a:r>
            <a:r>
              <a:rPr lang="tr-TR" dirty="0" smtClean="0"/>
              <a:t> </a:t>
            </a:r>
            <a:r>
              <a:rPr lang="tr-TR" dirty="0" err="1" smtClean="0"/>
              <a:t>the</a:t>
            </a:r>
            <a:r>
              <a:rPr lang="tr-TR" dirty="0" smtClean="0"/>
              <a:t> </a:t>
            </a:r>
            <a:r>
              <a:rPr lang="tr-TR" dirty="0" err="1" smtClean="0"/>
              <a:t>world</a:t>
            </a:r>
            <a:r>
              <a:rPr lang="tr-TR" dirty="0" smtClean="0"/>
              <a:t>, </a:t>
            </a:r>
            <a:r>
              <a:rPr lang="tr-TR" dirty="0" err="1" smtClean="0"/>
              <a:t>especially</a:t>
            </a:r>
            <a:r>
              <a:rPr lang="tr-TR" dirty="0" smtClean="0"/>
              <a:t> </a:t>
            </a:r>
            <a:r>
              <a:rPr lang="tr-TR" dirty="0" err="1" smtClean="0"/>
              <a:t>by</a:t>
            </a:r>
            <a:r>
              <a:rPr lang="tr-TR" dirty="0" smtClean="0"/>
              <a:t> </a:t>
            </a:r>
            <a:r>
              <a:rPr lang="tr-TR" dirty="0" err="1" smtClean="0"/>
              <a:t>large</a:t>
            </a:r>
            <a:r>
              <a:rPr lang="tr-TR" dirty="0" smtClean="0"/>
              <a:t> </a:t>
            </a:r>
            <a:r>
              <a:rPr lang="tr-TR" dirty="0" err="1" smtClean="0"/>
              <a:t>companies</a:t>
            </a:r>
            <a:r>
              <a:rPr lang="tr-TR" dirty="0" smtClean="0"/>
              <a:t> </a:t>
            </a:r>
            <a:r>
              <a:rPr lang="tr-TR" dirty="0" err="1" smtClean="0"/>
              <a:t>producing</a:t>
            </a:r>
            <a:r>
              <a:rPr lang="tr-TR" dirty="0" smtClean="0"/>
              <a:t> </a:t>
            </a:r>
            <a:r>
              <a:rPr lang="tr-TR" dirty="0" err="1" smtClean="0"/>
              <a:t>and</a:t>
            </a:r>
            <a:r>
              <a:rPr lang="tr-TR" dirty="0" smtClean="0"/>
              <a:t> </a:t>
            </a:r>
            <a:r>
              <a:rPr lang="tr-TR" dirty="0" err="1" smtClean="0"/>
              <a:t>trading</a:t>
            </a:r>
            <a:r>
              <a:rPr lang="tr-TR" dirty="0" smtClean="0"/>
              <a:t> </a:t>
            </a:r>
            <a:r>
              <a:rPr lang="tr-TR" dirty="0" err="1" smtClean="0"/>
              <a:t>goods</a:t>
            </a:r>
            <a:r>
              <a:rPr lang="tr-TR" dirty="0" smtClean="0"/>
              <a:t> in </a:t>
            </a:r>
            <a:r>
              <a:rPr lang="tr-TR" dirty="0" err="1" smtClean="0"/>
              <a:t>many</a:t>
            </a:r>
            <a:r>
              <a:rPr lang="tr-TR" dirty="0" smtClean="0"/>
              <a:t> </a:t>
            </a:r>
            <a:r>
              <a:rPr lang="tr-TR" dirty="0" err="1" smtClean="0"/>
              <a:t>different</a:t>
            </a:r>
            <a:r>
              <a:rPr lang="tr-TR" dirty="0" smtClean="0"/>
              <a:t> </a:t>
            </a:r>
            <a:r>
              <a:rPr lang="tr-TR" dirty="0" err="1" smtClean="0"/>
              <a:t>countries</a:t>
            </a:r>
            <a:r>
              <a:rPr lang="tr-TR" dirty="0" smtClean="0"/>
              <a:t> </a:t>
            </a:r>
            <a:br>
              <a:rPr lang="tr-TR" dirty="0" smtClean="0"/>
            </a:br>
            <a:r>
              <a:rPr lang="tr-TR" dirty="0" smtClean="0"/>
              <a:t/>
            </a:r>
            <a:br>
              <a:rPr lang="tr-TR" dirty="0" smtClean="0"/>
            </a:br>
            <a:r>
              <a:rPr lang="tr-TR" dirty="0" smtClean="0"/>
              <a:t>https://www.youtube.com/watch?v=JJ0nFD19eT8</a:t>
            </a:r>
            <a:endParaRPr lang="en-US" dirty="0"/>
          </a:p>
        </p:txBody>
      </p:sp>
      <p:sp>
        <p:nvSpPr>
          <p:cNvPr id="5" name="Metin kutusu 4"/>
          <p:cNvSpPr txBox="1"/>
          <p:nvPr/>
        </p:nvSpPr>
        <p:spPr>
          <a:xfrm>
            <a:off x="330554" y="4437112"/>
            <a:ext cx="8352928" cy="1754326"/>
          </a:xfrm>
          <a:prstGeom prst="rect">
            <a:avLst/>
          </a:prstGeom>
          <a:noFill/>
        </p:spPr>
        <p:txBody>
          <a:bodyPr wrap="square" rtlCol="0">
            <a:spAutoFit/>
          </a:bodyPr>
          <a:lstStyle/>
          <a:p>
            <a:r>
              <a:rPr lang="tr-TR" dirty="0" err="1" smtClean="0"/>
              <a:t>There</a:t>
            </a:r>
            <a:r>
              <a:rPr lang="tr-TR" dirty="0" smtClean="0"/>
              <a:t> </a:t>
            </a:r>
            <a:r>
              <a:rPr lang="tr-TR" dirty="0" err="1" smtClean="0"/>
              <a:t>are</a:t>
            </a:r>
            <a:r>
              <a:rPr lang="tr-TR" dirty="0" smtClean="0"/>
              <a:t> </a:t>
            </a:r>
            <a:r>
              <a:rPr lang="tr-TR" dirty="0" err="1" smtClean="0"/>
              <a:t>many</a:t>
            </a:r>
            <a:r>
              <a:rPr lang="tr-TR" dirty="0" smtClean="0"/>
              <a:t> </a:t>
            </a:r>
            <a:r>
              <a:rPr lang="tr-TR" dirty="0" err="1" smtClean="0"/>
              <a:t>factors</a:t>
            </a:r>
            <a:r>
              <a:rPr lang="tr-TR" dirty="0" smtClean="0"/>
              <a:t>, </a:t>
            </a:r>
            <a:r>
              <a:rPr lang="tr-TR" dirty="0" err="1" smtClean="0"/>
              <a:t>including</a:t>
            </a:r>
            <a:r>
              <a:rPr lang="tr-TR" dirty="0" smtClean="0"/>
              <a:t> </a:t>
            </a:r>
            <a:r>
              <a:rPr lang="tr-TR" dirty="0" err="1" smtClean="0"/>
              <a:t>governemnt</a:t>
            </a:r>
            <a:r>
              <a:rPr lang="tr-TR" dirty="0" smtClean="0"/>
              <a:t> </a:t>
            </a:r>
            <a:r>
              <a:rPr lang="tr-TR" dirty="0" err="1" smtClean="0"/>
              <a:t>policies</a:t>
            </a:r>
            <a:r>
              <a:rPr lang="tr-TR" dirty="0" smtClean="0"/>
              <a:t> </a:t>
            </a:r>
            <a:r>
              <a:rPr lang="tr-TR" dirty="0" err="1" smtClean="0"/>
              <a:t>and</a:t>
            </a:r>
            <a:r>
              <a:rPr lang="tr-TR" dirty="0" smtClean="0"/>
              <a:t> </a:t>
            </a:r>
            <a:r>
              <a:rPr lang="tr-TR" dirty="0" err="1" smtClean="0"/>
              <a:t>trade</a:t>
            </a:r>
            <a:r>
              <a:rPr lang="tr-TR" dirty="0" smtClean="0"/>
              <a:t> </a:t>
            </a:r>
            <a:r>
              <a:rPr lang="tr-TR" dirty="0" err="1" smtClean="0"/>
              <a:t>agreemnets</a:t>
            </a:r>
            <a:r>
              <a:rPr lang="tr-TR" dirty="0" smtClean="0"/>
              <a:t> </a:t>
            </a:r>
            <a:r>
              <a:rPr lang="tr-TR" dirty="0" err="1" smtClean="0"/>
              <a:t>aimed</a:t>
            </a:r>
            <a:r>
              <a:rPr lang="tr-TR" dirty="0" smtClean="0"/>
              <a:t> at </a:t>
            </a:r>
            <a:r>
              <a:rPr lang="tr-TR" dirty="0" err="1" smtClean="0"/>
              <a:t>facilitating</a:t>
            </a:r>
            <a:r>
              <a:rPr lang="tr-TR" dirty="0" smtClean="0"/>
              <a:t> </a:t>
            </a:r>
            <a:r>
              <a:rPr lang="tr-TR" dirty="0" err="1" smtClean="0"/>
              <a:t>the</a:t>
            </a:r>
            <a:r>
              <a:rPr lang="tr-TR" dirty="0" smtClean="0"/>
              <a:t> </a:t>
            </a:r>
            <a:r>
              <a:rPr lang="tr-TR" dirty="0" err="1" smtClean="0"/>
              <a:t>free</a:t>
            </a:r>
            <a:r>
              <a:rPr lang="tr-TR" dirty="0" smtClean="0"/>
              <a:t> </a:t>
            </a:r>
            <a:r>
              <a:rPr lang="tr-TR" dirty="0" err="1" smtClean="0"/>
              <a:t>flow</a:t>
            </a:r>
            <a:r>
              <a:rPr lang="tr-TR" dirty="0" smtClean="0"/>
              <a:t> of </a:t>
            </a:r>
            <a:r>
              <a:rPr lang="tr-TR" dirty="0" err="1" smtClean="0"/>
              <a:t>goods</a:t>
            </a:r>
            <a:r>
              <a:rPr lang="tr-TR" dirty="0" smtClean="0"/>
              <a:t>, </a:t>
            </a:r>
            <a:r>
              <a:rPr lang="tr-TR" dirty="0" err="1" smtClean="0"/>
              <a:t>services</a:t>
            </a:r>
            <a:r>
              <a:rPr lang="tr-TR" dirty="0" smtClean="0"/>
              <a:t>, </a:t>
            </a:r>
            <a:r>
              <a:rPr lang="tr-TR" dirty="0" err="1" smtClean="0"/>
              <a:t>capital</a:t>
            </a:r>
            <a:r>
              <a:rPr lang="tr-TR" dirty="0" smtClean="0"/>
              <a:t> </a:t>
            </a:r>
            <a:r>
              <a:rPr lang="tr-TR" dirty="0" err="1" smtClean="0"/>
              <a:t>and</a:t>
            </a:r>
            <a:r>
              <a:rPr lang="tr-TR" dirty="0" smtClean="0"/>
              <a:t> </a:t>
            </a:r>
            <a:r>
              <a:rPr lang="tr-TR" dirty="0" err="1" smtClean="0"/>
              <a:t>people</a:t>
            </a:r>
            <a:r>
              <a:rPr lang="tr-TR" dirty="0" smtClean="0"/>
              <a:t> </a:t>
            </a:r>
            <a:r>
              <a:rPr lang="tr-TR" dirty="0" err="1" smtClean="0"/>
              <a:t>across</a:t>
            </a:r>
            <a:r>
              <a:rPr lang="tr-TR" dirty="0" smtClean="0"/>
              <a:t> </a:t>
            </a:r>
            <a:r>
              <a:rPr lang="tr-TR" dirty="0" err="1" smtClean="0"/>
              <a:t>the</a:t>
            </a:r>
            <a:r>
              <a:rPr lang="tr-TR" dirty="0" smtClean="0"/>
              <a:t> </a:t>
            </a:r>
            <a:r>
              <a:rPr lang="tr-TR" dirty="0" err="1" smtClean="0"/>
              <a:t>world</a:t>
            </a:r>
            <a:r>
              <a:rPr lang="tr-TR" dirty="0" smtClean="0"/>
              <a:t>. </a:t>
            </a:r>
            <a:r>
              <a:rPr lang="tr-TR" dirty="0" err="1" smtClean="0"/>
              <a:t>The</a:t>
            </a:r>
            <a:r>
              <a:rPr lang="tr-TR" dirty="0" smtClean="0"/>
              <a:t> </a:t>
            </a:r>
            <a:r>
              <a:rPr lang="tr-TR" dirty="0" err="1" smtClean="0"/>
              <a:t>growth</a:t>
            </a:r>
            <a:r>
              <a:rPr lang="tr-TR" dirty="0" smtClean="0"/>
              <a:t> in </a:t>
            </a:r>
            <a:r>
              <a:rPr lang="tr-TR" dirty="0" err="1" smtClean="0"/>
              <a:t>power</a:t>
            </a:r>
            <a:r>
              <a:rPr lang="tr-TR" dirty="0" smtClean="0"/>
              <a:t> of </a:t>
            </a:r>
            <a:r>
              <a:rPr lang="tr-TR" dirty="0" err="1" smtClean="0"/>
              <a:t>institutions</a:t>
            </a:r>
            <a:r>
              <a:rPr lang="tr-TR" dirty="0" smtClean="0"/>
              <a:t> </a:t>
            </a:r>
            <a:r>
              <a:rPr lang="tr-TR" dirty="0" err="1" smtClean="0"/>
              <a:t>such</a:t>
            </a:r>
            <a:r>
              <a:rPr lang="tr-TR" dirty="0" smtClean="0"/>
              <a:t> as </a:t>
            </a:r>
            <a:r>
              <a:rPr lang="tr-TR" dirty="0" err="1" smtClean="0"/>
              <a:t>the</a:t>
            </a:r>
            <a:r>
              <a:rPr lang="tr-TR" dirty="0" smtClean="0"/>
              <a:t> World Bank </a:t>
            </a:r>
            <a:r>
              <a:rPr lang="tr-TR" dirty="0" err="1" smtClean="0"/>
              <a:t>and</a:t>
            </a:r>
            <a:r>
              <a:rPr lang="tr-TR" dirty="0" smtClean="0"/>
              <a:t> </a:t>
            </a:r>
            <a:r>
              <a:rPr lang="tr-TR" dirty="0" err="1" smtClean="0"/>
              <a:t>the</a:t>
            </a:r>
            <a:r>
              <a:rPr lang="tr-TR" dirty="0" smtClean="0"/>
              <a:t> IMF, </a:t>
            </a:r>
            <a:r>
              <a:rPr lang="tr-TR" dirty="0" err="1" smtClean="0"/>
              <a:t>the</a:t>
            </a:r>
            <a:r>
              <a:rPr lang="tr-TR" dirty="0" smtClean="0"/>
              <a:t> </a:t>
            </a:r>
            <a:r>
              <a:rPr lang="tr-TR" dirty="0" err="1" smtClean="0"/>
              <a:t>rise</a:t>
            </a:r>
            <a:r>
              <a:rPr lang="tr-TR" dirty="0" smtClean="0"/>
              <a:t> in </a:t>
            </a:r>
            <a:r>
              <a:rPr lang="tr-TR" dirty="0" err="1" smtClean="0"/>
              <a:t>power</a:t>
            </a:r>
            <a:r>
              <a:rPr lang="tr-TR" dirty="0" smtClean="0"/>
              <a:t> of </a:t>
            </a:r>
            <a:r>
              <a:rPr lang="tr-TR" dirty="0" err="1" smtClean="0"/>
              <a:t>corporations</a:t>
            </a:r>
            <a:r>
              <a:rPr lang="tr-TR" dirty="0" smtClean="0"/>
              <a:t> </a:t>
            </a:r>
            <a:r>
              <a:rPr lang="tr-TR" dirty="0" err="1" smtClean="0"/>
              <a:t>and</a:t>
            </a:r>
            <a:r>
              <a:rPr lang="tr-TR" dirty="0" smtClean="0"/>
              <a:t> </a:t>
            </a:r>
            <a:r>
              <a:rPr lang="tr-TR" dirty="0" err="1" smtClean="0"/>
              <a:t>the</a:t>
            </a:r>
            <a:r>
              <a:rPr lang="tr-TR" dirty="0" smtClean="0"/>
              <a:t> </a:t>
            </a:r>
            <a:r>
              <a:rPr lang="tr-TR" dirty="0" err="1" smtClean="0"/>
              <a:t>development</a:t>
            </a:r>
            <a:r>
              <a:rPr lang="tr-TR" dirty="0" smtClean="0"/>
              <a:t> of </a:t>
            </a:r>
            <a:r>
              <a:rPr lang="tr-TR" dirty="0" err="1" smtClean="0"/>
              <a:t>the</a:t>
            </a:r>
            <a:r>
              <a:rPr lang="tr-TR" dirty="0" smtClean="0"/>
              <a:t> Internet.</a:t>
            </a:r>
            <a:br>
              <a:rPr lang="tr-TR" dirty="0" smtClean="0"/>
            </a:br>
            <a:r>
              <a:rPr lang="tr-TR" dirty="0" smtClean="0"/>
              <a:t/>
            </a:r>
            <a:br>
              <a:rPr lang="tr-TR" dirty="0" smtClean="0"/>
            </a:br>
            <a:r>
              <a:rPr lang="tr-TR" dirty="0" smtClean="0"/>
              <a:t>https://www.youtube.com/watch?v=WG72yk60tbA</a:t>
            </a:r>
            <a:endParaRPr lang="en-US" dirty="0"/>
          </a:p>
        </p:txBody>
      </p:sp>
    </p:spTree>
    <p:extLst>
      <p:ext uri="{BB962C8B-B14F-4D97-AF65-F5344CB8AC3E}">
        <p14:creationId xmlns:p14="http://schemas.microsoft.com/office/powerpoint/2010/main" val="2143330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260648"/>
            <a:ext cx="8229600" cy="5415880"/>
          </a:xfrm>
        </p:spPr>
        <p:txBody>
          <a:bodyPr/>
          <a:lstStyle/>
          <a:p>
            <a:r>
              <a:rPr lang="tr-TR" b="1" dirty="0" err="1" smtClean="0"/>
              <a:t>What</a:t>
            </a:r>
            <a:r>
              <a:rPr lang="tr-TR" b="1" dirty="0" smtClean="0"/>
              <a:t> </a:t>
            </a:r>
            <a:r>
              <a:rPr lang="tr-TR" b="1" dirty="0" err="1" smtClean="0"/>
              <a:t>are</a:t>
            </a:r>
            <a:r>
              <a:rPr lang="tr-TR" b="1" dirty="0" smtClean="0"/>
              <a:t> </a:t>
            </a:r>
            <a:r>
              <a:rPr lang="tr-TR" b="1" dirty="0" err="1" smtClean="0"/>
              <a:t>the</a:t>
            </a:r>
            <a:r>
              <a:rPr lang="tr-TR" b="1" dirty="0" smtClean="0"/>
              <a:t> </a:t>
            </a:r>
            <a:r>
              <a:rPr lang="tr-TR" b="1" dirty="0" err="1" smtClean="0"/>
              <a:t>implications</a:t>
            </a:r>
            <a:r>
              <a:rPr lang="tr-TR" b="1" dirty="0" smtClean="0"/>
              <a:t> of </a:t>
            </a:r>
            <a:r>
              <a:rPr lang="tr-TR" b="1" dirty="0" err="1" smtClean="0"/>
              <a:t>globalisation</a:t>
            </a:r>
            <a:r>
              <a:rPr lang="tr-TR" b="1" dirty="0" smtClean="0"/>
              <a:t> </a:t>
            </a:r>
            <a:r>
              <a:rPr lang="tr-TR" b="1" dirty="0" err="1" smtClean="0"/>
              <a:t>for</a:t>
            </a:r>
            <a:r>
              <a:rPr lang="tr-TR" b="1" dirty="0" smtClean="0"/>
              <a:t> </a:t>
            </a:r>
            <a:r>
              <a:rPr lang="tr-TR" b="1" dirty="0" err="1" smtClean="0"/>
              <a:t>businesses</a:t>
            </a:r>
            <a:r>
              <a:rPr lang="tr-TR" b="1" dirty="0" smtClean="0"/>
              <a:t> </a:t>
            </a:r>
            <a:r>
              <a:rPr lang="tr-TR" b="1" dirty="0" err="1" smtClean="0"/>
              <a:t>and</a:t>
            </a:r>
            <a:r>
              <a:rPr lang="tr-TR" b="1" dirty="0" smtClean="0"/>
              <a:t> </a:t>
            </a:r>
            <a:r>
              <a:rPr lang="tr-TR" b="1" dirty="0" err="1" smtClean="0"/>
              <a:t>commercial</a:t>
            </a:r>
            <a:r>
              <a:rPr lang="tr-TR" b="1" dirty="0" smtClean="0"/>
              <a:t> </a:t>
            </a:r>
            <a:r>
              <a:rPr lang="tr-TR" b="1" dirty="0" err="1" smtClean="0"/>
              <a:t>lawyers</a:t>
            </a:r>
            <a:r>
              <a:rPr lang="tr-TR" b="1" dirty="0"/>
              <a:t>?</a:t>
            </a:r>
            <a:endParaRPr lang="en-US" b="1" dirty="0"/>
          </a:p>
        </p:txBody>
      </p:sp>
      <p:graphicFrame>
        <p:nvGraphicFramePr>
          <p:cNvPr id="4" name="Diyagram 3"/>
          <p:cNvGraphicFramePr/>
          <p:nvPr>
            <p:extLst>
              <p:ext uri="{D42A27DB-BD31-4B8C-83A1-F6EECF244321}">
                <p14:modId xmlns:p14="http://schemas.microsoft.com/office/powerpoint/2010/main" val="458857164"/>
              </p:ext>
            </p:extLst>
          </p:nvPr>
        </p:nvGraphicFramePr>
        <p:xfrm>
          <a:off x="323528" y="1397000"/>
          <a:ext cx="8640960" cy="49843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56283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51520" y="260648"/>
            <a:ext cx="8568952" cy="648072"/>
          </a:xfrm>
        </p:spPr>
        <p:txBody>
          <a:bodyPr>
            <a:noAutofit/>
          </a:bodyPr>
          <a:lstStyle/>
          <a:p>
            <a:r>
              <a:rPr lang="tr-TR" sz="3600" dirty="0" smtClean="0"/>
              <a:t>Reading 4: Commercial </a:t>
            </a:r>
            <a:r>
              <a:rPr lang="tr-TR" sz="3600" dirty="0" err="1" smtClean="0"/>
              <a:t>Agency</a:t>
            </a:r>
            <a:r>
              <a:rPr lang="tr-TR" sz="3600" dirty="0" smtClean="0"/>
              <a:t> </a:t>
            </a:r>
            <a:r>
              <a:rPr lang="tr-TR" sz="3600" dirty="0" err="1" smtClean="0"/>
              <a:t>Conrtact</a:t>
            </a:r>
            <a:endParaRPr lang="en-US" sz="3600" dirty="0"/>
          </a:p>
        </p:txBody>
      </p:sp>
      <p:sp>
        <p:nvSpPr>
          <p:cNvPr id="3" name="İçerik Yer Tutucusu 2"/>
          <p:cNvSpPr>
            <a:spLocks noGrp="1"/>
          </p:cNvSpPr>
          <p:nvPr>
            <p:ph idx="1"/>
          </p:nvPr>
        </p:nvSpPr>
        <p:spPr>
          <a:xfrm>
            <a:off x="107504" y="980728"/>
            <a:ext cx="8928992" cy="5616624"/>
          </a:xfrm>
        </p:spPr>
        <p:txBody>
          <a:bodyPr>
            <a:normAutofit lnSpcReduction="10000"/>
          </a:bodyPr>
          <a:lstStyle/>
          <a:p>
            <a:pPr marL="0" indent="0">
              <a:buNone/>
            </a:pPr>
            <a:r>
              <a:rPr lang="tr-TR" dirty="0" smtClean="0"/>
              <a:t>	</a:t>
            </a:r>
            <a:r>
              <a:rPr lang="en-US" dirty="0" smtClean="0"/>
              <a:t>A </a:t>
            </a:r>
            <a:r>
              <a:rPr lang="en-US" b="1" dirty="0"/>
              <a:t>standard form contract</a:t>
            </a:r>
            <a:r>
              <a:rPr lang="en-US" dirty="0"/>
              <a:t> is a type of agreement where one party writes all the terms and conditions, and the other party has little or no chance to change them. It is often used in situations where the same type of deal happens many times, like when you buy a service or sign up for a product</a:t>
            </a:r>
            <a:r>
              <a:rPr lang="en-US" dirty="0" smtClean="0"/>
              <a:t>.</a:t>
            </a:r>
            <a:endParaRPr lang="tr-TR" dirty="0" smtClean="0"/>
          </a:p>
          <a:p>
            <a:pPr marL="0" indent="0">
              <a:buNone/>
            </a:pPr>
            <a:endParaRPr lang="en-US" dirty="0"/>
          </a:p>
          <a:p>
            <a:pPr marL="0" indent="0">
              <a:buNone/>
            </a:pPr>
            <a:r>
              <a:rPr lang="en-US" b="1" dirty="0"/>
              <a:t>Key Points:</a:t>
            </a:r>
          </a:p>
          <a:p>
            <a:pPr marL="0" indent="0">
              <a:buNone/>
            </a:pPr>
            <a:r>
              <a:rPr lang="en-US" b="1" dirty="0"/>
              <a:t>Pre-written Terms:</a:t>
            </a:r>
            <a:r>
              <a:rPr lang="en-US" dirty="0"/>
              <a:t> One side (usually a company) prepares the contract ahead of time.</a:t>
            </a:r>
          </a:p>
          <a:p>
            <a:pPr marL="0" indent="0">
              <a:buNone/>
            </a:pPr>
            <a:r>
              <a:rPr lang="en-US" b="1" dirty="0"/>
              <a:t>Take It or Leave It:</a:t>
            </a:r>
            <a:r>
              <a:rPr lang="en-US" dirty="0"/>
              <a:t> The other side (often the customer) can only accept or reject the contract as it is.</a:t>
            </a:r>
          </a:p>
          <a:p>
            <a:pPr marL="0" indent="0">
              <a:buNone/>
            </a:pPr>
            <a:r>
              <a:rPr lang="en-US" b="1" dirty="0"/>
              <a:t>Quick and Easy:</a:t>
            </a:r>
            <a:r>
              <a:rPr lang="en-US" dirty="0"/>
              <a:t> These contracts save time because they are already written and ready to use</a:t>
            </a:r>
            <a:r>
              <a:rPr lang="en-US" dirty="0" smtClean="0"/>
              <a:t>.</a:t>
            </a:r>
            <a:endParaRPr lang="en-US" dirty="0"/>
          </a:p>
          <a:p>
            <a:pPr marL="0" indent="0">
              <a:buNone/>
            </a:pPr>
            <a:endParaRPr lang="en-US" b="1" dirty="0"/>
          </a:p>
        </p:txBody>
      </p:sp>
    </p:spTree>
    <p:extLst>
      <p:ext uri="{BB962C8B-B14F-4D97-AF65-F5344CB8AC3E}">
        <p14:creationId xmlns:p14="http://schemas.microsoft.com/office/powerpoint/2010/main" val="14267469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23528" y="548680"/>
            <a:ext cx="8507288" cy="782960"/>
          </a:xfrm>
        </p:spPr>
        <p:txBody>
          <a:bodyPr>
            <a:normAutofit fontScale="90000"/>
          </a:bodyPr>
          <a:lstStyle/>
          <a:p>
            <a:r>
              <a:rPr lang="tr-TR" dirty="0" err="1" smtClean="0"/>
              <a:t>Why</a:t>
            </a:r>
            <a:r>
              <a:rPr lang="tr-TR" dirty="0" smtClean="0"/>
              <a:t> Do </a:t>
            </a:r>
            <a:r>
              <a:rPr lang="tr-TR" dirty="0" err="1" smtClean="0"/>
              <a:t>We</a:t>
            </a:r>
            <a:r>
              <a:rPr lang="tr-TR" dirty="0" smtClean="0"/>
              <a:t> </a:t>
            </a:r>
            <a:r>
              <a:rPr lang="tr-TR" dirty="0" err="1" smtClean="0"/>
              <a:t>Need</a:t>
            </a:r>
            <a:r>
              <a:rPr lang="tr-TR" dirty="0" smtClean="0"/>
              <a:t> Commercial </a:t>
            </a:r>
            <a:r>
              <a:rPr lang="tr-TR" dirty="0" err="1" smtClean="0"/>
              <a:t>Law</a:t>
            </a:r>
            <a:r>
              <a:rPr lang="tr-TR" dirty="0" smtClean="0"/>
              <a:t>?</a:t>
            </a:r>
            <a:endParaRPr lang="en-US"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022443350"/>
              </p:ext>
            </p:extLst>
          </p:nvPr>
        </p:nvGraphicFramePr>
        <p:xfrm>
          <a:off x="179512" y="1484785"/>
          <a:ext cx="8784976" cy="51125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21388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504" y="620688"/>
            <a:ext cx="8712968" cy="5256584"/>
          </a:xfrm>
        </p:spPr>
        <p:txBody>
          <a:bodyPr>
            <a:normAutofit/>
          </a:bodyPr>
          <a:lstStyle/>
          <a:p>
            <a:pPr marL="0" indent="0">
              <a:buNone/>
            </a:pPr>
            <a:r>
              <a:rPr lang="en-US" sz="1600" b="1" dirty="0"/>
              <a:t>Examples:</a:t>
            </a:r>
          </a:p>
          <a:p>
            <a:r>
              <a:rPr lang="en-US" sz="1600" dirty="0"/>
              <a:t>Insurance agreements</a:t>
            </a:r>
          </a:p>
          <a:p>
            <a:r>
              <a:rPr lang="en-US" sz="1600" dirty="0"/>
              <a:t>Renting a car</a:t>
            </a:r>
          </a:p>
          <a:p>
            <a:r>
              <a:rPr lang="en-US" sz="1600" dirty="0"/>
              <a:t>Signing up for a mobile phone plan</a:t>
            </a:r>
          </a:p>
          <a:p>
            <a:r>
              <a:rPr lang="en-US" sz="1600" dirty="0"/>
              <a:t>Agreeing to "Terms of Service" on a </a:t>
            </a:r>
            <a:r>
              <a:rPr lang="en-US" sz="1600" dirty="0" smtClean="0"/>
              <a:t>website</a:t>
            </a:r>
            <a:r>
              <a:rPr lang="tr-TR" sz="1600" dirty="0" smtClean="0"/>
              <a:t/>
            </a:r>
            <a:br>
              <a:rPr lang="tr-TR" sz="1600" dirty="0" smtClean="0"/>
            </a:br>
            <a:endParaRPr lang="en-US" sz="1600" dirty="0"/>
          </a:p>
          <a:p>
            <a:pPr marL="0" indent="0">
              <a:buNone/>
            </a:pPr>
            <a:r>
              <a:rPr lang="en-US" sz="1600" b="1" dirty="0"/>
              <a:t>Legal Concerns:</a:t>
            </a:r>
          </a:p>
          <a:p>
            <a:pPr marL="0" indent="0">
              <a:buNone/>
            </a:pPr>
            <a:r>
              <a:rPr lang="en-US" sz="1600" b="1" dirty="0"/>
              <a:t>Unfair Terms:</a:t>
            </a:r>
            <a:r>
              <a:rPr lang="en-US" sz="1600" dirty="0"/>
              <a:t> If the terms are too harsh or one-sided, courts can decide they are not fair.</a:t>
            </a:r>
          </a:p>
          <a:p>
            <a:pPr marL="0" indent="0">
              <a:buNone/>
            </a:pPr>
            <a:r>
              <a:rPr lang="en-US" sz="1600" b="1" dirty="0"/>
              <a:t>Clear Consent:</a:t>
            </a:r>
            <a:r>
              <a:rPr lang="en-US" sz="1600" dirty="0"/>
              <a:t> The company must make sure the customer knows and agrees to the terms.</a:t>
            </a:r>
          </a:p>
          <a:p>
            <a:pPr marL="0" indent="0">
              <a:buNone/>
            </a:pPr>
            <a:r>
              <a:rPr lang="en-US" sz="1600" b="1" dirty="0"/>
              <a:t>Consumer Protection:</a:t>
            </a:r>
            <a:r>
              <a:rPr lang="en-US" sz="1600" dirty="0"/>
              <a:t> Laws in many countries protect people from unfair contracts.</a:t>
            </a:r>
          </a:p>
          <a:p>
            <a:endParaRPr lang="en-US" dirty="0"/>
          </a:p>
        </p:txBody>
      </p:sp>
      <p:graphicFrame>
        <p:nvGraphicFramePr>
          <p:cNvPr id="4" name="Diyagram 3"/>
          <p:cNvGraphicFramePr/>
          <p:nvPr>
            <p:extLst>
              <p:ext uri="{D42A27DB-BD31-4B8C-83A1-F6EECF244321}">
                <p14:modId xmlns:p14="http://schemas.microsoft.com/office/powerpoint/2010/main" val="186881351"/>
              </p:ext>
            </p:extLst>
          </p:nvPr>
        </p:nvGraphicFramePr>
        <p:xfrm>
          <a:off x="971600" y="3789040"/>
          <a:ext cx="6984776" cy="29118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7874846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Ex</a:t>
            </a:r>
            <a:r>
              <a:rPr lang="tr-TR" dirty="0" smtClean="0"/>
              <a:t> 21</a:t>
            </a:r>
            <a:endParaRPr lang="en-US" dirty="0"/>
          </a:p>
        </p:txBody>
      </p:sp>
      <p:sp>
        <p:nvSpPr>
          <p:cNvPr id="3" name="İçerik Yer Tutucusu 2"/>
          <p:cNvSpPr>
            <a:spLocks noGrp="1"/>
          </p:cNvSpPr>
          <p:nvPr>
            <p:ph idx="1"/>
          </p:nvPr>
        </p:nvSpPr>
        <p:spPr/>
        <p:txBody>
          <a:bodyPr/>
          <a:lstStyle/>
          <a:p>
            <a:r>
              <a:rPr lang="tr-TR" b="1" dirty="0" err="1" smtClean="0"/>
              <a:t>What</a:t>
            </a:r>
            <a:r>
              <a:rPr lang="tr-TR" b="1" dirty="0" smtClean="0"/>
              <a:t> </a:t>
            </a:r>
            <a:r>
              <a:rPr lang="tr-TR" b="1" dirty="0" err="1" smtClean="0"/>
              <a:t>are</a:t>
            </a:r>
            <a:r>
              <a:rPr lang="tr-TR" b="1" dirty="0" smtClean="0"/>
              <a:t> </a:t>
            </a:r>
            <a:r>
              <a:rPr lang="tr-TR" b="1" dirty="0" err="1" smtClean="0"/>
              <a:t>the</a:t>
            </a:r>
            <a:r>
              <a:rPr lang="tr-TR" b="1" dirty="0" smtClean="0"/>
              <a:t> </a:t>
            </a:r>
            <a:r>
              <a:rPr lang="tr-TR" b="1" dirty="0" err="1" smtClean="0"/>
              <a:t>advantages</a:t>
            </a:r>
            <a:r>
              <a:rPr lang="tr-TR" b="1" dirty="0" smtClean="0"/>
              <a:t> of </a:t>
            </a:r>
            <a:r>
              <a:rPr lang="tr-TR" b="1" dirty="0" err="1" smtClean="0"/>
              <a:t>using</a:t>
            </a:r>
            <a:r>
              <a:rPr lang="tr-TR" b="1" dirty="0" smtClean="0"/>
              <a:t> a </a:t>
            </a:r>
            <a:r>
              <a:rPr lang="tr-TR" b="1" dirty="0" err="1" smtClean="0"/>
              <a:t>standard</a:t>
            </a:r>
            <a:r>
              <a:rPr lang="tr-TR" b="1" dirty="0" smtClean="0"/>
              <a:t> form </a:t>
            </a:r>
            <a:r>
              <a:rPr lang="tr-TR" b="1" dirty="0" err="1" smtClean="0"/>
              <a:t>contract</a:t>
            </a:r>
            <a:r>
              <a:rPr lang="tr-TR" b="1" dirty="0" smtClean="0"/>
              <a:t> </a:t>
            </a:r>
            <a:r>
              <a:rPr lang="tr-TR" b="1" dirty="0" err="1" smtClean="0"/>
              <a:t>based</a:t>
            </a:r>
            <a:r>
              <a:rPr lang="tr-TR" b="1" dirty="0" smtClean="0"/>
              <a:t> on </a:t>
            </a:r>
            <a:r>
              <a:rPr lang="tr-TR" b="1" dirty="0" err="1" smtClean="0"/>
              <a:t>common</a:t>
            </a:r>
            <a:r>
              <a:rPr lang="tr-TR" b="1" dirty="0" smtClean="0"/>
              <a:t> </a:t>
            </a:r>
            <a:r>
              <a:rPr lang="tr-TR" b="1" dirty="0" err="1" smtClean="0"/>
              <a:t>business</a:t>
            </a:r>
            <a:r>
              <a:rPr lang="tr-TR" b="1" dirty="0" smtClean="0"/>
              <a:t> </a:t>
            </a:r>
            <a:r>
              <a:rPr lang="tr-TR" b="1" dirty="0" err="1" smtClean="0"/>
              <a:t>practices</a:t>
            </a:r>
            <a:r>
              <a:rPr lang="tr-TR" b="1" dirty="0" smtClean="0"/>
              <a:t> </a:t>
            </a:r>
            <a:r>
              <a:rPr lang="tr-TR" b="1" dirty="0" err="1" smtClean="0"/>
              <a:t>rather</a:t>
            </a:r>
            <a:r>
              <a:rPr lang="tr-TR" b="1" dirty="0" smtClean="0"/>
              <a:t> </a:t>
            </a:r>
            <a:r>
              <a:rPr lang="tr-TR" b="1" dirty="0" err="1" smtClean="0"/>
              <a:t>than</a:t>
            </a:r>
            <a:r>
              <a:rPr lang="tr-TR" b="1" dirty="0" smtClean="0"/>
              <a:t> </a:t>
            </a:r>
            <a:r>
              <a:rPr lang="tr-TR" b="1" dirty="0" err="1" smtClean="0"/>
              <a:t>negotiating</a:t>
            </a:r>
            <a:r>
              <a:rPr lang="tr-TR" b="1" dirty="0" smtClean="0"/>
              <a:t> </a:t>
            </a:r>
            <a:r>
              <a:rPr lang="tr-TR" b="1" dirty="0" err="1" smtClean="0"/>
              <a:t>contracts</a:t>
            </a:r>
            <a:r>
              <a:rPr lang="tr-TR" b="1" dirty="0" smtClean="0"/>
              <a:t> </a:t>
            </a:r>
            <a:r>
              <a:rPr lang="tr-TR" b="1" dirty="0" err="1" smtClean="0"/>
              <a:t>according</a:t>
            </a:r>
            <a:r>
              <a:rPr lang="tr-TR" b="1" dirty="0" smtClean="0"/>
              <a:t> </a:t>
            </a:r>
            <a:r>
              <a:rPr lang="tr-TR" b="1" dirty="0" err="1" smtClean="0"/>
              <a:t>to</a:t>
            </a:r>
            <a:r>
              <a:rPr lang="tr-TR" b="1" dirty="0" smtClean="0"/>
              <a:t> </a:t>
            </a:r>
            <a:r>
              <a:rPr lang="tr-TR" b="1" dirty="0" err="1" smtClean="0"/>
              <a:t>domestic</a:t>
            </a:r>
            <a:r>
              <a:rPr lang="tr-TR" b="1" dirty="0" smtClean="0"/>
              <a:t> </a:t>
            </a:r>
            <a:r>
              <a:rPr lang="tr-TR" b="1" dirty="0" err="1" smtClean="0"/>
              <a:t>laws</a:t>
            </a:r>
            <a:r>
              <a:rPr lang="tr-TR" b="1" dirty="0" smtClean="0"/>
              <a:t>?</a:t>
            </a:r>
            <a:endParaRPr lang="en-US" b="1" dirty="0"/>
          </a:p>
        </p:txBody>
      </p:sp>
      <p:sp>
        <p:nvSpPr>
          <p:cNvPr id="4" name="Metin kutusu 3"/>
          <p:cNvSpPr txBox="1"/>
          <p:nvPr/>
        </p:nvSpPr>
        <p:spPr>
          <a:xfrm>
            <a:off x="755576" y="3861048"/>
            <a:ext cx="7632848" cy="1754326"/>
          </a:xfrm>
          <a:prstGeom prst="rect">
            <a:avLst/>
          </a:prstGeom>
          <a:noFill/>
        </p:spPr>
        <p:txBody>
          <a:bodyPr wrap="square" rtlCol="0">
            <a:spAutoFit/>
          </a:bodyPr>
          <a:lstStyle/>
          <a:p>
            <a:r>
              <a:rPr lang="tr-TR" dirty="0" smtClean="0"/>
              <a:t>Time </a:t>
            </a:r>
            <a:r>
              <a:rPr lang="tr-TR" dirty="0" err="1" smtClean="0"/>
              <a:t>and</a:t>
            </a:r>
            <a:r>
              <a:rPr lang="tr-TR" dirty="0" smtClean="0"/>
              <a:t> </a:t>
            </a:r>
            <a:r>
              <a:rPr lang="tr-TR" dirty="0" err="1" smtClean="0"/>
              <a:t>money</a:t>
            </a:r>
            <a:r>
              <a:rPr lang="tr-TR" dirty="0" smtClean="0"/>
              <a:t> </a:t>
            </a:r>
            <a:r>
              <a:rPr lang="tr-TR" dirty="0" err="1" smtClean="0"/>
              <a:t>may</a:t>
            </a:r>
            <a:r>
              <a:rPr lang="tr-TR" dirty="0" smtClean="0"/>
              <a:t> be </a:t>
            </a:r>
            <a:r>
              <a:rPr lang="tr-TR" dirty="0" err="1" smtClean="0"/>
              <a:t>saved</a:t>
            </a:r>
            <a:r>
              <a:rPr lang="tr-TR" dirty="0" smtClean="0"/>
              <a:t> </a:t>
            </a:r>
            <a:r>
              <a:rPr lang="tr-TR" dirty="0" err="1" smtClean="0"/>
              <a:t>that</a:t>
            </a:r>
            <a:r>
              <a:rPr lang="tr-TR" dirty="0" smtClean="0"/>
              <a:t> </a:t>
            </a:r>
            <a:r>
              <a:rPr lang="tr-TR" dirty="0" err="1" smtClean="0"/>
              <a:t>would</a:t>
            </a:r>
            <a:r>
              <a:rPr lang="tr-TR" dirty="0" smtClean="0"/>
              <a:t> </a:t>
            </a:r>
            <a:r>
              <a:rPr lang="tr-TR" dirty="0" err="1" smtClean="0"/>
              <a:t>otherwise</a:t>
            </a:r>
            <a:r>
              <a:rPr lang="tr-TR" dirty="0" smtClean="0"/>
              <a:t> be </a:t>
            </a:r>
            <a:r>
              <a:rPr lang="tr-TR" dirty="0" err="1" smtClean="0"/>
              <a:t>spent</a:t>
            </a:r>
            <a:r>
              <a:rPr lang="tr-TR" dirty="0" smtClean="0"/>
              <a:t> </a:t>
            </a:r>
            <a:r>
              <a:rPr lang="tr-TR" dirty="0" err="1" smtClean="0"/>
              <a:t>checking</a:t>
            </a:r>
            <a:r>
              <a:rPr lang="tr-TR" dirty="0" smtClean="0"/>
              <a:t> </a:t>
            </a:r>
            <a:r>
              <a:rPr lang="tr-TR" dirty="0" err="1" smtClean="0"/>
              <a:t>to</a:t>
            </a:r>
            <a:r>
              <a:rPr lang="tr-TR" dirty="0" smtClean="0"/>
              <a:t> </a:t>
            </a:r>
            <a:r>
              <a:rPr lang="tr-TR" dirty="0" err="1" smtClean="0"/>
              <a:t>see</a:t>
            </a:r>
            <a:r>
              <a:rPr lang="tr-TR" dirty="0" smtClean="0"/>
              <a:t> </a:t>
            </a:r>
            <a:r>
              <a:rPr lang="tr-TR" dirty="0" err="1" smtClean="0"/>
              <a:t>if</a:t>
            </a:r>
            <a:r>
              <a:rPr lang="tr-TR" dirty="0" smtClean="0"/>
              <a:t> </a:t>
            </a:r>
            <a:r>
              <a:rPr lang="tr-TR" dirty="0" err="1" smtClean="0"/>
              <a:t>the</a:t>
            </a:r>
            <a:r>
              <a:rPr lang="tr-TR" dirty="0" smtClean="0"/>
              <a:t> </a:t>
            </a:r>
            <a:r>
              <a:rPr lang="tr-TR" dirty="0" err="1" smtClean="0"/>
              <a:t>contract</a:t>
            </a:r>
            <a:r>
              <a:rPr lang="tr-TR" dirty="0" smtClean="0"/>
              <a:t> </a:t>
            </a:r>
            <a:r>
              <a:rPr lang="tr-TR" dirty="0" err="1" smtClean="0"/>
              <a:t>conforms</a:t>
            </a:r>
            <a:r>
              <a:rPr lang="tr-TR" dirty="0" smtClean="0"/>
              <a:t> </a:t>
            </a:r>
            <a:r>
              <a:rPr lang="tr-TR" dirty="0" err="1" smtClean="0"/>
              <a:t>to</a:t>
            </a:r>
            <a:r>
              <a:rPr lang="tr-TR" dirty="0" smtClean="0"/>
              <a:t> </a:t>
            </a:r>
            <a:r>
              <a:rPr lang="tr-TR" dirty="0" err="1" smtClean="0"/>
              <a:t>local</a:t>
            </a:r>
            <a:r>
              <a:rPr lang="tr-TR" dirty="0" smtClean="0"/>
              <a:t> </a:t>
            </a:r>
            <a:r>
              <a:rPr lang="tr-TR" dirty="0" err="1" smtClean="0"/>
              <a:t>regulations</a:t>
            </a:r>
            <a:r>
              <a:rPr lang="tr-TR" dirty="0" smtClean="0"/>
              <a:t>. </a:t>
            </a:r>
            <a:r>
              <a:rPr lang="tr-TR" dirty="0" err="1" smtClean="0"/>
              <a:t>In</a:t>
            </a:r>
            <a:r>
              <a:rPr lang="tr-TR" dirty="0" smtClean="0"/>
              <a:t> </a:t>
            </a:r>
            <a:r>
              <a:rPr lang="tr-TR" dirty="0" err="1" smtClean="0"/>
              <a:t>cases</a:t>
            </a:r>
            <a:r>
              <a:rPr lang="tr-TR" dirty="0" smtClean="0"/>
              <a:t> </a:t>
            </a:r>
            <a:r>
              <a:rPr lang="tr-TR" dirty="0" err="1" smtClean="0"/>
              <a:t>where</a:t>
            </a:r>
            <a:r>
              <a:rPr lang="tr-TR" dirty="0" smtClean="0"/>
              <a:t> </a:t>
            </a:r>
            <a:r>
              <a:rPr lang="tr-TR" dirty="0" err="1" smtClean="0"/>
              <a:t>businesspeople</a:t>
            </a:r>
            <a:r>
              <a:rPr lang="tr-TR" dirty="0" smtClean="0"/>
              <a:t> </a:t>
            </a:r>
            <a:r>
              <a:rPr lang="tr-TR" dirty="0" err="1" smtClean="0"/>
              <a:t>choose</a:t>
            </a:r>
            <a:r>
              <a:rPr lang="tr-TR" dirty="0" smtClean="0"/>
              <a:t> </a:t>
            </a:r>
            <a:r>
              <a:rPr lang="tr-TR" dirty="0" err="1" smtClean="0"/>
              <a:t>to</a:t>
            </a:r>
            <a:r>
              <a:rPr lang="tr-TR" dirty="0" smtClean="0"/>
              <a:t> </a:t>
            </a:r>
            <a:r>
              <a:rPr lang="tr-TR" dirty="0" err="1" smtClean="0"/>
              <a:t>draft</a:t>
            </a:r>
            <a:r>
              <a:rPr lang="tr-TR" dirty="0" smtClean="0"/>
              <a:t> </a:t>
            </a:r>
            <a:r>
              <a:rPr lang="tr-TR" dirty="0" err="1" smtClean="0"/>
              <a:t>the</a:t>
            </a:r>
            <a:r>
              <a:rPr lang="tr-TR" dirty="0" smtClean="0"/>
              <a:t> </a:t>
            </a:r>
            <a:r>
              <a:rPr lang="tr-TR" dirty="0" err="1" smtClean="0"/>
              <a:t>contracts</a:t>
            </a:r>
            <a:r>
              <a:rPr lang="tr-TR" dirty="0" smtClean="0"/>
              <a:t> </a:t>
            </a:r>
            <a:r>
              <a:rPr lang="tr-TR" dirty="0" err="1" smtClean="0"/>
              <a:t>themselves</a:t>
            </a:r>
            <a:r>
              <a:rPr lang="tr-TR" dirty="0" smtClean="0"/>
              <a:t> </a:t>
            </a:r>
            <a:r>
              <a:rPr lang="tr-TR" dirty="0" err="1" smtClean="0"/>
              <a:t>rather</a:t>
            </a:r>
            <a:r>
              <a:rPr lang="tr-TR" dirty="0" smtClean="0"/>
              <a:t> </a:t>
            </a:r>
            <a:r>
              <a:rPr lang="tr-TR" dirty="0" err="1" smtClean="0"/>
              <a:t>than</a:t>
            </a:r>
            <a:r>
              <a:rPr lang="tr-TR" dirty="0" smtClean="0"/>
              <a:t> </a:t>
            </a:r>
            <a:r>
              <a:rPr lang="tr-TR" dirty="0" err="1" smtClean="0"/>
              <a:t>consult</a:t>
            </a:r>
            <a:r>
              <a:rPr lang="tr-TR" dirty="0" smtClean="0"/>
              <a:t> a </a:t>
            </a:r>
            <a:r>
              <a:rPr lang="tr-TR" dirty="0" err="1" smtClean="0"/>
              <a:t>lawyer</a:t>
            </a:r>
            <a:r>
              <a:rPr lang="tr-TR" dirty="0" smtClean="0"/>
              <a:t> </a:t>
            </a:r>
            <a:br>
              <a:rPr lang="tr-TR" dirty="0" smtClean="0"/>
            </a:br>
            <a:r>
              <a:rPr lang="tr-TR" dirty="0" smtClean="0"/>
              <a:t/>
            </a:r>
            <a:br>
              <a:rPr lang="tr-TR" dirty="0" smtClean="0"/>
            </a:br>
            <a:r>
              <a:rPr lang="tr-TR" dirty="0" smtClean="0"/>
              <a:t>Model </a:t>
            </a:r>
            <a:r>
              <a:rPr lang="tr-TR" dirty="0" err="1" smtClean="0"/>
              <a:t>contracts</a:t>
            </a:r>
            <a:r>
              <a:rPr lang="tr-TR" dirty="0" smtClean="0"/>
              <a:t> can </a:t>
            </a:r>
            <a:r>
              <a:rPr lang="tr-TR" dirty="0" err="1" smtClean="0"/>
              <a:t>help</a:t>
            </a:r>
            <a:r>
              <a:rPr lang="tr-TR" dirty="0" smtClean="0"/>
              <a:t> </a:t>
            </a:r>
            <a:r>
              <a:rPr lang="tr-TR" dirty="0" err="1" smtClean="0"/>
              <a:t>reduce</a:t>
            </a:r>
            <a:r>
              <a:rPr lang="tr-TR" dirty="0" smtClean="0"/>
              <a:t> </a:t>
            </a:r>
            <a:r>
              <a:rPr lang="tr-TR" dirty="0" err="1" smtClean="0"/>
              <a:t>the</a:t>
            </a:r>
            <a:r>
              <a:rPr lang="tr-TR" dirty="0" smtClean="0"/>
              <a:t> risk of </a:t>
            </a:r>
            <a:r>
              <a:rPr lang="tr-TR" dirty="0" err="1" smtClean="0"/>
              <a:t>bad</a:t>
            </a:r>
            <a:r>
              <a:rPr lang="tr-TR" dirty="0" smtClean="0"/>
              <a:t> </a:t>
            </a:r>
            <a:r>
              <a:rPr lang="tr-TR" dirty="0" err="1" smtClean="0"/>
              <a:t>drafting</a:t>
            </a:r>
            <a:endParaRPr lang="en-US" dirty="0"/>
          </a:p>
        </p:txBody>
      </p:sp>
    </p:spTree>
    <p:extLst>
      <p:ext uri="{BB962C8B-B14F-4D97-AF65-F5344CB8AC3E}">
        <p14:creationId xmlns:p14="http://schemas.microsoft.com/office/powerpoint/2010/main" val="3219791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260648"/>
            <a:ext cx="8229600" cy="666328"/>
          </a:xfrm>
        </p:spPr>
        <p:txBody>
          <a:bodyPr>
            <a:normAutofit fontScale="90000"/>
          </a:bodyPr>
          <a:lstStyle/>
          <a:p>
            <a:r>
              <a:rPr lang="tr-TR" dirty="0" smtClean="0"/>
              <a:t>Commercial </a:t>
            </a:r>
            <a:r>
              <a:rPr lang="tr-TR" dirty="0" err="1" smtClean="0"/>
              <a:t>Agency</a:t>
            </a:r>
            <a:r>
              <a:rPr lang="tr-TR" dirty="0" smtClean="0"/>
              <a:t> </a:t>
            </a:r>
            <a:r>
              <a:rPr lang="tr-TR" dirty="0" err="1" smtClean="0"/>
              <a:t>Contract</a:t>
            </a:r>
            <a:endParaRPr lang="en-US" dirty="0"/>
          </a:p>
        </p:txBody>
      </p:sp>
      <p:sp>
        <p:nvSpPr>
          <p:cNvPr id="3" name="İçerik Yer Tutucusu 2"/>
          <p:cNvSpPr>
            <a:spLocks noGrp="1"/>
          </p:cNvSpPr>
          <p:nvPr>
            <p:ph idx="1"/>
          </p:nvPr>
        </p:nvSpPr>
        <p:spPr>
          <a:xfrm>
            <a:off x="179512" y="980728"/>
            <a:ext cx="8856984" cy="4661872"/>
          </a:xfrm>
        </p:spPr>
        <p:txBody>
          <a:bodyPr>
            <a:noAutofit/>
          </a:bodyPr>
          <a:lstStyle/>
          <a:p>
            <a:pPr marL="0" indent="0">
              <a:buNone/>
            </a:pPr>
            <a:r>
              <a:rPr lang="en-US" sz="2000" dirty="0"/>
              <a:t>A </a:t>
            </a:r>
            <a:r>
              <a:rPr lang="en-US" sz="2000" b="1" dirty="0"/>
              <a:t>commercial agency contract</a:t>
            </a:r>
            <a:r>
              <a:rPr lang="en-US" sz="2000" dirty="0"/>
              <a:t> is an agreement where a </a:t>
            </a:r>
            <a:r>
              <a:rPr lang="en-US" sz="2000" b="1" dirty="0"/>
              <a:t>principal</a:t>
            </a:r>
            <a:r>
              <a:rPr lang="en-US" sz="2000" dirty="0"/>
              <a:t> (a business) hires an </a:t>
            </a:r>
            <a:r>
              <a:rPr lang="en-US" sz="2000" b="1" dirty="0"/>
              <a:t>agent</a:t>
            </a:r>
            <a:r>
              <a:rPr lang="en-US" sz="2000" dirty="0"/>
              <a:t> to promote, negotiate, or sell its products or services. The agent works independently, represents the principal in a specific area, and earns a commission based on sales</a:t>
            </a:r>
            <a:r>
              <a:rPr lang="en-US" sz="2000" dirty="0" smtClean="0"/>
              <a:t>.</a:t>
            </a:r>
            <a:r>
              <a:rPr lang="tr-TR" sz="2000" dirty="0" smtClean="0"/>
              <a:t/>
            </a:r>
            <a:br>
              <a:rPr lang="tr-TR" sz="2000" dirty="0" smtClean="0"/>
            </a:br>
            <a:endParaRPr lang="en-US" sz="2000" dirty="0"/>
          </a:p>
          <a:p>
            <a:pPr marL="0" indent="0">
              <a:buNone/>
            </a:pPr>
            <a:r>
              <a:rPr lang="en-US" sz="2000" b="1" dirty="0"/>
              <a:t>Key Features:</a:t>
            </a:r>
          </a:p>
          <a:p>
            <a:pPr marL="0" indent="0">
              <a:buNone/>
            </a:pPr>
            <a:r>
              <a:rPr lang="en-US" sz="2000" dirty="0"/>
              <a:t>The agent does not own the goods but helps sell them.</a:t>
            </a:r>
          </a:p>
          <a:p>
            <a:pPr marL="0" indent="0">
              <a:buNone/>
            </a:pPr>
            <a:r>
              <a:rPr lang="en-US" sz="2000" dirty="0"/>
              <a:t>The contract defines the agent’s duties, territory, commission, and duration.</a:t>
            </a:r>
          </a:p>
          <a:p>
            <a:pPr marL="0" indent="0">
              <a:buNone/>
            </a:pPr>
            <a:r>
              <a:rPr lang="en-US" sz="2000" dirty="0"/>
              <a:t>It allows businesses to expand into new markets without setting up their own offices</a:t>
            </a:r>
            <a:r>
              <a:rPr lang="en-US" sz="2000" dirty="0" smtClean="0"/>
              <a:t>.</a:t>
            </a:r>
            <a:r>
              <a:rPr lang="tr-TR" sz="2000" dirty="0" smtClean="0"/>
              <a:t/>
            </a:r>
            <a:br>
              <a:rPr lang="tr-TR" sz="2000" dirty="0" smtClean="0"/>
            </a:br>
            <a:endParaRPr lang="en-US" sz="2000" dirty="0"/>
          </a:p>
          <a:p>
            <a:pPr marL="0" indent="0">
              <a:buNone/>
            </a:pPr>
            <a:r>
              <a:rPr lang="en-US" sz="2000" b="1" dirty="0"/>
              <a:t>Legal Notes:</a:t>
            </a:r>
          </a:p>
          <a:p>
            <a:pPr marL="0" indent="0">
              <a:buNone/>
            </a:pPr>
            <a:r>
              <a:rPr lang="en-US" sz="2000" dirty="0"/>
              <a:t>Many countries protect agents, requiring fair notice or compensation if the contract ends.</a:t>
            </a:r>
          </a:p>
          <a:p>
            <a:pPr marL="0" indent="0">
              <a:buNone/>
            </a:pPr>
            <a:r>
              <a:rPr lang="en-US" sz="2000" dirty="0"/>
              <a:t>Clear terms help avoid disputes.</a:t>
            </a:r>
          </a:p>
          <a:p>
            <a:pPr marL="0" indent="0">
              <a:buNone/>
            </a:pPr>
            <a:r>
              <a:rPr lang="en-US" sz="2000" dirty="0"/>
              <a:t>In short, it’s a way for businesses to grow by using local agents to sell their products.</a:t>
            </a:r>
          </a:p>
          <a:p>
            <a:pPr marL="0" indent="0">
              <a:buNone/>
            </a:pPr>
            <a:endParaRPr lang="en-US" sz="2000" dirty="0"/>
          </a:p>
        </p:txBody>
      </p:sp>
    </p:spTree>
    <p:extLst>
      <p:ext uri="{BB962C8B-B14F-4D97-AF65-F5344CB8AC3E}">
        <p14:creationId xmlns:p14="http://schemas.microsoft.com/office/powerpoint/2010/main" val="17743936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Ex</a:t>
            </a:r>
            <a:r>
              <a:rPr lang="tr-TR" dirty="0" smtClean="0"/>
              <a:t> 22</a:t>
            </a:r>
            <a:endParaRPr lang="en-US" dirty="0"/>
          </a:p>
        </p:txBody>
      </p:sp>
      <p:sp>
        <p:nvSpPr>
          <p:cNvPr id="3" name="İçerik Yer Tutucusu 2"/>
          <p:cNvSpPr>
            <a:spLocks noGrp="1"/>
          </p:cNvSpPr>
          <p:nvPr>
            <p:ph idx="1"/>
          </p:nvPr>
        </p:nvSpPr>
        <p:spPr/>
        <p:txBody>
          <a:bodyPr/>
          <a:lstStyle/>
          <a:p>
            <a:r>
              <a:rPr lang="tr-TR" b="1" dirty="0" err="1" smtClean="0"/>
              <a:t>What</a:t>
            </a:r>
            <a:r>
              <a:rPr lang="tr-TR" b="1" dirty="0" smtClean="0"/>
              <a:t> </a:t>
            </a:r>
            <a:r>
              <a:rPr lang="tr-TR" b="1" dirty="0" err="1" smtClean="0"/>
              <a:t>kind</a:t>
            </a:r>
            <a:r>
              <a:rPr lang="tr-TR" b="1" dirty="0" smtClean="0"/>
              <a:t> of </a:t>
            </a:r>
            <a:r>
              <a:rPr lang="tr-TR" b="1" dirty="0" err="1" smtClean="0"/>
              <a:t>provisions</a:t>
            </a:r>
            <a:r>
              <a:rPr lang="tr-TR" b="1" dirty="0" smtClean="0"/>
              <a:t> </a:t>
            </a:r>
            <a:r>
              <a:rPr lang="tr-TR" b="1" dirty="0" err="1" smtClean="0"/>
              <a:t>would</a:t>
            </a:r>
            <a:r>
              <a:rPr lang="tr-TR" b="1" dirty="0" smtClean="0"/>
              <a:t> </a:t>
            </a:r>
            <a:r>
              <a:rPr lang="tr-TR" b="1" dirty="0" err="1" smtClean="0"/>
              <a:t>you</a:t>
            </a:r>
            <a:r>
              <a:rPr lang="tr-TR" b="1" dirty="0" smtClean="0"/>
              <a:t> </a:t>
            </a:r>
            <a:r>
              <a:rPr lang="tr-TR" b="1" dirty="0" err="1" smtClean="0"/>
              <a:t>expect</a:t>
            </a:r>
            <a:r>
              <a:rPr lang="tr-TR" b="1" dirty="0" smtClean="0"/>
              <a:t> </a:t>
            </a:r>
            <a:r>
              <a:rPr lang="tr-TR" b="1" dirty="0" err="1" smtClean="0"/>
              <a:t>to</a:t>
            </a:r>
            <a:r>
              <a:rPr lang="tr-TR" b="1" dirty="0" smtClean="0"/>
              <a:t> </a:t>
            </a:r>
            <a:r>
              <a:rPr lang="tr-TR" b="1" dirty="0" err="1" smtClean="0"/>
              <a:t>find</a:t>
            </a:r>
            <a:r>
              <a:rPr lang="tr-TR" b="1" dirty="0" smtClean="0"/>
              <a:t> in a </a:t>
            </a:r>
            <a:r>
              <a:rPr lang="tr-TR" b="1" dirty="0" err="1" smtClean="0"/>
              <a:t>commercial</a:t>
            </a:r>
            <a:r>
              <a:rPr lang="tr-TR" b="1" dirty="0" smtClean="0"/>
              <a:t> </a:t>
            </a:r>
            <a:r>
              <a:rPr lang="tr-TR" b="1" dirty="0" err="1" smtClean="0"/>
              <a:t>agency</a:t>
            </a:r>
            <a:r>
              <a:rPr lang="tr-TR" b="1" dirty="0" smtClean="0"/>
              <a:t> </a:t>
            </a:r>
            <a:r>
              <a:rPr lang="tr-TR" b="1" dirty="0" err="1" smtClean="0"/>
              <a:t>contract</a:t>
            </a:r>
            <a:r>
              <a:rPr lang="tr-TR" b="1" dirty="0" smtClean="0"/>
              <a:t>?</a:t>
            </a:r>
            <a:endParaRPr lang="en-US" b="1" dirty="0"/>
          </a:p>
        </p:txBody>
      </p:sp>
      <p:sp>
        <p:nvSpPr>
          <p:cNvPr id="4" name="Metin kutusu 3"/>
          <p:cNvSpPr txBox="1"/>
          <p:nvPr/>
        </p:nvSpPr>
        <p:spPr>
          <a:xfrm>
            <a:off x="755576" y="3140968"/>
            <a:ext cx="7560840" cy="2308324"/>
          </a:xfrm>
          <a:prstGeom prst="rect">
            <a:avLst/>
          </a:prstGeom>
          <a:noFill/>
        </p:spPr>
        <p:txBody>
          <a:bodyPr wrap="square" rtlCol="0">
            <a:spAutoFit/>
          </a:bodyPr>
          <a:lstStyle/>
          <a:p>
            <a:r>
              <a:rPr lang="tr-TR" dirty="0" err="1" smtClean="0"/>
              <a:t>Common</a:t>
            </a:r>
            <a:r>
              <a:rPr lang="tr-TR" dirty="0" smtClean="0"/>
              <a:t> </a:t>
            </a:r>
            <a:r>
              <a:rPr lang="tr-TR" dirty="0" err="1" smtClean="0"/>
              <a:t>provisions</a:t>
            </a:r>
            <a:r>
              <a:rPr lang="tr-TR" dirty="0" smtClean="0"/>
              <a:t> </a:t>
            </a:r>
            <a:r>
              <a:rPr lang="tr-TR" dirty="0" err="1" smtClean="0"/>
              <a:t>include</a:t>
            </a:r>
            <a:r>
              <a:rPr lang="tr-TR" dirty="0" smtClean="0"/>
              <a:t>:</a:t>
            </a:r>
            <a:br>
              <a:rPr lang="tr-TR" dirty="0" smtClean="0"/>
            </a:br>
            <a:endParaRPr lang="tr-TR" dirty="0" smtClean="0"/>
          </a:p>
          <a:p>
            <a:pPr marL="285750" indent="-285750">
              <a:buFont typeface="Arial" panose="020B0604020202020204" pitchFamily="34" charset="0"/>
              <a:buChar char="•"/>
            </a:pPr>
            <a:r>
              <a:rPr lang="tr-TR" dirty="0" err="1"/>
              <a:t>I</a:t>
            </a:r>
            <a:r>
              <a:rPr lang="tr-TR" dirty="0" err="1" smtClean="0"/>
              <a:t>dentification</a:t>
            </a:r>
            <a:r>
              <a:rPr lang="tr-TR" dirty="0" smtClean="0"/>
              <a:t> of </a:t>
            </a:r>
            <a:r>
              <a:rPr lang="tr-TR" dirty="0" err="1" smtClean="0"/>
              <a:t>the</a:t>
            </a:r>
            <a:r>
              <a:rPr lang="tr-TR" dirty="0" smtClean="0"/>
              <a:t> </a:t>
            </a:r>
            <a:r>
              <a:rPr lang="tr-TR" dirty="0" err="1" smtClean="0"/>
              <a:t>parties</a:t>
            </a:r>
            <a:endParaRPr lang="tr-TR" dirty="0" smtClean="0"/>
          </a:p>
          <a:p>
            <a:pPr marL="285750" indent="-285750">
              <a:buFont typeface="Arial" panose="020B0604020202020204" pitchFamily="34" charset="0"/>
              <a:buChar char="•"/>
            </a:pPr>
            <a:r>
              <a:rPr lang="tr-TR" dirty="0" err="1" smtClean="0"/>
              <a:t>Duration</a:t>
            </a:r>
            <a:r>
              <a:rPr lang="tr-TR" dirty="0" smtClean="0"/>
              <a:t> of </a:t>
            </a:r>
            <a:r>
              <a:rPr lang="tr-TR" dirty="0" err="1" smtClean="0"/>
              <a:t>the</a:t>
            </a:r>
            <a:r>
              <a:rPr lang="tr-TR" dirty="0" smtClean="0"/>
              <a:t> </a:t>
            </a:r>
            <a:r>
              <a:rPr lang="tr-TR" dirty="0" err="1" smtClean="0"/>
              <a:t>contract</a:t>
            </a:r>
            <a:endParaRPr lang="tr-TR" dirty="0" smtClean="0"/>
          </a:p>
          <a:p>
            <a:pPr marL="285750" indent="-285750">
              <a:buFont typeface="Arial" panose="020B0604020202020204" pitchFamily="34" charset="0"/>
              <a:buChar char="•"/>
            </a:pPr>
            <a:r>
              <a:rPr lang="tr-TR" dirty="0" smtClean="0"/>
              <a:t>Agent </a:t>
            </a:r>
            <a:r>
              <a:rPr lang="tr-TR" dirty="0" err="1" smtClean="0"/>
              <a:t>and</a:t>
            </a:r>
            <a:r>
              <a:rPr lang="tr-TR" dirty="0" smtClean="0"/>
              <a:t> </a:t>
            </a:r>
            <a:r>
              <a:rPr lang="tr-TR" dirty="0" err="1" smtClean="0"/>
              <a:t>principal</a:t>
            </a:r>
            <a:r>
              <a:rPr lang="tr-TR" dirty="0" smtClean="0"/>
              <a:t> </a:t>
            </a:r>
            <a:r>
              <a:rPr lang="tr-TR" dirty="0" err="1" smtClean="0"/>
              <a:t>responsibilities</a:t>
            </a:r>
            <a:endParaRPr lang="tr-TR" dirty="0" smtClean="0"/>
          </a:p>
          <a:p>
            <a:pPr marL="285750" indent="-285750">
              <a:buFont typeface="Arial" panose="020B0604020202020204" pitchFamily="34" charset="0"/>
              <a:buChar char="•"/>
            </a:pPr>
            <a:r>
              <a:rPr lang="tr-TR" dirty="0" err="1" smtClean="0"/>
              <a:t>Payment</a:t>
            </a:r>
            <a:r>
              <a:rPr lang="tr-TR" dirty="0" smtClean="0"/>
              <a:t> of </a:t>
            </a:r>
            <a:r>
              <a:rPr lang="tr-TR" dirty="0" err="1" smtClean="0"/>
              <a:t>commission</a:t>
            </a:r>
            <a:endParaRPr lang="tr-TR" dirty="0" smtClean="0"/>
          </a:p>
          <a:p>
            <a:pPr marL="285750" indent="-285750">
              <a:buFont typeface="Arial" panose="020B0604020202020204" pitchFamily="34" charset="0"/>
              <a:buChar char="•"/>
            </a:pPr>
            <a:r>
              <a:rPr lang="tr-TR" dirty="0" err="1" smtClean="0"/>
              <a:t>Compensation</a:t>
            </a:r>
            <a:endParaRPr lang="tr-TR" dirty="0" smtClean="0"/>
          </a:p>
          <a:p>
            <a:pPr marL="285750" indent="-285750">
              <a:buFont typeface="Arial" panose="020B0604020202020204" pitchFamily="34" charset="0"/>
              <a:buChar char="•"/>
            </a:pPr>
            <a:r>
              <a:rPr lang="tr-TR" dirty="0" err="1" smtClean="0"/>
              <a:t>Applicable</a:t>
            </a:r>
            <a:r>
              <a:rPr lang="tr-TR" dirty="0" smtClean="0"/>
              <a:t> </a:t>
            </a:r>
            <a:r>
              <a:rPr lang="tr-TR" dirty="0" err="1" smtClean="0"/>
              <a:t>law</a:t>
            </a:r>
            <a:r>
              <a:rPr lang="tr-TR" dirty="0" smtClean="0"/>
              <a:t> </a:t>
            </a:r>
            <a:r>
              <a:rPr lang="tr-TR" dirty="0" err="1" smtClean="0"/>
              <a:t>and</a:t>
            </a:r>
            <a:r>
              <a:rPr lang="tr-TR" dirty="0" smtClean="0"/>
              <a:t> </a:t>
            </a:r>
            <a:r>
              <a:rPr lang="tr-TR" dirty="0" err="1" smtClean="0"/>
              <a:t>jurisdiction</a:t>
            </a:r>
            <a:endParaRPr lang="en-US" dirty="0"/>
          </a:p>
        </p:txBody>
      </p:sp>
    </p:spTree>
    <p:extLst>
      <p:ext uri="{BB962C8B-B14F-4D97-AF65-F5344CB8AC3E}">
        <p14:creationId xmlns:p14="http://schemas.microsoft.com/office/powerpoint/2010/main" val="3099327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23528" y="260648"/>
            <a:ext cx="8435280" cy="1143000"/>
          </a:xfrm>
        </p:spPr>
        <p:txBody>
          <a:bodyPr>
            <a:normAutofit fontScale="90000"/>
          </a:bodyPr>
          <a:lstStyle/>
          <a:p>
            <a:r>
              <a:rPr lang="tr-TR" dirty="0" err="1"/>
              <a:t>Why</a:t>
            </a:r>
            <a:r>
              <a:rPr lang="tr-TR" dirty="0"/>
              <a:t> Do </a:t>
            </a:r>
            <a:r>
              <a:rPr lang="tr-TR" dirty="0" err="1"/>
              <a:t>We</a:t>
            </a:r>
            <a:r>
              <a:rPr lang="tr-TR" dirty="0"/>
              <a:t> </a:t>
            </a:r>
            <a:r>
              <a:rPr lang="tr-TR" dirty="0" err="1"/>
              <a:t>Need</a:t>
            </a:r>
            <a:r>
              <a:rPr lang="tr-TR" dirty="0"/>
              <a:t> Commercial </a:t>
            </a:r>
            <a:r>
              <a:rPr lang="tr-TR" dirty="0" err="1"/>
              <a:t>Law</a:t>
            </a:r>
            <a:r>
              <a:rPr lang="tr-TR" dirty="0"/>
              <a:t>?</a:t>
            </a:r>
            <a:endParaRPr lang="en-US" dirty="0"/>
          </a:p>
        </p:txBody>
      </p:sp>
      <p:sp>
        <p:nvSpPr>
          <p:cNvPr id="3" name="İçerik Yer Tutucusu 2"/>
          <p:cNvSpPr>
            <a:spLocks noGrp="1"/>
          </p:cNvSpPr>
          <p:nvPr>
            <p:ph idx="1"/>
          </p:nvPr>
        </p:nvSpPr>
        <p:spPr>
          <a:xfrm>
            <a:off x="457200" y="1700808"/>
            <a:ext cx="8435280" cy="4896544"/>
          </a:xfrm>
        </p:spPr>
        <p:txBody>
          <a:bodyPr>
            <a:normAutofit lnSpcReduction="10000"/>
          </a:bodyPr>
          <a:lstStyle/>
          <a:p>
            <a:r>
              <a:rPr lang="en-US" b="1" dirty="0"/>
              <a:t>Breach of </a:t>
            </a:r>
            <a:r>
              <a:rPr lang="en-US" b="1" dirty="0" smtClean="0"/>
              <a:t>Contract</a:t>
            </a:r>
            <a:endParaRPr lang="tr-TR" b="1" dirty="0" smtClean="0"/>
          </a:p>
          <a:p>
            <a:pPr marL="0" indent="0">
              <a:buNone/>
            </a:pPr>
            <a:endParaRPr lang="en-US" b="1" dirty="0"/>
          </a:p>
          <a:p>
            <a:pPr marL="0" indent="0">
              <a:buNone/>
            </a:pPr>
            <a:r>
              <a:rPr lang="en-US" dirty="0"/>
              <a:t>A manufacturer agrees to deliver </a:t>
            </a:r>
            <a:r>
              <a:rPr lang="en-US" dirty="0" smtClean="0"/>
              <a:t>materials </a:t>
            </a:r>
            <a:r>
              <a:rPr lang="en-US" dirty="0"/>
              <a:t>to a factory </a:t>
            </a:r>
            <a:r>
              <a:rPr lang="en-US" dirty="0" smtClean="0"/>
              <a:t>by June</a:t>
            </a:r>
            <a:r>
              <a:rPr lang="tr-TR" dirty="0" smtClean="0"/>
              <a:t> 1 </a:t>
            </a:r>
            <a:r>
              <a:rPr lang="tr-TR" dirty="0" err="1" smtClean="0"/>
              <a:t>st</a:t>
            </a:r>
            <a:r>
              <a:rPr lang="en-US" dirty="0" smtClean="0"/>
              <a:t>.</a:t>
            </a:r>
            <a:r>
              <a:rPr lang="tr-TR" dirty="0" smtClean="0"/>
              <a:t> </a:t>
            </a:r>
            <a:r>
              <a:rPr lang="en-US" dirty="0" smtClean="0"/>
              <a:t>The </a:t>
            </a:r>
            <a:r>
              <a:rPr lang="en-US" dirty="0"/>
              <a:t>materials are not delivered on time, and the factory stops production</a:t>
            </a:r>
            <a:r>
              <a:rPr lang="en-US" dirty="0" smtClean="0"/>
              <a:t>.</a:t>
            </a:r>
            <a:endParaRPr lang="tr-TR" dirty="0" smtClean="0"/>
          </a:p>
          <a:p>
            <a:pPr marL="0" indent="0">
              <a:buNone/>
            </a:pPr>
            <a:endParaRPr lang="en-US" dirty="0"/>
          </a:p>
          <a:p>
            <a:pPr marL="0" indent="0">
              <a:buNone/>
            </a:pPr>
            <a:r>
              <a:rPr lang="en-US" dirty="0" smtClean="0"/>
              <a:t>➡ </a:t>
            </a:r>
            <a:r>
              <a:rPr lang="en-US" dirty="0"/>
              <a:t>Is this a breach of contract?</a:t>
            </a:r>
            <a:br>
              <a:rPr lang="en-US" dirty="0"/>
            </a:br>
            <a:r>
              <a:rPr lang="en-US" dirty="0" smtClean="0"/>
              <a:t>➡ </a:t>
            </a:r>
            <a:r>
              <a:rPr lang="en-US" dirty="0"/>
              <a:t>Can the factory claim damages</a:t>
            </a:r>
            <a:r>
              <a:rPr lang="en-US" dirty="0" smtClean="0"/>
              <a:t>?</a:t>
            </a:r>
            <a:endParaRPr lang="tr-TR" dirty="0" smtClean="0"/>
          </a:p>
          <a:p>
            <a:pPr marL="0" indent="0">
              <a:buNone/>
            </a:pPr>
            <a:endParaRPr lang="en-US" dirty="0"/>
          </a:p>
          <a:p>
            <a:pPr marL="0" indent="0">
              <a:buNone/>
            </a:pPr>
            <a:r>
              <a:rPr lang="en-US" b="1" dirty="0"/>
              <a:t>Commercial law regulates </a:t>
            </a:r>
            <a:r>
              <a:rPr lang="en-US" b="1" u="sng" dirty="0"/>
              <a:t>contractual liabilit</a:t>
            </a:r>
            <a:r>
              <a:rPr lang="en-US" b="1" dirty="0"/>
              <a:t>y in business transactions.</a:t>
            </a:r>
            <a:endParaRPr lang="en-US" dirty="0"/>
          </a:p>
          <a:p>
            <a:pPr marL="0" indent="0">
              <a:buNone/>
            </a:pPr>
            <a:endParaRPr lang="en-US" dirty="0"/>
          </a:p>
        </p:txBody>
      </p:sp>
    </p:spTree>
    <p:extLst>
      <p:ext uri="{BB962C8B-B14F-4D97-AF65-F5344CB8AC3E}">
        <p14:creationId xmlns:p14="http://schemas.microsoft.com/office/powerpoint/2010/main" val="38396376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51520" y="404664"/>
            <a:ext cx="8579296" cy="1143000"/>
          </a:xfrm>
        </p:spPr>
        <p:txBody>
          <a:bodyPr>
            <a:normAutofit fontScale="90000"/>
          </a:bodyPr>
          <a:lstStyle/>
          <a:p>
            <a:r>
              <a:rPr lang="tr-TR" dirty="0" err="1"/>
              <a:t>Why</a:t>
            </a:r>
            <a:r>
              <a:rPr lang="tr-TR" dirty="0"/>
              <a:t> Do </a:t>
            </a:r>
            <a:r>
              <a:rPr lang="tr-TR" dirty="0" err="1"/>
              <a:t>We</a:t>
            </a:r>
            <a:r>
              <a:rPr lang="tr-TR" dirty="0"/>
              <a:t> </a:t>
            </a:r>
            <a:r>
              <a:rPr lang="tr-TR" dirty="0" err="1"/>
              <a:t>Need</a:t>
            </a:r>
            <a:r>
              <a:rPr lang="tr-TR" dirty="0"/>
              <a:t> Commercial </a:t>
            </a:r>
            <a:r>
              <a:rPr lang="tr-TR" dirty="0" err="1"/>
              <a:t>Law</a:t>
            </a:r>
            <a:r>
              <a:rPr lang="tr-TR" dirty="0"/>
              <a:t>?</a:t>
            </a:r>
            <a:endParaRPr lang="en-US" dirty="0"/>
          </a:p>
        </p:txBody>
      </p:sp>
      <p:sp>
        <p:nvSpPr>
          <p:cNvPr id="3" name="İçerik Yer Tutucusu 2"/>
          <p:cNvSpPr>
            <a:spLocks noGrp="1"/>
          </p:cNvSpPr>
          <p:nvPr>
            <p:ph idx="1"/>
          </p:nvPr>
        </p:nvSpPr>
        <p:spPr>
          <a:xfrm>
            <a:off x="457200" y="1935480"/>
            <a:ext cx="8435280" cy="4589864"/>
          </a:xfrm>
        </p:spPr>
        <p:txBody>
          <a:bodyPr>
            <a:normAutofit/>
          </a:bodyPr>
          <a:lstStyle/>
          <a:p>
            <a:r>
              <a:rPr lang="en-US" b="1" dirty="0"/>
              <a:t>Unfair Commercial </a:t>
            </a:r>
            <a:r>
              <a:rPr lang="en-US" b="1" dirty="0" err="1"/>
              <a:t>Behaviour</a:t>
            </a:r>
            <a:endParaRPr lang="en-US" b="1" dirty="0"/>
          </a:p>
          <a:p>
            <a:pPr marL="0" indent="0">
              <a:buNone/>
            </a:pPr>
            <a:endParaRPr lang="tr-TR" dirty="0" smtClean="0"/>
          </a:p>
          <a:p>
            <a:pPr marL="0" indent="0">
              <a:buNone/>
            </a:pPr>
            <a:r>
              <a:rPr lang="en-US" dirty="0" smtClean="0"/>
              <a:t>A </a:t>
            </a:r>
            <a:r>
              <a:rPr lang="en-US" dirty="0"/>
              <a:t>company deliberately provides misleading information about the quality of its products to secure a contract</a:t>
            </a:r>
            <a:r>
              <a:rPr lang="en-US" dirty="0" smtClean="0"/>
              <a:t>.</a:t>
            </a:r>
            <a:endParaRPr lang="tr-TR" dirty="0" smtClean="0"/>
          </a:p>
          <a:p>
            <a:pPr marL="0" indent="0">
              <a:buNone/>
            </a:pPr>
            <a:endParaRPr lang="en-US" dirty="0"/>
          </a:p>
          <a:p>
            <a:pPr marL="0" indent="0">
              <a:buNone/>
            </a:pPr>
            <a:r>
              <a:rPr lang="en-US" dirty="0" smtClean="0"/>
              <a:t>➡ </a:t>
            </a:r>
            <a:r>
              <a:rPr lang="en-US" dirty="0"/>
              <a:t>Does this violate good faith?</a:t>
            </a:r>
            <a:br>
              <a:rPr lang="en-US" dirty="0"/>
            </a:br>
            <a:r>
              <a:rPr lang="en-US" dirty="0" smtClean="0"/>
              <a:t>➡ </a:t>
            </a:r>
            <a:r>
              <a:rPr lang="en-US" dirty="0"/>
              <a:t>What are the legal consequences?</a:t>
            </a:r>
          </a:p>
          <a:p>
            <a:pPr marL="0" indent="0">
              <a:buNone/>
            </a:pPr>
            <a:endParaRPr lang="tr-TR" b="1" dirty="0" smtClean="0"/>
          </a:p>
          <a:p>
            <a:pPr marL="0" indent="0">
              <a:buNone/>
            </a:pPr>
            <a:r>
              <a:rPr lang="en-US" b="1" dirty="0" smtClean="0"/>
              <a:t>Commercial </a:t>
            </a:r>
            <a:r>
              <a:rPr lang="en-US" b="1" dirty="0"/>
              <a:t>law protects </a:t>
            </a:r>
            <a:r>
              <a:rPr lang="en-US" b="1" u="sng" dirty="0"/>
              <a:t>fairness</a:t>
            </a:r>
            <a:r>
              <a:rPr lang="en-US" b="1" dirty="0"/>
              <a:t> in market relations.</a:t>
            </a:r>
            <a:endParaRPr lang="en-US" dirty="0"/>
          </a:p>
          <a:p>
            <a:endParaRPr lang="en-US" dirty="0"/>
          </a:p>
        </p:txBody>
      </p:sp>
    </p:spTree>
    <p:extLst>
      <p:ext uri="{BB962C8B-B14F-4D97-AF65-F5344CB8AC3E}">
        <p14:creationId xmlns:p14="http://schemas.microsoft.com/office/powerpoint/2010/main" val="17735422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116632"/>
            <a:ext cx="8568952" cy="998984"/>
          </a:xfrm>
        </p:spPr>
        <p:txBody>
          <a:bodyPr>
            <a:normAutofit fontScale="90000"/>
          </a:bodyPr>
          <a:lstStyle/>
          <a:p>
            <a:r>
              <a:rPr lang="tr-TR" dirty="0" err="1"/>
              <a:t>Why</a:t>
            </a:r>
            <a:r>
              <a:rPr lang="tr-TR" dirty="0"/>
              <a:t> Do </a:t>
            </a:r>
            <a:r>
              <a:rPr lang="tr-TR" dirty="0" err="1"/>
              <a:t>We</a:t>
            </a:r>
            <a:r>
              <a:rPr lang="tr-TR" dirty="0"/>
              <a:t> </a:t>
            </a:r>
            <a:r>
              <a:rPr lang="tr-TR" dirty="0" err="1"/>
              <a:t>Need</a:t>
            </a:r>
            <a:r>
              <a:rPr lang="tr-TR" dirty="0"/>
              <a:t> Commercial </a:t>
            </a:r>
            <a:r>
              <a:rPr lang="tr-TR" dirty="0" err="1"/>
              <a:t>Law</a:t>
            </a:r>
            <a:r>
              <a:rPr lang="tr-TR" dirty="0"/>
              <a:t>?</a:t>
            </a:r>
            <a:endParaRPr lang="en-US" dirty="0"/>
          </a:p>
        </p:txBody>
      </p:sp>
      <p:sp>
        <p:nvSpPr>
          <p:cNvPr id="3" name="İçerik Yer Tutucusu 2"/>
          <p:cNvSpPr>
            <a:spLocks noGrp="1"/>
          </p:cNvSpPr>
          <p:nvPr>
            <p:ph idx="1"/>
          </p:nvPr>
        </p:nvSpPr>
        <p:spPr>
          <a:xfrm>
            <a:off x="107504" y="1196752"/>
            <a:ext cx="8856984" cy="5544616"/>
          </a:xfrm>
        </p:spPr>
        <p:txBody>
          <a:bodyPr>
            <a:normAutofit fontScale="85000" lnSpcReduction="20000"/>
          </a:bodyPr>
          <a:lstStyle/>
          <a:p>
            <a:r>
              <a:rPr lang="en-US" b="1" dirty="0" smtClean="0"/>
              <a:t>Corporate Dispute</a:t>
            </a:r>
            <a:endParaRPr lang="tr-TR" b="1" dirty="0" smtClean="0"/>
          </a:p>
          <a:p>
            <a:endParaRPr lang="en-US" b="1" dirty="0"/>
          </a:p>
          <a:p>
            <a:pPr marL="0" indent="0">
              <a:buNone/>
            </a:pPr>
            <a:r>
              <a:rPr lang="en-US" dirty="0"/>
              <a:t>Two shareholders disagree about the management of a company.</a:t>
            </a:r>
            <a:br>
              <a:rPr lang="en-US" dirty="0"/>
            </a:br>
            <a:r>
              <a:rPr lang="en-US" dirty="0"/>
              <a:t>One claims that the other is abusing managerial power.</a:t>
            </a:r>
          </a:p>
          <a:p>
            <a:pPr marL="0" indent="0">
              <a:buNone/>
            </a:pPr>
            <a:r>
              <a:rPr lang="en-US" dirty="0" smtClean="0"/>
              <a:t>➡ </a:t>
            </a:r>
            <a:r>
              <a:rPr lang="en-US" dirty="0"/>
              <a:t>Which rules apply?</a:t>
            </a:r>
            <a:br>
              <a:rPr lang="en-US" dirty="0"/>
            </a:br>
            <a:r>
              <a:rPr lang="en-US" dirty="0" smtClean="0"/>
              <a:t>➡</a:t>
            </a:r>
            <a:r>
              <a:rPr lang="tr-TR" dirty="0" smtClean="0"/>
              <a:t> </a:t>
            </a:r>
            <a:r>
              <a:rPr lang="en-US" dirty="0" smtClean="0"/>
              <a:t>How </a:t>
            </a:r>
            <a:r>
              <a:rPr lang="en-US" dirty="0"/>
              <a:t>can the conflict be resolved</a:t>
            </a:r>
            <a:r>
              <a:rPr lang="en-US" dirty="0" smtClean="0"/>
              <a:t>?</a:t>
            </a:r>
            <a:endParaRPr lang="tr-TR" dirty="0" smtClean="0"/>
          </a:p>
          <a:p>
            <a:pPr marL="0" indent="0">
              <a:buNone/>
            </a:pPr>
            <a:endParaRPr lang="en-US" dirty="0"/>
          </a:p>
          <a:p>
            <a:pPr marL="0" indent="0">
              <a:buNone/>
            </a:pPr>
            <a:r>
              <a:rPr lang="en-US" b="1" dirty="0"/>
              <a:t>Company law, as part of commercial law, governs internal corporate relations</a:t>
            </a:r>
            <a:r>
              <a:rPr lang="en-US" b="1" dirty="0" smtClean="0"/>
              <a:t>.</a:t>
            </a:r>
            <a:endParaRPr lang="tr-TR" b="1" dirty="0" smtClean="0"/>
          </a:p>
          <a:p>
            <a:pPr marL="0" indent="0">
              <a:buNone/>
            </a:pPr>
            <a:endParaRPr lang="en-US" dirty="0"/>
          </a:p>
          <a:p>
            <a:r>
              <a:rPr lang="tr-TR" b="1" dirty="0"/>
              <a:t>I</a:t>
            </a:r>
            <a:r>
              <a:rPr lang="en-US" b="1" dirty="0" err="1" smtClean="0"/>
              <a:t>nsolvency</a:t>
            </a:r>
            <a:r>
              <a:rPr lang="en-US" b="1" dirty="0" smtClean="0"/>
              <a:t> </a:t>
            </a:r>
            <a:r>
              <a:rPr lang="en-US" b="1" dirty="0"/>
              <a:t>Situation</a:t>
            </a:r>
          </a:p>
          <a:p>
            <a:pPr marL="0" indent="0">
              <a:buNone/>
            </a:pPr>
            <a:r>
              <a:rPr lang="en-US" dirty="0"/>
              <a:t>A business cannot pay its debts when they become due.</a:t>
            </a:r>
          </a:p>
          <a:p>
            <a:pPr marL="0" indent="0">
              <a:buNone/>
            </a:pPr>
            <a:r>
              <a:rPr lang="en-US" dirty="0" smtClean="0"/>
              <a:t>➡What </a:t>
            </a:r>
            <a:r>
              <a:rPr lang="en-US" dirty="0"/>
              <a:t>legal procedures apply?</a:t>
            </a:r>
            <a:br>
              <a:rPr lang="en-US" dirty="0"/>
            </a:br>
            <a:r>
              <a:rPr lang="en-US" dirty="0" smtClean="0"/>
              <a:t>➡How </a:t>
            </a:r>
            <a:r>
              <a:rPr lang="en-US" dirty="0"/>
              <a:t>are creditors protected</a:t>
            </a:r>
            <a:r>
              <a:rPr lang="en-US" dirty="0" smtClean="0"/>
              <a:t>?</a:t>
            </a:r>
            <a:endParaRPr lang="tr-TR" dirty="0" smtClean="0"/>
          </a:p>
          <a:p>
            <a:pPr marL="0" indent="0">
              <a:buNone/>
            </a:pPr>
            <a:endParaRPr lang="en-US" dirty="0"/>
          </a:p>
          <a:p>
            <a:pPr marL="0" indent="0">
              <a:buNone/>
            </a:pPr>
            <a:r>
              <a:rPr lang="en-US" b="1" dirty="0"/>
              <a:t>Commercial law provides mechanisms such as bankruptcy proceedings.</a:t>
            </a:r>
            <a:endParaRPr lang="en-US" dirty="0"/>
          </a:p>
          <a:p>
            <a:endParaRPr lang="en-US" dirty="0"/>
          </a:p>
        </p:txBody>
      </p:sp>
    </p:spTree>
    <p:extLst>
      <p:ext uri="{BB962C8B-B14F-4D97-AF65-F5344CB8AC3E}">
        <p14:creationId xmlns:p14="http://schemas.microsoft.com/office/powerpoint/2010/main" val="26661063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88640"/>
            <a:ext cx="8229600" cy="4677152"/>
          </a:xfrm>
        </p:spPr>
        <p:txBody>
          <a:bodyPr/>
          <a:lstStyle/>
          <a:p>
            <a:pPr marL="0" indent="0" algn="ctr">
              <a:buNone/>
            </a:pPr>
            <a:r>
              <a:rPr lang="tr-TR" b="1" dirty="0" err="1" smtClean="0"/>
              <a:t>What</a:t>
            </a:r>
            <a:r>
              <a:rPr lang="tr-TR" b="1" dirty="0" smtClean="0"/>
              <a:t> is </a:t>
            </a:r>
            <a:r>
              <a:rPr lang="tr-TR" b="1" dirty="0" err="1" smtClean="0"/>
              <a:t>commercial</a:t>
            </a:r>
            <a:r>
              <a:rPr lang="tr-TR" b="1" dirty="0" smtClean="0"/>
              <a:t> </a:t>
            </a:r>
            <a:r>
              <a:rPr lang="tr-TR" b="1" dirty="0" err="1" smtClean="0"/>
              <a:t>law</a:t>
            </a:r>
            <a:r>
              <a:rPr lang="tr-TR" b="1" dirty="0" smtClean="0"/>
              <a:t>?</a:t>
            </a:r>
          </a:p>
          <a:p>
            <a:pPr marL="0" indent="0" algn="ctr">
              <a:buNone/>
            </a:pPr>
            <a:endParaRPr lang="tr-TR" b="1" dirty="0" smtClean="0"/>
          </a:p>
          <a:p>
            <a:pPr marL="0" indent="0">
              <a:buNone/>
            </a:pPr>
            <a:r>
              <a:rPr lang="en-US" dirty="0"/>
              <a:t>Commercial law regulates </a:t>
            </a:r>
            <a:r>
              <a:rPr lang="en-US" b="1" dirty="0"/>
              <a:t>business life</a:t>
            </a:r>
            <a:r>
              <a:rPr lang="en-US" dirty="0" smtClean="0"/>
              <a:t>.</a:t>
            </a:r>
            <a:endParaRPr lang="tr-TR" dirty="0" smtClean="0"/>
          </a:p>
          <a:p>
            <a:pPr marL="0" indent="0">
              <a:buNone/>
            </a:pPr>
            <a:endParaRPr lang="en-US" dirty="0"/>
          </a:p>
          <a:p>
            <a:pPr marL="0" indent="0">
              <a:buNone/>
            </a:pPr>
            <a:r>
              <a:rPr lang="en-US" dirty="0"/>
              <a:t>It:</a:t>
            </a:r>
          </a:p>
          <a:p>
            <a:r>
              <a:rPr lang="en-US" dirty="0"/>
              <a:t>Controls how companies act</a:t>
            </a:r>
          </a:p>
          <a:p>
            <a:r>
              <a:rPr lang="en-US" dirty="0"/>
              <a:t>Protects fairness in trade</a:t>
            </a:r>
          </a:p>
          <a:p>
            <a:r>
              <a:rPr lang="en-US" dirty="0"/>
              <a:t>Supports trust in commercial relationships</a:t>
            </a:r>
          </a:p>
          <a:p>
            <a:pPr marL="0" indent="0">
              <a:buNone/>
            </a:pPr>
            <a:endParaRPr lang="en-US" b="1" dirty="0"/>
          </a:p>
        </p:txBody>
      </p:sp>
      <p:graphicFrame>
        <p:nvGraphicFramePr>
          <p:cNvPr id="5" name="Diyagram 4"/>
          <p:cNvGraphicFramePr/>
          <p:nvPr>
            <p:extLst>
              <p:ext uri="{D42A27DB-BD31-4B8C-83A1-F6EECF244321}">
                <p14:modId xmlns:p14="http://schemas.microsoft.com/office/powerpoint/2010/main" val="958803541"/>
              </p:ext>
            </p:extLst>
          </p:nvPr>
        </p:nvGraphicFramePr>
        <p:xfrm>
          <a:off x="1907704" y="4221088"/>
          <a:ext cx="4896544" cy="24640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134498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23528" y="260648"/>
            <a:ext cx="8229600" cy="854968"/>
          </a:xfrm>
        </p:spPr>
        <p:txBody>
          <a:bodyPr/>
          <a:lstStyle/>
          <a:p>
            <a:endParaRPr lang="en-US" dirty="0"/>
          </a:p>
        </p:txBody>
      </p:sp>
      <p:sp>
        <p:nvSpPr>
          <p:cNvPr id="3" name="İçerik Yer Tutucusu 2"/>
          <p:cNvSpPr>
            <a:spLocks noGrp="1"/>
          </p:cNvSpPr>
          <p:nvPr>
            <p:ph idx="1"/>
          </p:nvPr>
        </p:nvSpPr>
        <p:spPr>
          <a:xfrm>
            <a:off x="179512" y="1196752"/>
            <a:ext cx="8784976" cy="5472608"/>
          </a:xfrm>
        </p:spPr>
        <p:txBody>
          <a:bodyPr>
            <a:normAutofit lnSpcReduction="10000"/>
          </a:bodyPr>
          <a:lstStyle/>
          <a:p>
            <a:pPr marL="0" indent="0">
              <a:buNone/>
            </a:pPr>
            <a:r>
              <a:rPr lang="en-US" sz="3600" dirty="0" smtClean="0"/>
              <a:t>Commercial law, </a:t>
            </a:r>
            <a:r>
              <a:rPr lang="en-US" sz="2400" i="1" dirty="0" smtClean="0"/>
              <a:t>also known as business law or mercantile law</a:t>
            </a:r>
            <a:r>
              <a:rPr lang="en-US" sz="3600" dirty="0" smtClean="0"/>
              <a:t>, is a branch of law that governs </a:t>
            </a:r>
            <a:r>
              <a:rPr lang="en-US" sz="3600" u="sng" dirty="0" smtClean="0"/>
              <a:t>business and commercial transactions</a:t>
            </a:r>
            <a:r>
              <a:rPr lang="en-US" sz="3600" dirty="0" smtClean="0"/>
              <a:t>. It provides the legal framework </a:t>
            </a:r>
            <a:r>
              <a:rPr lang="tr-TR" sz="3600" dirty="0" err="1" smtClean="0"/>
              <a:t>that</a:t>
            </a:r>
            <a:r>
              <a:rPr lang="tr-TR" sz="3600" dirty="0" smtClean="0"/>
              <a:t>:</a:t>
            </a:r>
          </a:p>
          <a:p>
            <a:pPr marL="0" indent="0">
              <a:buNone/>
            </a:pPr>
            <a:endParaRPr lang="tr-TR" sz="3600" dirty="0" smtClean="0"/>
          </a:p>
          <a:p>
            <a:r>
              <a:rPr lang="tr-TR" sz="3600" dirty="0" err="1" smtClean="0"/>
              <a:t>Regulates</a:t>
            </a:r>
            <a:r>
              <a:rPr lang="en-US" sz="3600" dirty="0" smtClean="0"/>
              <a:t> the conduct of businesses </a:t>
            </a:r>
            <a:endParaRPr lang="tr-TR" sz="3600" dirty="0" smtClean="0"/>
          </a:p>
          <a:p>
            <a:r>
              <a:rPr lang="tr-TR" sz="3600" dirty="0"/>
              <a:t>E</a:t>
            </a:r>
            <a:r>
              <a:rPr lang="en-US" sz="3600" dirty="0" err="1" smtClean="0"/>
              <a:t>nsures</a:t>
            </a:r>
            <a:r>
              <a:rPr lang="en-US" sz="3600" dirty="0" smtClean="0"/>
              <a:t> </a:t>
            </a:r>
            <a:r>
              <a:rPr lang="en-US" sz="3600" u="sng" dirty="0" smtClean="0"/>
              <a:t>fair practices</a:t>
            </a:r>
            <a:r>
              <a:rPr lang="en-US" sz="3600" dirty="0" smtClean="0"/>
              <a:t>, </a:t>
            </a:r>
            <a:endParaRPr lang="tr-TR" sz="3600" dirty="0" smtClean="0"/>
          </a:p>
          <a:p>
            <a:r>
              <a:rPr lang="tr-TR" sz="3600" dirty="0" err="1" smtClean="0"/>
              <a:t>Promotes</a:t>
            </a:r>
            <a:r>
              <a:rPr lang="tr-TR" sz="3600" dirty="0" smtClean="0"/>
              <a:t> </a:t>
            </a:r>
            <a:r>
              <a:rPr lang="en-US" sz="3600" u="sng" dirty="0" smtClean="0"/>
              <a:t>stability</a:t>
            </a:r>
            <a:r>
              <a:rPr lang="en-US" sz="3600" dirty="0" smtClean="0"/>
              <a:t>, and </a:t>
            </a:r>
            <a:r>
              <a:rPr lang="en-US" sz="3600" u="sng" dirty="0" smtClean="0"/>
              <a:t>predictability</a:t>
            </a:r>
            <a:r>
              <a:rPr lang="en-US" sz="3600" dirty="0" smtClean="0"/>
              <a:t> in commercial dealings.</a:t>
            </a:r>
            <a:r>
              <a:rPr lang="tr-TR" dirty="0" smtClean="0"/>
              <a:t/>
            </a:r>
            <a:br>
              <a:rPr lang="tr-TR" dirty="0" smtClean="0"/>
            </a:br>
            <a:endParaRPr lang="en-US" dirty="0" smtClean="0"/>
          </a:p>
          <a:p>
            <a:pPr marL="0" indent="0">
              <a:buNone/>
            </a:pPr>
            <a:endParaRPr lang="en-US" dirty="0"/>
          </a:p>
        </p:txBody>
      </p:sp>
    </p:spTree>
    <p:extLst>
      <p:ext uri="{BB962C8B-B14F-4D97-AF65-F5344CB8AC3E}">
        <p14:creationId xmlns:p14="http://schemas.microsoft.com/office/powerpoint/2010/main" val="31381938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11560" y="116632"/>
            <a:ext cx="7859216" cy="938368"/>
          </a:xfrm>
        </p:spPr>
        <p:txBody>
          <a:bodyPr/>
          <a:lstStyle/>
          <a:p>
            <a:r>
              <a:rPr lang="en-US" b="1" u="sng" dirty="0"/>
              <a:t>Scope of Commercial Law:</a:t>
            </a:r>
            <a:endParaRPr lang="en-US" dirty="0"/>
          </a:p>
        </p:txBody>
      </p:sp>
      <p:sp>
        <p:nvSpPr>
          <p:cNvPr id="3" name="İçerik Yer Tutucusu 2"/>
          <p:cNvSpPr>
            <a:spLocks noGrp="1"/>
          </p:cNvSpPr>
          <p:nvPr>
            <p:ph idx="1"/>
          </p:nvPr>
        </p:nvSpPr>
        <p:spPr>
          <a:xfrm>
            <a:off x="287016" y="1196752"/>
            <a:ext cx="8856984" cy="5400600"/>
          </a:xfrm>
        </p:spPr>
        <p:txBody>
          <a:bodyPr>
            <a:noAutofit/>
          </a:bodyPr>
          <a:lstStyle/>
          <a:p>
            <a:pPr marL="0" indent="0">
              <a:buNone/>
            </a:pPr>
            <a:r>
              <a:rPr lang="en-US" sz="2000" b="1" u="sng" dirty="0" smtClean="0"/>
              <a:t>Contracts</a:t>
            </a:r>
            <a:r>
              <a:rPr lang="en-US" sz="2000" b="1" u="sng" dirty="0"/>
              <a:t>:</a:t>
            </a:r>
            <a:r>
              <a:rPr lang="en-US" sz="2000" u="sng" dirty="0"/>
              <a:t> </a:t>
            </a:r>
            <a:r>
              <a:rPr lang="en-US" sz="2000" dirty="0"/>
              <a:t>Rules governing agreements between parties, including formation, performance, and breach</a:t>
            </a:r>
            <a:r>
              <a:rPr lang="en-US" sz="2000" dirty="0" smtClean="0"/>
              <a:t>.</a:t>
            </a:r>
            <a:endParaRPr lang="en-US" sz="2000" dirty="0"/>
          </a:p>
          <a:p>
            <a:pPr marL="0" indent="0">
              <a:buNone/>
            </a:pPr>
            <a:r>
              <a:rPr lang="en-US" sz="2000" b="1" u="sng" dirty="0"/>
              <a:t>Sales of Goods:</a:t>
            </a:r>
            <a:r>
              <a:rPr lang="en-US" sz="2000" u="sng" dirty="0"/>
              <a:t> </a:t>
            </a:r>
            <a:r>
              <a:rPr lang="en-US" sz="2000" dirty="0"/>
              <a:t>Laws regulating the sale, purchase, and transfer of goods.</a:t>
            </a:r>
          </a:p>
          <a:p>
            <a:pPr marL="0" indent="0">
              <a:buNone/>
            </a:pPr>
            <a:r>
              <a:rPr lang="en-US" sz="2000" b="1" u="sng" dirty="0"/>
              <a:t>Agency Law:</a:t>
            </a:r>
            <a:r>
              <a:rPr lang="en-US" sz="2000" u="sng" dirty="0"/>
              <a:t> </a:t>
            </a:r>
            <a:r>
              <a:rPr lang="en-US" sz="2000" dirty="0"/>
              <a:t>Legal relationships where one party acts on behalf of another.</a:t>
            </a:r>
          </a:p>
          <a:p>
            <a:pPr marL="0" indent="0">
              <a:buNone/>
            </a:pPr>
            <a:r>
              <a:rPr lang="en-US" sz="2000" b="1" u="sng" dirty="0"/>
              <a:t>Company Law:</a:t>
            </a:r>
            <a:r>
              <a:rPr lang="en-US" sz="2000" u="sng" dirty="0"/>
              <a:t> </a:t>
            </a:r>
            <a:r>
              <a:rPr lang="en-US" sz="2000" dirty="0"/>
              <a:t>Regulations for forming, managing, and dissolving companies or corporations.</a:t>
            </a:r>
          </a:p>
          <a:p>
            <a:pPr marL="0" indent="0">
              <a:buNone/>
            </a:pPr>
            <a:r>
              <a:rPr lang="en-US" sz="2000" b="1" u="sng" dirty="0"/>
              <a:t>Partnerships:</a:t>
            </a:r>
            <a:r>
              <a:rPr lang="en-US" sz="2000" u="sng" dirty="0"/>
              <a:t> </a:t>
            </a:r>
            <a:r>
              <a:rPr lang="en-US" sz="2000" dirty="0"/>
              <a:t>Laws governing business partnerships and their operations.</a:t>
            </a:r>
          </a:p>
          <a:p>
            <a:pPr marL="0" indent="0">
              <a:buNone/>
            </a:pPr>
            <a:r>
              <a:rPr lang="en-US" sz="2000" b="1" u="sng" dirty="0"/>
              <a:t>Banking and Finance:</a:t>
            </a:r>
            <a:r>
              <a:rPr lang="en-US" sz="2000" u="sng" dirty="0"/>
              <a:t> </a:t>
            </a:r>
            <a:r>
              <a:rPr lang="en-US" sz="2000" dirty="0"/>
              <a:t>Rules related to financial transactions, banking operations, and securities.</a:t>
            </a:r>
          </a:p>
          <a:p>
            <a:pPr marL="0" indent="0">
              <a:buNone/>
            </a:pPr>
            <a:r>
              <a:rPr lang="en-US" sz="2000" b="1" u="sng" dirty="0"/>
              <a:t>Intellectual Property:</a:t>
            </a:r>
            <a:r>
              <a:rPr lang="en-US" sz="2000" u="sng" dirty="0"/>
              <a:t> </a:t>
            </a:r>
            <a:r>
              <a:rPr lang="en-US" sz="2000" dirty="0"/>
              <a:t>Protection of trademarks, patents, copyrights, and trade secrets in commerce.</a:t>
            </a:r>
            <a:r>
              <a:rPr lang="tr-TR" sz="2000" dirty="0"/>
              <a:t/>
            </a:r>
            <a:br>
              <a:rPr lang="tr-TR" sz="2000" dirty="0"/>
            </a:br>
            <a:r>
              <a:rPr lang="en-US" sz="2000" b="1" u="sng" dirty="0"/>
              <a:t>Consumer Protection:</a:t>
            </a:r>
            <a:r>
              <a:rPr lang="en-US" sz="2000" u="sng" dirty="0"/>
              <a:t> </a:t>
            </a:r>
            <a:r>
              <a:rPr lang="en-US" sz="2000" dirty="0"/>
              <a:t>Laws safeguarding consumer rights against unfair trade practices.</a:t>
            </a:r>
          </a:p>
          <a:p>
            <a:pPr marL="0" indent="0">
              <a:buNone/>
            </a:pPr>
            <a:r>
              <a:rPr lang="en-US" sz="2000" b="1" u="sng" dirty="0"/>
              <a:t>Insurance Law:</a:t>
            </a:r>
            <a:r>
              <a:rPr lang="en-US" sz="2000" u="sng" dirty="0"/>
              <a:t> </a:t>
            </a:r>
            <a:r>
              <a:rPr lang="en-US" sz="2000" dirty="0"/>
              <a:t>Regulations concerning insurance contracts and claims.</a:t>
            </a:r>
          </a:p>
          <a:p>
            <a:pPr marL="0" indent="0">
              <a:buNone/>
            </a:pPr>
            <a:r>
              <a:rPr lang="en-US" sz="2000" b="1" u="sng" dirty="0"/>
              <a:t>International Trade Law:</a:t>
            </a:r>
            <a:r>
              <a:rPr lang="en-US" sz="2000" u="sng" dirty="0"/>
              <a:t> </a:t>
            </a:r>
            <a:r>
              <a:rPr lang="en-US" sz="2000" dirty="0"/>
              <a:t>Rules governing cross-border trade, including customs, tariffs, and treaties.</a:t>
            </a:r>
          </a:p>
          <a:p>
            <a:endParaRPr lang="en-US" sz="1400" dirty="0"/>
          </a:p>
        </p:txBody>
      </p:sp>
    </p:spTree>
    <p:extLst>
      <p:ext uri="{BB962C8B-B14F-4D97-AF65-F5344CB8AC3E}">
        <p14:creationId xmlns:p14="http://schemas.microsoft.com/office/powerpoint/2010/main" val="513520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307</TotalTime>
  <Words>1293</Words>
  <Application>Microsoft Office PowerPoint</Application>
  <PresentationFormat>Ekran Gösterisi (4:3)</PresentationFormat>
  <Paragraphs>285</Paragraphs>
  <Slides>33</Slides>
  <Notes>0</Notes>
  <HiddenSlides>0</HiddenSlides>
  <MMClips>0</MMClips>
  <ScaleCrop>false</ScaleCrop>
  <HeadingPairs>
    <vt:vector size="4" baseType="variant">
      <vt:variant>
        <vt:lpstr>Tema</vt:lpstr>
      </vt:variant>
      <vt:variant>
        <vt:i4>1</vt:i4>
      </vt:variant>
      <vt:variant>
        <vt:lpstr>Slayt Başlıkları</vt:lpstr>
      </vt:variant>
      <vt:variant>
        <vt:i4>33</vt:i4>
      </vt:variant>
    </vt:vector>
  </HeadingPairs>
  <TitlesOfParts>
    <vt:vector size="34" baseType="lpstr">
      <vt:lpstr>Akış</vt:lpstr>
      <vt:lpstr>PROFESSIONAL LAW IV</vt:lpstr>
      <vt:lpstr>UNIT 6: COMMERCIAL LAW</vt:lpstr>
      <vt:lpstr>Why Do We Need Commercial Law?</vt:lpstr>
      <vt:lpstr>Why Do We Need Commercial Law?</vt:lpstr>
      <vt:lpstr>Why Do We Need Commercial Law?</vt:lpstr>
      <vt:lpstr>Why Do We Need Commercial Law?</vt:lpstr>
      <vt:lpstr>PowerPoint Sunusu</vt:lpstr>
      <vt:lpstr>PowerPoint Sunusu</vt:lpstr>
      <vt:lpstr>Scope of Commercial Law:</vt:lpstr>
      <vt:lpstr>PowerPoint Sunusu</vt:lpstr>
      <vt:lpstr>PowerPoint Sunusu</vt:lpstr>
      <vt:lpstr>PowerPoint Sunusu</vt:lpstr>
      <vt:lpstr>The Work of a Commercial Lawyer</vt:lpstr>
      <vt:lpstr>Language Use: Adverb Functions</vt:lpstr>
      <vt:lpstr>PowerPoint Sunusu</vt:lpstr>
      <vt:lpstr>Flat Adverbs</vt:lpstr>
      <vt:lpstr>PowerPoint Sunusu</vt:lpstr>
      <vt:lpstr>How adverbs modify parts of speech and sentences: </vt:lpstr>
      <vt:lpstr>Adverbs and Verbs</vt:lpstr>
      <vt:lpstr>Adverb and Adjective</vt:lpstr>
      <vt:lpstr>Adverbs and Other Adverbs</vt:lpstr>
      <vt:lpstr>Adverbs and Sentences </vt:lpstr>
      <vt:lpstr>To Sum Up:</vt:lpstr>
      <vt:lpstr>PowerPoint Sunusu</vt:lpstr>
      <vt:lpstr>Text analysis: Letter of Application</vt:lpstr>
      <vt:lpstr>PowerPoint Sunusu</vt:lpstr>
      <vt:lpstr>Law inPractice , ex.17</vt:lpstr>
      <vt:lpstr>PowerPoint Sunusu</vt:lpstr>
      <vt:lpstr>Reading 4: Commercial Agency Conrtact</vt:lpstr>
      <vt:lpstr>PowerPoint Sunusu</vt:lpstr>
      <vt:lpstr>Ex 21</vt:lpstr>
      <vt:lpstr>Commercial Agency Contract</vt:lpstr>
      <vt:lpstr>Ex 22</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PROFESSIONAL LAW III</dc:title>
  <dc:creator>Ozen TEKIN</dc:creator>
  <cp:lastModifiedBy>Ozen TEKIN</cp:lastModifiedBy>
  <cp:revision>26</cp:revision>
  <dcterms:created xsi:type="dcterms:W3CDTF">2025-01-17T10:25:14Z</dcterms:created>
  <dcterms:modified xsi:type="dcterms:W3CDTF">2026-02-13T08:02:41Z</dcterms:modified>
</cp:coreProperties>
</file>