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72" d="100"/>
          <a:sy n="72" d="100"/>
        </p:scale>
        <p:origin x="-404" y="3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024C33-DFD5-4044-AF27-8FB82915A33D}" type="doc">
      <dgm:prSet loTypeId="urn:microsoft.com/office/officeart/2005/8/layout/hProcess9" loCatId="process" qsTypeId="urn:microsoft.com/office/officeart/2005/8/quickstyle/simple1" qsCatId="simple" csTypeId="urn:microsoft.com/office/officeart/2005/8/colors/accent1_2" csCatId="accent1" phldr="1"/>
      <dgm:spPr/>
    </dgm:pt>
    <dgm:pt modelId="{1BFCA99E-7030-4797-AF4A-3127EA03A859}">
      <dgm:prSet phldrT="[Metin]"/>
      <dgm:spPr/>
      <dgm:t>
        <a:bodyPr/>
        <a:lstStyle/>
        <a:p>
          <a:r>
            <a:rPr lang="tr-TR" dirty="0" err="1" smtClean="0"/>
            <a:t>colore</a:t>
          </a:r>
          <a:endParaRPr lang="en-GB" dirty="0"/>
        </a:p>
      </dgm:t>
    </dgm:pt>
    <dgm:pt modelId="{3AADFB7B-4B7A-4964-8EE8-AB6A2C38959F}" type="parTrans" cxnId="{4A1A85C4-5BFA-4CD2-8BD3-D7979910DB50}">
      <dgm:prSet/>
      <dgm:spPr/>
      <dgm:t>
        <a:bodyPr/>
        <a:lstStyle/>
        <a:p>
          <a:endParaRPr lang="en-GB"/>
        </a:p>
      </dgm:t>
    </dgm:pt>
    <dgm:pt modelId="{6E4CE489-681D-4DA1-940F-5342CB59CE27}" type="sibTrans" cxnId="{4A1A85C4-5BFA-4CD2-8BD3-D7979910DB50}">
      <dgm:prSet/>
      <dgm:spPr/>
      <dgm:t>
        <a:bodyPr/>
        <a:lstStyle/>
        <a:p>
          <a:endParaRPr lang="en-GB"/>
        </a:p>
      </dgm:t>
    </dgm:pt>
    <dgm:pt modelId="{CC1FDA97-386E-4089-91D9-B609C4FDB071}">
      <dgm:prSet phldrT="[Metin]"/>
      <dgm:spPr/>
      <dgm:t>
        <a:bodyPr/>
        <a:lstStyle/>
        <a:p>
          <a:r>
            <a:rPr lang="tr-TR" dirty="0" err="1" smtClean="0"/>
            <a:t>cultura</a:t>
          </a:r>
          <a:endParaRPr lang="en-GB" dirty="0"/>
        </a:p>
      </dgm:t>
    </dgm:pt>
    <dgm:pt modelId="{C0079934-3D78-4F10-B7C4-3AE3AF1D00EB}" type="parTrans" cxnId="{076AC336-2031-4AD1-84E9-1F36CA839B10}">
      <dgm:prSet/>
      <dgm:spPr/>
      <dgm:t>
        <a:bodyPr/>
        <a:lstStyle/>
        <a:p>
          <a:endParaRPr lang="en-GB"/>
        </a:p>
      </dgm:t>
    </dgm:pt>
    <dgm:pt modelId="{EDA30D19-A924-4D5A-B8E7-76B6FAF06732}" type="sibTrans" cxnId="{076AC336-2031-4AD1-84E9-1F36CA839B10}">
      <dgm:prSet/>
      <dgm:spPr/>
      <dgm:t>
        <a:bodyPr/>
        <a:lstStyle/>
        <a:p>
          <a:endParaRPr lang="en-GB"/>
        </a:p>
      </dgm:t>
    </dgm:pt>
    <dgm:pt modelId="{68FECA97-D419-45D2-9A16-0B77F1013D71}">
      <dgm:prSet phldrT="[Metin]"/>
      <dgm:spPr/>
      <dgm:t>
        <a:bodyPr/>
        <a:lstStyle/>
        <a:p>
          <a:r>
            <a:rPr lang="tr-TR" dirty="0" err="1" smtClean="0"/>
            <a:t>culture</a:t>
          </a:r>
          <a:endParaRPr lang="en-GB" dirty="0"/>
        </a:p>
      </dgm:t>
    </dgm:pt>
    <dgm:pt modelId="{2FD1BB7E-8974-4228-814A-A7A79A078F55}" type="parTrans" cxnId="{E483863D-AB99-4117-AA0F-98940EE468CF}">
      <dgm:prSet/>
      <dgm:spPr/>
      <dgm:t>
        <a:bodyPr/>
        <a:lstStyle/>
        <a:p>
          <a:endParaRPr lang="en-GB"/>
        </a:p>
      </dgm:t>
    </dgm:pt>
    <dgm:pt modelId="{1D31609B-2F93-47EF-B6B3-5313E4E46CF9}" type="sibTrans" cxnId="{E483863D-AB99-4117-AA0F-98940EE468CF}">
      <dgm:prSet/>
      <dgm:spPr/>
      <dgm:t>
        <a:bodyPr/>
        <a:lstStyle/>
        <a:p>
          <a:endParaRPr lang="en-GB"/>
        </a:p>
      </dgm:t>
    </dgm:pt>
    <dgm:pt modelId="{57211770-F463-4C29-A090-59F5F67F2BA6}" type="pres">
      <dgm:prSet presAssocID="{B4024C33-DFD5-4044-AF27-8FB82915A33D}" presName="CompostProcess" presStyleCnt="0">
        <dgm:presLayoutVars>
          <dgm:dir/>
          <dgm:resizeHandles val="exact"/>
        </dgm:presLayoutVars>
      </dgm:prSet>
      <dgm:spPr/>
    </dgm:pt>
    <dgm:pt modelId="{76202173-BE06-4D4A-877B-A19D320723A2}" type="pres">
      <dgm:prSet presAssocID="{B4024C33-DFD5-4044-AF27-8FB82915A33D}" presName="arrow" presStyleLbl="bgShp" presStyleIdx="0" presStyleCnt="1" custAng="5400000" custScaleX="42330"/>
      <dgm:spPr/>
      <dgm:t>
        <a:bodyPr/>
        <a:lstStyle/>
        <a:p>
          <a:endParaRPr lang="en-US"/>
        </a:p>
      </dgm:t>
    </dgm:pt>
    <dgm:pt modelId="{C3E4D1EA-9019-452B-B2D7-6B3D8932B24B}" type="pres">
      <dgm:prSet presAssocID="{B4024C33-DFD5-4044-AF27-8FB82915A33D}" presName="linearProcess" presStyleCnt="0"/>
      <dgm:spPr/>
    </dgm:pt>
    <dgm:pt modelId="{9E57EBF8-3C2B-48C1-A650-72BF23A19C24}" type="pres">
      <dgm:prSet presAssocID="{1BFCA99E-7030-4797-AF4A-3127EA03A859}" presName="textNode" presStyleLbl="node1" presStyleIdx="0" presStyleCnt="3" custScaleX="79566" custScaleY="54412" custLinFactX="87353" custLinFactNeighborX="100000" custLinFactNeighborY="-97794">
        <dgm:presLayoutVars>
          <dgm:bulletEnabled val="1"/>
        </dgm:presLayoutVars>
      </dgm:prSet>
      <dgm:spPr/>
      <dgm:t>
        <a:bodyPr/>
        <a:lstStyle/>
        <a:p>
          <a:endParaRPr lang="en-US"/>
        </a:p>
      </dgm:t>
    </dgm:pt>
    <dgm:pt modelId="{C55EE9AA-498D-4054-87CB-B429B1305208}" type="pres">
      <dgm:prSet presAssocID="{6E4CE489-681D-4DA1-940F-5342CB59CE27}" presName="sibTrans" presStyleCnt="0"/>
      <dgm:spPr/>
    </dgm:pt>
    <dgm:pt modelId="{AD6516AE-80E5-481A-84A8-C02386624EAD}" type="pres">
      <dgm:prSet presAssocID="{CC1FDA97-386E-4089-91D9-B609C4FDB071}" presName="textNode" presStyleLbl="node1" presStyleIdx="1" presStyleCnt="3" custScaleX="87452" custScaleY="44118" custLinFactNeighborX="33213" custLinFactNeighborY="-25735">
        <dgm:presLayoutVars>
          <dgm:bulletEnabled val="1"/>
        </dgm:presLayoutVars>
      </dgm:prSet>
      <dgm:spPr/>
      <dgm:t>
        <a:bodyPr/>
        <a:lstStyle/>
        <a:p>
          <a:endParaRPr lang="en-US"/>
        </a:p>
      </dgm:t>
    </dgm:pt>
    <dgm:pt modelId="{B242EA1E-5F07-4CAB-8DA1-604655E624F1}" type="pres">
      <dgm:prSet presAssocID="{EDA30D19-A924-4D5A-B8E7-76B6FAF06732}" presName="sibTrans" presStyleCnt="0"/>
      <dgm:spPr/>
    </dgm:pt>
    <dgm:pt modelId="{4A4ADEF5-E9DA-44C5-8AB6-0C3E5D0BE422}" type="pres">
      <dgm:prSet presAssocID="{68FECA97-D419-45D2-9A16-0B77F1013D71}" presName="textNode" presStyleLbl="node1" presStyleIdx="2" presStyleCnt="3" custScaleX="85346" custScaleY="42185" custLinFactX="-83305" custLinFactNeighborX="-100000" custLinFactNeighborY="46828">
        <dgm:presLayoutVars>
          <dgm:bulletEnabled val="1"/>
        </dgm:presLayoutVars>
      </dgm:prSet>
      <dgm:spPr/>
      <dgm:t>
        <a:bodyPr/>
        <a:lstStyle/>
        <a:p>
          <a:endParaRPr lang="en-US"/>
        </a:p>
      </dgm:t>
    </dgm:pt>
  </dgm:ptLst>
  <dgm:cxnLst>
    <dgm:cxn modelId="{6B3E0DB3-F972-46CB-9C34-4C4D3665F26B}" type="presOf" srcId="{B4024C33-DFD5-4044-AF27-8FB82915A33D}" destId="{57211770-F463-4C29-A090-59F5F67F2BA6}" srcOrd="0" destOrd="0" presId="urn:microsoft.com/office/officeart/2005/8/layout/hProcess9"/>
    <dgm:cxn modelId="{E483863D-AB99-4117-AA0F-98940EE468CF}" srcId="{B4024C33-DFD5-4044-AF27-8FB82915A33D}" destId="{68FECA97-D419-45D2-9A16-0B77F1013D71}" srcOrd="2" destOrd="0" parTransId="{2FD1BB7E-8974-4228-814A-A7A79A078F55}" sibTransId="{1D31609B-2F93-47EF-B6B3-5313E4E46CF9}"/>
    <dgm:cxn modelId="{4A1A85C4-5BFA-4CD2-8BD3-D7979910DB50}" srcId="{B4024C33-DFD5-4044-AF27-8FB82915A33D}" destId="{1BFCA99E-7030-4797-AF4A-3127EA03A859}" srcOrd="0" destOrd="0" parTransId="{3AADFB7B-4B7A-4964-8EE8-AB6A2C38959F}" sibTransId="{6E4CE489-681D-4DA1-940F-5342CB59CE27}"/>
    <dgm:cxn modelId="{076AC336-2031-4AD1-84E9-1F36CA839B10}" srcId="{B4024C33-DFD5-4044-AF27-8FB82915A33D}" destId="{CC1FDA97-386E-4089-91D9-B609C4FDB071}" srcOrd="1" destOrd="0" parTransId="{C0079934-3D78-4F10-B7C4-3AE3AF1D00EB}" sibTransId="{EDA30D19-A924-4D5A-B8E7-76B6FAF06732}"/>
    <dgm:cxn modelId="{633F20F8-D054-4779-9400-FDCD824E3649}" type="presOf" srcId="{68FECA97-D419-45D2-9A16-0B77F1013D71}" destId="{4A4ADEF5-E9DA-44C5-8AB6-0C3E5D0BE422}" srcOrd="0" destOrd="0" presId="urn:microsoft.com/office/officeart/2005/8/layout/hProcess9"/>
    <dgm:cxn modelId="{ABEF8656-6A3C-4749-A7C1-587F0B624868}" type="presOf" srcId="{CC1FDA97-386E-4089-91D9-B609C4FDB071}" destId="{AD6516AE-80E5-481A-84A8-C02386624EAD}" srcOrd="0" destOrd="0" presId="urn:microsoft.com/office/officeart/2005/8/layout/hProcess9"/>
    <dgm:cxn modelId="{220B7EFC-1CD3-4EE3-BBCE-EC15271D396D}" type="presOf" srcId="{1BFCA99E-7030-4797-AF4A-3127EA03A859}" destId="{9E57EBF8-3C2B-48C1-A650-72BF23A19C24}" srcOrd="0" destOrd="0" presId="urn:microsoft.com/office/officeart/2005/8/layout/hProcess9"/>
    <dgm:cxn modelId="{A3D8F983-BFA1-42A0-B88B-3E9F5C3366D5}" type="presParOf" srcId="{57211770-F463-4C29-A090-59F5F67F2BA6}" destId="{76202173-BE06-4D4A-877B-A19D320723A2}" srcOrd="0" destOrd="0" presId="urn:microsoft.com/office/officeart/2005/8/layout/hProcess9"/>
    <dgm:cxn modelId="{88FE62EF-9205-4DFF-8449-4F71A54D5992}" type="presParOf" srcId="{57211770-F463-4C29-A090-59F5F67F2BA6}" destId="{C3E4D1EA-9019-452B-B2D7-6B3D8932B24B}" srcOrd="1" destOrd="0" presId="urn:microsoft.com/office/officeart/2005/8/layout/hProcess9"/>
    <dgm:cxn modelId="{9AB5E8E4-2822-4365-BAC6-FC05BEE7E12F}" type="presParOf" srcId="{C3E4D1EA-9019-452B-B2D7-6B3D8932B24B}" destId="{9E57EBF8-3C2B-48C1-A650-72BF23A19C24}" srcOrd="0" destOrd="0" presId="urn:microsoft.com/office/officeart/2005/8/layout/hProcess9"/>
    <dgm:cxn modelId="{D2DD7F22-422F-4716-BD62-ABE051D329DF}" type="presParOf" srcId="{C3E4D1EA-9019-452B-B2D7-6B3D8932B24B}" destId="{C55EE9AA-498D-4054-87CB-B429B1305208}" srcOrd="1" destOrd="0" presId="urn:microsoft.com/office/officeart/2005/8/layout/hProcess9"/>
    <dgm:cxn modelId="{591BDE59-3D29-4BA1-BEB1-9AF216DBF7F7}" type="presParOf" srcId="{C3E4D1EA-9019-452B-B2D7-6B3D8932B24B}" destId="{AD6516AE-80E5-481A-84A8-C02386624EAD}" srcOrd="2" destOrd="0" presId="urn:microsoft.com/office/officeart/2005/8/layout/hProcess9"/>
    <dgm:cxn modelId="{3B373A92-7FE5-463C-ACA7-C6F62CDAD138}" type="presParOf" srcId="{C3E4D1EA-9019-452B-B2D7-6B3D8932B24B}" destId="{B242EA1E-5F07-4CAB-8DA1-604655E624F1}" srcOrd="3" destOrd="0" presId="urn:microsoft.com/office/officeart/2005/8/layout/hProcess9"/>
    <dgm:cxn modelId="{993442EE-EBAC-4E92-A022-6ECEE73DA839}" type="presParOf" srcId="{C3E4D1EA-9019-452B-B2D7-6B3D8932B24B}" destId="{4A4ADEF5-E9DA-44C5-8AB6-0C3E5D0BE422}" srcOrd="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9E1678-42BD-49BB-ACCF-7009DA0B2651}" type="doc">
      <dgm:prSet loTypeId="urn:microsoft.com/office/officeart/2005/8/layout/hierarchy6" loCatId="hierarchy" qsTypeId="urn:microsoft.com/office/officeart/2005/8/quickstyle/simple1" qsCatId="simple" csTypeId="urn:microsoft.com/office/officeart/2005/8/colors/accent1_2" csCatId="accent1" phldr="1"/>
      <dgm:spPr/>
      <dgm:t>
        <a:bodyPr/>
        <a:lstStyle/>
        <a:p>
          <a:endParaRPr lang="en-GB"/>
        </a:p>
      </dgm:t>
    </dgm:pt>
    <dgm:pt modelId="{FA39A554-2192-4CC3-AF6A-D9254742C0DD}">
      <dgm:prSet phldrT="[Metin]"/>
      <dgm:spPr/>
      <dgm:t>
        <a:bodyPr/>
        <a:lstStyle/>
        <a:p>
          <a:r>
            <a:rPr lang="tr-TR" dirty="0" err="1" smtClean="0"/>
            <a:t>Culture</a:t>
          </a:r>
          <a:endParaRPr lang="en-GB" dirty="0"/>
        </a:p>
      </dgm:t>
    </dgm:pt>
    <dgm:pt modelId="{EF720FD7-297B-4EAC-9632-4CDF413151E9}" type="parTrans" cxnId="{8B4649CB-82E2-47AD-94A0-521E2A39C52E}">
      <dgm:prSet/>
      <dgm:spPr/>
      <dgm:t>
        <a:bodyPr/>
        <a:lstStyle/>
        <a:p>
          <a:endParaRPr lang="en-GB"/>
        </a:p>
      </dgm:t>
    </dgm:pt>
    <dgm:pt modelId="{DAEC7EEA-6D0C-4650-AA65-BA4CE644BCDD}" type="sibTrans" cxnId="{8B4649CB-82E2-47AD-94A0-521E2A39C52E}">
      <dgm:prSet/>
      <dgm:spPr/>
      <dgm:t>
        <a:bodyPr/>
        <a:lstStyle/>
        <a:p>
          <a:endParaRPr lang="en-GB"/>
        </a:p>
      </dgm:t>
    </dgm:pt>
    <dgm:pt modelId="{B76D4E2D-0B38-4FF9-AA12-85FC01799E0E}">
      <dgm:prSet phldrT="[Metin]"/>
      <dgm:spPr/>
      <dgm:t>
        <a:bodyPr/>
        <a:lstStyle/>
        <a:p>
          <a:r>
            <a:rPr lang="tr-TR" dirty="0" err="1" smtClean="0"/>
            <a:t>Modernist</a:t>
          </a:r>
          <a:r>
            <a:rPr lang="tr-TR" dirty="0" smtClean="0"/>
            <a:t> (</a:t>
          </a:r>
          <a:r>
            <a:rPr lang="tr-TR" dirty="0" err="1" smtClean="0"/>
            <a:t>essentialist</a:t>
          </a:r>
          <a:r>
            <a:rPr lang="tr-TR" dirty="0" smtClean="0"/>
            <a:t>) </a:t>
          </a:r>
          <a:endParaRPr lang="en-GB" dirty="0"/>
        </a:p>
      </dgm:t>
    </dgm:pt>
    <dgm:pt modelId="{D6538E2D-CAC5-4E38-B29C-040E35158039}" type="parTrans" cxnId="{B32DE22F-17A5-4ABC-BA85-AF19933B37A9}">
      <dgm:prSet/>
      <dgm:spPr/>
      <dgm:t>
        <a:bodyPr/>
        <a:lstStyle/>
        <a:p>
          <a:endParaRPr lang="en-GB"/>
        </a:p>
      </dgm:t>
    </dgm:pt>
    <dgm:pt modelId="{2ABEDCAE-4EA7-4193-B3D7-474D81345604}" type="sibTrans" cxnId="{B32DE22F-17A5-4ABC-BA85-AF19933B37A9}">
      <dgm:prSet/>
      <dgm:spPr/>
      <dgm:t>
        <a:bodyPr/>
        <a:lstStyle/>
        <a:p>
          <a:endParaRPr lang="en-GB"/>
        </a:p>
      </dgm:t>
    </dgm:pt>
    <dgm:pt modelId="{C88DDD79-2302-4C69-9E8E-C1A1E2590C1F}">
      <dgm:prSet phldrT="[Metin]"/>
      <dgm:spPr/>
      <dgm:t>
        <a:bodyPr/>
        <a:lstStyle/>
        <a:p>
          <a:r>
            <a:rPr lang="tr-TR" dirty="0" err="1" smtClean="0"/>
            <a:t>Aiming</a:t>
          </a:r>
          <a:r>
            <a:rPr lang="tr-TR" dirty="0" smtClean="0"/>
            <a:t> </a:t>
          </a:r>
          <a:r>
            <a:rPr lang="tr-TR" dirty="0" err="1" smtClean="0"/>
            <a:t>for</a:t>
          </a:r>
          <a:r>
            <a:rPr lang="tr-TR" dirty="0" smtClean="0"/>
            <a:t> a </a:t>
          </a:r>
          <a:r>
            <a:rPr lang="tr-TR" dirty="0" err="1" smtClean="0"/>
            <a:t>clear</a:t>
          </a:r>
          <a:r>
            <a:rPr lang="tr-TR" dirty="0" smtClean="0"/>
            <a:t> </a:t>
          </a:r>
          <a:r>
            <a:rPr lang="tr-TR" dirty="0" err="1" smtClean="0"/>
            <a:t>cut</a:t>
          </a:r>
          <a:r>
            <a:rPr lang="tr-TR" dirty="0" smtClean="0"/>
            <a:t> </a:t>
          </a:r>
          <a:r>
            <a:rPr lang="tr-TR" dirty="0" err="1" smtClean="0"/>
            <a:t>definition</a:t>
          </a:r>
          <a:r>
            <a:rPr lang="tr-TR" dirty="0" smtClean="0"/>
            <a:t> </a:t>
          </a:r>
          <a:r>
            <a:rPr lang="tr-TR" dirty="0" err="1" smtClean="0"/>
            <a:t>and</a:t>
          </a:r>
          <a:r>
            <a:rPr lang="tr-TR" dirty="0" smtClean="0"/>
            <a:t> </a:t>
          </a:r>
          <a:r>
            <a:rPr lang="tr-TR" dirty="0" err="1" smtClean="0"/>
            <a:t>specifying</a:t>
          </a:r>
          <a:r>
            <a:rPr lang="tr-TR" dirty="0" smtClean="0"/>
            <a:t> </a:t>
          </a:r>
          <a:r>
            <a:rPr lang="tr-TR" dirty="0" err="1" smtClean="0"/>
            <a:t>Cultures</a:t>
          </a:r>
          <a:r>
            <a:rPr lang="tr-TR" dirty="0" smtClean="0"/>
            <a:t> </a:t>
          </a:r>
          <a:r>
            <a:rPr lang="tr-TR" dirty="0" err="1" smtClean="0"/>
            <a:t>to</a:t>
          </a:r>
          <a:r>
            <a:rPr lang="tr-TR" dirty="0" smtClean="0"/>
            <a:t> </a:t>
          </a:r>
          <a:r>
            <a:rPr lang="tr-TR" dirty="0" err="1" smtClean="0"/>
            <a:t>groups</a:t>
          </a:r>
          <a:endParaRPr lang="en-GB" dirty="0"/>
        </a:p>
      </dgm:t>
    </dgm:pt>
    <dgm:pt modelId="{BCEE7A3A-FE30-4FAF-ACFA-97DCAD912CE3}" type="parTrans" cxnId="{65721D76-6996-46E6-A97C-0B95530C9BA2}">
      <dgm:prSet/>
      <dgm:spPr/>
      <dgm:t>
        <a:bodyPr/>
        <a:lstStyle/>
        <a:p>
          <a:endParaRPr lang="en-GB"/>
        </a:p>
      </dgm:t>
    </dgm:pt>
    <dgm:pt modelId="{DD1153A3-CFE6-4A48-B303-2EE763331162}" type="sibTrans" cxnId="{65721D76-6996-46E6-A97C-0B95530C9BA2}">
      <dgm:prSet/>
      <dgm:spPr/>
      <dgm:t>
        <a:bodyPr/>
        <a:lstStyle/>
        <a:p>
          <a:endParaRPr lang="en-GB"/>
        </a:p>
      </dgm:t>
    </dgm:pt>
    <dgm:pt modelId="{B232F09F-CF7D-4C91-A97A-176CD34681C9}">
      <dgm:prSet phldrT="[Metin]"/>
      <dgm:spPr/>
      <dgm:t>
        <a:bodyPr/>
        <a:lstStyle/>
        <a:p>
          <a:r>
            <a:rPr lang="tr-TR" dirty="0" smtClean="0"/>
            <a:t>Post-</a:t>
          </a:r>
          <a:r>
            <a:rPr lang="tr-TR" dirty="0" err="1" smtClean="0"/>
            <a:t>modernist</a:t>
          </a:r>
          <a:r>
            <a:rPr lang="tr-TR" dirty="0" smtClean="0"/>
            <a:t> (</a:t>
          </a:r>
          <a:r>
            <a:rPr lang="tr-TR" dirty="0" err="1" smtClean="0"/>
            <a:t>non</a:t>
          </a:r>
          <a:r>
            <a:rPr lang="tr-TR" dirty="0" smtClean="0"/>
            <a:t>-</a:t>
          </a:r>
          <a:r>
            <a:rPr lang="tr-TR" dirty="0" err="1" smtClean="0"/>
            <a:t>essentialist</a:t>
          </a:r>
          <a:r>
            <a:rPr lang="tr-TR" dirty="0" smtClean="0"/>
            <a:t>)</a:t>
          </a:r>
          <a:endParaRPr lang="en-GB" dirty="0"/>
        </a:p>
      </dgm:t>
    </dgm:pt>
    <dgm:pt modelId="{D496E57E-8BAE-442C-B35C-ECF271DB5FB1}" type="parTrans" cxnId="{52EA070D-EB43-402E-9D40-3AA9703D7C8D}">
      <dgm:prSet/>
      <dgm:spPr/>
      <dgm:t>
        <a:bodyPr/>
        <a:lstStyle/>
        <a:p>
          <a:endParaRPr lang="en-GB"/>
        </a:p>
      </dgm:t>
    </dgm:pt>
    <dgm:pt modelId="{35F8D3B3-491C-4264-9A63-BC3D76424DF8}" type="sibTrans" cxnId="{52EA070D-EB43-402E-9D40-3AA9703D7C8D}">
      <dgm:prSet/>
      <dgm:spPr/>
      <dgm:t>
        <a:bodyPr/>
        <a:lstStyle/>
        <a:p>
          <a:endParaRPr lang="en-GB"/>
        </a:p>
      </dgm:t>
    </dgm:pt>
    <dgm:pt modelId="{59709209-6EF9-4305-9B3C-32480FACF39E}">
      <dgm:prSet phldrT="[Metin]"/>
      <dgm:spPr/>
      <dgm:t>
        <a:bodyPr/>
        <a:lstStyle/>
        <a:p>
          <a:r>
            <a:rPr lang="tr-TR" dirty="0" err="1" smtClean="0"/>
            <a:t>Focuses</a:t>
          </a:r>
          <a:r>
            <a:rPr lang="tr-TR" dirty="0" smtClean="0"/>
            <a:t> on </a:t>
          </a:r>
          <a:r>
            <a:rPr lang="tr-TR" dirty="0" err="1" smtClean="0"/>
            <a:t>the</a:t>
          </a:r>
          <a:r>
            <a:rPr lang="tr-TR" dirty="0" smtClean="0"/>
            <a:t> </a:t>
          </a:r>
          <a:r>
            <a:rPr lang="tr-TR" dirty="0" err="1" smtClean="0"/>
            <a:t>complexity</a:t>
          </a:r>
          <a:r>
            <a:rPr lang="tr-TR" dirty="0" smtClean="0"/>
            <a:t> of </a:t>
          </a:r>
          <a:r>
            <a:rPr lang="tr-TR" dirty="0" err="1" smtClean="0"/>
            <a:t>abstract</a:t>
          </a:r>
          <a:r>
            <a:rPr lang="tr-TR" dirty="0" smtClean="0"/>
            <a:t> </a:t>
          </a:r>
          <a:r>
            <a:rPr lang="tr-TR" dirty="0" err="1" smtClean="0"/>
            <a:t>concepts</a:t>
          </a:r>
          <a:endParaRPr lang="en-GB" dirty="0"/>
        </a:p>
      </dgm:t>
    </dgm:pt>
    <dgm:pt modelId="{01309A91-E1DA-4FD9-8D99-50F741FD7862}" type="parTrans" cxnId="{50537EB3-A9AC-439B-A342-8E95247A538E}">
      <dgm:prSet/>
      <dgm:spPr/>
      <dgm:t>
        <a:bodyPr/>
        <a:lstStyle/>
        <a:p>
          <a:endParaRPr lang="en-GB"/>
        </a:p>
      </dgm:t>
    </dgm:pt>
    <dgm:pt modelId="{190AE8C0-2698-4B98-ABCB-DB2C9609977E}" type="sibTrans" cxnId="{50537EB3-A9AC-439B-A342-8E95247A538E}">
      <dgm:prSet/>
      <dgm:spPr/>
      <dgm:t>
        <a:bodyPr/>
        <a:lstStyle/>
        <a:p>
          <a:endParaRPr lang="en-GB"/>
        </a:p>
      </dgm:t>
    </dgm:pt>
    <dgm:pt modelId="{2E3A78F8-DB93-48EB-8661-ADABAA91298B}">
      <dgm:prSet phldrT="[Metin]"/>
      <dgm:spPr/>
      <dgm:t>
        <a:bodyPr/>
        <a:lstStyle/>
        <a:p>
          <a:r>
            <a:rPr lang="tr-TR" dirty="0" err="1" smtClean="0"/>
            <a:t>Perspectives</a:t>
          </a:r>
          <a:endParaRPr lang="en-GB" dirty="0"/>
        </a:p>
      </dgm:t>
    </dgm:pt>
    <dgm:pt modelId="{CF1167E8-63ED-498A-8D86-906F2F4912D9}" type="parTrans" cxnId="{01BF7CF2-2F3F-4F79-9AAA-0EEAD05D8A50}">
      <dgm:prSet/>
      <dgm:spPr/>
      <dgm:t>
        <a:bodyPr/>
        <a:lstStyle/>
        <a:p>
          <a:endParaRPr lang="en-GB"/>
        </a:p>
      </dgm:t>
    </dgm:pt>
    <dgm:pt modelId="{3C467902-5AA6-4189-8F14-87B34444E7B6}" type="sibTrans" cxnId="{01BF7CF2-2F3F-4F79-9AAA-0EEAD05D8A50}">
      <dgm:prSet/>
      <dgm:spPr/>
      <dgm:t>
        <a:bodyPr/>
        <a:lstStyle/>
        <a:p>
          <a:endParaRPr lang="en-GB"/>
        </a:p>
      </dgm:t>
    </dgm:pt>
    <dgm:pt modelId="{C01A6CF2-D049-457C-AAC9-10AB287FC1A3}" type="pres">
      <dgm:prSet presAssocID="{5B9E1678-42BD-49BB-ACCF-7009DA0B2651}" presName="mainComposite" presStyleCnt="0">
        <dgm:presLayoutVars>
          <dgm:chPref val="1"/>
          <dgm:dir/>
          <dgm:animOne val="branch"/>
          <dgm:animLvl val="lvl"/>
          <dgm:resizeHandles val="exact"/>
        </dgm:presLayoutVars>
      </dgm:prSet>
      <dgm:spPr/>
      <dgm:t>
        <a:bodyPr/>
        <a:lstStyle/>
        <a:p>
          <a:endParaRPr lang="en-GB"/>
        </a:p>
      </dgm:t>
    </dgm:pt>
    <dgm:pt modelId="{223A25E8-3910-45C0-AA94-C1FB61D507C6}" type="pres">
      <dgm:prSet presAssocID="{5B9E1678-42BD-49BB-ACCF-7009DA0B2651}" presName="hierFlow" presStyleCnt="0"/>
      <dgm:spPr/>
    </dgm:pt>
    <dgm:pt modelId="{46CB1E48-1B01-45C2-AD80-FA27B2E400A9}" type="pres">
      <dgm:prSet presAssocID="{5B9E1678-42BD-49BB-ACCF-7009DA0B2651}" presName="firstBuf" presStyleCnt="0"/>
      <dgm:spPr/>
    </dgm:pt>
    <dgm:pt modelId="{CD5365AB-458E-440F-88D7-58BB3927AA7B}" type="pres">
      <dgm:prSet presAssocID="{5B9E1678-42BD-49BB-ACCF-7009DA0B2651}" presName="hierChild1" presStyleCnt="0">
        <dgm:presLayoutVars>
          <dgm:chPref val="1"/>
          <dgm:animOne val="branch"/>
          <dgm:animLvl val="lvl"/>
        </dgm:presLayoutVars>
      </dgm:prSet>
      <dgm:spPr/>
    </dgm:pt>
    <dgm:pt modelId="{5D4DE4C3-397A-4E53-988F-5E980E180AC4}" type="pres">
      <dgm:prSet presAssocID="{FA39A554-2192-4CC3-AF6A-D9254742C0DD}" presName="Name14" presStyleCnt="0"/>
      <dgm:spPr/>
    </dgm:pt>
    <dgm:pt modelId="{6B9E7592-557F-4202-AAF3-EAEEBA4370BF}" type="pres">
      <dgm:prSet presAssocID="{FA39A554-2192-4CC3-AF6A-D9254742C0DD}" presName="level1Shape" presStyleLbl="node0" presStyleIdx="0" presStyleCnt="1" custScaleX="175650">
        <dgm:presLayoutVars>
          <dgm:chPref val="3"/>
        </dgm:presLayoutVars>
      </dgm:prSet>
      <dgm:spPr/>
      <dgm:t>
        <a:bodyPr/>
        <a:lstStyle/>
        <a:p>
          <a:endParaRPr lang="en-GB"/>
        </a:p>
      </dgm:t>
    </dgm:pt>
    <dgm:pt modelId="{D4B98206-4D09-4E56-835A-33DAAFC6AFEA}" type="pres">
      <dgm:prSet presAssocID="{FA39A554-2192-4CC3-AF6A-D9254742C0DD}" presName="hierChild2" presStyleCnt="0"/>
      <dgm:spPr/>
    </dgm:pt>
    <dgm:pt modelId="{7DD91080-B777-4EA3-B7A3-60EEE6FB73BD}" type="pres">
      <dgm:prSet presAssocID="{D6538E2D-CAC5-4E38-B29C-040E35158039}" presName="Name19" presStyleLbl="parChTrans1D2" presStyleIdx="0" presStyleCnt="2"/>
      <dgm:spPr/>
      <dgm:t>
        <a:bodyPr/>
        <a:lstStyle/>
        <a:p>
          <a:endParaRPr lang="en-GB"/>
        </a:p>
      </dgm:t>
    </dgm:pt>
    <dgm:pt modelId="{360EAB15-9FFA-46C9-907D-23E0B2C62AFE}" type="pres">
      <dgm:prSet presAssocID="{B76D4E2D-0B38-4FF9-AA12-85FC01799E0E}" presName="Name21" presStyleCnt="0"/>
      <dgm:spPr/>
    </dgm:pt>
    <dgm:pt modelId="{255DBF8A-6C06-4C18-B1F6-C45B20586B1A}" type="pres">
      <dgm:prSet presAssocID="{B76D4E2D-0B38-4FF9-AA12-85FC01799E0E}" presName="level2Shape" presStyleLbl="node2" presStyleIdx="0" presStyleCnt="2"/>
      <dgm:spPr/>
      <dgm:t>
        <a:bodyPr/>
        <a:lstStyle/>
        <a:p>
          <a:endParaRPr lang="en-GB"/>
        </a:p>
      </dgm:t>
    </dgm:pt>
    <dgm:pt modelId="{3CCBBD4C-007D-49F9-8425-0D35163142EE}" type="pres">
      <dgm:prSet presAssocID="{B76D4E2D-0B38-4FF9-AA12-85FC01799E0E}" presName="hierChild3" presStyleCnt="0"/>
      <dgm:spPr/>
    </dgm:pt>
    <dgm:pt modelId="{DD99136F-F91E-4DCE-BC69-A45A94F7EEC7}" type="pres">
      <dgm:prSet presAssocID="{BCEE7A3A-FE30-4FAF-ACFA-97DCAD912CE3}" presName="Name19" presStyleLbl="parChTrans1D3" presStyleIdx="0" presStyleCnt="2"/>
      <dgm:spPr/>
      <dgm:t>
        <a:bodyPr/>
        <a:lstStyle/>
        <a:p>
          <a:endParaRPr lang="en-GB"/>
        </a:p>
      </dgm:t>
    </dgm:pt>
    <dgm:pt modelId="{1F056F4E-9C0A-4111-B9F5-85FF96488CA4}" type="pres">
      <dgm:prSet presAssocID="{C88DDD79-2302-4C69-9E8E-C1A1E2590C1F}" presName="Name21" presStyleCnt="0"/>
      <dgm:spPr/>
    </dgm:pt>
    <dgm:pt modelId="{EAD78DD1-12D9-41CD-BA9D-AC0212FBD771}" type="pres">
      <dgm:prSet presAssocID="{C88DDD79-2302-4C69-9E8E-C1A1E2590C1F}" presName="level2Shape" presStyleLbl="node3" presStyleIdx="0" presStyleCnt="2"/>
      <dgm:spPr/>
      <dgm:t>
        <a:bodyPr/>
        <a:lstStyle/>
        <a:p>
          <a:endParaRPr lang="en-GB"/>
        </a:p>
      </dgm:t>
    </dgm:pt>
    <dgm:pt modelId="{DD627EE5-DD08-48EA-81BE-32D8089FE1C2}" type="pres">
      <dgm:prSet presAssocID="{C88DDD79-2302-4C69-9E8E-C1A1E2590C1F}" presName="hierChild3" presStyleCnt="0"/>
      <dgm:spPr/>
    </dgm:pt>
    <dgm:pt modelId="{F22D41C2-147E-4B23-B531-4C9F4269B233}" type="pres">
      <dgm:prSet presAssocID="{D496E57E-8BAE-442C-B35C-ECF271DB5FB1}" presName="Name19" presStyleLbl="parChTrans1D2" presStyleIdx="1" presStyleCnt="2"/>
      <dgm:spPr/>
      <dgm:t>
        <a:bodyPr/>
        <a:lstStyle/>
        <a:p>
          <a:endParaRPr lang="en-GB"/>
        </a:p>
      </dgm:t>
    </dgm:pt>
    <dgm:pt modelId="{902F41C6-8389-4598-9548-950194E67DDD}" type="pres">
      <dgm:prSet presAssocID="{B232F09F-CF7D-4C91-A97A-176CD34681C9}" presName="Name21" presStyleCnt="0"/>
      <dgm:spPr/>
    </dgm:pt>
    <dgm:pt modelId="{185982B7-68C5-4F41-9D89-38E5B5244D71}" type="pres">
      <dgm:prSet presAssocID="{B232F09F-CF7D-4C91-A97A-176CD34681C9}" presName="level2Shape" presStyleLbl="node2" presStyleIdx="1" presStyleCnt="2"/>
      <dgm:spPr/>
      <dgm:t>
        <a:bodyPr/>
        <a:lstStyle/>
        <a:p>
          <a:endParaRPr lang="en-GB"/>
        </a:p>
      </dgm:t>
    </dgm:pt>
    <dgm:pt modelId="{F19B6AF8-A22D-4F7D-9CDC-86CD22C2481F}" type="pres">
      <dgm:prSet presAssocID="{B232F09F-CF7D-4C91-A97A-176CD34681C9}" presName="hierChild3" presStyleCnt="0"/>
      <dgm:spPr/>
    </dgm:pt>
    <dgm:pt modelId="{B2283BE9-7DFF-4E65-9F57-04EB20ED743E}" type="pres">
      <dgm:prSet presAssocID="{01309A91-E1DA-4FD9-8D99-50F741FD7862}" presName="Name19" presStyleLbl="parChTrans1D3" presStyleIdx="1" presStyleCnt="2"/>
      <dgm:spPr/>
      <dgm:t>
        <a:bodyPr/>
        <a:lstStyle/>
        <a:p>
          <a:endParaRPr lang="en-GB"/>
        </a:p>
      </dgm:t>
    </dgm:pt>
    <dgm:pt modelId="{22671401-646F-42E0-9CD4-04348CA78201}" type="pres">
      <dgm:prSet presAssocID="{59709209-6EF9-4305-9B3C-32480FACF39E}" presName="Name21" presStyleCnt="0"/>
      <dgm:spPr/>
    </dgm:pt>
    <dgm:pt modelId="{4FECC593-217E-44CE-9B39-8AEAE37331C4}" type="pres">
      <dgm:prSet presAssocID="{59709209-6EF9-4305-9B3C-32480FACF39E}" presName="level2Shape" presStyleLbl="node3" presStyleIdx="1" presStyleCnt="2"/>
      <dgm:spPr/>
      <dgm:t>
        <a:bodyPr/>
        <a:lstStyle/>
        <a:p>
          <a:endParaRPr lang="en-GB"/>
        </a:p>
      </dgm:t>
    </dgm:pt>
    <dgm:pt modelId="{AEAC80BC-EC01-4B65-8C2B-545252B705DC}" type="pres">
      <dgm:prSet presAssocID="{59709209-6EF9-4305-9B3C-32480FACF39E}" presName="hierChild3" presStyleCnt="0"/>
      <dgm:spPr/>
    </dgm:pt>
    <dgm:pt modelId="{3D5114DD-B9FF-4DF3-A58C-0DB238706540}" type="pres">
      <dgm:prSet presAssocID="{5B9E1678-42BD-49BB-ACCF-7009DA0B2651}" presName="bgShapesFlow" presStyleCnt="0"/>
      <dgm:spPr/>
    </dgm:pt>
    <dgm:pt modelId="{0EBB1B2F-78AD-4FB2-B0E5-68E9CE27AFF8}" type="pres">
      <dgm:prSet presAssocID="{2E3A78F8-DB93-48EB-8661-ADABAA91298B}" presName="rectComp" presStyleCnt="0"/>
      <dgm:spPr/>
    </dgm:pt>
    <dgm:pt modelId="{C93FCD1C-734C-491E-9FA9-44DE7598E818}" type="pres">
      <dgm:prSet presAssocID="{2E3A78F8-DB93-48EB-8661-ADABAA91298B}" presName="bgRect" presStyleLbl="bgShp" presStyleIdx="0" presStyleCnt="1" custLinFactY="23842" custLinFactNeighborX="-3169" custLinFactNeighborY="100000"/>
      <dgm:spPr/>
      <dgm:t>
        <a:bodyPr/>
        <a:lstStyle/>
        <a:p>
          <a:endParaRPr lang="en-GB"/>
        </a:p>
      </dgm:t>
    </dgm:pt>
    <dgm:pt modelId="{F047EA87-A3F5-47FE-A2A0-E95C850B3890}" type="pres">
      <dgm:prSet presAssocID="{2E3A78F8-DB93-48EB-8661-ADABAA91298B}" presName="bgRectTx" presStyleLbl="bgShp" presStyleIdx="0" presStyleCnt="1">
        <dgm:presLayoutVars>
          <dgm:bulletEnabled val="1"/>
        </dgm:presLayoutVars>
      </dgm:prSet>
      <dgm:spPr/>
      <dgm:t>
        <a:bodyPr/>
        <a:lstStyle/>
        <a:p>
          <a:endParaRPr lang="en-GB"/>
        </a:p>
      </dgm:t>
    </dgm:pt>
  </dgm:ptLst>
  <dgm:cxnLst>
    <dgm:cxn modelId="{D9A60739-8B51-45A9-B54A-4FF5D1A8B1D5}" type="presOf" srcId="{2E3A78F8-DB93-48EB-8661-ADABAA91298B}" destId="{F047EA87-A3F5-47FE-A2A0-E95C850B3890}" srcOrd="1" destOrd="0" presId="urn:microsoft.com/office/officeart/2005/8/layout/hierarchy6"/>
    <dgm:cxn modelId="{50537EB3-A9AC-439B-A342-8E95247A538E}" srcId="{B232F09F-CF7D-4C91-A97A-176CD34681C9}" destId="{59709209-6EF9-4305-9B3C-32480FACF39E}" srcOrd="0" destOrd="0" parTransId="{01309A91-E1DA-4FD9-8D99-50F741FD7862}" sibTransId="{190AE8C0-2698-4B98-ABCB-DB2C9609977E}"/>
    <dgm:cxn modelId="{65721D76-6996-46E6-A97C-0B95530C9BA2}" srcId="{B76D4E2D-0B38-4FF9-AA12-85FC01799E0E}" destId="{C88DDD79-2302-4C69-9E8E-C1A1E2590C1F}" srcOrd="0" destOrd="0" parTransId="{BCEE7A3A-FE30-4FAF-ACFA-97DCAD912CE3}" sibTransId="{DD1153A3-CFE6-4A48-B303-2EE763331162}"/>
    <dgm:cxn modelId="{15141FFE-3969-4702-8279-5B24F740FB1B}" type="presOf" srcId="{B232F09F-CF7D-4C91-A97A-176CD34681C9}" destId="{185982B7-68C5-4F41-9D89-38E5B5244D71}" srcOrd="0" destOrd="0" presId="urn:microsoft.com/office/officeart/2005/8/layout/hierarchy6"/>
    <dgm:cxn modelId="{B900842A-0AED-4189-A3B3-972CC0F380CB}" type="presOf" srcId="{B76D4E2D-0B38-4FF9-AA12-85FC01799E0E}" destId="{255DBF8A-6C06-4C18-B1F6-C45B20586B1A}" srcOrd="0" destOrd="0" presId="urn:microsoft.com/office/officeart/2005/8/layout/hierarchy6"/>
    <dgm:cxn modelId="{01BF7CF2-2F3F-4F79-9AAA-0EEAD05D8A50}" srcId="{5B9E1678-42BD-49BB-ACCF-7009DA0B2651}" destId="{2E3A78F8-DB93-48EB-8661-ADABAA91298B}" srcOrd="1" destOrd="0" parTransId="{CF1167E8-63ED-498A-8D86-906F2F4912D9}" sibTransId="{3C467902-5AA6-4189-8F14-87B34444E7B6}"/>
    <dgm:cxn modelId="{7F58E56E-12A9-4868-886C-BAD0678E28B4}" type="presOf" srcId="{D496E57E-8BAE-442C-B35C-ECF271DB5FB1}" destId="{F22D41C2-147E-4B23-B531-4C9F4269B233}" srcOrd="0" destOrd="0" presId="urn:microsoft.com/office/officeart/2005/8/layout/hierarchy6"/>
    <dgm:cxn modelId="{726D566D-A103-4FB5-8410-C1EFEC6A98B1}" type="presOf" srcId="{D6538E2D-CAC5-4E38-B29C-040E35158039}" destId="{7DD91080-B777-4EA3-B7A3-60EEE6FB73BD}" srcOrd="0" destOrd="0" presId="urn:microsoft.com/office/officeart/2005/8/layout/hierarchy6"/>
    <dgm:cxn modelId="{B32DE22F-17A5-4ABC-BA85-AF19933B37A9}" srcId="{FA39A554-2192-4CC3-AF6A-D9254742C0DD}" destId="{B76D4E2D-0B38-4FF9-AA12-85FC01799E0E}" srcOrd="0" destOrd="0" parTransId="{D6538E2D-CAC5-4E38-B29C-040E35158039}" sibTransId="{2ABEDCAE-4EA7-4193-B3D7-474D81345604}"/>
    <dgm:cxn modelId="{52EA070D-EB43-402E-9D40-3AA9703D7C8D}" srcId="{FA39A554-2192-4CC3-AF6A-D9254742C0DD}" destId="{B232F09F-CF7D-4C91-A97A-176CD34681C9}" srcOrd="1" destOrd="0" parTransId="{D496E57E-8BAE-442C-B35C-ECF271DB5FB1}" sibTransId="{35F8D3B3-491C-4264-9A63-BC3D76424DF8}"/>
    <dgm:cxn modelId="{DCE5DA8E-3B84-4B1F-B195-ABD58DEDA331}" type="presOf" srcId="{01309A91-E1DA-4FD9-8D99-50F741FD7862}" destId="{B2283BE9-7DFF-4E65-9F57-04EB20ED743E}" srcOrd="0" destOrd="0" presId="urn:microsoft.com/office/officeart/2005/8/layout/hierarchy6"/>
    <dgm:cxn modelId="{8235C179-8961-427C-B352-38E00EDED773}" type="presOf" srcId="{2E3A78F8-DB93-48EB-8661-ADABAA91298B}" destId="{C93FCD1C-734C-491E-9FA9-44DE7598E818}" srcOrd="0" destOrd="0" presId="urn:microsoft.com/office/officeart/2005/8/layout/hierarchy6"/>
    <dgm:cxn modelId="{6F3CEDA3-8650-4C66-853B-714CF303B0F7}" type="presOf" srcId="{5B9E1678-42BD-49BB-ACCF-7009DA0B2651}" destId="{C01A6CF2-D049-457C-AAC9-10AB287FC1A3}" srcOrd="0" destOrd="0" presId="urn:microsoft.com/office/officeart/2005/8/layout/hierarchy6"/>
    <dgm:cxn modelId="{853F7DE9-70C1-4A42-B133-4B133E17A3CA}" type="presOf" srcId="{FA39A554-2192-4CC3-AF6A-D9254742C0DD}" destId="{6B9E7592-557F-4202-AAF3-EAEEBA4370BF}" srcOrd="0" destOrd="0" presId="urn:microsoft.com/office/officeart/2005/8/layout/hierarchy6"/>
    <dgm:cxn modelId="{3C22913F-20E2-4430-8F0C-520C90F1C56F}" type="presOf" srcId="{BCEE7A3A-FE30-4FAF-ACFA-97DCAD912CE3}" destId="{DD99136F-F91E-4DCE-BC69-A45A94F7EEC7}" srcOrd="0" destOrd="0" presId="urn:microsoft.com/office/officeart/2005/8/layout/hierarchy6"/>
    <dgm:cxn modelId="{47912F75-56DB-43F8-9037-6883D6A7A980}" type="presOf" srcId="{C88DDD79-2302-4C69-9E8E-C1A1E2590C1F}" destId="{EAD78DD1-12D9-41CD-BA9D-AC0212FBD771}" srcOrd="0" destOrd="0" presId="urn:microsoft.com/office/officeart/2005/8/layout/hierarchy6"/>
    <dgm:cxn modelId="{89D9769C-2B91-460E-992E-334D597265AF}" type="presOf" srcId="{59709209-6EF9-4305-9B3C-32480FACF39E}" destId="{4FECC593-217E-44CE-9B39-8AEAE37331C4}" srcOrd="0" destOrd="0" presId="urn:microsoft.com/office/officeart/2005/8/layout/hierarchy6"/>
    <dgm:cxn modelId="{8B4649CB-82E2-47AD-94A0-521E2A39C52E}" srcId="{5B9E1678-42BD-49BB-ACCF-7009DA0B2651}" destId="{FA39A554-2192-4CC3-AF6A-D9254742C0DD}" srcOrd="0" destOrd="0" parTransId="{EF720FD7-297B-4EAC-9632-4CDF413151E9}" sibTransId="{DAEC7EEA-6D0C-4650-AA65-BA4CE644BCDD}"/>
    <dgm:cxn modelId="{39A8921E-5ADF-4E0A-8C08-43DC4CF1C167}" type="presParOf" srcId="{C01A6CF2-D049-457C-AAC9-10AB287FC1A3}" destId="{223A25E8-3910-45C0-AA94-C1FB61D507C6}" srcOrd="0" destOrd="0" presId="urn:microsoft.com/office/officeart/2005/8/layout/hierarchy6"/>
    <dgm:cxn modelId="{95831854-791E-4C16-AB95-FA411699EA75}" type="presParOf" srcId="{223A25E8-3910-45C0-AA94-C1FB61D507C6}" destId="{46CB1E48-1B01-45C2-AD80-FA27B2E400A9}" srcOrd="0" destOrd="0" presId="urn:microsoft.com/office/officeart/2005/8/layout/hierarchy6"/>
    <dgm:cxn modelId="{67375A5C-8F73-45FF-9430-1DBAED76125A}" type="presParOf" srcId="{223A25E8-3910-45C0-AA94-C1FB61D507C6}" destId="{CD5365AB-458E-440F-88D7-58BB3927AA7B}" srcOrd="1" destOrd="0" presId="urn:microsoft.com/office/officeart/2005/8/layout/hierarchy6"/>
    <dgm:cxn modelId="{744AF094-3B33-4E00-90DE-E71BA19F416B}" type="presParOf" srcId="{CD5365AB-458E-440F-88D7-58BB3927AA7B}" destId="{5D4DE4C3-397A-4E53-988F-5E980E180AC4}" srcOrd="0" destOrd="0" presId="urn:microsoft.com/office/officeart/2005/8/layout/hierarchy6"/>
    <dgm:cxn modelId="{D52E7416-A92E-49D0-93FD-401D2A958D13}" type="presParOf" srcId="{5D4DE4C3-397A-4E53-988F-5E980E180AC4}" destId="{6B9E7592-557F-4202-AAF3-EAEEBA4370BF}" srcOrd="0" destOrd="0" presId="urn:microsoft.com/office/officeart/2005/8/layout/hierarchy6"/>
    <dgm:cxn modelId="{BACCC460-C608-4241-933B-970A7FADECE0}" type="presParOf" srcId="{5D4DE4C3-397A-4E53-988F-5E980E180AC4}" destId="{D4B98206-4D09-4E56-835A-33DAAFC6AFEA}" srcOrd="1" destOrd="0" presId="urn:microsoft.com/office/officeart/2005/8/layout/hierarchy6"/>
    <dgm:cxn modelId="{89060A4F-5107-4206-947E-58632B8D889E}" type="presParOf" srcId="{D4B98206-4D09-4E56-835A-33DAAFC6AFEA}" destId="{7DD91080-B777-4EA3-B7A3-60EEE6FB73BD}" srcOrd="0" destOrd="0" presId="urn:microsoft.com/office/officeart/2005/8/layout/hierarchy6"/>
    <dgm:cxn modelId="{7920D4BB-E75F-4ADD-9F3B-05DA2D3EEF94}" type="presParOf" srcId="{D4B98206-4D09-4E56-835A-33DAAFC6AFEA}" destId="{360EAB15-9FFA-46C9-907D-23E0B2C62AFE}" srcOrd="1" destOrd="0" presId="urn:microsoft.com/office/officeart/2005/8/layout/hierarchy6"/>
    <dgm:cxn modelId="{EF86B696-C754-4877-AC7E-7A35ABC17680}" type="presParOf" srcId="{360EAB15-9FFA-46C9-907D-23E0B2C62AFE}" destId="{255DBF8A-6C06-4C18-B1F6-C45B20586B1A}" srcOrd="0" destOrd="0" presId="urn:microsoft.com/office/officeart/2005/8/layout/hierarchy6"/>
    <dgm:cxn modelId="{292A3BF7-CC4F-4B51-A5DE-E5D7BB827C23}" type="presParOf" srcId="{360EAB15-9FFA-46C9-907D-23E0B2C62AFE}" destId="{3CCBBD4C-007D-49F9-8425-0D35163142EE}" srcOrd="1" destOrd="0" presId="urn:microsoft.com/office/officeart/2005/8/layout/hierarchy6"/>
    <dgm:cxn modelId="{09305D93-6A06-4FB7-87EC-81FDD07BAE1C}" type="presParOf" srcId="{3CCBBD4C-007D-49F9-8425-0D35163142EE}" destId="{DD99136F-F91E-4DCE-BC69-A45A94F7EEC7}" srcOrd="0" destOrd="0" presId="urn:microsoft.com/office/officeart/2005/8/layout/hierarchy6"/>
    <dgm:cxn modelId="{02F29C06-38AD-4BD4-99DA-A3B4B61D43DC}" type="presParOf" srcId="{3CCBBD4C-007D-49F9-8425-0D35163142EE}" destId="{1F056F4E-9C0A-4111-B9F5-85FF96488CA4}" srcOrd="1" destOrd="0" presId="urn:microsoft.com/office/officeart/2005/8/layout/hierarchy6"/>
    <dgm:cxn modelId="{F57E21C6-4463-4AC1-A621-064F4EEB3516}" type="presParOf" srcId="{1F056F4E-9C0A-4111-B9F5-85FF96488CA4}" destId="{EAD78DD1-12D9-41CD-BA9D-AC0212FBD771}" srcOrd="0" destOrd="0" presId="urn:microsoft.com/office/officeart/2005/8/layout/hierarchy6"/>
    <dgm:cxn modelId="{BBC832D4-E346-4CE4-8908-2EF9711E9E81}" type="presParOf" srcId="{1F056F4E-9C0A-4111-B9F5-85FF96488CA4}" destId="{DD627EE5-DD08-48EA-81BE-32D8089FE1C2}" srcOrd="1" destOrd="0" presId="urn:microsoft.com/office/officeart/2005/8/layout/hierarchy6"/>
    <dgm:cxn modelId="{9AF55B6D-23F3-4D7C-A26E-847222FBF626}" type="presParOf" srcId="{D4B98206-4D09-4E56-835A-33DAAFC6AFEA}" destId="{F22D41C2-147E-4B23-B531-4C9F4269B233}" srcOrd="2" destOrd="0" presId="urn:microsoft.com/office/officeart/2005/8/layout/hierarchy6"/>
    <dgm:cxn modelId="{91671825-2BEA-47F7-807A-16F9F497066E}" type="presParOf" srcId="{D4B98206-4D09-4E56-835A-33DAAFC6AFEA}" destId="{902F41C6-8389-4598-9548-950194E67DDD}" srcOrd="3" destOrd="0" presId="urn:microsoft.com/office/officeart/2005/8/layout/hierarchy6"/>
    <dgm:cxn modelId="{B60567D7-1232-4A38-B146-AED161A8E25B}" type="presParOf" srcId="{902F41C6-8389-4598-9548-950194E67DDD}" destId="{185982B7-68C5-4F41-9D89-38E5B5244D71}" srcOrd="0" destOrd="0" presId="urn:microsoft.com/office/officeart/2005/8/layout/hierarchy6"/>
    <dgm:cxn modelId="{4A70914E-E691-48A7-9848-C6EBD0E911C1}" type="presParOf" srcId="{902F41C6-8389-4598-9548-950194E67DDD}" destId="{F19B6AF8-A22D-4F7D-9CDC-86CD22C2481F}" srcOrd="1" destOrd="0" presId="urn:microsoft.com/office/officeart/2005/8/layout/hierarchy6"/>
    <dgm:cxn modelId="{1B790000-0DDF-40D2-A3CC-690B041104C2}" type="presParOf" srcId="{F19B6AF8-A22D-4F7D-9CDC-86CD22C2481F}" destId="{B2283BE9-7DFF-4E65-9F57-04EB20ED743E}" srcOrd="0" destOrd="0" presId="urn:microsoft.com/office/officeart/2005/8/layout/hierarchy6"/>
    <dgm:cxn modelId="{79E86E5E-C8C1-4592-927C-E74A2B5D0E0B}" type="presParOf" srcId="{F19B6AF8-A22D-4F7D-9CDC-86CD22C2481F}" destId="{22671401-646F-42E0-9CD4-04348CA78201}" srcOrd="1" destOrd="0" presId="urn:microsoft.com/office/officeart/2005/8/layout/hierarchy6"/>
    <dgm:cxn modelId="{C104991D-0281-4E27-B17F-91A9F0884C04}" type="presParOf" srcId="{22671401-646F-42E0-9CD4-04348CA78201}" destId="{4FECC593-217E-44CE-9B39-8AEAE37331C4}" srcOrd="0" destOrd="0" presId="urn:microsoft.com/office/officeart/2005/8/layout/hierarchy6"/>
    <dgm:cxn modelId="{D0AF15EF-28F7-4CD0-B558-052C5B9C2576}" type="presParOf" srcId="{22671401-646F-42E0-9CD4-04348CA78201}" destId="{AEAC80BC-EC01-4B65-8C2B-545252B705DC}" srcOrd="1" destOrd="0" presId="urn:microsoft.com/office/officeart/2005/8/layout/hierarchy6"/>
    <dgm:cxn modelId="{9C865472-137F-49D8-B664-F34A77EB944F}" type="presParOf" srcId="{C01A6CF2-D049-457C-AAC9-10AB287FC1A3}" destId="{3D5114DD-B9FF-4DF3-A58C-0DB238706540}" srcOrd="1" destOrd="0" presId="urn:microsoft.com/office/officeart/2005/8/layout/hierarchy6"/>
    <dgm:cxn modelId="{AF38270B-0582-4C7F-B79D-4D345B611B0A}" type="presParOf" srcId="{3D5114DD-B9FF-4DF3-A58C-0DB238706540}" destId="{0EBB1B2F-78AD-4FB2-B0E5-68E9CE27AFF8}" srcOrd="0" destOrd="0" presId="urn:microsoft.com/office/officeart/2005/8/layout/hierarchy6"/>
    <dgm:cxn modelId="{5AB68445-9CC4-43C8-ACB6-29165B6DEBD3}" type="presParOf" srcId="{0EBB1B2F-78AD-4FB2-B0E5-68E9CE27AFF8}" destId="{C93FCD1C-734C-491E-9FA9-44DE7598E818}" srcOrd="0" destOrd="0" presId="urn:microsoft.com/office/officeart/2005/8/layout/hierarchy6"/>
    <dgm:cxn modelId="{49DCB726-03E7-4FC0-9A48-32C129E07F97}" type="presParOf" srcId="{0EBB1B2F-78AD-4FB2-B0E5-68E9CE27AFF8}" destId="{F047EA87-A3F5-47FE-A2A0-E95C850B3890}"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0A0C15D-1AC5-47A1-8398-637E25C0566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GB"/>
        </a:p>
      </dgm:t>
    </dgm:pt>
    <dgm:pt modelId="{41EEF988-0B26-4931-96E2-803F77D2CA9C}">
      <dgm:prSet phldrT="[Metin]"/>
      <dgm:spPr/>
      <dgm:t>
        <a:bodyPr/>
        <a:lstStyle/>
        <a:p>
          <a:r>
            <a:rPr lang="tr-TR" dirty="0" err="1" smtClean="0"/>
            <a:t>Modernism</a:t>
          </a:r>
          <a:endParaRPr lang="en-GB" dirty="0"/>
        </a:p>
      </dgm:t>
    </dgm:pt>
    <dgm:pt modelId="{2FA1B895-7B45-411C-AB87-181837AF4CB3}" type="parTrans" cxnId="{58D18A5A-9F13-4760-B6F4-1A3A935DF0CB}">
      <dgm:prSet/>
      <dgm:spPr/>
      <dgm:t>
        <a:bodyPr/>
        <a:lstStyle/>
        <a:p>
          <a:endParaRPr lang="en-GB"/>
        </a:p>
      </dgm:t>
    </dgm:pt>
    <dgm:pt modelId="{74D9C34C-DB1A-48FD-9AD7-6A0572FC79F2}" type="sibTrans" cxnId="{58D18A5A-9F13-4760-B6F4-1A3A935DF0CB}">
      <dgm:prSet/>
      <dgm:spPr/>
      <dgm:t>
        <a:bodyPr/>
        <a:lstStyle/>
        <a:p>
          <a:endParaRPr lang="en-GB"/>
        </a:p>
      </dgm:t>
    </dgm:pt>
    <dgm:pt modelId="{E78EBE02-914E-4C7A-A67E-5E53E8C3034D}">
      <dgm:prSet phldrT="[Metin]"/>
      <dgm:spPr/>
      <dgm:t>
        <a:bodyPr/>
        <a:lstStyle/>
        <a:p>
          <a:endParaRPr lang="en-GB" b="0" dirty="0"/>
        </a:p>
      </dgm:t>
    </dgm:pt>
    <dgm:pt modelId="{2D76DCBD-BC15-4EBB-AABF-F715F7A63827}" type="parTrans" cxnId="{2A0B990C-2B22-423A-B47F-6379B8900D57}">
      <dgm:prSet/>
      <dgm:spPr/>
      <dgm:t>
        <a:bodyPr/>
        <a:lstStyle/>
        <a:p>
          <a:endParaRPr lang="en-GB"/>
        </a:p>
      </dgm:t>
    </dgm:pt>
    <dgm:pt modelId="{9CA5BD78-F50E-4DCF-B37D-D173C74779AB}" type="sibTrans" cxnId="{2A0B990C-2B22-423A-B47F-6379B8900D57}">
      <dgm:prSet/>
      <dgm:spPr/>
      <dgm:t>
        <a:bodyPr/>
        <a:lstStyle/>
        <a:p>
          <a:endParaRPr lang="en-GB"/>
        </a:p>
      </dgm:t>
    </dgm:pt>
    <dgm:pt modelId="{A40C2C05-D3F6-4D07-8F80-C3DDA861A110}">
      <dgm:prSet phldrT="[Metin]"/>
      <dgm:spPr/>
      <dgm:t>
        <a:bodyPr/>
        <a:lstStyle/>
        <a:p>
          <a:r>
            <a:rPr lang="tr-TR" dirty="0" err="1" smtClean="0"/>
            <a:t>Scientific</a:t>
          </a:r>
          <a:r>
            <a:rPr lang="tr-TR" dirty="0" smtClean="0"/>
            <a:t> </a:t>
          </a:r>
          <a:r>
            <a:rPr lang="tr-TR" dirty="0" err="1" smtClean="0"/>
            <a:t>progress</a:t>
          </a:r>
          <a:r>
            <a:rPr lang="tr-TR" dirty="0" smtClean="0"/>
            <a:t>=</a:t>
          </a:r>
          <a:r>
            <a:rPr lang="tr-TR" dirty="0" err="1" smtClean="0"/>
            <a:t>better</a:t>
          </a:r>
          <a:r>
            <a:rPr lang="tr-TR" dirty="0" smtClean="0"/>
            <a:t> </a:t>
          </a:r>
          <a:r>
            <a:rPr lang="tr-TR" dirty="0" err="1" smtClean="0"/>
            <a:t>society</a:t>
          </a:r>
          <a:endParaRPr lang="en-GB" dirty="0"/>
        </a:p>
      </dgm:t>
    </dgm:pt>
    <dgm:pt modelId="{76CFC6B1-B996-48A8-84D9-ECA2C87D28E3}" type="parTrans" cxnId="{748DA105-DB07-4229-A62A-D7260E795F18}">
      <dgm:prSet/>
      <dgm:spPr/>
      <dgm:t>
        <a:bodyPr/>
        <a:lstStyle/>
        <a:p>
          <a:endParaRPr lang="en-GB"/>
        </a:p>
      </dgm:t>
    </dgm:pt>
    <dgm:pt modelId="{43D88894-440E-4D34-A74D-7BF4B2F9EA8D}" type="sibTrans" cxnId="{748DA105-DB07-4229-A62A-D7260E795F18}">
      <dgm:prSet/>
      <dgm:spPr/>
      <dgm:t>
        <a:bodyPr/>
        <a:lstStyle/>
        <a:p>
          <a:endParaRPr lang="en-GB"/>
        </a:p>
      </dgm:t>
    </dgm:pt>
    <dgm:pt modelId="{89F311C7-D3F7-4E00-88C4-F142924659DC}">
      <dgm:prSet phldrT="[Metin]"/>
      <dgm:spPr/>
      <dgm:t>
        <a:bodyPr/>
        <a:lstStyle/>
        <a:p>
          <a:r>
            <a:rPr lang="tr-TR" dirty="0" err="1" smtClean="0"/>
            <a:t>Postmodernism</a:t>
          </a:r>
          <a:endParaRPr lang="en-GB" dirty="0"/>
        </a:p>
      </dgm:t>
    </dgm:pt>
    <dgm:pt modelId="{0C531883-1282-4FA9-8819-51293A4D9541}" type="parTrans" cxnId="{D0F227DE-69F5-4277-BD0A-B95DE4501F2B}">
      <dgm:prSet/>
      <dgm:spPr/>
      <dgm:t>
        <a:bodyPr/>
        <a:lstStyle/>
        <a:p>
          <a:endParaRPr lang="en-GB"/>
        </a:p>
      </dgm:t>
    </dgm:pt>
    <dgm:pt modelId="{94413924-A22B-49D1-8F35-BECEF393318C}" type="sibTrans" cxnId="{D0F227DE-69F5-4277-BD0A-B95DE4501F2B}">
      <dgm:prSet/>
      <dgm:spPr/>
      <dgm:t>
        <a:bodyPr/>
        <a:lstStyle/>
        <a:p>
          <a:endParaRPr lang="en-GB"/>
        </a:p>
      </dgm:t>
    </dgm:pt>
    <dgm:pt modelId="{FE5EAC77-E672-4ED9-8D4C-5F19D3156877}">
      <dgm:prSet phldrT="[Metin]"/>
      <dgm:spPr/>
      <dgm:t>
        <a:bodyPr/>
        <a:lstStyle/>
        <a:p>
          <a:r>
            <a:rPr lang="en-US" b="0" i="0" dirty="0" smtClean="0"/>
            <a:t>refers to new ways of thinking about thought</a:t>
          </a:r>
          <a:endParaRPr lang="en-GB" dirty="0"/>
        </a:p>
      </dgm:t>
    </dgm:pt>
    <dgm:pt modelId="{C93F627B-44AA-4BD3-9B7D-F6C2610038A7}" type="parTrans" cxnId="{FEA1A6EF-7577-453B-B4C0-FF0433B1FB18}">
      <dgm:prSet/>
      <dgm:spPr/>
      <dgm:t>
        <a:bodyPr/>
        <a:lstStyle/>
        <a:p>
          <a:endParaRPr lang="en-GB"/>
        </a:p>
      </dgm:t>
    </dgm:pt>
    <dgm:pt modelId="{363C09A6-37F8-479C-AD48-0D82E96B06D5}" type="sibTrans" cxnId="{FEA1A6EF-7577-453B-B4C0-FF0433B1FB18}">
      <dgm:prSet/>
      <dgm:spPr/>
      <dgm:t>
        <a:bodyPr/>
        <a:lstStyle/>
        <a:p>
          <a:endParaRPr lang="en-GB"/>
        </a:p>
      </dgm:t>
    </dgm:pt>
    <dgm:pt modelId="{E43EFCDE-9A3B-48F3-91CD-8B933828E69C}">
      <dgm:prSet phldrT="[Metin]"/>
      <dgm:spPr/>
      <dgm:t>
        <a:bodyPr/>
        <a:lstStyle/>
        <a:p>
          <a:r>
            <a:rPr lang="tr-TR" dirty="0" smtClean="0"/>
            <a:t>Rejects clear cut realities/definitions in a globalised (hybrid) world: relativism</a:t>
          </a:r>
          <a:endParaRPr lang="en-GB" dirty="0"/>
        </a:p>
      </dgm:t>
    </dgm:pt>
    <dgm:pt modelId="{A27749CC-1B00-4A2B-83BE-57E554173314}" type="parTrans" cxnId="{ADBFDB63-A3F1-4F9C-BDDD-CADFDBB27336}">
      <dgm:prSet/>
      <dgm:spPr/>
      <dgm:t>
        <a:bodyPr/>
        <a:lstStyle/>
        <a:p>
          <a:endParaRPr lang="en-GB"/>
        </a:p>
      </dgm:t>
    </dgm:pt>
    <dgm:pt modelId="{F21FF45F-0BA1-441D-BB5C-A28CEF1F0CC9}" type="sibTrans" cxnId="{ADBFDB63-A3F1-4F9C-BDDD-CADFDBB27336}">
      <dgm:prSet/>
      <dgm:spPr/>
      <dgm:t>
        <a:bodyPr/>
        <a:lstStyle/>
        <a:p>
          <a:endParaRPr lang="en-GB"/>
        </a:p>
      </dgm:t>
    </dgm:pt>
    <dgm:pt modelId="{5FDE0850-44AB-4B51-B14C-541814BE61D3}">
      <dgm:prSet phldrT="[Metin]"/>
      <dgm:spPr/>
      <dgm:t>
        <a:bodyPr/>
        <a:lstStyle/>
        <a:p>
          <a:r>
            <a:rPr lang="tr-TR" dirty="0" err="1" smtClean="0"/>
            <a:t>Based</a:t>
          </a:r>
          <a:r>
            <a:rPr lang="tr-TR" dirty="0" smtClean="0"/>
            <a:t> on western </a:t>
          </a:r>
          <a:r>
            <a:rPr lang="tr-TR" dirty="0" err="1" smtClean="0"/>
            <a:t>values</a:t>
          </a:r>
          <a:r>
            <a:rPr lang="tr-TR" dirty="0" smtClean="0"/>
            <a:t> </a:t>
          </a:r>
          <a:r>
            <a:rPr lang="tr-TR" dirty="0" err="1" smtClean="0"/>
            <a:t>after</a:t>
          </a:r>
          <a:r>
            <a:rPr lang="tr-TR" dirty="0" smtClean="0"/>
            <a:t> </a:t>
          </a:r>
          <a:r>
            <a:rPr lang="tr-TR" dirty="0" err="1" smtClean="0"/>
            <a:t>the</a:t>
          </a:r>
          <a:r>
            <a:rPr lang="tr-TR" dirty="0" smtClean="0"/>
            <a:t> </a:t>
          </a:r>
          <a:r>
            <a:rPr lang="tr-TR" dirty="0" err="1" smtClean="0"/>
            <a:t>Enlightment</a:t>
          </a:r>
          <a:r>
            <a:rPr lang="tr-TR" dirty="0" smtClean="0"/>
            <a:t> </a:t>
          </a:r>
          <a:r>
            <a:rPr lang="tr-TR" dirty="0" err="1" smtClean="0"/>
            <a:t>Period</a:t>
          </a:r>
          <a:r>
            <a:rPr lang="tr-TR" dirty="0" smtClean="0"/>
            <a:t>.</a:t>
          </a:r>
          <a:endParaRPr lang="en-GB" dirty="0"/>
        </a:p>
      </dgm:t>
    </dgm:pt>
    <dgm:pt modelId="{A2FA77D1-0D21-4CD8-9A1B-29B1668BFD42}" type="parTrans" cxnId="{9C2C3D96-8A12-4B2C-8C57-8BFC24959A9F}">
      <dgm:prSet/>
      <dgm:spPr/>
      <dgm:t>
        <a:bodyPr/>
        <a:lstStyle/>
        <a:p>
          <a:endParaRPr lang="en-GB"/>
        </a:p>
      </dgm:t>
    </dgm:pt>
    <dgm:pt modelId="{58D4CEF6-7F02-4958-8DE7-36AF8410E4CE}" type="sibTrans" cxnId="{9C2C3D96-8A12-4B2C-8C57-8BFC24959A9F}">
      <dgm:prSet/>
      <dgm:spPr/>
      <dgm:t>
        <a:bodyPr/>
        <a:lstStyle/>
        <a:p>
          <a:endParaRPr lang="en-GB"/>
        </a:p>
      </dgm:t>
    </dgm:pt>
    <dgm:pt modelId="{C3F0F9F8-EC18-4D54-B301-9B8873ED9325}">
      <dgm:prSet phldrT="[Metin]"/>
      <dgm:spPr/>
      <dgm:t>
        <a:bodyPr/>
        <a:lstStyle/>
        <a:p>
          <a:r>
            <a:rPr lang="tr-TR" dirty="0" err="1" smtClean="0"/>
            <a:t>Centrality</a:t>
          </a:r>
          <a:r>
            <a:rPr lang="tr-TR" dirty="0" smtClean="0"/>
            <a:t> of </a:t>
          </a:r>
          <a:r>
            <a:rPr lang="tr-TR" dirty="0" err="1" smtClean="0"/>
            <a:t>knowledge</a:t>
          </a:r>
          <a:endParaRPr lang="en-GB" dirty="0"/>
        </a:p>
      </dgm:t>
    </dgm:pt>
    <dgm:pt modelId="{CCE3E869-4687-4999-AE31-79472E8F2A0D}" type="parTrans" cxnId="{C6C23917-6DDD-468A-B8DF-29ED81E87128}">
      <dgm:prSet/>
      <dgm:spPr/>
      <dgm:t>
        <a:bodyPr/>
        <a:lstStyle/>
        <a:p>
          <a:endParaRPr lang="en-GB"/>
        </a:p>
      </dgm:t>
    </dgm:pt>
    <dgm:pt modelId="{52594089-62BD-4846-9ABA-AE7680010713}" type="sibTrans" cxnId="{C6C23917-6DDD-468A-B8DF-29ED81E87128}">
      <dgm:prSet/>
      <dgm:spPr/>
      <dgm:t>
        <a:bodyPr/>
        <a:lstStyle/>
        <a:p>
          <a:endParaRPr lang="en-GB"/>
        </a:p>
      </dgm:t>
    </dgm:pt>
    <dgm:pt modelId="{86847678-A0E3-4547-A8B6-339E418258F0}">
      <dgm:prSet phldrT="[Metin]"/>
      <dgm:spPr/>
      <dgm:t>
        <a:bodyPr/>
        <a:lstStyle/>
        <a:p>
          <a:r>
            <a:rPr lang="tr-TR" dirty="0" smtClean="0"/>
            <a:t>Scientific concepts are not neutrally defined- ownership of science</a:t>
          </a:r>
          <a:r>
            <a:rPr lang="en-US" dirty="0" smtClean="0"/>
            <a:t>.</a:t>
          </a:r>
          <a:endParaRPr lang="en-GB" dirty="0"/>
        </a:p>
      </dgm:t>
    </dgm:pt>
    <dgm:pt modelId="{369E8082-5BBB-46EA-B855-D9AE67E1628E}" type="parTrans" cxnId="{6078079D-E6F8-49D0-9D73-7A4BB9A05763}">
      <dgm:prSet/>
      <dgm:spPr/>
      <dgm:t>
        <a:bodyPr/>
        <a:lstStyle/>
        <a:p>
          <a:endParaRPr lang="en-GB"/>
        </a:p>
      </dgm:t>
    </dgm:pt>
    <dgm:pt modelId="{F9E89A83-FE00-44CA-BF2F-EC1991BFDC46}" type="sibTrans" cxnId="{6078079D-E6F8-49D0-9D73-7A4BB9A05763}">
      <dgm:prSet/>
      <dgm:spPr/>
      <dgm:t>
        <a:bodyPr/>
        <a:lstStyle/>
        <a:p>
          <a:endParaRPr lang="en-GB"/>
        </a:p>
      </dgm:t>
    </dgm:pt>
    <dgm:pt modelId="{E143E584-CB59-43EF-AE63-76FE75C48C35}">
      <dgm:prSet phldrT="[Metin]"/>
      <dgm:spPr/>
      <dgm:t>
        <a:bodyPr/>
        <a:lstStyle/>
        <a:p>
          <a:r>
            <a:rPr lang="tr-TR" dirty="0" err="1" smtClean="0"/>
            <a:t>Single</a:t>
          </a:r>
          <a:r>
            <a:rPr lang="tr-TR" dirty="0" smtClean="0"/>
            <a:t> </a:t>
          </a:r>
          <a:r>
            <a:rPr lang="tr-TR" dirty="0" err="1" smtClean="0"/>
            <a:t>reality</a:t>
          </a:r>
          <a:endParaRPr lang="en-GB" dirty="0"/>
        </a:p>
      </dgm:t>
    </dgm:pt>
    <dgm:pt modelId="{1DE5B7C5-119C-4894-B8C2-2BBF2EB24ACC}" type="parTrans" cxnId="{1BD458B5-02F6-4E83-85CF-DCFBC9378F69}">
      <dgm:prSet/>
      <dgm:spPr/>
      <dgm:t>
        <a:bodyPr/>
        <a:lstStyle/>
        <a:p>
          <a:endParaRPr lang="en-GB"/>
        </a:p>
      </dgm:t>
    </dgm:pt>
    <dgm:pt modelId="{E681180F-333F-4BD7-B794-0E4D81653786}" type="sibTrans" cxnId="{1BD458B5-02F6-4E83-85CF-DCFBC9378F69}">
      <dgm:prSet/>
      <dgm:spPr/>
      <dgm:t>
        <a:bodyPr/>
        <a:lstStyle/>
        <a:p>
          <a:endParaRPr lang="en-GB"/>
        </a:p>
      </dgm:t>
    </dgm:pt>
    <dgm:pt modelId="{CAEC09EA-B0D7-441E-9B1D-378F601D11BB}">
      <dgm:prSet phldrT="[Metin]"/>
      <dgm:spPr/>
      <dgm:t>
        <a:bodyPr/>
        <a:lstStyle/>
        <a:p>
          <a:r>
            <a:rPr lang="tr-TR" dirty="0" err="1" smtClean="0"/>
            <a:t>Social</a:t>
          </a:r>
          <a:r>
            <a:rPr lang="tr-TR" dirty="0" smtClean="0"/>
            <a:t> </a:t>
          </a:r>
          <a:r>
            <a:rPr lang="tr-TR" dirty="0" err="1" smtClean="0"/>
            <a:t>issues</a:t>
          </a:r>
          <a:r>
            <a:rPr lang="tr-TR" dirty="0" smtClean="0"/>
            <a:t> can be </a:t>
          </a:r>
          <a:r>
            <a:rPr lang="tr-TR" dirty="0" err="1" smtClean="0"/>
            <a:t>categorised</a:t>
          </a:r>
          <a:r>
            <a:rPr lang="tr-TR" dirty="0" smtClean="0"/>
            <a:t> </a:t>
          </a:r>
          <a:r>
            <a:rPr lang="tr-TR" dirty="0" err="1" smtClean="0"/>
            <a:t>and</a:t>
          </a:r>
          <a:r>
            <a:rPr lang="tr-TR" dirty="0" smtClean="0"/>
            <a:t> </a:t>
          </a:r>
          <a:r>
            <a:rPr lang="tr-TR" dirty="0" err="1" smtClean="0"/>
            <a:t>explained</a:t>
          </a:r>
          <a:r>
            <a:rPr lang="tr-TR" dirty="0" smtClean="0"/>
            <a:t> </a:t>
          </a:r>
          <a:r>
            <a:rPr lang="tr-TR" dirty="0" err="1" smtClean="0"/>
            <a:t>through</a:t>
          </a:r>
          <a:r>
            <a:rPr lang="tr-TR" dirty="0" smtClean="0"/>
            <a:t> </a:t>
          </a:r>
          <a:r>
            <a:rPr lang="tr-TR" b="1" dirty="0" err="1" smtClean="0"/>
            <a:t>scientific</a:t>
          </a:r>
          <a:r>
            <a:rPr lang="tr-TR" b="1" dirty="0" smtClean="0"/>
            <a:t> </a:t>
          </a:r>
          <a:r>
            <a:rPr lang="tr-TR" b="1" dirty="0" err="1" smtClean="0"/>
            <a:t>methods</a:t>
          </a:r>
          <a:endParaRPr lang="en-GB" b="1" dirty="0"/>
        </a:p>
      </dgm:t>
    </dgm:pt>
    <dgm:pt modelId="{FFCEEBDD-0C85-4D87-8387-D7942B63CF05}" type="parTrans" cxnId="{D1E8AD6D-1472-4F38-A597-8F217F9CDCDA}">
      <dgm:prSet/>
      <dgm:spPr/>
      <dgm:t>
        <a:bodyPr/>
        <a:lstStyle/>
        <a:p>
          <a:endParaRPr lang="en-GB"/>
        </a:p>
      </dgm:t>
    </dgm:pt>
    <dgm:pt modelId="{26EA9869-AF3A-4719-AD23-480B1D6925B9}" type="sibTrans" cxnId="{D1E8AD6D-1472-4F38-A597-8F217F9CDCDA}">
      <dgm:prSet/>
      <dgm:spPr/>
      <dgm:t>
        <a:bodyPr/>
        <a:lstStyle/>
        <a:p>
          <a:endParaRPr lang="en-GB"/>
        </a:p>
      </dgm:t>
    </dgm:pt>
    <dgm:pt modelId="{0045C7A1-328C-4BA7-A899-DCD85C8F04C6}">
      <dgm:prSet phldrT="[Metin]"/>
      <dgm:spPr/>
      <dgm:t>
        <a:bodyPr/>
        <a:lstStyle/>
        <a:p>
          <a:r>
            <a:rPr lang="tr-TR" dirty="0" smtClean="0"/>
            <a:t>Knowledge is not objective-it is distorted by power(Foucoult): </a:t>
          </a:r>
          <a:r>
            <a:rPr lang="en-US" b="0" i="0" dirty="0" smtClean="0"/>
            <a:t>knowledge we collect about the world is shaped by the subjective views and values of those with power.</a:t>
          </a:r>
          <a:endParaRPr lang="en-GB" dirty="0"/>
        </a:p>
      </dgm:t>
    </dgm:pt>
    <dgm:pt modelId="{6F95E85F-22B4-4659-8F10-67B55C8F5C63}" type="parTrans" cxnId="{07E72E34-6724-4F9B-8AD3-EAF66E39859A}">
      <dgm:prSet/>
      <dgm:spPr/>
    </dgm:pt>
    <dgm:pt modelId="{91C5C81F-D91D-4E63-9AF0-896EA40E7B65}" type="sibTrans" cxnId="{07E72E34-6724-4F9B-8AD3-EAF66E39859A}">
      <dgm:prSet/>
      <dgm:spPr/>
    </dgm:pt>
    <dgm:pt modelId="{6A3E8503-211D-40AD-911F-92A964D3A3AA}" type="pres">
      <dgm:prSet presAssocID="{F0A0C15D-1AC5-47A1-8398-637E25C0566C}" presName="Name0" presStyleCnt="0">
        <dgm:presLayoutVars>
          <dgm:dir/>
          <dgm:animLvl val="lvl"/>
          <dgm:resizeHandles val="exact"/>
        </dgm:presLayoutVars>
      </dgm:prSet>
      <dgm:spPr/>
      <dgm:t>
        <a:bodyPr/>
        <a:lstStyle/>
        <a:p>
          <a:endParaRPr lang="en-GB"/>
        </a:p>
      </dgm:t>
    </dgm:pt>
    <dgm:pt modelId="{F96C84BF-39EB-437C-8FC8-60260342F49D}" type="pres">
      <dgm:prSet presAssocID="{41EEF988-0B26-4931-96E2-803F77D2CA9C}" presName="linNode" presStyleCnt="0"/>
      <dgm:spPr/>
    </dgm:pt>
    <dgm:pt modelId="{6AFC09E6-A043-43EF-9EF5-8D11C289A0A7}" type="pres">
      <dgm:prSet presAssocID="{41EEF988-0B26-4931-96E2-803F77D2CA9C}" presName="parentText" presStyleLbl="node1" presStyleIdx="0" presStyleCnt="2">
        <dgm:presLayoutVars>
          <dgm:chMax val="1"/>
          <dgm:bulletEnabled val="1"/>
        </dgm:presLayoutVars>
      </dgm:prSet>
      <dgm:spPr/>
      <dgm:t>
        <a:bodyPr/>
        <a:lstStyle/>
        <a:p>
          <a:endParaRPr lang="en-GB"/>
        </a:p>
      </dgm:t>
    </dgm:pt>
    <dgm:pt modelId="{851DAC05-26AE-46A7-AEC1-3411A3EBFDDC}" type="pres">
      <dgm:prSet presAssocID="{41EEF988-0B26-4931-96E2-803F77D2CA9C}" presName="descendantText" presStyleLbl="alignAccFollowNode1" presStyleIdx="0" presStyleCnt="2">
        <dgm:presLayoutVars>
          <dgm:bulletEnabled val="1"/>
        </dgm:presLayoutVars>
      </dgm:prSet>
      <dgm:spPr/>
      <dgm:t>
        <a:bodyPr/>
        <a:lstStyle/>
        <a:p>
          <a:endParaRPr lang="en-GB"/>
        </a:p>
      </dgm:t>
    </dgm:pt>
    <dgm:pt modelId="{10F9F2FF-D18C-467F-8420-08B544FB7939}" type="pres">
      <dgm:prSet presAssocID="{74D9C34C-DB1A-48FD-9AD7-6A0572FC79F2}" presName="sp" presStyleCnt="0"/>
      <dgm:spPr/>
    </dgm:pt>
    <dgm:pt modelId="{C24824D2-097A-4434-AF25-8F3F863B3820}" type="pres">
      <dgm:prSet presAssocID="{89F311C7-D3F7-4E00-88C4-F142924659DC}" presName="linNode" presStyleCnt="0"/>
      <dgm:spPr/>
    </dgm:pt>
    <dgm:pt modelId="{539584B3-3202-460A-8F96-43AFEE8A565C}" type="pres">
      <dgm:prSet presAssocID="{89F311C7-D3F7-4E00-88C4-F142924659DC}" presName="parentText" presStyleLbl="node1" presStyleIdx="1" presStyleCnt="2">
        <dgm:presLayoutVars>
          <dgm:chMax val="1"/>
          <dgm:bulletEnabled val="1"/>
        </dgm:presLayoutVars>
      </dgm:prSet>
      <dgm:spPr/>
      <dgm:t>
        <a:bodyPr/>
        <a:lstStyle/>
        <a:p>
          <a:endParaRPr lang="en-GB"/>
        </a:p>
      </dgm:t>
    </dgm:pt>
    <dgm:pt modelId="{5CB1B208-A4BF-44CB-882C-3BA1EA6DAFBF}" type="pres">
      <dgm:prSet presAssocID="{89F311C7-D3F7-4E00-88C4-F142924659DC}" presName="descendantText" presStyleLbl="alignAccFollowNode1" presStyleIdx="1" presStyleCnt="2">
        <dgm:presLayoutVars>
          <dgm:bulletEnabled val="1"/>
        </dgm:presLayoutVars>
      </dgm:prSet>
      <dgm:spPr/>
      <dgm:t>
        <a:bodyPr/>
        <a:lstStyle/>
        <a:p>
          <a:endParaRPr lang="en-GB"/>
        </a:p>
      </dgm:t>
    </dgm:pt>
  </dgm:ptLst>
  <dgm:cxnLst>
    <dgm:cxn modelId="{C6C23917-6DDD-468A-B8DF-29ED81E87128}" srcId="{41EEF988-0B26-4931-96E2-803F77D2CA9C}" destId="{C3F0F9F8-EC18-4D54-B301-9B8873ED9325}" srcOrd="3" destOrd="0" parTransId="{CCE3E869-4687-4999-AE31-79472E8F2A0D}" sibTransId="{52594089-62BD-4846-9ABA-AE7680010713}"/>
    <dgm:cxn modelId="{65363EA3-8250-4543-A8BB-D5BB82652D1C}" type="presOf" srcId="{E78EBE02-914E-4C7A-A67E-5E53E8C3034D}" destId="{851DAC05-26AE-46A7-AEC1-3411A3EBFDDC}" srcOrd="0" destOrd="0" presId="urn:microsoft.com/office/officeart/2005/8/layout/vList5"/>
    <dgm:cxn modelId="{D0F227DE-69F5-4277-BD0A-B95DE4501F2B}" srcId="{F0A0C15D-1AC5-47A1-8398-637E25C0566C}" destId="{89F311C7-D3F7-4E00-88C4-F142924659DC}" srcOrd="1" destOrd="0" parTransId="{0C531883-1282-4FA9-8819-51293A4D9541}" sibTransId="{94413924-A22B-49D1-8F35-BECEF393318C}"/>
    <dgm:cxn modelId="{748DA105-DB07-4229-A62A-D7260E795F18}" srcId="{41EEF988-0B26-4931-96E2-803F77D2CA9C}" destId="{A40C2C05-D3F6-4D07-8F80-C3DDA861A110}" srcOrd="1" destOrd="0" parTransId="{76CFC6B1-B996-48A8-84D9-ECA2C87D28E3}" sibTransId="{43D88894-440E-4D34-A74D-7BF4B2F9EA8D}"/>
    <dgm:cxn modelId="{6BBF05C3-AA8E-4FC8-84AD-0C1923A61D12}" type="presOf" srcId="{F0A0C15D-1AC5-47A1-8398-637E25C0566C}" destId="{6A3E8503-211D-40AD-911F-92A964D3A3AA}" srcOrd="0" destOrd="0" presId="urn:microsoft.com/office/officeart/2005/8/layout/vList5"/>
    <dgm:cxn modelId="{EE1FE8BB-90EB-4C42-B773-1B5FF8E0F4F4}" type="presOf" srcId="{86847678-A0E3-4547-A8B6-339E418258F0}" destId="{5CB1B208-A4BF-44CB-882C-3BA1EA6DAFBF}" srcOrd="0" destOrd="3" presId="urn:microsoft.com/office/officeart/2005/8/layout/vList5"/>
    <dgm:cxn modelId="{D1E8AD6D-1472-4F38-A597-8F217F9CDCDA}" srcId="{41EEF988-0B26-4931-96E2-803F77D2CA9C}" destId="{CAEC09EA-B0D7-441E-9B1D-378F601D11BB}" srcOrd="5" destOrd="0" parTransId="{FFCEEBDD-0C85-4D87-8387-D7942B63CF05}" sibTransId="{26EA9869-AF3A-4719-AD23-480B1D6925B9}"/>
    <dgm:cxn modelId="{61C9BE10-FB40-4E76-BAF2-AB1E9B0B82D4}" type="presOf" srcId="{A40C2C05-D3F6-4D07-8F80-C3DDA861A110}" destId="{851DAC05-26AE-46A7-AEC1-3411A3EBFDDC}" srcOrd="0" destOrd="1" presId="urn:microsoft.com/office/officeart/2005/8/layout/vList5"/>
    <dgm:cxn modelId="{07E72E34-6724-4F9B-8AD3-EAF66E39859A}" srcId="{89F311C7-D3F7-4E00-88C4-F142924659DC}" destId="{0045C7A1-328C-4BA7-A899-DCD85C8F04C6}" srcOrd="2" destOrd="0" parTransId="{6F95E85F-22B4-4659-8F10-67B55C8F5C63}" sibTransId="{91C5C81F-D91D-4E63-9AF0-896EA40E7B65}"/>
    <dgm:cxn modelId="{BA6B8155-2F27-4548-A7A5-3B714263D6F8}" type="presOf" srcId="{CAEC09EA-B0D7-441E-9B1D-378F601D11BB}" destId="{851DAC05-26AE-46A7-AEC1-3411A3EBFDDC}" srcOrd="0" destOrd="5" presId="urn:microsoft.com/office/officeart/2005/8/layout/vList5"/>
    <dgm:cxn modelId="{2A0B990C-2B22-423A-B47F-6379B8900D57}" srcId="{41EEF988-0B26-4931-96E2-803F77D2CA9C}" destId="{E78EBE02-914E-4C7A-A67E-5E53E8C3034D}" srcOrd="0" destOrd="0" parTransId="{2D76DCBD-BC15-4EBB-AABF-F715F7A63827}" sibTransId="{9CA5BD78-F50E-4DCF-B37D-D173C74779AB}"/>
    <dgm:cxn modelId="{3774544B-2F12-4E46-93C1-01AB81EFCC72}" type="presOf" srcId="{5FDE0850-44AB-4B51-B14C-541814BE61D3}" destId="{851DAC05-26AE-46A7-AEC1-3411A3EBFDDC}" srcOrd="0" destOrd="2" presId="urn:microsoft.com/office/officeart/2005/8/layout/vList5"/>
    <dgm:cxn modelId="{4111A7F6-BDA5-4A43-8352-1170E064D5C9}" type="presOf" srcId="{E43EFCDE-9A3B-48F3-91CD-8B933828E69C}" destId="{5CB1B208-A4BF-44CB-882C-3BA1EA6DAFBF}" srcOrd="0" destOrd="1" presId="urn:microsoft.com/office/officeart/2005/8/layout/vList5"/>
    <dgm:cxn modelId="{92D7DAF9-9ED2-4EB8-9708-4AF772675979}" type="presOf" srcId="{E143E584-CB59-43EF-AE63-76FE75C48C35}" destId="{851DAC05-26AE-46A7-AEC1-3411A3EBFDDC}" srcOrd="0" destOrd="4" presId="urn:microsoft.com/office/officeart/2005/8/layout/vList5"/>
    <dgm:cxn modelId="{FEA1A6EF-7577-453B-B4C0-FF0433B1FB18}" srcId="{89F311C7-D3F7-4E00-88C4-F142924659DC}" destId="{FE5EAC77-E672-4ED9-8D4C-5F19D3156877}" srcOrd="0" destOrd="0" parTransId="{C93F627B-44AA-4BD3-9B7D-F6C2610038A7}" sibTransId="{363C09A6-37F8-479C-AD48-0D82E96B06D5}"/>
    <dgm:cxn modelId="{6078079D-E6F8-49D0-9D73-7A4BB9A05763}" srcId="{89F311C7-D3F7-4E00-88C4-F142924659DC}" destId="{86847678-A0E3-4547-A8B6-339E418258F0}" srcOrd="3" destOrd="0" parTransId="{369E8082-5BBB-46EA-B855-D9AE67E1628E}" sibTransId="{F9E89A83-FE00-44CA-BF2F-EC1991BFDC46}"/>
    <dgm:cxn modelId="{7FEFB948-6532-44D7-BBCB-E5D025FDFF3B}" type="presOf" srcId="{FE5EAC77-E672-4ED9-8D4C-5F19D3156877}" destId="{5CB1B208-A4BF-44CB-882C-3BA1EA6DAFBF}" srcOrd="0" destOrd="0" presId="urn:microsoft.com/office/officeart/2005/8/layout/vList5"/>
    <dgm:cxn modelId="{CFCC9A92-94EB-4917-ADBD-79A06855029F}" type="presOf" srcId="{89F311C7-D3F7-4E00-88C4-F142924659DC}" destId="{539584B3-3202-460A-8F96-43AFEE8A565C}" srcOrd="0" destOrd="0" presId="urn:microsoft.com/office/officeart/2005/8/layout/vList5"/>
    <dgm:cxn modelId="{ADBFDB63-A3F1-4F9C-BDDD-CADFDBB27336}" srcId="{89F311C7-D3F7-4E00-88C4-F142924659DC}" destId="{E43EFCDE-9A3B-48F3-91CD-8B933828E69C}" srcOrd="1" destOrd="0" parTransId="{A27749CC-1B00-4A2B-83BE-57E554173314}" sibTransId="{F21FF45F-0BA1-441D-BB5C-A28CEF1F0CC9}"/>
    <dgm:cxn modelId="{9C2C3D96-8A12-4B2C-8C57-8BFC24959A9F}" srcId="{41EEF988-0B26-4931-96E2-803F77D2CA9C}" destId="{5FDE0850-44AB-4B51-B14C-541814BE61D3}" srcOrd="2" destOrd="0" parTransId="{A2FA77D1-0D21-4CD8-9A1B-29B1668BFD42}" sibTransId="{58D4CEF6-7F02-4958-8DE7-36AF8410E4CE}"/>
    <dgm:cxn modelId="{58D18A5A-9F13-4760-B6F4-1A3A935DF0CB}" srcId="{F0A0C15D-1AC5-47A1-8398-637E25C0566C}" destId="{41EEF988-0B26-4931-96E2-803F77D2CA9C}" srcOrd="0" destOrd="0" parTransId="{2FA1B895-7B45-411C-AB87-181837AF4CB3}" sibTransId="{74D9C34C-DB1A-48FD-9AD7-6A0572FC79F2}"/>
    <dgm:cxn modelId="{1BD458B5-02F6-4E83-85CF-DCFBC9378F69}" srcId="{41EEF988-0B26-4931-96E2-803F77D2CA9C}" destId="{E143E584-CB59-43EF-AE63-76FE75C48C35}" srcOrd="4" destOrd="0" parTransId="{1DE5B7C5-119C-4894-B8C2-2BBF2EB24ACC}" sibTransId="{E681180F-333F-4BD7-B794-0E4D81653786}"/>
    <dgm:cxn modelId="{988BE275-F01F-4C80-AD10-ED81DDE6EECA}" type="presOf" srcId="{0045C7A1-328C-4BA7-A899-DCD85C8F04C6}" destId="{5CB1B208-A4BF-44CB-882C-3BA1EA6DAFBF}" srcOrd="0" destOrd="2" presId="urn:microsoft.com/office/officeart/2005/8/layout/vList5"/>
    <dgm:cxn modelId="{2E81E382-38BC-4195-A1A3-59BFB1389D5C}" type="presOf" srcId="{C3F0F9F8-EC18-4D54-B301-9B8873ED9325}" destId="{851DAC05-26AE-46A7-AEC1-3411A3EBFDDC}" srcOrd="0" destOrd="3" presId="urn:microsoft.com/office/officeart/2005/8/layout/vList5"/>
    <dgm:cxn modelId="{43A8A0B7-996B-4EE1-B7F9-6D1F488259A2}" type="presOf" srcId="{41EEF988-0B26-4931-96E2-803F77D2CA9C}" destId="{6AFC09E6-A043-43EF-9EF5-8D11C289A0A7}" srcOrd="0" destOrd="0" presId="urn:microsoft.com/office/officeart/2005/8/layout/vList5"/>
    <dgm:cxn modelId="{2A23BF06-684D-4165-A593-433C08688CA4}" type="presParOf" srcId="{6A3E8503-211D-40AD-911F-92A964D3A3AA}" destId="{F96C84BF-39EB-437C-8FC8-60260342F49D}" srcOrd="0" destOrd="0" presId="urn:microsoft.com/office/officeart/2005/8/layout/vList5"/>
    <dgm:cxn modelId="{A836241E-A5ED-4EC9-B240-63CDB24790D2}" type="presParOf" srcId="{F96C84BF-39EB-437C-8FC8-60260342F49D}" destId="{6AFC09E6-A043-43EF-9EF5-8D11C289A0A7}" srcOrd="0" destOrd="0" presId="urn:microsoft.com/office/officeart/2005/8/layout/vList5"/>
    <dgm:cxn modelId="{991B5400-B850-43F3-94A1-0FB33C2A207C}" type="presParOf" srcId="{F96C84BF-39EB-437C-8FC8-60260342F49D}" destId="{851DAC05-26AE-46A7-AEC1-3411A3EBFDDC}" srcOrd="1" destOrd="0" presId="urn:microsoft.com/office/officeart/2005/8/layout/vList5"/>
    <dgm:cxn modelId="{49A32349-47B4-4089-95E9-125D83FB5F0F}" type="presParOf" srcId="{6A3E8503-211D-40AD-911F-92A964D3A3AA}" destId="{10F9F2FF-D18C-467F-8420-08B544FB7939}" srcOrd="1" destOrd="0" presId="urn:microsoft.com/office/officeart/2005/8/layout/vList5"/>
    <dgm:cxn modelId="{091C28DA-E065-41B5-B50E-A281EE01FEC8}" type="presParOf" srcId="{6A3E8503-211D-40AD-911F-92A964D3A3AA}" destId="{C24824D2-097A-4434-AF25-8F3F863B3820}" srcOrd="2" destOrd="0" presId="urn:microsoft.com/office/officeart/2005/8/layout/vList5"/>
    <dgm:cxn modelId="{C88900D2-9770-4587-858E-92FCCF2117A8}" type="presParOf" srcId="{C24824D2-097A-4434-AF25-8F3F863B3820}" destId="{539584B3-3202-460A-8F96-43AFEE8A565C}" srcOrd="0" destOrd="0" presId="urn:microsoft.com/office/officeart/2005/8/layout/vList5"/>
    <dgm:cxn modelId="{EE2658D8-CE40-412B-BADB-33D7066BC829}" type="presParOf" srcId="{C24824D2-097A-4434-AF25-8F3F863B3820}" destId="{5CB1B208-A4BF-44CB-882C-3BA1EA6DAFBF}"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202173-BE06-4D4A-877B-A19D320723A2}">
      <dsp:nvSpPr>
        <dsp:cNvPr id="0" name=""/>
        <dsp:cNvSpPr/>
      </dsp:nvSpPr>
      <dsp:spPr>
        <a:xfrm rot="5400000">
          <a:off x="3074336" y="0"/>
          <a:ext cx="3455702" cy="3449638"/>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E57EBF8-3C2B-48C1-A650-72BF23A19C24}">
      <dsp:nvSpPr>
        <dsp:cNvPr id="0" name=""/>
        <dsp:cNvSpPr/>
      </dsp:nvSpPr>
      <dsp:spPr>
        <a:xfrm>
          <a:off x="3683402" y="0"/>
          <a:ext cx="2292545" cy="750806"/>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tr-TR" sz="2500" kern="1200" dirty="0" err="1" smtClean="0"/>
            <a:t>colore</a:t>
          </a:r>
          <a:endParaRPr lang="en-GB" sz="2500" kern="1200" dirty="0"/>
        </a:p>
      </dsp:txBody>
      <dsp:txXfrm>
        <a:off x="3720053" y="36651"/>
        <a:ext cx="2219243" cy="677504"/>
      </dsp:txXfrm>
    </dsp:sp>
    <dsp:sp modelId="{AD6516AE-80E5-481A-84A8-C02386624EAD}">
      <dsp:nvSpPr>
        <dsp:cNvPr id="0" name=""/>
        <dsp:cNvSpPr/>
      </dsp:nvSpPr>
      <dsp:spPr>
        <a:xfrm>
          <a:off x="3618529" y="1065331"/>
          <a:ext cx="2519765" cy="608764"/>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tr-TR" sz="2500" kern="1200" dirty="0" err="1" smtClean="0"/>
            <a:t>cultura</a:t>
          </a:r>
          <a:endParaRPr lang="en-GB" sz="2500" kern="1200" dirty="0"/>
        </a:p>
      </dsp:txBody>
      <dsp:txXfrm>
        <a:off x="3648246" y="1095048"/>
        <a:ext cx="2460331" cy="549330"/>
      </dsp:txXfrm>
    </dsp:sp>
    <dsp:sp modelId="{4A4ADEF5-E9DA-44C5-8AB6-0C3E5D0BE422}">
      <dsp:nvSpPr>
        <dsp:cNvPr id="0" name=""/>
        <dsp:cNvSpPr/>
      </dsp:nvSpPr>
      <dsp:spPr>
        <a:xfrm>
          <a:off x="3578522" y="2079931"/>
          <a:ext cx="2459084" cy="582091"/>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ctr" anchorCtr="0">
          <a:noAutofit/>
        </a:bodyPr>
        <a:lstStyle/>
        <a:p>
          <a:pPr lvl="0" algn="ctr" defTabSz="1111250">
            <a:lnSpc>
              <a:spcPct val="90000"/>
            </a:lnSpc>
            <a:spcBef>
              <a:spcPct val="0"/>
            </a:spcBef>
            <a:spcAft>
              <a:spcPct val="35000"/>
            </a:spcAft>
          </a:pPr>
          <a:r>
            <a:rPr lang="tr-TR" sz="2500" kern="1200" dirty="0" err="1" smtClean="0"/>
            <a:t>culture</a:t>
          </a:r>
          <a:endParaRPr lang="en-GB" sz="2500" kern="1200" dirty="0"/>
        </a:p>
      </dsp:txBody>
      <dsp:txXfrm>
        <a:off x="3606937" y="2108346"/>
        <a:ext cx="2402254" cy="5252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3FCD1C-734C-491E-9FA9-44DE7598E818}">
      <dsp:nvSpPr>
        <dsp:cNvPr id="0" name=""/>
        <dsp:cNvSpPr/>
      </dsp:nvSpPr>
      <dsp:spPr>
        <a:xfrm>
          <a:off x="0" y="1323076"/>
          <a:ext cx="9604375" cy="1039223"/>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63144" tIns="263144" rIns="263144" bIns="263144" numCol="1" spcCol="1270" anchor="ctr" anchorCtr="0">
          <a:noAutofit/>
        </a:bodyPr>
        <a:lstStyle/>
        <a:p>
          <a:pPr lvl="0" algn="ctr" defTabSz="1644650">
            <a:lnSpc>
              <a:spcPct val="90000"/>
            </a:lnSpc>
            <a:spcBef>
              <a:spcPct val="0"/>
            </a:spcBef>
            <a:spcAft>
              <a:spcPct val="35000"/>
            </a:spcAft>
          </a:pPr>
          <a:r>
            <a:rPr lang="tr-TR" sz="3700" kern="1200" dirty="0" err="1" smtClean="0"/>
            <a:t>Perspectives</a:t>
          </a:r>
          <a:endParaRPr lang="en-GB" sz="3700" kern="1200" dirty="0"/>
        </a:p>
      </dsp:txBody>
      <dsp:txXfrm>
        <a:off x="0" y="1323076"/>
        <a:ext cx="2881312" cy="1039223"/>
      </dsp:txXfrm>
    </dsp:sp>
    <dsp:sp modelId="{6B9E7592-557F-4202-AAF3-EAEEBA4370BF}">
      <dsp:nvSpPr>
        <dsp:cNvPr id="0" name=""/>
        <dsp:cNvSpPr/>
      </dsp:nvSpPr>
      <dsp:spPr>
        <a:xfrm>
          <a:off x="5005927" y="122682"/>
          <a:ext cx="2281744" cy="86601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tr-TR" sz="1100" kern="1200" dirty="0" err="1" smtClean="0"/>
            <a:t>Culture</a:t>
          </a:r>
          <a:endParaRPr lang="en-GB" sz="1100" kern="1200" dirty="0"/>
        </a:p>
      </dsp:txBody>
      <dsp:txXfrm>
        <a:off x="5031292" y="148047"/>
        <a:ext cx="2231014" cy="815289"/>
      </dsp:txXfrm>
    </dsp:sp>
    <dsp:sp modelId="{7DD91080-B777-4EA3-B7A3-60EEE6FB73BD}">
      <dsp:nvSpPr>
        <dsp:cNvPr id="0" name=""/>
        <dsp:cNvSpPr/>
      </dsp:nvSpPr>
      <dsp:spPr>
        <a:xfrm>
          <a:off x="5302430" y="988702"/>
          <a:ext cx="844369" cy="346407"/>
        </a:xfrm>
        <a:custGeom>
          <a:avLst/>
          <a:gdLst/>
          <a:ahLst/>
          <a:cxnLst/>
          <a:rect l="0" t="0" r="0" b="0"/>
          <a:pathLst>
            <a:path>
              <a:moveTo>
                <a:pt x="844369" y="0"/>
              </a:moveTo>
              <a:lnTo>
                <a:pt x="844369" y="173203"/>
              </a:lnTo>
              <a:lnTo>
                <a:pt x="0" y="173203"/>
              </a:lnTo>
              <a:lnTo>
                <a:pt x="0" y="346407"/>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55DBF8A-6C06-4C18-B1F6-C45B20586B1A}">
      <dsp:nvSpPr>
        <dsp:cNvPr id="0" name=""/>
        <dsp:cNvSpPr/>
      </dsp:nvSpPr>
      <dsp:spPr>
        <a:xfrm>
          <a:off x="4652916" y="1335110"/>
          <a:ext cx="1299029" cy="86601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tr-TR" sz="1100" kern="1200" dirty="0" err="1" smtClean="0"/>
            <a:t>Modernist</a:t>
          </a:r>
          <a:r>
            <a:rPr lang="tr-TR" sz="1100" kern="1200" dirty="0" smtClean="0"/>
            <a:t> (</a:t>
          </a:r>
          <a:r>
            <a:rPr lang="tr-TR" sz="1100" kern="1200" dirty="0" err="1" smtClean="0"/>
            <a:t>essentialist</a:t>
          </a:r>
          <a:r>
            <a:rPr lang="tr-TR" sz="1100" kern="1200" dirty="0" smtClean="0"/>
            <a:t>) </a:t>
          </a:r>
          <a:endParaRPr lang="en-GB" sz="1100" kern="1200" dirty="0"/>
        </a:p>
      </dsp:txBody>
      <dsp:txXfrm>
        <a:off x="4678281" y="1360475"/>
        <a:ext cx="1248299" cy="815289"/>
      </dsp:txXfrm>
    </dsp:sp>
    <dsp:sp modelId="{DD99136F-F91E-4DCE-BC69-A45A94F7EEC7}">
      <dsp:nvSpPr>
        <dsp:cNvPr id="0" name=""/>
        <dsp:cNvSpPr/>
      </dsp:nvSpPr>
      <dsp:spPr>
        <a:xfrm>
          <a:off x="5256710" y="2201129"/>
          <a:ext cx="91440" cy="346407"/>
        </a:xfrm>
        <a:custGeom>
          <a:avLst/>
          <a:gdLst/>
          <a:ahLst/>
          <a:cxnLst/>
          <a:rect l="0" t="0" r="0" b="0"/>
          <a:pathLst>
            <a:path>
              <a:moveTo>
                <a:pt x="45720" y="0"/>
              </a:moveTo>
              <a:lnTo>
                <a:pt x="45720" y="346407"/>
              </a:lnTo>
            </a:path>
          </a:pathLst>
        </a:custGeom>
        <a:noFill/>
        <a:ln w="1587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AD78DD1-12D9-41CD-BA9D-AC0212FBD771}">
      <dsp:nvSpPr>
        <dsp:cNvPr id="0" name=""/>
        <dsp:cNvSpPr/>
      </dsp:nvSpPr>
      <dsp:spPr>
        <a:xfrm>
          <a:off x="4652916" y="2547537"/>
          <a:ext cx="1299029" cy="86601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tr-TR" sz="1100" kern="1200" dirty="0" err="1" smtClean="0"/>
            <a:t>Aiming</a:t>
          </a:r>
          <a:r>
            <a:rPr lang="tr-TR" sz="1100" kern="1200" dirty="0" smtClean="0"/>
            <a:t> </a:t>
          </a:r>
          <a:r>
            <a:rPr lang="tr-TR" sz="1100" kern="1200" dirty="0" err="1" smtClean="0"/>
            <a:t>for</a:t>
          </a:r>
          <a:r>
            <a:rPr lang="tr-TR" sz="1100" kern="1200" dirty="0" smtClean="0"/>
            <a:t> a </a:t>
          </a:r>
          <a:r>
            <a:rPr lang="tr-TR" sz="1100" kern="1200" dirty="0" err="1" smtClean="0"/>
            <a:t>clear</a:t>
          </a:r>
          <a:r>
            <a:rPr lang="tr-TR" sz="1100" kern="1200" dirty="0" smtClean="0"/>
            <a:t> </a:t>
          </a:r>
          <a:r>
            <a:rPr lang="tr-TR" sz="1100" kern="1200" dirty="0" err="1" smtClean="0"/>
            <a:t>cut</a:t>
          </a:r>
          <a:r>
            <a:rPr lang="tr-TR" sz="1100" kern="1200" dirty="0" smtClean="0"/>
            <a:t> </a:t>
          </a:r>
          <a:r>
            <a:rPr lang="tr-TR" sz="1100" kern="1200" dirty="0" err="1" smtClean="0"/>
            <a:t>definition</a:t>
          </a:r>
          <a:r>
            <a:rPr lang="tr-TR" sz="1100" kern="1200" dirty="0" smtClean="0"/>
            <a:t> </a:t>
          </a:r>
          <a:r>
            <a:rPr lang="tr-TR" sz="1100" kern="1200" dirty="0" err="1" smtClean="0"/>
            <a:t>and</a:t>
          </a:r>
          <a:r>
            <a:rPr lang="tr-TR" sz="1100" kern="1200" dirty="0" smtClean="0"/>
            <a:t> </a:t>
          </a:r>
          <a:r>
            <a:rPr lang="tr-TR" sz="1100" kern="1200" dirty="0" err="1" smtClean="0"/>
            <a:t>specifying</a:t>
          </a:r>
          <a:r>
            <a:rPr lang="tr-TR" sz="1100" kern="1200" dirty="0" smtClean="0"/>
            <a:t> </a:t>
          </a:r>
          <a:r>
            <a:rPr lang="tr-TR" sz="1100" kern="1200" dirty="0" err="1" smtClean="0"/>
            <a:t>Cultures</a:t>
          </a:r>
          <a:r>
            <a:rPr lang="tr-TR" sz="1100" kern="1200" dirty="0" smtClean="0"/>
            <a:t> </a:t>
          </a:r>
          <a:r>
            <a:rPr lang="tr-TR" sz="1100" kern="1200" dirty="0" err="1" smtClean="0"/>
            <a:t>to</a:t>
          </a:r>
          <a:r>
            <a:rPr lang="tr-TR" sz="1100" kern="1200" dirty="0" smtClean="0"/>
            <a:t> </a:t>
          </a:r>
          <a:r>
            <a:rPr lang="tr-TR" sz="1100" kern="1200" dirty="0" err="1" smtClean="0"/>
            <a:t>groups</a:t>
          </a:r>
          <a:endParaRPr lang="en-GB" sz="1100" kern="1200" dirty="0"/>
        </a:p>
      </dsp:txBody>
      <dsp:txXfrm>
        <a:off x="4678281" y="2572902"/>
        <a:ext cx="1248299" cy="815289"/>
      </dsp:txXfrm>
    </dsp:sp>
    <dsp:sp modelId="{F22D41C2-147E-4B23-B531-4C9F4269B233}">
      <dsp:nvSpPr>
        <dsp:cNvPr id="0" name=""/>
        <dsp:cNvSpPr/>
      </dsp:nvSpPr>
      <dsp:spPr>
        <a:xfrm>
          <a:off x="6146800" y="988702"/>
          <a:ext cx="844369" cy="346407"/>
        </a:xfrm>
        <a:custGeom>
          <a:avLst/>
          <a:gdLst/>
          <a:ahLst/>
          <a:cxnLst/>
          <a:rect l="0" t="0" r="0" b="0"/>
          <a:pathLst>
            <a:path>
              <a:moveTo>
                <a:pt x="0" y="0"/>
              </a:moveTo>
              <a:lnTo>
                <a:pt x="0" y="173203"/>
              </a:lnTo>
              <a:lnTo>
                <a:pt x="844369" y="173203"/>
              </a:lnTo>
              <a:lnTo>
                <a:pt x="844369" y="346407"/>
              </a:lnTo>
            </a:path>
          </a:pathLst>
        </a:custGeom>
        <a:noFill/>
        <a:ln w="1587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85982B7-68C5-4F41-9D89-38E5B5244D71}">
      <dsp:nvSpPr>
        <dsp:cNvPr id="0" name=""/>
        <dsp:cNvSpPr/>
      </dsp:nvSpPr>
      <dsp:spPr>
        <a:xfrm>
          <a:off x="6341654" y="1335110"/>
          <a:ext cx="1299029" cy="86601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tr-TR" sz="1100" kern="1200" dirty="0" smtClean="0"/>
            <a:t>Post-</a:t>
          </a:r>
          <a:r>
            <a:rPr lang="tr-TR" sz="1100" kern="1200" dirty="0" err="1" smtClean="0"/>
            <a:t>modernist</a:t>
          </a:r>
          <a:r>
            <a:rPr lang="tr-TR" sz="1100" kern="1200" dirty="0" smtClean="0"/>
            <a:t> (</a:t>
          </a:r>
          <a:r>
            <a:rPr lang="tr-TR" sz="1100" kern="1200" dirty="0" err="1" smtClean="0"/>
            <a:t>non</a:t>
          </a:r>
          <a:r>
            <a:rPr lang="tr-TR" sz="1100" kern="1200" dirty="0" smtClean="0"/>
            <a:t>-</a:t>
          </a:r>
          <a:r>
            <a:rPr lang="tr-TR" sz="1100" kern="1200" dirty="0" err="1" smtClean="0"/>
            <a:t>essentialist</a:t>
          </a:r>
          <a:r>
            <a:rPr lang="tr-TR" sz="1100" kern="1200" dirty="0" smtClean="0"/>
            <a:t>)</a:t>
          </a:r>
          <a:endParaRPr lang="en-GB" sz="1100" kern="1200" dirty="0"/>
        </a:p>
      </dsp:txBody>
      <dsp:txXfrm>
        <a:off x="6367019" y="1360475"/>
        <a:ext cx="1248299" cy="815289"/>
      </dsp:txXfrm>
    </dsp:sp>
    <dsp:sp modelId="{B2283BE9-7DFF-4E65-9F57-04EB20ED743E}">
      <dsp:nvSpPr>
        <dsp:cNvPr id="0" name=""/>
        <dsp:cNvSpPr/>
      </dsp:nvSpPr>
      <dsp:spPr>
        <a:xfrm>
          <a:off x="6945449" y="2201129"/>
          <a:ext cx="91440" cy="346407"/>
        </a:xfrm>
        <a:custGeom>
          <a:avLst/>
          <a:gdLst/>
          <a:ahLst/>
          <a:cxnLst/>
          <a:rect l="0" t="0" r="0" b="0"/>
          <a:pathLst>
            <a:path>
              <a:moveTo>
                <a:pt x="45720" y="0"/>
              </a:moveTo>
              <a:lnTo>
                <a:pt x="45720" y="346407"/>
              </a:lnTo>
            </a:path>
          </a:pathLst>
        </a:custGeom>
        <a:noFill/>
        <a:ln w="15875"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4FECC593-217E-44CE-9B39-8AEAE37331C4}">
      <dsp:nvSpPr>
        <dsp:cNvPr id="0" name=""/>
        <dsp:cNvSpPr/>
      </dsp:nvSpPr>
      <dsp:spPr>
        <a:xfrm>
          <a:off x="6341654" y="2547537"/>
          <a:ext cx="1299029" cy="866019"/>
        </a:xfrm>
        <a:prstGeom prst="roundRect">
          <a:avLst>
            <a:gd name="adj" fmla="val 10000"/>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ctr" defTabSz="488950">
            <a:lnSpc>
              <a:spcPct val="90000"/>
            </a:lnSpc>
            <a:spcBef>
              <a:spcPct val="0"/>
            </a:spcBef>
            <a:spcAft>
              <a:spcPct val="35000"/>
            </a:spcAft>
          </a:pPr>
          <a:r>
            <a:rPr lang="tr-TR" sz="1100" kern="1200" dirty="0" err="1" smtClean="0"/>
            <a:t>Focuses</a:t>
          </a:r>
          <a:r>
            <a:rPr lang="tr-TR" sz="1100" kern="1200" dirty="0" smtClean="0"/>
            <a:t> on </a:t>
          </a:r>
          <a:r>
            <a:rPr lang="tr-TR" sz="1100" kern="1200" dirty="0" err="1" smtClean="0"/>
            <a:t>the</a:t>
          </a:r>
          <a:r>
            <a:rPr lang="tr-TR" sz="1100" kern="1200" dirty="0" smtClean="0"/>
            <a:t> </a:t>
          </a:r>
          <a:r>
            <a:rPr lang="tr-TR" sz="1100" kern="1200" dirty="0" err="1" smtClean="0"/>
            <a:t>complexity</a:t>
          </a:r>
          <a:r>
            <a:rPr lang="tr-TR" sz="1100" kern="1200" dirty="0" smtClean="0"/>
            <a:t> of </a:t>
          </a:r>
          <a:r>
            <a:rPr lang="tr-TR" sz="1100" kern="1200" dirty="0" err="1" smtClean="0"/>
            <a:t>abstract</a:t>
          </a:r>
          <a:r>
            <a:rPr lang="tr-TR" sz="1100" kern="1200" dirty="0" smtClean="0"/>
            <a:t> </a:t>
          </a:r>
          <a:r>
            <a:rPr lang="tr-TR" sz="1100" kern="1200" dirty="0" err="1" smtClean="0"/>
            <a:t>concepts</a:t>
          </a:r>
          <a:endParaRPr lang="en-GB" sz="1100" kern="1200" dirty="0"/>
        </a:p>
      </dsp:txBody>
      <dsp:txXfrm>
        <a:off x="6367019" y="2572902"/>
        <a:ext cx="1248299" cy="8152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51DAC05-26AE-46A7-AEC1-3411A3EBFDDC}">
      <dsp:nvSpPr>
        <dsp:cNvPr id="0" name=""/>
        <dsp:cNvSpPr/>
      </dsp:nvSpPr>
      <dsp:spPr>
        <a:xfrm rot="5400000">
          <a:off x="5857891" y="-2232003"/>
          <a:ext cx="1346167" cy="6146800"/>
        </a:xfrm>
        <a:prstGeom prst="round2Same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endParaRPr lang="en-GB" sz="1200" b="0" kern="1200" dirty="0"/>
        </a:p>
        <a:p>
          <a:pPr marL="114300" lvl="1" indent="-114300" algn="l" defTabSz="533400">
            <a:lnSpc>
              <a:spcPct val="90000"/>
            </a:lnSpc>
            <a:spcBef>
              <a:spcPct val="0"/>
            </a:spcBef>
            <a:spcAft>
              <a:spcPct val="15000"/>
            </a:spcAft>
            <a:buChar char="••"/>
          </a:pPr>
          <a:r>
            <a:rPr lang="tr-TR" sz="1200" kern="1200" dirty="0" err="1" smtClean="0"/>
            <a:t>Scientific</a:t>
          </a:r>
          <a:r>
            <a:rPr lang="tr-TR" sz="1200" kern="1200" dirty="0" smtClean="0"/>
            <a:t> </a:t>
          </a:r>
          <a:r>
            <a:rPr lang="tr-TR" sz="1200" kern="1200" dirty="0" err="1" smtClean="0"/>
            <a:t>progress</a:t>
          </a:r>
          <a:r>
            <a:rPr lang="tr-TR" sz="1200" kern="1200" dirty="0" smtClean="0"/>
            <a:t>=</a:t>
          </a:r>
          <a:r>
            <a:rPr lang="tr-TR" sz="1200" kern="1200" dirty="0" err="1" smtClean="0"/>
            <a:t>better</a:t>
          </a:r>
          <a:r>
            <a:rPr lang="tr-TR" sz="1200" kern="1200" dirty="0" smtClean="0"/>
            <a:t> </a:t>
          </a:r>
          <a:r>
            <a:rPr lang="tr-TR" sz="1200" kern="1200" dirty="0" err="1" smtClean="0"/>
            <a:t>society</a:t>
          </a:r>
          <a:endParaRPr lang="en-GB" sz="1200" kern="1200" dirty="0"/>
        </a:p>
        <a:p>
          <a:pPr marL="114300" lvl="1" indent="-114300" algn="l" defTabSz="533400">
            <a:lnSpc>
              <a:spcPct val="90000"/>
            </a:lnSpc>
            <a:spcBef>
              <a:spcPct val="0"/>
            </a:spcBef>
            <a:spcAft>
              <a:spcPct val="15000"/>
            </a:spcAft>
            <a:buChar char="••"/>
          </a:pPr>
          <a:r>
            <a:rPr lang="tr-TR" sz="1200" kern="1200" dirty="0" err="1" smtClean="0"/>
            <a:t>Based</a:t>
          </a:r>
          <a:r>
            <a:rPr lang="tr-TR" sz="1200" kern="1200" dirty="0" smtClean="0"/>
            <a:t> on western </a:t>
          </a:r>
          <a:r>
            <a:rPr lang="tr-TR" sz="1200" kern="1200" dirty="0" err="1" smtClean="0"/>
            <a:t>values</a:t>
          </a:r>
          <a:r>
            <a:rPr lang="tr-TR" sz="1200" kern="1200" dirty="0" smtClean="0"/>
            <a:t> </a:t>
          </a:r>
          <a:r>
            <a:rPr lang="tr-TR" sz="1200" kern="1200" dirty="0" err="1" smtClean="0"/>
            <a:t>after</a:t>
          </a:r>
          <a:r>
            <a:rPr lang="tr-TR" sz="1200" kern="1200" dirty="0" smtClean="0"/>
            <a:t> </a:t>
          </a:r>
          <a:r>
            <a:rPr lang="tr-TR" sz="1200" kern="1200" dirty="0" err="1" smtClean="0"/>
            <a:t>the</a:t>
          </a:r>
          <a:r>
            <a:rPr lang="tr-TR" sz="1200" kern="1200" dirty="0" smtClean="0"/>
            <a:t> </a:t>
          </a:r>
          <a:r>
            <a:rPr lang="tr-TR" sz="1200" kern="1200" dirty="0" err="1" smtClean="0"/>
            <a:t>Enlightment</a:t>
          </a:r>
          <a:r>
            <a:rPr lang="tr-TR" sz="1200" kern="1200" dirty="0" smtClean="0"/>
            <a:t> </a:t>
          </a:r>
          <a:r>
            <a:rPr lang="tr-TR" sz="1200" kern="1200" dirty="0" err="1" smtClean="0"/>
            <a:t>Period</a:t>
          </a:r>
          <a:r>
            <a:rPr lang="tr-TR" sz="1200" kern="1200" dirty="0" smtClean="0"/>
            <a:t>.</a:t>
          </a:r>
          <a:endParaRPr lang="en-GB" sz="1200" kern="1200" dirty="0"/>
        </a:p>
        <a:p>
          <a:pPr marL="114300" lvl="1" indent="-114300" algn="l" defTabSz="533400">
            <a:lnSpc>
              <a:spcPct val="90000"/>
            </a:lnSpc>
            <a:spcBef>
              <a:spcPct val="0"/>
            </a:spcBef>
            <a:spcAft>
              <a:spcPct val="15000"/>
            </a:spcAft>
            <a:buChar char="••"/>
          </a:pPr>
          <a:r>
            <a:rPr lang="tr-TR" sz="1200" kern="1200" dirty="0" err="1" smtClean="0"/>
            <a:t>Centrality</a:t>
          </a:r>
          <a:r>
            <a:rPr lang="tr-TR" sz="1200" kern="1200" dirty="0" smtClean="0"/>
            <a:t> of </a:t>
          </a:r>
          <a:r>
            <a:rPr lang="tr-TR" sz="1200" kern="1200" dirty="0" err="1" smtClean="0"/>
            <a:t>knowledge</a:t>
          </a:r>
          <a:endParaRPr lang="en-GB" sz="1200" kern="1200" dirty="0"/>
        </a:p>
        <a:p>
          <a:pPr marL="114300" lvl="1" indent="-114300" algn="l" defTabSz="533400">
            <a:lnSpc>
              <a:spcPct val="90000"/>
            </a:lnSpc>
            <a:spcBef>
              <a:spcPct val="0"/>
            </a:spcBef>
            <a:spcAft>
              <a:spcPct val="15000"/>
            </a:spcAft>
            <a:buChar char="••"/>
          </a:pPr>
          <a:r>
            <a:rPr lang="tr-TR" sz="1200" kern="1200" dirty="0" err="1" smtClean="0"/>
            <a:t>Single</a:t>
          </a:r>
          <a:r>
            <a:rPr lang="tr-TR" sz="1200" kern="1200" dirty="0" smtClean="0"/>
            <a:t> </a:t>
          </a:r>
          <a:r>
            <a:rPr lang="tr-TR" sz="1200" kern="1200" dirty="0" err="1" smtClean="0"/>
            <a:t>reality</a:t>
          </a:r>
          <a:endParaRPr lang="en-GB" sz="1200" kern="1200" dirty="0"/>
        </a:p>
        <a:p>
          <a:pPr marL="114300" lvl="1" indent="-114300" algn="l" defTabSz="533400">
            <a:lnSpc>
              <a:spcPct val="90000"/>
            </a:lnSpc>
            <a:spcBef>
              <a:spcPct val="0"/>
            </a:spcBef>
            <a:spcAft>
              <a:spcPct val="15000"/>
            </a:spcAft>
            <a:buChar char="••"/>
          </a:pPr>
          <a:r>
            <a:rPr lang="tr-TR" sz="1200" kern="1200" dirty="0" err="1" smtClean="0"/>
            <a:t>Social</a:t>
          </a:r>
          <a:r>
            <a:rPr lang="tr-TR" sz="1200" kern="1200" dirty="0" smtClean="0"/>
            <a:t> </a:t>
          </a:r>
          <a:r>
            <a:rPr lang="tr-TR" sz="1200" kern="1200" dirty="0" err="1" smtClean="0"/>
            <a:t>issues</a:t>
          </a:r>
          <a:r>
            <a:rPr lang="tr-TR" sz="1200" kern="1200" dirty="0" smtClean="0"/>
            <a:t> can be </a:t>
          </a:r>
          <a:r>
            <a:rPr lang="tr-TR" sz="1200" kern="1200" dirty="0" err="1" smtClean="0"/>
            <a:t>categorised</a:t>
          </a:r>
          <a:r>
            <a:rPr lang="tr-TR" sz="1200" kern="1200" dirty="0" smtClean="0"/>
            <a:t> </a:t>
          </a:r>
          <a:r>
            <a:rPr lang="tr-TR" sz="1200" kern="1200" dirty="0" err="1" smtClean="0"/>
            <a:t>and</a:t>
          </a:r>
          <a:r>
            <a:rPr lang="tr-TR" sz="1200" kern="1200" dirty="0" smtClean="0"/>
            <a:t> </a:t>
          </a:r>
          <a:r>
            <a:rPr lang="tr-TR" sz="1200" kern="1200" dirty="0" err="1" smtClean="0"/>
            <a:t>explained</a:t>
          </a:r>
          <a:r>
            <a:rPr lang="tr-TR" sz="1200" kern="1200" dirty="0" smtClean="0"/>
            <a:t> </a:t>
          </a:r>
          <a:r>
            <a:rPr lang="tr-TR" sz="1200" kern="1200" dirty="0" err="1" smtClean="0"/>
            <a:t>through</a:t>
          </a:r>
          <a:r>
            <a:rPr lang="tr-TR" sz="1200" kern="1200" dirty="0" smtClean="0"/>
            <a:t> </a:t>
          </a:r>
          <a:r>
            <a:rPr lang="tr-TR" sz="1200" b="1" kern="1200" dirty="0" err="1" smtClean="0"/>
            <a:t>scientific</a:t>
          </a:r>
          <a:r>
            <a:rPr lang="tr-TR" sz="1200" b="1" kern="1200" dirty="0" smtClean="0"/>
            <a:t> </a:t>
          </a:r>
          <a:r>
            <a:rPr lang="tr-TR" sz="1200" b="1" kern="1200" dirty="0" err="1" smtClean="0"/>
            <a:t>methods</a:t>
          </a:r>
          <a:endParaRPr lang="en-GB" sz="1200" b="1" kern="1200" dirty="0"/>
        </a:p>
      </dsp:txBody>
      <dsp:txXfrm rot="-5400000">
        <a:off x="3457575" y="234027"/>
        <a:ext cx="6081086" cy="1214739"/>
      </dsp:txXfrm>
    </dsp:sp>
    <dsp:sp modelId="{6AFC09E6-A043-43EF-9EF5-8D11C289A0A7}">
      <dsp:nvSpPr>
        <dsp:cNvPr id="0" name=""/>
        <dsp:cNvSpPr/>
      </dsp:nvSpPr>
      <dsp:spPr>
        <a:xfrm>
          <a:off x="0" y="42"/>
          <a:ext cx="3457575" cy="1682709"/>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tr-TR" sz="3500" kern="1200" dirty="0" err="1" smtClean="0"/>
            <a:t>Modernism</a:t>
          </a:r>
          <a:endParaRPr lang="en-GB" sz="3500" kern="1200" dirty="0"/>
        </a:p>
      </dsp:txBody>
      <dsp:txXfrm>
        <a:off x="82143" y="82185"/>
        <a:ext cx="3293289" cy="1518423"/>
      </dsp:txXfrm>
    </dsp:sp>
    <dsp:sp modelId="{5CB1B208-A4BF-44CB-882C-3BA1EA6DAFBF}">
      <dsp:nvSpPr>
        <dsp:cNvPr id="0" name=""/>
        <dsp:cNvSpPr/>
      </dsp:nvSpPr>
      <dsp:spPr>
        <a:xfrm rot="5400000">
          <a:off x="5857891" y="-465158"/>
          <a:ext cx="1346167" cy="6146800"/>
        </a:xfrm>
        <a:prstGeom prst="round2SameRect">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22860" rIns="45720" bIns="22860" numCol="1" spcCol="1270" anchor="ctr" anchorCtr="0">
          <a:noAutofit/>
        </a:bodyPr>
        <a:lstStyle/>
        <a:p>
          <a:pPr marL="114300" lvl="1" indent="-114300" algn="l" defTabSz="533400">
            <a:lnSpc>
              <a:spcPct val="90000"/>
            </a:lnSpc>
            <a:spcBef>
              <a:spcPct val="0"/>
            </a:spcBef>
            <a:spcAft>
              <a:spcPct val="15000"/>
            </a:spcAft>
            <a:buChar char="••"/>
          </a:pPr>
          <a:r>
            <a:rPr lang="en-US" sz="1200" b="0" i="0" kern="1200" dirty="0" smtClean="0"/>
            <a:t>refers to new ways of thinking about thought</a:t>
          </a:r>
          <a:endParaRPr lang="en-GB" sz="1200" kern="1200" dirty="0"/>
        </a:p>
        <a:p>
          <a:pPr marL="114300" lvl="1" indent="-114300" algn="l" defTabSz="533400">
            <a:lnSpc>
              <a:spcPct val="90000"/>
            </a:lnSpc>
            <a:spcBef>
              <a:spcPct val="0"/>
            </a:spcBef>
            <a:spcAft>
              <a:spcPct val="15000"/>
            </a:spcAft>
            <a:buChar char="••"/>
          </a:pPr>
          <a:r>
            <a:rPr lang="tr-TR" sz="1200" kern="1200" dirty="0" smtClean="0"/>
            <a:t>Rejects clear cut realities/definitions in a globalised (hybrid) world: relativism</a:t>
          </a:r>
          <a:endParaRPr lang="en-GB" sz="1200" kern="1200" dirty="0"/>
        </a:p>
        <a:p>
          <a:pPr marL="114300" lvl="1" indent="-114300" algn="l" defTabSz="533400">
            <a:lnSpc>
              <a:spcPct val="90000"/>
            </a:lnSpc>
            <a:spcBef>
              <a:spcPct val="0"/>
            </a:spcBef>
            <a:spcAft>
              <a:spcPct val="15000"/>
            </a:spcAft>
            <a:buChar char="••"/>
          </a:pPr>
          <a:r>
            <a:rPr lang="tr-TR" sz="1200" kern="1200" dirty="0" smtClean="0"/>
            <a:t>Knowledge is not objective-it is distorted by power(Foucoult): </a:t>
          </a:r>
          <a:r>
            <a:rPr lang="en-US" sz="1200" b="0" i="0" kern="1200" dirty="0" smtClean="0"/>
            <a:t>knowledge we collect about the world is shaped by the subjective views and values of those with power.</a:t>
          </a:r>
          <a:endParaRPr lang="en-GB" sz="1200" kern="1200" dirty="0"/>
        </a:p>
        <a:p>
          <a:pPr marL="114300" lvl="1" indent="-114300" algn="l" defTabSz="533400">
            <a:lnSpc>
              <a:spcPct val="90000"/>
            </a:lnSpc>
            <a:spcBef>
              <a:spcPct val="0"/>
            </a:spcBef>
            <a:spcAft>
              <a:spcPct val="15000"/>
            </a:spcAft>
            <a:buChar char="••"/>
          </a:pPr>
          <a:r>
            <a:rPr lang="tr-TR" sz="1200" kern="1200" dirty="0" smtClean="0"/>
            <a:t>Scientific concepts are not neutrally defined- ownership of science</a:t>
          </a:r>
          <a:r>
            <a:rPr lang="en-US" sz="1200" kern="1200" dirty="0" smtClean="0"/>
            <a:t>.</a:t>
          </a:r>
          <a:endParaRPr lang="en-GB" sz="1200" kern="1200" dirty="0"/>
        </a:p>
      </dsp:txBody>
      <dsp:txXfrm rot="-5400000">
        <a:off x="3457575" y="2000872"/>
        <a:ext cx="6081086" cy="1214739"/>
      </dsp:txXfrm>
    </dsp:sp>
    <dsp:sp modelId="{539584B3-3202-460A-8F96-43AFEE8A565C}">
      <dsp:nvSpPr>
        <dsp:cNvPr id="0" name=""/>
        <dsp:cNvSpPr/>
      </dsp:nvSpPr>
      <dsp:spPr>
        <a:xfrm>
          <a:off x="0" y="1766886"/>
          <a:ext cx="3457575" cy="1682709"/>
        </a:xfrm>
        <a:prstGeom prst="roundRect">
          <a:avLst/>
        </a:prstGeom>
        <a:solidFill>
          <a:schemeClr val="accent1">
            <a:hueOff val="0"/>
            <a:satOff val="0"/>
            <a:lumOff val="0"/>
            <a:alphaOff val="0"/>
          </a:schemeClr>
        </a:solid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66675" rIns="133350" bIns="66675" numCol="1" spcCol="1270" anchor="ctr" anchorCtr="0">
          <a:noAutofit/>
        </a:bodyPr>
        <a:lstStyle/>
        <a:p>
          <a:pPr lvl="0" algn="ctr" defTabSz="1555750">
            <a:lnSpc>
              <a:spcPct val="90000"/>
            </a:lnSpc>
            <a:spcBef>
              <a:spcPct val="0"/>
            </a:spcBef>
            <a:spcAft>
              <a:spcPct val="35000"/>
            </a:spcAft>
          </a:pPr>
          <a:r>
            <a:rPr lang="tr-TR" sz="3500" kern="1200" dirty="0" err="1" smtClean="0"/>
            <a:t>Postmodernism</a:t>
          </a:r>
          <a:endParaRPr lang="en-GB" sz="3500" kern="1200" dirty="0"/>
        </a:p>
      </dsp:txBody>
      <dsp:txXfrm>
        <a:off x="82143" y="1849029"/>
        <a:ext cx="3293289" cy="1518423"/>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683" name="Rectangle 2"/>
          <p:cNvSpPr>
            <a:spLocks noGrp="1" noChangeArrowheads="1"/>
          </p:cNvSpPr>
          <p:nvPr>
            <p:ph type="hdr" sz="quarter"/>
          </p:nvPr>
        </p:nvSpPr>
        <p:spPr bwMode="auto">
          <a:xfrm>
            <a:off x="2"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l">
              <a:defRPr sz="1100"/>
            </a:lvl1pPr>
          </a:lstStyle>
          <a:p>
            <a:endParaRPr lang="en-US"/>
          </a:p>
        </p:txBody>
      </p:sp>
      <p:sp>
        <p:nvSpPr>
          <p:cNvPr id="1048684" name="Rectangle 3"/>
          <p:cNvSpPr>
            <a:spLocks noGrp="1" noChangeArrowheads="1"/>
          </p:cNvSpPr>
          <p:nvPr>
            <p:ph type="dt" idx="1"/>
          </p:nvPr>
        </p:nvSpPr>
        <p:spPr bwMode="auto">
          <a:xfrm>
            <a:off x="4021139"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r">
              <a:defRPr sz="1100"/>
            </a:lvl1pPr>
          </a:lstStyle>
          <a:p>
            <a:endParaRPr lang="en-US"/>
          </a:p>
        </p:txBody>
      </p:sp>
      <p:sp>
        <p:nvSpPr>
          <p:cNvPr id="1048685"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headEnd/>
            <a:tailEnd/>
          </a:ln>
          <a:effectLst/>
        </p:spPr>
      </p:sp>
      <p:sp>
        <p:nvSpPr>
          <p:cNvPr id="1048686" name="Rectangle 5"/>
          <p:cNvSpPr>
            <a:spLocks noGrp="1" noChangeArrowheads="1"/>
          </p:cNvSpPr>
          <p:nvPr>
            <p:ph type="body" sz="quarter" idx="3"/>
          </p:nvPr>
        </p:nvSpPr>
        <p:spPr bwMode="auto">
          <a:xfrm>
            <a:off x="709614" y="4862514"/>
            <a:ext cx="5680075" cy="4605337"/>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48687" name="Rectangle 6"/>
          <p:cNvSpPr>
            <a:spLocks noGrp="1" noChangeArrowheads="1"/>
          </p:cNvSpPr>
          <p:nvPr>
            <p:ph type="ftr" sz="quarter" idx="4"/>
          </p:nvPr>
        </p:nvSpPr>
        <p:spPr bwMode="auto">
          <a:xfrm>
            <a:off x="2"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l">
              <a:defRPr sz="1100"/>
            </a:lvl1pPr>
          </a:lstStyle>
          <a:p>
            <a:endParaRPr lang="en-US"/>
          </a:p>
        </p:txBody>
      </p:sp>
      <p:sp>
        <p:nvSpPr>
          <p:cNvPr id="1048688" name="Rectangle 7"/>
          <p:cNvSpPr>
            <a:spLocks noGrp="1" noChangeArrowheads="1"/>
          </p:cNvSpPr>
          <p:nvPr>
            <p:ph type="sldNum" sz="quarter" idx="5"/>
          </p:nvPr>
        </p:nvSpPr>
        <p:spPr bwMode="auto">
          <a:xfrm>
            <a:off x="4021139"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r">
              <a:defRPr sz="1100"/>
            </a:lvl1pPr>
          </a:lstStyle>
          <a:p>
            <a:fld id="{A9A0EA98-5831-4853-B862-C702E6EB345C}" type="slidenum">
              <a:rPr lang="en-US"/>
              <a:t>‹#›</a:t>
            </a:fld>
            <a:endParaRPr lang="en-US"/>
          </a:p>
        </p:txBody>
      </p:sp>
    </p:spTree>
    <p:extLst>
      <p:ext uri="{BB962C8B-B14F-4D97-AF65-F5344CB8AC3E}">
        <p14:creationId xmlns:p14="http://schemas.microsoft.com/office/powerpoint/2010/main" val="3369053301"/>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1048591"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tr-TR"/>
              <a:t>Asıl başlık stilini düzenlemek için tıklayın</a:t>
            </a:r>
            <a:endParaRPr lang="en-US" dirty="0"/>
          </a:p>
        </p:txBody>
      </p:sp>
      <p:sp>
        <p:nvSpPr>
          <p:cNvPr id="1048592"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a:t>Asıl alt başlık stilini düzenlemek için tıklayın</a:t>
            </a:r>
            <a:endParaRPr lang="en-US" dirty="0"/>
          </a:p>
        </p:txBody>
      </p:sp>
      <p:sp>
        <p:nvSpPr>
          <p:cNvPr id="1048593" name="Date Placeholder 3"/>
          <p:cNvSpPr>
            <a:spLocks noGrp="1"/>
          </p:cNvSpPr>
          <p:nvPr>
            <p:ph type="dt" sz="half" idx="10"/>
          </p:nvPr>
        </p:nvSpPr>
        <p:spPr/>
        <p:txBody>
          <a:bodyPr/>
          <a:lstStyle/>
          <a:p>
            <a:fld id="{38BE9693-2FD4-4D6C-B5C8-1C8CCEFE1308}" type="datetimeFigureOut">
              <a:rPr lang="en-US" smtClean="0"/>
              <a:t>2/10/2022</a:t>
            </a:fld>
            <a:endParaRPr lang="en-US"/>
          </a:p>
        </p:txBody>
      </p:sp>
      <p:sp>
        <p:nvSpPr>
          <p:cNvPr id="1048594" name="Footer Placeholder 4"/>
          <p:cNvSpPr>
            <a:spLocks noGrp="1"/>
          </p:cNvSpPr>
          <p:nvPr>
            <p:ph type="ftr" sz="quarter" idx="11"/>
          </p:nvPr>
        </p:nvSpPr>
        <p:spPr>
          <a:xfrm>
            <a:off x="2416500" y="329307"/>
            <a:ext cx="4973915" cy="309201"/>
          </a:xfrm>
        </p:spPr>
        <p:txBody>
          <a:bodyPr/>
          <a:lstStyle/>
          <a:p>
            <a:endParaRPr lang="en-US"/>
          </a:p>
        </p:txBody>
      </p:sp>
      <p:sp>
        <p:nvSpPr>
          <p:cNvPr id="1048595" name="Slide Number Placeholder 5"/>
          <p:cNvSpPr>
            <a:spLocks noGrp="1"/>
          </p:cNvSpPr>
          <p:nvPr>
            <p:ph type="sldNum" sz="quarter" idx="12"/>
          </p:nvPr>
        </p:nvSpPr>
        <p:spPr>
          <a:xfrm>
            <a:off x="1437664" y="798973"/>
            <a:ext cx="811019" cy="503578"/>
          </a:xfrm>
        </p:spPr>
        <p:txBody>
          <a:bodyPr/>
          <a:lstStyle/>
          <a:p>
            <a:fld id="{086731F6-4B8E-449E-BF06-A8CC18D3C90F}" type="slidenum">
              <a:rPr lang="en-US" smtClean="0"/>
              <a:t>‹#›</a:t>
            </a:fld>
            <a:endParaRPr lang="en-US"/>
          </a:p>
        </p:txBody>
      </p:sp>
      <p:cxnSp>
        <p:nvCxnSpPr>
          <p:cNvPr id="3145730" name="Straight Connector 14"/>
          <p:cNvCxnSpPr>
            <a:cxnSpLocks/>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1048656" name="Title 1"/>
          <p:cNvSpPr>
            <a:spLocks noGrp="1"/>
          </p:cNvSpPr>
          <p:nvPr>
            <p:ph type="title"/>
          </p:nvPr>
        </p:nvSpPr>
        <p:spPr/>
        <p:txBody>
          <a:bodyPr/>
          <a:lstStyle/>
          <a:p>
            <a:r>
              <a:rPr lang="tr-TR"/>
              <a:t>Asıl başlık stilini düzenlemek için tıklayın</a:t>
            </a:r>
            <a:endParaRPr lang="en-US" dirty="0"/>
          </a:p>
        </p:txBody>
      </p:sp>
      <p:sp>
        <p:nvSpPr>
          <p:cNvPr id="1048657" name="Vertical Text Placeholder 2"/>
          <p:cNvSpPr>
            <a:spLocks noGrp="1"/>
          </p:cNvSpPr>
          <p:nvPr>
            <p:ph type="body" orient="vert" idx="1"/>
          </p:nvPr>
        </p:nvSpPr>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658" name="Date Placeholder 3"/>
          <p:cNvSpPr>
            <a:spLocks noGrp="1"/>
          </p:cNvSpPr>
          <p:nvPr>
            <p:ph type="dt" sz="half" idx="10"/>
          </p:nvPr>
        </p:nvSpPr>
        <p:spPr/>
        <p:txBody>
          <a:bodyPr/>
          <a:lstStyle/>
          <a:p>
            <a:fld id="{38BE9693-2FD4-4D6C-B5C8-1C8CCEFE1308}" type="datetimeFigureOut">
              <a:rPr lang="en-US" smtClean="0"/>
              <a:t>2/10/2022</a:t>
            </a:fld>
            <a:endParaRPr lang="en-US"/>
          </a:p>
        </p:txBody>
      </p:sp>
      <p:sp>
        <p:nvSpPr>
          <p:cNvPr id="1048659" name="Footer Placeholder 4"/>
          <p:cNvSpPr>
            <a:spLocks noGrp="1"/>
          </p:cNvSpPr>
          <p:nvPr>
            <p:ph type="ftr" sz="quarter" idx="11"/>
          </p:nvPr>
        </p:nvSpPr>
        <p:spPr/>
        <p:txBody>
          <a:bodyPr/>
          <a:lstStyle/>
          <a:p>
            <a:endParaRPr lang="en-US"/>
          </a:p>
        </p:txBody>
      </p:sp>
      <p:sp>
        <p:nvSpPr>
          <p:cNvPr id="1048660" name="Slide Number Placeholder 5"/>
          <p:cNvSpPr>
            <a:spLocks noGrp="1"/>
          </p:cNvSpPr>
          <p:nvPr>
            <p:ph type="sldNum" sz="quarter" idx="12"/>
          </p:nvPr>
        </p:nvSpPr>
        <p:spPr/>
        <p:txBody>
          <a:bodyPr/>
          <a:lstStyle/>
          <a:p>
            <a:fld id="{086731F6-4B8E-449E-BF06-A8CC18D3C90F}" type="slidenum">
              <a:rPr lang="en-US" smtClean="0"/>
              <a:t>‹#›</a:t>
            </a:fld>
            <a:endParaRPr lang="en-US"/>
          </a:p>
        </p:txBody>
      </p:sp>
      <p:cxnSp>
        <p:nvCxnSpPr>
          <p:cNvPr id="3145735" name="Straight Connector 25"/>
          <p:cNvCxnSpPr>
            <a:cxnSpLocks/>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1048643" name="Vertical Title 1"/>
          <p:cNvSpPr>
            <a:spLocks noGrp="1"/>
          </p:cNvSpPr>
          <p:nvPr>
            <p:ph type="title" orient="vert"/>
          </p:nvPr>
        </p:nvSpPr>
        <p:spPr>
          <a:xfrm>
            <a:off x="9439111" y="798973"/>
            <a:ext cx="1615742" cy="4659889"/>
          </a:xfrm>
        </p:spPr>
        <p:txBody>
          <a:bodyPr vert="eaVert"/>
          <a:lstStyle>
            <a:lvl1pPr algn="l"/>
          </a:lstStyle>
          <a:p>
            <a:r>
              <a:rPr lang="tr-TR"/>
              <a:t>Asıl başlık stilini düzenlemek için tıklayın</a:t>
            </a:r>
            <a:endParaRPr lang="en-US" dirty="0"/>
          </a:p>
        </p:txBody>
      </p:sp>
      <p:sp>
        <p:nvSpPr>
          <p:cNvPr id="1048644" name="Vertical Text Placeholder 2"/>
          <p:cNvSpPr>
            <a:spLocks noGrp="1"/>
          </p:cNvSpPr>
          <p:nvPr>
            <p:ph type="body" orient="vert" idx="1"/>
          </p:nvPr>
        </p:nvSpPr>
        <p:spPr>
          <a:xfrm>
            <a:off x="1444672" y="798973"/>
            <a:ext cx="7828830" cy="4659889"/>
          </a:xfrm>
        </p:spPr>
        <p:txBody>
          <a:bodyPr vert="eaVe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645" name="Date Placeholder 3"/>
          <p:cNvSpPr>
            <a:spLocks noGrp="1"/>
          </p:cNvSpPr>
          <p:nvPr>
            <p:ph type="dt" sz="half" idx="10"/>
          </p:nvPr>
        </p:nvSpPr>
        <p:spPr/>
        <p:txBody>
          <a:bodyPr/>
          <a:lstStyle/>
          <a:p>
            <a:fld id="{38BE9693-2FD4-4D6C-B5C8-1C8CCEFE1308}" type="datetimeFigureOut">
              <a:rPr lang="en-US" smtClean="0"/>
              <a:t>2/10/2022</a:t>
            </a:fld>
            <a:endParaRPr lang="en-US"/>
          </a:p>
        </p:txBody>
      </p:sp>
      <p:sp>
        <p:nvSpPr>
          <p:cNvPr id="1048646" name="Footer Placeholder 4"/>
          <p:cNvSpPr>
            <a:spLocks noGrp="1"/>
          </p:cNvSpPr>
          <p:nvPr>
            <p:ph type="ftr" sz="quarter" idx="11"/>
          </p:nvPr>
        </p:nvSpPr>
        <p:spPr/>
        <p:txBody>
          <a:bodyPr/>
          <a:lstStyle/>
          <a:p>
            <a:endParaRPr lang="en-US"/>
          </a:p>
        </p:txBody>
      </p:sp>
      <p:sp>
        <p:nvSpPr>
          <p:cNvPr id="1048647" name="Slide Number Placeholder 5"/>
          <p:cNvSpPr>
            <a:spLocks noGrp="1"/>
          </p:cNvSpPr>
          <p:nvPr>
            <p:ph type="sldNum" sz="quarter" idx="12"/>
          </p:nvPr>
        </p:nvSpPr>
        <p:spPr/>
        <p:txBody>
          <a:bodyPr/>
          <a:lstStyle/>
          <a:p>
            <a:fld id="{086731F6-4B8E-449E-BF06-A8CC18D3C90F}" type="slidenum">
              <a:rPr lang="en-US" smtClean="0"/>
              <a:t>‹#›</a:t>
            </a:fld>
            <a:endParaRPr lang="en-US"/>
          </a:p>
        </p:txBody>
      </p:sp>
      <p:cxnSp>
        <p:nvCxnSpPr>
          <p:cNvPr id="3145733" name="Straight Connector 14"/>
          <p:cNvCxnSpPr>
            <a:cxnSpLocks/>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1048582" name="Title 1"/>
          <p:cNvSpPr>
            <a:spLocks noGrp="1"/>
          </p:cNvSpPr>
          <p:nvPr>
            <p:ph type="title"/>
          </p:nvPr>
        </p:nvSpPr>
        <p:spPr/>
        <p:txBody>
          <a:bodyPr/>
          <a:lstStyle/>
          <a:p>
            <a:r>
              <a:rPr lang="tr-TR"/>
              <a:t>Asıl başlık stilini düzenlemek için tıklayın</a:t>
            </a:r>
            <a:endParaRPr lang="en-US" dirty="0"/>
          </a:p>
        </p:txBody>
      </p:sp>
      <p:sp>
        <p:nvSpPr>
          <p:cNvPr id="1048583" name="Content Placeholder 2"/>
          <p:cNvSpPr>
            <a:spLocks noGrp="1"/>
          </p:cNvSpPr>
          <p:nvPr>
            <p:ph idx="1"/>
          </p:nvPr>
        </p:nvSpPr>
        <p:spPr/>
        <p:txBody>
          <a:bodyPr anchor="t"/>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584" name="Date Placeholder 3"/>
          <p:cNvSpPr>
            <a:spLocks noGrp="1"/>
          </p:cNvSpPr>
          <p:nvPr>
            <p:ph type="dt" sz="half" idx="10"/>
          </p:nvPr>
        </p:nvSpPr>
        <p:spPr/>
        <p:txBody>
          <a:bodyPr/>
          <a:lstStyle/>
          <a:p>
            <a:fld id="{38BE9693-2FD4-4D6C-B5C8-1C8CCEFE1308}" type="datetimeFigureOut">
              <a:rPr lang="en-US" smtClean="0"/>
              <a:t>2/10/2022</a:t>
            </a:fld>
            <a:endParaRPr lang="en-US"/>
          </a:p>
        </p:txBody>
      </p:sp>
      <p:sp>
        <p:nvSpPr>
          <p:cNvPr id="1048585" name="Footer Placeholder 4"/>
          <p:cNvSpPr>
            <a:spLocks noGrp="1"/>
          </p:cNvSpPr>
          <p:nvPr>
            <p:ph type="ftr" sz="quarter" idx="11"/>
          </p:nvPr>
        </p:nvSpPr>
        <p:spPr/>
        <p:txBody>
          <a:bodyPr/>
          <a:lstStyle/>
          <a:p>
            <a:endParaRPr lang="en-US"/>
          </a:p>
        </p:txBody>
      </p:sp>
      <p:sp>
        <p:nvSpPr>
          <p:cNvPr id="1048586" name="Slide Number Placeholder 5"/>
          <p:cNvSpPr>
            <a:spLocks noGrp="1"/>
          </p:cNvSpPr>
          <p:nvPr>
            <p:ph type="sldNum" sz="quarter" idx="12"/>
          </p:nvPr>
        </p:nvSpPr>
        <p:spPr/>
        <p:txBody>
          <a:bodyPr/>
          <a:lstStyle/>
          <a:p>
            <a:fld id="{086731F6-4B8E-449E-BF06-A8CC18D3C90F}" type="slidenum">
              <a:rPr lang="en-US" smtClean="0"/>
              <a:t>‹#›</a:t>
            </a:fld>
            <a:endParaRPr lang="en-US"/>
          </a:p>
        </p:txBody>
      </p:sp>
      <p:cxnSp>
        <p:nvCxnSpPr>
          <p:cNvPr id="3145729" name="Straight Connector 32"/>
          <p:cNvCxnSpPr>
            <a:cxnSpLocks/>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 Bilgisi">
    <p:spTree>
      <p:nvGrpSpPr>
        <p:cNvPr id="1" name=""/>
        <p:cNvGrpSpPr/>
        <p:nvPr/>
      </p:nvGrpSpPr>
      <p:grpSpPr>
        <a:xfrm>
          <a:off x="0" y="0"/>
          <a:ext cx="0" cy="0"/>
          <a:chOff x="0" y="0"/>
          <a:chExt cx="0" cy="0"/>
        </a:xfrm>
      </p:grpSpPr>
      <p:sp>
        <p:nvSpPr>
          <p:cNvPr id="1048661" name="Title 1"/>
          <p:cNvSpPr>
            <a:spLocks noGrp="1"/>
          </p:cNvSpPr>
          <p:nvPr>
            <p:ph type="title"/>
          </p:nvPr>
        </p:nvSpPr>
        <p:spPr>
          <a:xfrm>
            <a:off x="1454239" y="1756130"/>
            <a:ext cx="8643154" cy="1887950"/>
          </a:xfrm>
        </p:spPr>
        <p:txBody>
          <a:bodyPr anchor="b">
            <a:normAutofit/>
          </a:bodyPr>
          <a:lstStyle>
            <a:lvl1pPr algn="l">
              <a:defRPr sz="3600"/>
            </a:lvl1pPr>
          </a:lstStyle>
          <a:p>
            <a:r>
              <a:rPr lang="tr-TR"/>
              <a:t>Asıl başlık stilini düzenlemek için tıklayın</a:t>
            </a:r>
            <a:endParaRPr lang="en-US" dirty="0"/>
          </a:p>
        </p:txBody>
      </p:sp>
      <p:sp>
        <p:nvSpPr>
          <p:cNvPr id="1048662"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a:t>Asıl metin stillerini düzenlemek için tıklayın</a:t>
            </a:r>
          </a:p>
        </p:txBody>
      </p:sp>
      <p:sp>
        <p:nvSpPr>
          <p:cNvPr id="1048663" name="Date Placeholder 3"/>
          <p:cNvSpPr>
            <a:spLocks noGrp="1"/>
          </p:cNvSpPr>
          <p:nvPr>
            <p:ph type="dt" sz="half" idx="10"/>
          </p:nvPr>
        </p:nvSpPr>
        <p:spPr/>
        <p:txBody>
          <a:bodyPr/>
          <a:lstStyle/>
          <a:p>
            <a:fld id="{38BE9693-2FD4-4D6C-B5C8-1C8CCEFE1308}" type="datetimeFigureOut">
              <a:rPr lang="en-US" smtClean="0"/>
              <a:t>2/10/2022</a:t>
            </a:fld>
            <a:endParaRPr lang="en-US"/>
          </a:p>
        </p:txBody>
      </p:sp>
      <p:sp>
        <p:nvSpPr>
          <p:cNvPr id="1048664" name="Footer Placeholder 4"/>
          <p:cNvSpPr>
            <a:spLocks noGrp="1"/>
          </p:cNvSpPr>
          <p:nvPr>
            <p:ph type="ftr" sz="quarter" idx="11"/>
          </p:nvPr>
        </p:nvSpPr>
        <p:spPr/>
        <p:txBody>
          <a:bodyPr/>
          <a:lstStyle/>
          <a:p>
            <a:endParaRPr lang="en-US"/>
          </a:p>
        </p:txBody>
      </p:sp>
      <p:sp>
        <p:nvSpPr>
          <p:cNvPr id="1048665" name="Slide Number Placeholder 5"/>
          <p:cNvSpPr>
            <a:spLocks noGrp="1"/>
          </p:cNvSpPr>
          <p:nvPr>
            <p:ph type="sldNum" sz="quarter" idx="12"/>
          </p:nvPr>
        </p:nvSpPr>
        <p:spPr/>
        <p:txBody>
          <a:bodyPr/>
          <a:lstStyle/>
          <a:p>
            <a:fld id="{086731F6-4B8E-449E-BF06-A8CC18D3C90F}" type="slidenum">
              <a:rPr lang="en-US" smtClean="0"/>
              <a:t>‹#›</a:t>
            </a:fld>
            <a:endParaRPr lang="en-US"/>
          </a:p>
        </p:txBody>
      </p:sp>
      <p:cxnSp>
        <p:nvCxnSpPr>
          <p:cNvPr id="3145736" name="Straight Connector 14"/>
          <p:cNvCxnSpPr>
            <a:cxnSpLocks/>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1048602" name="Title 1"/>
          <p:cNvSpPr>
            <a:spLocks noGrp="1"/>
          </p:cNvSpPr>
          <p:nvPr>
            <p:ph type="title"/>
          </p:nvPr>
        </p:nvSpPr>
        <p:spPr>
          <a:xfrm>
            <a:off x="1449217" y="804889"/>
            <a:ext cx="9605635" cy="1059305"/>
          </a:xfrm>
        </p:spPr>
        <p:txBody>
          <a:bodyPr/>
          <a:lstStyle/>
          <a:p>
            <a:r>
              <a:rPr lang="tr-TR"/>
              <a:t>Asıl başlık stilini düzenlemek için tıklayın</a:t>
            </a:r>
            <a:endParaRPr lang="en-US" dirty="0"/>
          </a:p>
        </p:txBody>
      </p:sp>
      <p:sp>
        <p:nvSpPr>
          <p:cNvPr id="1048603" name="Content Placeholder 2"/>
          <p:cNvSpPr>
            <a:spLocks noGrp="1"/>
          </p:cNvSpPr>
          <p:nvPr>
            <p:ph sz="half" idx="1"/>
          </p:nvPr>
        </p:nvSpPr>
        <p:spPr>
          <a:xfrm>
            <a:off x="1447331" y="2010878"/>
            <a:ext cx="4645152" cy="3448595"/>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604" name="Content Placeholder 3"/>
          <p:cNvSpPr>
            <a:spLocks noGrp="1"/>
          </p:cNvSpPr>
          <p:nvPr>
            <p:ph sz="half" idx="2"/>
          </p:nvPr>
        </p:nvSpPr>
        <p:spPr>
          <a:xfrm>
            <a:off x="6413771" y="2017343"/>
            <a:ext cx="4645152" cy="3441520"/>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605" name="Date Placeholder 4"/>
          <p:cNvSpPr>
            <a:spLocks noGrp="1"/>
          </p:cNvSpPr>
          <p:nvPr>
            <p:ph type="dt" sz="half" idx="10"/>
          </p:nvPr>
        </p:nvSpPr>
        <p:spPr/>
        <p:txBody>
          <a:bodyPr/>
          <a:lstStyle/>
          <a:p>
            <a:fld id="{38BE9693-2FD4-4D6C-B5C8-1C8CCEFE1308}" type="datetimeFigureOut">
              <a:rPr lang="en-US" smtClean="0"/>
              <a:t>2/10/2022</a:t>
            </a:fld>
            <a:endParaRPr lang="en-US"/>
          </a:p>
        </p:txBody>
      </p:sp>
      <p:sp>
        <p:nvSpPr>
          <p:cNvPr id="1048606" name="Footer Placeholder 5"/>
          <p:cNvSpPr>
            <a:spLocks noGrp="1"/>
          </p:cNvSpPr>
          <p:nvPr>
            <p:ph type="ftr" sz="quarter" idx="11"/>
          </p:nvPr>
        </p:nvSpPr>
        <p:spPr/>
        <p:txBody>
          <a:bodyPr/>
          <a:lstStyle/>
          <a:p>
            <a:endParaRPr lang="en-US"/>
          </a:p>
        </p:txBody>
      </p:sp>
      <p:sp>
        <p:nvSpPr>
          <p:cNvPr id="1048607" name="Slide Number Placeholder 6"/>
          <p:cNvSpPr>
            <a:spLocks noGrp="1"/>
          </p:cNvSpPr>
          <p:nvPr>
            <p:ph type="sldNum" sz="quarter" idx="12"/>
          </p:nvPr>
        </p:nvSpPr>
        <p:spPr/>
        <p:txBody>
          <a:bodyPr/>
          <a:lstStyle/>
          <a:p>
            <a:fld id="{086731F6-4B8E-449E-BF06-A8CC18D3C90F}" type="slidenum">
              <a:rPr lang="en-US" smtClean="0"/>
              <a:t>‹#›</a:t>
            </a:fld>
            <a:endParaRPr lang="en-US"/>
          </a:p>
        </p:txBody>
      </p:sp>
      <p:cxnSp>
        <p:nvCxnSpPr>
          <p:cNvPr id="3145731" name="Straight Connector 34"/>
          <p:cNvCxnSpPr>
            <a:cxnSpLocks/>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48666" name="Title 1"/>
          <p:cNvSpPr>
            <a:spLocks noGrp="1"/>
          </p:cNvSpPr>
          <p:nvPr>
            <p:ph type="title"/>
          </p:nvPr>
        </p:nvSpPr>
        <p:spPr>
          <a:xfrm>
            <a:off x="1447191" y="804163"/>
            <a:ext cx="9607661" cy="1056319"/>
          </a:xfrm>
        </p:spPr>
        <p:txBody>
          <a:bodyPr/>
          <a:lstStyle/>
          <a:p>
            <a:r>
              <a:rPr lang="tr-TR"/>
              <a:t>Asıl başlık stilini düzenlemek için tıklayın</a:t>
            </a:r>
            <a:endParaRPr lang="en-US" dirty="0"/>
          </a:p>
        </p:txBody>
      </p:sp>
      <p:sp>
        <p:nvSpPr>
          <p:cNvPr id="1048667"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048668" name="Content Placeholder 3"/>
          <p:cNvSpPr>
            <a:spLocks noGrp="1"/>
          </p:cNvSpPr>
          <p:nvPr>
            <p:ph sz="half" idx="2"/>
          </p:nvPr>
        </p:nvSpPr>
        <p:spPr>
          <a:xfrm>
            <a:off x="1447191" y="2824269"/>
            <a:ext cx="4645152" cy="2644457"/>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669"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a:t>Asıl metin stillerini düzenlemek için tıklayın</a:t>
            </a:r>
          </a:p>
        </p:txBody>
      </p:sp>
      <p:sp>
        <p:nvSpPr>
          <p:cNvPr id="1048670" name="Content Placeholder 5"/>
          <p:cNvSpPr>
            <a:spLocks noGrp="1"/>
          </p:cNvSpPr>
          <p:nvPr>
            <p:ph sz="quarter" idx="4"/>
          </p:nvPr>
        </p:nvSpPr>
        <p:spPr>
          <a:xfrm>
            <a:off x="6412362" y="2821491"/>
            <a:ext cx="4645152" cy="2637371"/>
          </a:xfrm>
        </p:spPr>
        <p:txBody>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671" name="Date Placeholder 6"/>
          <p:cNvSpPr>
            <a:spLocks noGrp="1"/>
          </p:cNvSpPr>
          <p:nvPr>
            <p:ph type="dt" sz="half" idx="10"/>
          </p:nvPr>
        </p:nvSpPr>
        <p:spPr/>
        <p:txBody>
          <a:bodyPr/>
          <a:lstStyle/>
          <a:p>
            <a:fld id="{38BE9693-2FD4-4D6C-B5C8-1C8CCEFE1308}" type="datetimeFigureOut">
              <a:rPr lang="en-US" smtClean="0"/>
              <a:t>2/10/2022</a:t>
            </a:fld>
            <a:endParaRPr lang="en-US"/>
          </a:p>
        </p:txBody>
      </p:sp>
      <p:sp>
        <p:nvSpPr>
          <p:cNvPr id="1048672" name="Footer Placeholder 7"/>
          <p:cNvSpPr>
            <a:spLocks noGrp="1"/>
          </p:cNvSpPr>
          <p:nvPr>
            <p:ph type="ftr" sz="quarter" idx="11"/>
          </p:nvPr>
        </p:nvSpPr>
        <p:spPr/>
        <p:txBody>
          <a:bodyPr/>
          <a:lstStyle/>
          <a:p>
            <a:endParaRPr lang="en-US"/>
          </a:p>
        </p:txBody>
      </p:sp>
      <p:sp>
        <p:nvSpPr>
          <p:cNvPr id="1048673" name="Slide Number Placeholder 8"/>
          <p:cNvSpPr>
            <a:spLocks noGrp="1"/>
          </p:cNvSpPr>
          <p:nvPr>
            <p:ph type="sldNum" sz="quarter" idx="12"/>
          </p:nvPr>
        </p:nvSpPr>
        <p:spPr/>
        <p:txBody>
          <a:bodyPr/>
          <a:lstStyle/>
          <a:p>
            <a:fld id="{086731F6-4B8E-449E-BF06-A8CC18D3C90F}" type="slidenum">
              <a:rPr lang="en-US" smtClean="0"/>
              <a:t>‹#›</a:t>
            </a:fld>
            <a:endParaRPr lang="en-US"/>
          </a:p>
        </p:txBody>
      </p:sp>
      <p:cxnSp>
        <p:nvCxnSpPr>
          <p:cNvPr id="3145737" name="Straight Connector 28"/>
          <p:cNvCxnSpPr>
            <a:cxnSpLocks/>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1048639" name="Title 1"/>
          <p:cNvSpPr>
            <a:spLocks noGrp="1"/>
          </p:cNvSpPr>
          <p:nvPr>
            <p:ph type="title"/>
          </p:nvPr>
        </p:nvSpPr>
        <p:spPr/>
        <p:txBody>
          <a:bodyPr/>
          <a:lstStyle/>
          <a:p>
            <a:r>
              <a:rPr lang="tr-TR"/>
              <a:t>Asıl başlık stilini düzenlemek için tıklayın</a:t>
            </a:r>
            <a:endParaRPr lang="en-US" dirty="0"/>
          </a:p>
        </p:txBody>
      </p:sp>
      <p:sp>
        <p:nvSpPr>
          <p:cNvPr id="1048640" name="Date Placeholder 2"/>
          <p:cNvSpPr>
            <a:spLocks noGrp="1"/>
          </p:cNvSpPr>
          <p:nvPr>
            <p:ph type="dt" sz="half" idx="10"/>
          </p:nvPr>
        </p:nvSpPr>
        <p:spPr/>
        <p:txBody>
          <a:bodyPr/>
          <a:lstStyle/>
          <a:p>
            <a:fld id="{38BE9693-2FD4-4D6C-B5C8-1C8CCEFE1308}" type="datetimeFigureOut">
              <a:rPr lang="en-US" smtClean="0"/>
              <a:t>2/10/2022</a:t>
            </a:fld>
            <a:endParaRPr lang="en-US"/>
          </a:p>
        </p:txBody>
      </p:sp>
      <p:sp>
        <p:nvSpPr>
          <p:cNvPr id="1048641" name="Footer Placeholder 3"/>
          <p:cNvSpPr>
            <a:spLocks noGrp="1"/>
          </p:cNvSpPr>
          <p:nvPr>
            <p:ph type="ftr" sz="quarter" idx="11"/>
          </p:nvPr>
        </p:nvSpPr>
        <p:spPr/>
        <p:txBody>
          <a:bodyPr/>
          <a:lstStyle/>
          <a:p>
            <a:endParaRPr lang="en-US"/>
          </a:p>
        </p:txBody>
      </p:sp>
      <p:sp>
        <p:nvSpPr>
          <p:cNvPr id="1048642" name="Slide Number Placeholder 4"/>
          <p:cNvSpPr>
            <a:spLocks noGrp="1"/>
          </p:cNvSpPr>
          <p:nvPr>
            <p:ph type="sldNum" sz="quarter" idx="12"/>
          </p:nvPr>
        </p:nvSpPr>
        <p:spPr/>
        <p:txBody>
          <a:bodyPr/>
          <a:lstStyle/>
          <a:p>
            <a:fld id="{086731F6-4B8E-449E-BF06-A8CC18D3C90F}" type="slidenum">
              <a:rPr lang="en-US" smtClean="0"/>
              <a:t>‹#›</a:t>
            </a:fld>
            <a:endParaRPr lang="en-US"/>
          </a:p>
        </p:txBody>
      </p:sp>
      <p:cxnSp>
        <p:nvCxnSpPr>
          <p:cNvPr id="3145732" name="Straight Connector 24"/>
          <p:cNvCxnSpPr>
            <a:cxnSpLocks/>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1048674" name="Date Placeholder 1"/>
          <p:cNvSpPr>
            <a:spLocks noGrp="1"/>
          </p:cNvSpPr>
          <p:nvPr>
            <p:ph type="dt" sz="half" idx="10"/>
          </p:nvPr>
        </p:nvSpPr>
        <p:spPr/>
        <p:txBody>
          <a:bodyPr/>
          <a:lstStyle/>
          <a:p>
            <a:fld id="{38BE9693-2FD4-4D6C-B5C8-1C8CCEFE1308}" type="datetimeFigureOut">
              <a:rPr lang="en-US" smtClean="0"/>
              <a:t>2/10/2022</a:t>
            </a:fld>
            <a:endParaRPr lang="en-US"/>
          </a:p>
        </p:txBody>
      </p:sp>
      <p:sp>
        <p:nvSpPr>
          <p:cNvPr id="1048675" name="Footer Placeholder 2"/>
          <p:cNvSpPr>
            <a:spLocks noGrp="1"/>
          </p:cNvSpPr>
          <p:nvPr>
            <p:ph type="ftr" sz="quarter" idx="11"/>
          </p:nvPr>
        </p:nvSpPr>
        <p:spPr/>
        <p:txBody>
          <a:bodyPr/>
          <a:lstStyle/>
          <a:p>
            <a:endParaRPr lang="en-US"/>
          </a:p>
        </p:txBody>
      </p:sp>
      <p:sp>
        <p:nvSpPr>
          <p:cNvPr id="1048676" name="Slide Number Placeholder 3"/>
          <p:cNvSpPr>
            <a:spLocks noGrp="1"/>
          </p:cNvSpPr>
          <p:nvPr>
            <p:ph type="sldNum" sz="quarter" idx="12"/>
          </p:nvPr>
        </p:nvSpPr>
        <p:spPr/>
        <p:txBody>
          <a:bodyPr/>
          <a:lstStyle/>
          <a:p>
            <a:fld id="{086731F6-4B8E-449E-BF06-A8CC18D3C90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1048677" name="Title 1"/>
          <p:cNvSpPr>
            <a:spLocks noGrp="1"/>
          </p:cNvSpPr>
          <p:nvPr>
            <p:ph type="title"/>
          </p:nvPr>
        </p:nvSpPr>
        <p:spPr>
          <a:xfrm>
            <a:off x="1444671" y="798973"/>
            <a:ext cx="3273099" cy="2247117"/>
          </a:xfrm>
        </p:spPr>
        <p:txBody>
          <a:bodyPr anchor="b">
            <a:normAutofit/>
          </a:bodyPr>
          <a:lstStyle>
            <a:lvl1pPr algn="l">
              <a:defRPr sz="2400"/>
            </a:lvl1pPr>
          </a:lstStyle>
          <a:p>
            <a:r>
              <a:rPr lang="tr-TR"/>
              <a:t>Asıl başlık stilini düzenlemek için tıklayın</a:t>
            </a:r>
            <a:endParaRPr lang="en-US" dirty="0"/>
          </a:p>
        </p:txBody>
      </p:sp>
      <p:sp>
        <p:nvSpPr>
          <p:cNvPr id="1048678" name="Content Placeholder 2"/>
          <p:cNvSpPr>
            <a:spLocks noGrp="1"/>
          </p:cNvSpPr>
          <p:nvPr>
            <p:ph idx="1"/>
          </p:nvPr>
        </p:nvSpPr>
        <p:spPr>
          <a:xfrm>
            <a:off x="5043714" y="798974"/>
            <a:ext cx="6012470" cy="4658826"/>
          </a:xfrm>
        </p:spPr>
        <p:txBody>
          <a:bodyPr anchor="ct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679"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1048680" name="Date Placeholder 4"/>
          <p:cNvSpPr>
            <a:spLocks noGrp="1"/>
          </p:cNvSpPr>
          <p:nvPr>
            <p:ph type="dt" sz="half" idx="10"/>
          </p:nvPr>
        </p:nvSpPr>
        <p:spPr/>
        <p:txBody>
          <a:bodyPr/>
          <a:lstStyle/>
          <a:p>
            <a:fld id="{38BE9693-2FD4-4D6C-B5C8-1C8CCEFE1308}" type="datetimeFigureOut">
              <a:rPr lang="en-US" smtClean="0"/>
              <a:t>2/10/2022</a:t>
            </a:fld>
            <a:endParaRPr lang="en-US"/>
          </a:p>
        </p:txBody>
      </p:sp>
      <p:sp>
        <p:nvSpPr>
          <p:cNvPr id="1048681" name="Footer Placeholder 5"/>
          <p:cNvSpPr>
            <a:spLocks noGrp="1"/>
          </p:cNvSpPr>
          <p:nvPr>
            <p:ph type="ftr" sz="quarter" idx="11"/>
          </p:nvPr>
        </p:nvSpPr>
        <p:spPr/>
        <p:txBody>
          <a:bodyPr/>
          <a:lstStyle/>
          <a:p>
            <a:endParaRPr lang="en-US"/>
          </a:p>
        </p:txBody>
      </p:sp>
      <p:sp>
        <p:nvSpPr>
          <p:cNvPr id="1048682" name="Slide Number Placeholder 6"/>
          <p:cNvSpPr>
            <a:spLocks noGrp="1"/>
          </p:cNvSpPr>
          <p:nvPr>
            <p:ph type="sldNum" sz="quarter" idx="12"/>
          </p:nvPr>
        </p:nvSpPr>
        <p:spPr/>
        <p:txBody>
          <a:bodyPr/>
          <a:lstStyle/>
          <a:p>
            <a:fld id="{086731F6-4B8E-449E-BF06-A8CC18D3C90F}" type="slidenum">
              <a:rPr lang="en-US" smtClean="0"/>
              <a:t>‹#›</a:t>
            </a:fld>
            <a:endParaRPr lang="en-US"/>
          </a:p>
        </p:txBody>
      </p:sp>
      <p:cxnSp>
        <p:nvCxnSpPr>
          <p:cNvPr id="3145738" name="Straight Connector 16"/>
          <p:cNvCxnSpPr>
            <a:cxnSpLocks/>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grpSp>
        <p:nvGrpSpPr>
          <p:cNvPr id="60" name="Group 7"/>
          <p:cNvGrpSpPr/>
          <p:nvPr/>
        </p:nvGrpSpPr>
        <p:grpSpPr>
          <a:xfrm>
            <a:off x="7477387" y="482170"/>
            <a:ext cx="4074533" cy="5149101"/>
            <a:chOff x="7477387" y="482170"/>
            <a:chExt cx="4074533" cy="5149101"/>
          </a:xfrm>
        </p:grpSpPr>
        <p:sp>
          <p:nvSpPr>
            <p:cNvPr id="104864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04864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1048650" name="Title 1"/>
          <p:cNvSpPr>
            <a:spLocks noGrp="1"/>
          </p:cNvSpPr>
          <p:nvPr>
            <p:ph type="title"/>
          </p:nvPr>
        </p:nvSpPr>
        <p:spPr>
          <a:xfrm>
            <a:off x="1451206" y="1129513"/>
            <a:ext cx="5532328" cy="1830584"/>
          </a:xfrm>
        </p:spPr>
        <p:txBody>
          <a:bodyPr anchor="b">
            <a:normAutofit/>
          </a:bodyPr>
          <a:lstStyle>
            <a:lvl1pPr>
              <a:defRPr sz="3200"/>
            </a:lvl1pPr>
          </a:lstStyle>
          <a:p>
            <a:r>
              <a:rPr lang="tr-TR"/>
              <a:t>Asıl başlık stilini düzenlemek için tıklayın</a:t>
            </a:r>
            <a:endParaRPr lang="en-US" dirty="0"/>
          </a:p>
        </p:txBody>
      </p:sp>
      <p:sp>
        <p:nvSpPr>
          <p:cNvPr id="1048651"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a:t>Resim eklemek için simgeye tıklayın</a:t>
            </a:r>
            <a:endParaRPr lang="en-US" dirty="0"/>
          </a:p>
        </p:txBody>
      </p:sp>
      <p:sp>
        <p:nvSpPr>
          <p:cNvPr id="1048652"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a:t>Asıl metin stillerini düzenlemek için tıklayın</a:t>
            </a:r>
          </a:p>
        </p:txBody>
      </p:sp>
      <p:sp>
        <p:nvSpPr>
          <p:cNvPr id="1048653" name="Date Placeholder 4"/>
          <p:cNvSpPr>
            <a:spLocks noGrp="1"/>
          </p:cNvSpPr>
          <p:nvPr>
            <p:ph type="dt" sz="half" idx="10"/>
          </p:nvPr>
        </p:nvSpPr>
        <p:spPr>
          <a:xfrm>
            <a:off x="1447382" y="5469856"/>
            <a:ext cx="5527351" cy="320123"/>
          </a:xfrm>
        </p:spPr>
        <p:txBody>
          <a:bodyPr/>
          <a:lstStyle>
            <a:lvl1pPr algn="l"/>
          </a:lstStyle>
          <a:p>
            <a:fld id="{38BE9693-2FD4-4D6C-B5C8-1C8CCEFE1308}" type="datetimeFigureOut">
              <a:rPr lang="en-US" smtClean="0"/>
              <a:t>2/10/2022</a:t>
            </a:fld>
            <a:endParaRPr lang="en-US"/>
          </a:p>
        </p:txBody>
      </p:sp>
      <p:sp>
        <p:nvSpPr>
          <p:cNvPr id="1048654" name="Footer Placeholder 5"/>
          <p:cNvSpPr>
            <a:spLocks noGrp="1"/>
          </p:cNvSpPr>
          <p:nvPr>
            <p:ph type="ftr" sz="quarter" idx="11"/>
          </p:nvPr>
        </p:nvSpPr>
        <p:spPr>
          <a:xfrm>
            <a:off x="1447382" y="318640"/>
            <a:ext cx="5541004" cy="320931"/>
          </a:xfrm>
        </p:spPr>
        <p:txBody>
          <a:bodyPr/>
          <a:lstStyle/>
          <a:p>
            <a:endParaRPr lang="en-US"/>
          </a:p>
        </p:txBody>
      </p:sp>
      <p:sp>
        <p:nvSpPr>
          <p:cNvPr id="1048655" name="Slide Number Placeholder 6"/>
          <p:cNvSpPr>
            <a:spLocks noGrp="1"/>
          </p:cNvSpPr>
          <p:nvPr>
            <p:ph type="sldNum" sz="quarter" idx="12"/>
          </p:nvPr>
        </p:nvSpPr>
        <p:spPr/>
        <p:txBody>
          <a:bodyPr/>
          <a:lstStyle/>
          <a:p>
            <a:fld id="{086731F6-4B8E-449E-BF06-A8CC18D3C90F}" type="slidenum">
              <a:rPr lang="en-US" smtClean="0"/>
              <a:t>‹#›</a:t>
            </a:fld>
            <a:endParaRPr lang="en-US"/>
          </a:p>
        </p:txBody>
      </p:sp>
      <p:cxnSp>
        <p:nvCxnSpPr>
          <p:cNvPr id="3145734" name="Straight Connector 30"/>
          <p:cNvCxnSpPr>
            <a:cxnSpLocks/>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1048576"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2097152" name="Picture 6"/>
          <p:cNvPicPr>
            <a:picLocks noChangeAspect="1"/>
          </p:cNvPicPr>
          <p:nvPr/>
        </p:nvPicPr>
        <p:blipFill rotWithShape="1">
          <a:blip r:embed="rId13"/>
          <a:srcRect t="1538" b="-1538"/>
          <a:stretch>
            <a:fillRect/>
          </a:stretch>
        </p:blipFill>
        <p:spPr bwMode="black">
          <a:xfrm>
            <a:off x="0" y="6126480"/>
            <a:ext cx="12192000" cy="742950"/>
          </a:xfrm>
          <a:prstGeom prst="rect">
            <a:avLst/>
          </a:prstGeom>
        </p:spPr>
      </p:pic>
      <p:sp>
        <p:nvSpPr>
          <p:cNvPr id="1048577"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tr-TR"/>
              <a:t>Asıl başlık stilini düzenlemek için tıklayın</a:t>
            </a:r>
            <a:endParaRPr lang="en-US" dirty="0"/>
          </a:p>
        </p:txBody>
      </p:sp>
      <p:sp>
        <p:nvSpPr>
          <p:cNvPr id="1048578"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tr-TR"/>
              <a:t>Asıl metin stillerini düzenlemek için tıklayın</a:t>
            </a:r>
          </a:p>
          <a:p>
            <a:pPr lvl="1"/>
            <a:r>
              <a:rPr lang="tr-TR"/>
              <a:t>İkinci düzey</a:t>
            </a:r>
          </a:p>
          <a:p>
            <a:pPr lvl="2"/>
            <a:r>
              <a:rPr lang="tr-TR"/>
              <a:t>Üçüncü düzey</a:t>
            </a:r>
          </a:p>
          <a:p>
            <a:pPr lvl="3"/>
            <a:r>
              <a:rPr lang="tr-TR"/>
              <a:t>Dördüncü düzey</a:t>
            </a:r>
          </a:p>
          <a:p>
            <a:pPr lvl="4"/>
            <a:r>
              <a:rPr lang="tr-TR"/>
              <a:t>Beşinci düzey</a:t>
            </a:r>
            <a:endParaRPr lang="en-US" dirty="0"/>
          </a:p>
        </p:txBody>
      </p:sp>
      <p:sp>
        <p:nvSpPr>
          <p:cNvPr id="1048579"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38BE9693-2FD4-4D6C-B5C8-1C8CCEFE1308}" type="datetimeFigureOut">
              <a:rPr lang="en-US" smtClean="0"/>
              <a:t>2/10/2022</a:t>
            </a:fld>
            <a:endParaRPr lang="en-US"/>
          </a:p>
        </p:txBody>
      </p:sp>
      <p:sp>
        <p:nvSpPr>
          <p:cNvPr id="1048580"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a:p>
        </p:txBody>
      </p:sp>
      <p:sp>
        <p:nvSpPr>
          <p:cNvPr id="1048581"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086731F6-4B8E-449E-BF06-A8CC18D3C90F}" type="slidenum">
              <a:rPr lang="en-US" smtClean="0"/>
              <a:t>‹#›</a:t>
            </a:fld>
            <a:endParaRPr lang="en-US"/>
          </a:p>
        </p:txBody>
      </p:sp>
      <p:cxnSp>
        <p:nvCxnSpPr>
          <p:cNvPr id="3145728" name="Straight Connector 9"/>
          <p:cNvCxnSpPr>
            <a:cxnSpLocks/>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en.wikipedia.org/wiki/Culture" TargetMode="External"/><Relationship Id="rId2" Type="http://schemas.openxmlformats.org/officeDocument/2006/relationships/hyperlink" Target="https://en.wikipedia.org/wiki/Human_culture"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6" name="Unvan 1"/>
          <p:cNvSpPr>
            <a:spLocks noGrp="1"/>
          </p:cNvSpPr>
          <p:nvPr>
            <p:ph type="ctrTitle"/>
          </p:nvPr>
        </p:nvSpPr>
        <p:spPr>
          <a:xfrm>
            <a:off x="1993693" y="802298"/>
            <a:ext cx="9248930" cy="2541431"/>
          </a:xfrm>
        </p:spPr>
        <p:txBody>
          <a:bodyPr>
            <a:noAutofit/>
          </a:bodyPr>
          <a:lstStyle/>
          <a:p>
            <a:pPr algn="ctr"/>
            <a:r>
              <a:rPr lang="en-US" altLang="zh-CN" dirty="0" smtClean="0"/>
              <a:t>IMPORTANCE OF CULTURE EFFECT ON LANGUAGE</a:t>
            </a:r>
            <a:endParaRPr lang="zh-CN" altLang="en-US" dirty="0"/>
          </a:p>
        </p:txBody>
      </p:sp>
      <p:sp>
        <p:nvSpPr>
          <p:cNvPr id="2" name="Subtitle 1"/>
          <p:cNvSpPr>
            <a:spLocks noGrp="1"/>
          </p:cNvSpPr>
          <p:nvPr>
            <p:ph type="subTitle" idx="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Modes of incorporation of culturally minority groups</a:t>
            </a:r>
            <a:endParaRPr lang="en-US" dirty="0"/>
          </a:p>
        </p:txBody>
      </p:sp>
      <p:sp>
        <p:nvSpPr>
          <p:cNvPr id="3" name="Content Placeholder 2"/>
          <p:cNvSpPr>
            <a:spLocks noGrp="1"/>
          </p:cNvSpPr>
          <p:nvPr>
            <p:ph idx="1"/>
          </p:nvPr>
        </p:nvSpPr>
        <p:spPr>
          <a:xfrm>
            <a:off x="1451579" y="2015732"/>
            <a:ext cx="9603275" cy="4130091"/>
          </a:xfrm>
        </p:spPr>
        <p:txBody>
          <a:bodyPr/>
          <a:lstStyle/>
          <a:p>
            <a:pPr algn="just"/>
            <a:r>
              <a:rPr lang="en-US" dirty="0"/>
              <a:t>C</a:t>
            </a:r>
            <a:r>
              <a:rPr lang="en-US" dirty="0" smtClean="0"/>
              <a:t>ultural </a:t>
            </a:r>
            <a:r>
              <a:rPr lang="en-US" dirty="0"/>
              <a:t>diversity arises from the incorporation of</a:t>
            </a:r>
            <a:r>
              <a:rPr lang="tr-TR" dirty="0"/>
              <a:t> </a:t>
            </a:r>
            <a:r>
              <a:rPr lang="en-US" dirty="0"/>
              <a:t>previously self-governing, territorially concentrated cultures into a</a:t>
            </a:r>
            <a:r>
              <a:rPr lang="tr-TR" dirty="0"/>
              <a:t> </a:t>
            </a:r>
            <a:r>
              <a:rPr lang="en-US" dirty="0"/>
              <a:t>larger state. </a:t>
            </a:r>
            <a:endParaRPr lang="en-US" dirty="0" smtClean="0"/>
          </a:p>
          <a:p>
            <a:pPr algn="just"/>
            <a:r>
              <a:rPr lang="en-US" dirty="0" smtClean="0"/>
              <a:t>These </a:t>
            </a:r>
            <a:r>
              <a:rPr lang="en-US" dirty="0"/>
              <a:t>incorporated cultures</a:t>
            </a:r>
            <a:r>
              <a:rPr lang="tr-TR" dirty="0"/>
              <a:t> (n</a:t>
            </a:r>
            <a:r>
              <a:rPr lang="en-US" dirty="0" err="1"/>
              <a:t>ational</a:t>
            </a:r>
            <a:r>
              <a:rPr lang="tr-TR" dirty="0"/>
              <a:t> </a:t>
            </a:r>
            <a:r>
              <a:rPr lang="en-US" dirty="0"/>
              <a:t>minorities</a:t>
            </a:r>
            <a:r>
              <a:rPr lang="tr-TR" dirty="0" smtClean="0"/>
              <a:t>) </a:t>
            </a:r>
            <a:r>
              <a:rPr lang="en-US" dirty="0"/>
              <a:t>wish to maintain themselves as distinct societies</a:t>
            </a:r>
            <a:r>
              <a:rPr lang="tr-TR" dirty="0"/>
              <a:t> </a:t>
            </a:r>
            <a:r>
              <a:rPr lang="en-US" dirty="0"/>
              <a:t>alongside the majority </a:t>
            </a:r>
            <a:r>
              <a:rPr lang="en-US" dirty="0" smtClean="0"/>
              <a:t>culture</a:t>
            </a:r>
            <a:r>
              <a:rPr lang="en-US" dirty="0"/>
              <a:t>.</a:t>
            </a:r>
            <a:endParaRPr lang="en-US" dirty="0" smtClean="0"/>
          </a:p>
          <a:p>
            <a:pPr algn="just"/>
            <a:r>
              <a:rPr lang="en-US" dirty="0" smtClean="0"/>
              <a:t>These national minorities demand </a:t>
            </a:r>
            <a:r>
              <a:rPr lang="en-US" dirty="0"/>
              <a:t>various forms of autonomy</a:t>
            </a:r>
            <a:r>
              <a:rPr lang="tr-TR" dirty="0"/>
              <a:t> </a:t>
            </a:r>
            <a:r>
              <a:rPr lang="en-US" dirty="0"/>
              <a:t>or self-government to ensure their survival as distinct societies.</a:t>
            </a:r>
            <a:r>
              <a:rPr lang="tr-TR" dirty="0"/>
              <a:t> (colonial</a:t>
            </a:r>
            <a:r>
              <a:rPr lang="tr-TR" dirty="0" smtClean="0"/>
              <a:t>)</a:t>
            </a:r>
            <a:endParaRPr lang="tr-TR" dirty="0"/>
          </a:p>
        </p:txBody>
      </p:sp>
    </p:spTree>
    <p:extLst>
      <p:ext uri="{BB962C8B-B14F-4D97-AF65-F5344CB8AC3E}">
        <p14:creationId xmlns:p14="http://schemas.microsoft.com/office/powerpoint/2010/main" val="10617894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US" dirty="0"/>
              <a:t>C</a:t>
            </a:r>
            <a:r>
              <a:rPr lang="en-US" dirty="0" smtClean="0"/>
              <a:t>ultural </a:t>
            </a:r>
            <a:r>
              <a:rPr lang="en-US" dirty="0"/>
              <a:t>diversity arises from individual and</a:t>
            </a:r>
            <a:r>
              <a:rPr lang="tr-TR" dirty="0"/>
              <a:t> </a:t>
            </a:r>
            <a:r>
              <a:rPr lang="en-US" dirty="0"/>
              <a:t>familial immigration. </a:t>
            </a:r>
            <a:endParaRPr lang="en-US" dirty="0" smtClean="0"/>
          </a:p>
          <a:p>
            <a:r>
              <a:rPr lang="en-US" dirty="0" smtClean="0"/>
              <a:t>Such </a:t>
            </a:r>
            <a:r>
              <a:rPr lang="en-US" dirty="0"/>
              <a:t>immigrants associations</a:t>
            </a:r>
            <a:r>
              <a:rPr lang="tr-TR" dirty="0"/>
              <a:t> with </a:t>
            </a:r>
            <a:r>
              <a:rPr lang="en-US" dirty="0" smtClean="0"/>
              <a:t>“ethnic groups”. </a:t>
            </a:r>
          </a:p>
          <a:p>
            <a:r>
              <a:rPr lang="en-US" dirty="0" smtClean="0"/>
              <a:t>They </a:t>
            </a:r>
            <a:r>
              <a:rPr lang="en-US" dirty="0"/>
              <a:t>typically wish to integrate</a:t>
            </a:r>
            <a:r>
              <a:rPr lang="tr-TR" dirty="0"/>
              <a:t> </a:t>
            </a:r>
            <a:r>
              <a:rPr lang="en-US" dirty="0"/>
              <a:t>into the larger society, </a:t>
            </a:r>
            <a:r>
              <a:rPr lang="en-US" dirty="0" smtClean="0"/>
              <a:t>and </a:t>
            </a:r>
            <a:r>
              <a:rPr lang="en-US" dirty="0"/>
              <a:t>to be accepted as full members of it.</a:t>
            </a:r>
            <a:endParaRPr lang="tr-TR" dirty="0"/>
          </a:p>
          <a:p>
            <a:endParaRPr lang="en-US" dirty="0"/>
          </a:p>
        </p:txBody>
      </p:sp>
    </p:spTree>
    <p:extLst>
      <p:ext uri="{BB962C8B-B14F-4D97-AF65-F5344CB8AC3E}">
        <p14:creationId xmlns:p14="http://schemas.microsoft.com/office/powerpoint/2010/main" val="622148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451579" y="2015732"/>
            <a:ext cx="9603275" cy="4112506"/>
          </a:xfrm>
        </p:spPr>
        <p:txBody>
          <a:bodyPr>
            <a:normAutofit lnSpcReduction="10000"/>
          </a:bodyPr>
          <a:lstStyle/>
          <a:p>
            <a:pPr algn="just"/>
            <a:r>
              <a:rPr lang="en-US" dirty="0"/>
              <a:t>But it is important to distinguish this sort of cultural diversity </a:t>
            </a:r>
            <a:r>
              <a:rPr lang="tr-TR" dirty="0" smtClean="0"/>
              <a:t>(</a:t>
            </a:r>
            <a:r>
              <a:rPr lang="tr-TR" dirty="0"/>
              <a:t>polyethnicity) </a:t>
            </a:r>
            <a:r>
              <a:rPr lang="en-US" dirty="0"/>
              <a:t>from</a:t>
            </a:r>
            <a:r>
              <a:rPr lang="tr-TR" dirty="0"/>
              <a:t> </a:t>
            </a:r>
            <a:r>
              <a:rPr lang="en-US" dirty="0"/>
              <a:t>that of national minorities</a:t>
            </a:r>
            <a:r>
              <a:rPr lang="tr-TR" dirty="0"/>
              <a:t>? </a:t>
            </a:r>
            <a:endParaRPr lang="en-US" dirty="0" smtClean="0"/>
          </a:p>
          <a:p>
            <a:pPr algn="just"/>
            <a:r>
              <a:rPr lang="en-US" dirty="0" smtClean="0"/>
              <a:t>Immigrant </a:t>
            </a:r>
            <a:r>
              <a:rPr lang="en-US" dirty="0"/>
              <a:t>groups are not 'nations', and do</a:t>
            </a:r>
            <a:r>
              <a:rPr lang="tr-TR" dirty="0"/>
              <a:t> </a:t>
            </a:r>
            <a:r>
              <a:rPr lang="en-US" dirty="0"/>
              <a:t>not occupy homelands.</a:t>
            </a:r>
            <a:endParaRPr lang="tr-TR" dirty="0"/>
          </a:p>
          <a:p>
            <a:pPr algn="just"/>
            <a:r>
              <a:rPr lang="en-US" dirty="0"/>
              <a:t>They still participate within</a:t>
            </a:r>
            <a:r>
              <a:rPr lang="tr-TR" dirty="0"/>
              <a:t> </a:t>
            </a:r>
            <a:r>
              <a:rPr lang="en-US" dirty="0"/>
              <a:t>the public institutions of the dominant culture(s) and speak the dominant</a:t>
            </a:r>
            <a:r>
              <a:rPr lang="tr-TR" dirty="0"/>
              <a:t> </a:t>
            </a:r>
            <a:r>
              <a:rPr lang="en-US" dirty="0"/>
              <a:t>language(s). </a:t>
            </a:r>
            <a:endParaRPr lang="en-US" dirty="0" smtClean="0"/>
          </a:p>
          <a:p>
            <a:pPr algn="just"/>
            <a:r>
              <a:rPr lang="en-US" dirty="0" smtClean="0"/>
              <a:t>For </a:t>
            </a:r>
            <a:r>
              <a:rPr lang="en-US" dirty="0"/>
              <a:t>example, immigrants (except for the elderly)</a:t>
            </a:r>
            <a:r>
              <a:rPr lang="tr-TR" dirty="0"/>
              <a:t> </a:t>
            </a:r>
            <a:r>
              <a:rPr lang="en-US" dirty="0"/>
              <a:t>must learn English to acquire citizenship in Australia and the United</a:t>
            </a:r>
            <a:r>
              <a:rPr lang="tr-TR" dirty="0"/>
              <a:t> </a:t>
            </a:r>
            <a:r>
              <a:rPr lang="en-US" dirty="0"/>
              <a:t>States, and learning English is a mandatory part of children's education.</a:t>
            </a:r>
            <a:endParaRPr lang="tr-TR" dirty="0"/>
          </a:p>
          <a:p>
            <a:pPr algn="just"/>
            <a:r>
              <a:rPr lang="en-US" dirty="0"/>
              <a:t>In rejecting assimilation, </a:t>
            </a:r>
            <a:r>
              <a:rPr lang="tr-TR" dirty="0"/>
              <a:t>immigrants </a:t>
            </a:r>
            <a:r>
              <a:rPr lang="en-US" dirty="0"/>
              <a:t>are not asking </a:t>
            </a:r>
            <a:r>
              <a:rPr lang="en-US" dirty="0" smtClean="0"/>
              <a:t>to set </a:t>
            </a:r>
            <a:r>
              <a:rPr lang="en-US" dirty="0"/>
              <a:t>up a parallel society, as is typically demanded by</a:t>
            </a:r>
            <a:r>
              <a:rPr lang="tr-TR" dirty="0"/>
              <a:t> </a:t>
            </a:r>
            <a:r>
              <a:rPr lang="en-US" dirty="0"/>
              <a:t>national minorities.</a:t>
            </a:r>
            <a:endParaRPr lang="en-GB" dirty="0"/>
          </a:p>
          <a:p>
            <a:endParaRPr lang="en-US" dirty="0"/>
          </a:p>
        </p:txBody>
      </p:sp>
    </p:spTree>
    <p:extLst>
      <p:ext uri="{BB962C8B-B14F-4D97-AF65-F5344CB8AC3E}">
        <p14:creationId xmlns:p14="http://schemas.microsoft.com/office/powerpoint/2010/main" val="3035587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The Theoretical Foundations of Language Rights</a:t>
            </a:r>
            <a:endParaRPr lang="en-US" dirty="0"/>
          </a:p>
        </p:txBody>
      </p:sp>
      <p:sp>
        <p:nvSpPr>
          <p:cNvPr id="3" name="Content Placeholder 2"/>
          <p:cNvSpPr>
            <a:spLocks noGrp="1"/>
          </p:cNvSpPr>
          <p:nvPr>
            <p:ph idx="1"/>
          </p:nvPr>
        </p:nvSpPr>
        <p:spPr/>
        <p:txBody>
          <a:bodyPr/>
          <a:lstStyle/>
          <a:p>
            <a:r>
              <a:rPr lang="tr-TR" dirty="0" smtClean="0"/>
              <a:t>Perspectives </a:t>
            </a:r>
            <a:r>
              <a:rPr lang="en-US" dirty="0" smtClean="0"/>
              <a:t>which </a:t>
            </a:r>
            <a:r>
              <a:rPr lang="tr-TR" dirty="0" smtClean="0"/>
              <a:t>view </a:t>
            </a:r>
            <a:r>
              <a:rPr lang="tr-TR" dirty="0"/>
              <a:t>language rights on the basis of public welfare </a:t>
            </a:r>
            <a:endParaRPr lang="en-US" dirty="0" smtClean="0"/>
          </a:p>
          <a:p>
            <a:r>
              <a:rPr lang="tr-TR" dirty="0" smtClean="0"/>
              <a:t>(</a:t>
            </a:r>
            <a:r>
              <a:rPr lang="tr-TR" dirty="0"/>
              <a:t>language as an ecological worth, language as an aesthetic worth, language as an epistemic source)</a:t>
            </a:r>
          </a:p>
          <a:p>
            <a:r>
              <a:rPr lang="tr-TR" dirty="0"/>
              <a:t>Viewing language rights through a normative basis </a:t>
            </a:r>
            <a:endParaRPr lang="en-US" dirty="0" smtClean="0"/>
          </a:p>
          <a:p>
            <a:r>
              <a:rPr lang="tr-TR" dirty="0" smtClean="0"/>
              <a:t>(</a:t>
            </a:r>
            <a:r>
              <a:rPr lang="tr-TR" dirty="0"/>
              <a:t>individual selections being worthwhile, right-based approach)</a:t>
            </a:r>
            <a:endParaRPr lang="en-GB" dirty="0"/>
          </a:p>
          <a:p>
            <a:endParaRPr lang="en-US" dirty="0"/>
          </a:p>
        </p:txBody>
      </p:sp>
    </p:spTree>
    <p:extLst>
      <p:ext uri="{BB962C8B-B14F-4D97-AF65-F5344CB8AC3E}">
        <p14:creationId xmlns:p14="http://schemas.microsoft.com/office/powerpoint/2010/main" val="8340056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tr-TR" dirty="0"/>
              <a:t>Perspectives </a:t>
            </a:r>
            <a:r>
              <a:rPr lang="en-US" dirty="0" smtClean="0"/>
              <a:t>WHICH </a:t>
            </a:r>
            <a:r>
              <a:rPr lang="tr-TR" dirty="0" smtClean="0"/>
              <a:t>view </a:t>
            </a:r>
            <a:r>
              <a:rPr lang="tr-TR" dirty="0"/>
              <a:t>language rights on the basis of public welfare (pragmatically based)</a:t>
            </a:r>
            <a:endParaRPr lang="en-US" dirty="0"/>
          </a:p>
        </p:txBody>
      </p:sp>
      <p:sp>
        <p:nvSpPr>
          <p:cNvPr id="3" name="Content Placeholder 2"/>
          <p:cNvSpPr>
            <a:spLocks noGrp="1"/>
          </p:cNvSpPr>
          <p:nvPr>
            <p:ph idx="1"/>
          </p:nvPr>
        </p:nvSpPr>
        <p:spPr>
          <a:xfrm>
            <a:off x="1451579" y="2015732"/>
            <a:ext cx="9603275" cy="4121299"/>
          </a:xfrm>
        </p:spPr>
        <p:txBody>
          <a:bodyPr>
            <a:normAutofit fontScale="92500" lnSpcReduction="10000"/>
          </a:bodyPr>
          <a:lstStyle/>
          <a:p>
            <a:r>
              <a:rPr lang="tr-TR" dirty="0"/>
              <a:t>This perspective sees language </a:t>
            </a:r>
            <a:r>
              <a:rPr lang="tr-TR" dirty="0" smtClean="0"/>
              <a:t>diversity</a:t>
            </a:r>
            <a:r>
              <a:rPr lang="en-US" dirty="0" smtClean="0"/>
              <a:t> </a:t>
            </a:r>
            <a:r>
              <a:rPr lang="tr-TR" dirty="0" smtClean="0"/>
              <a:t>as </a:t>
            </a:r>
            <a:r>
              <a:rPr lang="tr-TR" dirty="0"/>
              <a:t>a public </a:t>
            </a:r>
            <a:r>
              <a:rPr lang="tr-TR" dirty="0" smtClean="0"/>
              <a:t>welfare</a:t>
            </a:r>
            <a:r>
              <a:rPr lang="en-US" dirty="0" smtClean="0"/>
              <a:t>.</a:t>
            </a:r>
            <a:endParaRPr lang="tr-TR" dirty="0"/>
          </a:p>
          <a:p>
            <a:r>
              <a:rPr lang="tr-TR" dirty="0"/>
              <a:t>What do we mean by public welfare?</a:t>
            </a:r>
          </a:p>
          <a:p>
            <a:r>
              <a:rPr lang="tr-TR" dirty="0"/>
              <a:t>(a) conjugateness: </a:t>
            </a:r>
            <a:endParaRPr lang="en-US" dirty="0" smtClean="0"/>
          </a:p>
          <a:p>
            <a:r>
              <a:rPr lang="tr-TR" dirty="0" smtClean="0"/>
              <a:t>If </a:t>
            </a:r>
            <a:r>
              <a:rPr lang="tr-TR" dirty="0"/>
              <a:t>a “good” is reachable for one person, it should be reachable for all the population.</a:t>
            </a:r>
          </a:p>
          <a:p>
            <a:r>
              <a:rPr lang="tr-TR" dirty="0"/>
              <a:t>(b) inclusion: </a:t>
            </a:r>
            <a:endParaRPr lang="en-US" dirty="0" smtClean="0"/>
          </a:p>
          <a:p>
            <a:r>
              <a:rPr lang="tr-TR" dirty="0" smtClean="0"/>
              <a:t>If </a:t>
            </a:r>
            <a:r>
              <a:rPr lang="tr-TR" dirty="0"/>
              <a:t>one person benefits from one “good” then no other person can be precluded.</a:t>
            </a:r>
          </a:p>
          <a:p>
            <a:r>
              <a:rPr lang="tr-TR" dirty="0"/>
              <a:t>(C) impartibility: </a:t>
            </a:r>
            <a:endParaRPr lang="en-US" dirty="0" smtClean="0"/>
          </a:p>
          <a:p>
            <a:r>
              <a:rPr lang="en-US" dirty="0" smtClean="0"/>
              <a:t>T</a:t>
            </a:r>
            <a:r>
              <a:rPr lang="tr-TR" dirty="0" smtClean="0"/>
              <a:t>here </a:t>
            </a:r>
            <a:r>
              <a:rPr lang="tr-TR" dirty="0"/>
              <a:t>are certain indivisible factors such as air, nature, electricity, city lights etc. </a:t>
            </a:r>
            <a:endParaRPr lang="en-US" dirty="0" smtClean="0"/>
          </a:p>
          <a:p>
            <a:r>
              <a:rPr lang="tr-TR" dirty="0" smtClean="0"/>
              <a:t>Culture </a:t>
            </a:r>
            <a:r>
              <a:rPr lang="tr-TR" dirty="0"/>
              <a:t>and language is also regarded as one of them. </a:t>
            </a:r>
          </a:p>
          <a:p>
            <a:endParaRPr lang="en-US" dirty="0"/>
          </a:p>
        </p:txBody>
      </p:sp>
    </p:spTree>
    <p:extLst>
      <p:ext uri="{BB962C8B-B14F-4D97-AF65-F5344CB8AC3E}">
        <p14:creationId xmlns:p14="http://schemas.microsoft.com/office/powerpoint/2010/main" val="39642206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Language as an ecological worth</a:t>
            </a:r>
            <a:endParaRPr lang="en-US" dirty="0"/>
          </a:p>
        </p:txBody>
      </p:sp>
      <p:sp>
        <p:nvSpPr>
          <p:cNvPr id="3" name="Content Placeholder 2"/>
          <p:cNvSpPr>
            <a:spLocks noGrp="1"/>
          </p:cNvSpPr>
          <p:nvPr>
            <p:ph idx="1"/>
          </p:nvPr>
        </p:nvSpPr>
        <p:spPr>
          <a:xfrm>
            <a:off x="1451579" y="2015732"/>
            <a:ext cx="9603275" cy="4103714"/>
          </a:xfrm>
        </p:spPr>
        <p:txBody>
          <a:bodyPr/>
          <a:lstStyle/>
          <a:p>
            <a:r>
              <a:rPr lang="tr-TR" dirty="0"/>
              <a:t>Language is seen as an inseperable part of our ecological system in which we live in.</a:t>
            </a:r>
          </a:p>
          <a:p>
            <a:r>
              <a:rPr lang="tr-TR" dirty="0"/>
              <a:t>Language diversity is an ecological worth just like living organism and species. </a:t>
            </a:r>
          </a:p>
          <a:p>
            <a:r>
              <a:rPr lang="tr-TR" dirty="0"/>
              <a:t>There is a correlation between language diversity and biodiversity, </a:t>
            </a:r>
            <a:endParaRPr lang="en-US" dirty="0" smtClean="0"/>
          </a:p>
          <a:p>
            <a:r>
              <a:rPr lang="en-US" dirty="0"/>
              <a:t>H</a:t>
            </a:r>
            <a:r>
              <a:rPr lang="tr-TR" dirty="0" smtClean="0"/>
              <a:t>ence</a:t>
            </a:r>
            <a:r>
              <a:rPr lang="tr-TR" dirty="0"/>
              <a:t>, the values given in protecting biodiversity should also be applied to language divesity. </a:t>
            </a:r>
            <a:endParaRPr lang="en-GB" dirty="0"/>
          </a:p>
          <a:p>
            <a:endParaRPr lang="en-US" dirty="0"/>
          </a:p>
        </p:txBody>
      </p:sp>
    </p:spTree>
    <p:extLst>
      <p:ext uri="{BB962C8B-B14F-4D97-AF65-F5344CB8AC3E}">
        <p14:creationId xmlns:p14="http://schemas.microsoft.com/office/powerpoint/2010/main" val="12191636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Language as an aesthetic worth</a:t>
            </a:r>
            <a:endParaRPr lang="en-US" dirty="0"/>
          </a:p>
        </p:txBody>
      </p:sp>
      <p:sp>
        <p:nvSpPr>
          <p:cNvPr id="3" name="Content Placeholder 2"/>
          <p:cNvSpPr>
            <a:spLocks noGrp="1"/>
          </p:cNvSpPr>
          <p:nvPr>
            <p:ph idx="1"/>
          </p:nvPr>
        </p:nvSpPr>
        <p:spPr>
          <a:xfrm>
            <a:off x="1451579" y="2015732"/>
            <a:ext cx="9603275" cy="4130091"/>
          </a:xfrm>
        </p:spPr>
        <p:txBody>
          <a:bodyPr/>
          <a:lstStyle/>
          <a:p>
            <a:r>
              <a:rPr lang="tr-TR" dirty="0"/>
              <a:t>Language diversity is worth being protected due to aesthetic considerations. </a:t>
            </a:r>
            <a:endParaRPr lang="en-US" dirty="0" smtClean="0"/>
          </a:p>
          <a:p>
            <a:r>
              <a:rPr lang="tr-TR" dirty="0" smtClean="0"/>
              <a:t>According </a:t>
            </a:r>
            <a:r>
              <a:rPr lang="tr-TR" dirty="0"/>
              <a:t>to this </a:t>
            </a:r>
            <a:r>
              <a:rPr lang="tr-TR" dirty="0" smtClean="0"/>
              <a:t>view</a:t>
            </a:r>
            <a:r>
              <a:rPr lang="en-US" dirty="0" smtClean="0"/>
              <a:t>,</a:t>
            </a:r>
            <a:r>
              <a:rPr lang="tr-TR" dirty="0" smtClean="0"/>
              <a:t> </a:t>
            </a:r>
            <a:r>
              <a:rPr lang="tr-TR" dirty="0"/>
              <a:t>all languages carry an aesthetic value in themselves. </a:t>
            </a:r>
            <a:endParaRPr lang="en-US" dirty="0" smtClean="0"/>
          </a:p>
          <a:p>
            <a:r>
              <a:rPr lang="tr-TR" dirty="0" smtClean="0"/>
              <a:t>Each </a:t>
            </a:r>
            <a:r>
              <a:rPr lang="tr-TR" dirty="0"/>
              <a:t>language offers a different way to express views or opinions. </a:t>
            </a:r>
            <a:endParaRPr lang="en-US" dirty="0" smtClean="0"/>
          </a:p>
          <a:p>
            <a:r>
              <a:rPr lang="tr-TR" dirty="0" smtClean="0"/>
              <a:t>Apart </a:t>
            </a:r>
            <a:r>
              <a:rPr lang="tr-TR" dirty="0"/>
              <a:t>from this, all languages are a mean to produce art.</a:t>
            </a:r>
          </a:p>
          <a:p>
            <a:r>
              <a:rPr lang="tr-TR" dirty="0"/>
              <a:t>For instance “Haiku” which as a poetry style is identified with the japanese culture.</a:t>
            </a:r>
            <a:endParaRPr lang="en-GB" dirty="0"/>
          </a:p>
          <a:p>
            <a:endParaRPr lang="en-US" dirty="0"/>
          </a:p>
        </p:txBody>
      </p:sp>
    </p:spTree>
    <p:extLst>
      <p:ext uri="{BB962C8B-B14F-4D97-AF65-F5344CB8AC3E}">
        <p14:creationId xmlns:p14="http://schemas.microsoft.com/office/powerpoint/2010/main" val="40039948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Language as an epistemic source</a:t>
            </a:r>
            <a:endParaRPr lang="en-US" dirty="0"/>
          </a:p>
        </p:txBody>
      </p:sp>
      <p:sp>
        <p:nvSpPr>
          <p:cNvPr id="3" name="Content Placeholder 2"/>
          <p:cNvSpPr>
            <a:spLocks noGrp="1"/>
          </p:cNvSpPr>
          <p:nvPr>
            <p:ph idx="1"/>
          </p:nvPr>
        </p:nvSpPr>
        <p:spPr/>
        <p:txBody>
          <a:bodyPr/>
          <a:lstStyle/>
          <a:p>
            <a:r>
              <a:rPr lang="tr-TR" dirty="0"/>
              <a:t>Those who support the scientific approach view language as an inseperable part of our ecological environment. </a:t>
            </a:r>
            <a:endParaRPr lang="en-US" dirty="0" smtClean="0"/>
          </a:p>
          <a:p>
            <a:r>
              <a:rPr lang="tr-TR" dirty="0" smtClean="0"/>
              <a:t>Languages </a:t>
            </a:r>
            <a:r>
              <a:rPr lang="tr-TR" dirty="0"/>
              <a:t>are a fundamental tool to gain information about species in our ecology. </a:t>
            </a:r>
          </a:p>
          <a:p>
            <a:r>
              <a:rPr lang="tr-TR" dirty="0"/>
              <a:t>For instance, the benefits of endemic plant species can be understood through the local languages spoken in the specific area. </a:t>
            </a:r>
          </a:p>
          <a:p>
            <a:r>
              <a:rPr lang="tr-TR" dirty="0"/>
              <a:t>However, this is the most weak argument regarding language rights as public welfare.</a:t>
            </a:r>
            <a:endParaRPr lang="en-GB" dirty="0"/>
          </a:p>
          <a:p>
            <a:endParaRPr lang="en-US" dirty="0"/>
          </a:p>
        </p:txBody>
      </p:sp>
    </p:spTree>
    <p:extLst>
      <p:ext uri="{BB962C8B-B14F-4D97-AF65-F5344CB8AC3E}">
        <p14:creationId xmlns:p14="http://schemas.microsoft.com/office/powerpoint/2010/main" val="27908515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Viewing language rights through a normative basis </a:t>
            </a:r>
            <a:endParaRPr lang="en-US" dirty="0"/>
          </a:p>
        </p:txBody>
      </p:sp>
      <p:sp>
        <p:nvSpPr>
          <p:cNvPr id="3" name="Content Placeholder 2"/>
          <p:cNvSpPr>
            <a:spLocks noGrp="1"/>
          </p:cNvSpPr>
          <p:nvPr>
            <p:ph idx="1"/>
          </p:nvPr>
        </p:nvSpPr>
        <p:spPr/>
        <p:txBody>
          <a:bodyPr/>
          <a:lstStyle/>
          <a:p>
            <a:r>
              <a:rPr lang="tr-TR" dirty="0"/>
              <a:t>Individual selections being worthwhile</a:t>
            </a:r>
          </a:p>
          <a:p>
            <a:r>
              <a:rPr lang="tr-TR" dirty="0"/>
              <a:t>Right-based approach</a:t>
            </a:r>
            <a:endParaRPr lang="en-GB" dirty="0"/>
          </a:p>
          <a:p>
            <a:endParaRPr lang="en-US" dirty="0"/>
          </a:p>
        </p:txBody>
      </p:sp>
    </p:spTree>
    <p:extLst>
      <p:ext uri="{BB962C8B-B14F-4D97-AF65-F5344CB8AC3E}">
        <p14:creationId xmlns:p14="http://schemas.microsoft.com/office/powerpoint/2010/main" val="44270301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Individual selections being worthwhile,</a:t>
            </a:r>
            <a:endParaRPr lang="en-US" dirty="0"/>
          </a:p>
        </p:txBody>
      </p:sp>
      <p:sp>
        <p:nvSpPr>
          <p:cNvPr id="3" name="Content Placeholder 2"/>
          <p:cNvSpPr>
            <a:spLocks noGrp="1"/>
          </p:cNvSpPr>
          <p:nvPr>
            <p:ph idx="1"/>
          </p:nvPr>
        </p:nvSpPr>
        <p:spPr>
          <a:xfrm>
            <a:off x="1451579" y="2015732"/>
            <a:ext cx="9603275" cy="4103714"/>
          </a:xfrm>
        </p:spPr>
        <p:txBody>
          <a:bodyPr/>
          <a:lstStyle/>
          <a:p>
            <a:r>
              <a:rPr lang="tr-TR" dirty="0"/>
              <a:t>According to the liberalist </a:t>
            </a:r>
            <a:r>
              <a:rPr lang="tr-TR" dirty="0" smtClean="0"/>
              <a:t>perspective</a:t>
            </a:r>
            <a:r>
              <a:rPr lang="en-US" dirty="0" smtClean="0"/>
              <a:t>,</a:t>
            </a:r>
            <a:r>
              <a:rPr lang="tr-TR" dirty="0" smtClean="0"/>
              <a:t> </a:t>
            </a:r>
            <a:r>
              <a:rPr lang="tr-TR" dirty="0"/>
              <a:t>people see it worthwhile to pass on their language heritage to future generations and to make a selection about which language to speak. </a:t>
            </a:r>
          </a:p>
          <a:p>
            <a:r>
              <a:rPr lang="tr-TR" dirty="0"/>
              <a:t>Rather than limiting language selection choices, the liberalist perspective claims that it would be righteous to provide a more diverse selection of languages.</a:t>
            </a:r>
          </a:p>
          <a:p>
            <a:r>
              <a:rPr lang="tr-TR" dirty="0"/>
              <a:t>This choice of selecting a language and passing it on with its cultural heritage should be respected and protected.</a:t>
            </a:r>
            <a:endParaRPr lang="en-GB" dirty="0"/>
          </a:p>
          <a:p>
            <a:endParaRPr lang="en-US" dirty="0"/>
          </a:p>
        </p:txBody>
      </p:sp>
    </p:spTree>
    <p:extLst>
      <p:ext uri="{BB962C8B-B14F-4D97-AF65-F5344CB8AC3E}">
        <p14:creationId xmlns:p14="http://schemas.microsoft.com/office/powerpoint/2010/main" val="7639549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What is Culture?</a:t>
            </a:r>
            <a:endParaRPr lang="en-US" dirty="0"/>
          </a:p>
        </p:txBody>
      </p:sp>
      <p:sp>
        <p:nvSpPr>
          <p:cNvPr id="3" name="Content Placeholder 2"/>
          <p:cNvSpPr>
            <a:spLocks noGrp="1"/>
          </p:cNvSpPr>
          <p:nvPr>
            <p:ph idx="1"/>
          </p:nvPr>
        </p:nvSpPr>
        <p:spPr/>
        <p:txBody>
          <a:bodyPr/>
          <a:lstStyle/>
          <a:p>
            <a:pPr algn="just"/>
            <a:r>
              <a:rPr lang="en-US" dirty="0" smtClean="0"/>
              <a:t>Culture </a:t>
            </a:r>
            <a:r>
              <a:rPr lang="en-US" dirty="0"/>
              <a:t>i</a:t>
            </a:r>
            <a:r>
              <a:rPr lang="tr-TR" dirty="0" smtClean="0"/>
              <a:t>nitially </a:t>
            </a:r>
            <a:r>
              <a:rPr lang="tr-TR" dirty="0"/>
              <a:t>derives from the Latin verb </a:t>
            </a:r>
            <a:r>
              <a:rPr lang="en-US" dirty="0" smtClean="0"/>
              <a:t>“</a:t>
            </a:r>
            <a:r>
              <a:rPr lang="tr-TR" dirty="0" smtClean="0"/>
              <a:t>colore</a:t>
            </a:r>
            <a:r>
              <a:rPr lang="en-US" dirty="0" smtClean="0"/>
              <a:t>”</a:t>
            </a:r>
            <a:r>
              <a:rPr lang="tr-TR" dirty="0" smtClean="0"/>
              <a:t>. </a:t>
            </a:r>
            <a:endParaRPr lang="en-US" dirty="0" smtClean="0"/>
          </a:p>
          <a:p>
            <a:pPr algn="just"/>
            <a:r>
              <a:rPr lang="tr-TR" dirty="0" smtClean="0"/>
              <a:t>This </a:t>
            </a:r>
            <a:r>
              <a:rPr lang="tr-TR" dirty="0"/>
              <a:t>verb is related to </a:t>
            </a:r>
            <a:r>
              <a:rPr lang="en-US" dirty="0" smtClean="0"/>
              <a:t>“</a:t>
            </a:r>
            <a:r>
              <a:rPr lang="tr-TR" dirty="0" smtClean="0"/>
              <a:t>colonia</a:t>
            </a:r>
            <a:r>
              <a:rPr lang="en-US" dirty="0" smtClean="0"/>
              <a:t>”</a:t>
            </a:r>
            <a:r>
              <a:rPr lang="tr-TR" dirty="0" smtClean="0"/>
              <a:t> </a:t>
            </a:r>
            <a:r>
              <a:rPr lang="tr-TR" dirty="0"/>
              <a:t>which means a residential area or occupied territories.</a:t>
            </a:r>
          </a:p>
          <a:p>
            <a:pPr algn="just"/>
            <a:r>
              <a:rPr lang="en-US" dirty="0" smtClean="0"/>
              <a:t>“</a:t>
            </a:r>
            <a:r>
              <a:rPr lang="en-US" dirty="0"/>
              <a:t>C</a:t>
            </a:r>
            <a:r>
              <a:rPr lang="tr-TR" dirty="0" smtClean="0"/>
              <a:t>ultura</a:t>
            </a:r>
            <a:r>
              <a:rPr lang="en-US" dirty="0" smtClean="0"/>
              <a:t>”</a:t>
            </a:r>
            <a:r>
              <a:rPr lang="tr-TR" dirty="0" smtClean="0"/>
              <a:t> </a:t>
            </a:r>
            <a:r>
              <a:rPr lang="tr-TR" dirty="0"/>
              <a:t>is the second evolution of the word which means cultivating and crops.</a:t>
            </a:r>
          </a:p>
          <a:p>
            <a:pPr algn="just"/>
            <a:r>
              <a:rPr lang="tr-TR" dirty="0"/>
              <a:t>Culture has finally derived from the word </a:t>
            </a:r>
            <a:r>
              <a:rPr lang="en-US" dirty="0" smtClean="0"/>
              <a:t>“</a:t>
            </a:r>
            <a:r>
              <a:rPr lang="tr-TR" dirty="0" smtClean="0"/>
              <a:t>cultura</a:t>
            </a:r>
            <a:r>
              <a:rPr lang="en-US" dirty="0" smtClean="0"/>
              <a:t>”</a:t>
            </a:r>
            <a:endParaRPr lang="en-US" dirty="0"/>
          </a:p>
          <a:p>
            <a:pPr algn="just"/>
            <a:r>
              <a:rPr lang="en-US" dirty="0" smtClean="0"/>
              <a:t>“</a:t>
            </a:r>
            <a:r>
              <a:rPr lang="en-US" dirty="0" err="1" smtClean="0"/>
              <a:t>Cultura</a:t>
            </a:r>
            <a:r>
              <a:rPr lang="en-US" dirty="0" smtClean="0"/>
              <a:t>” </a:t>
            </a:r>
            <a:r>
              <a:rPr lang="tr-TR" dirty="0" smtClean="0"/>
              <a:t>means </a:t>
            </a:r>
            <a:r>
              <a:rPr lang="tr-TR" dirty="0"/>
              <a:t>a society’s sense and a common system of values which has evolved from local history and which shapes language and thought.</a:t>
            </a:r>
          </a:p>
          <a:p>
            <a:endParaRPr lang="en-US" dirty="0"/>
          </a:p>
        </p:txBody>
      </p:sp>
    </p:spTree>
    <p:extLst>
      <p:ext uri="{BB962C8B-B14F-4D97-AF65-F5344CB8AC3E}">
        <p14:creationId xmlns:p14="http://schemas.microsoft.com/office/powerpoint/2010/main" val="12480283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Right-based approach</a:t>
            </a:r>
            <a:endParaRPr lang="en-US" dirty="0"/>
          </a:p>
        </p:txBody>
      </p:sp>
      <p:sp>
        <p:nvSpPr>
          <p:cNvPr id="3" name="Content Placeholder 2"/>
          <p:cNvSpPr>
            <a:spLocks noGrp="1"/>
          </p:cNvSpPr>
          <p:nvPr>
            <p:ph idx="1"/>
          </p:nvPr>
        </p:nvSpPr>
        <p:spPr>
          <a:xfrm>
            <a:off x="1451579" y="2015732"/>
            <a:ext cx="9603275" cy="4121299"/>
          </a:xfrm>
        </p:spPr>
        <p:txBody>
          <a:bodyPr/>
          <a:lstStyle/>
          <a:p>
            <a:r>
              <a:rPr lang="tr-TR" dirty="0"/>
              <a:t>On normative grounds, right-based approach is related to the concept of “human rights”.</a:t>
            </a:r>
          </a:p>
          <a:p>
            <a:r>
              <a:rPr lang="tr-TR" dirty="0"/>
              <a:t>Rather than viewing people as abstract systems, it views them as a cultural entities. </a:t>
            </a:r>
          </a:p>
          <a:p>
            <a:r>
              <a:rPr lang="tr-TR" dirty="0"/>
              <a:t>It focuses on notions such as equility and </a:t>
            </a:r>
            <a:r>
              <a:rPr lang="tr-TR" dirty="0" smtClean="0"/>
              <a:t>justice</a:t>
            </a:r>
            <a:r>
              <a:rPr lang="en-US" dirty="0" smtClean="0"/>
              <a:t>.</a:t>
            </a:r>
          </a:p>
          <a:p>
            <a:r>
              <a:rPr lang="en-US" dirty="0" smtClean="0"/>
              <a:t>However, it</a:t>
            </a:r>
            <a:r>
              <a:rPr lang="tr-TR" dirty="0" smtClean="0"/>
              <a:t> does </a:t>
            </a:r>
            <a:r>
              <a:rPr lang="tr-TR" dirty="0"/>
              <a:t>not view these terms as providing equal rights for everyone indiscriminatley since societies are not homogenous. </a:t>
            </a:r>
          </a:p>
          <a:p>
            <a:r>
              <a:rPr lang="tr-TR" dirty="0"/>
              <a:t>Has 2 major approaches;</a:t>
            </a:r>
          </a:p>
          <a:p>
            <a:r>
              <a:rPr lang="tr-TR" dirty="0"/>
              <a:t>(1) Linguage-related rights</a:t>
            </a:r>
          </a:p>
          <a:p>
            <a:r>
              <a:rPr lang="tr-TR" dirty="0"/>
              <a:t>(2) Language rights</a:t>
            </a:r>
            <a:endParaRPr lang="en-GB" dirty="0"/>
          </a:p>
          <a:p>
            <a:endParaRPr lang="en-US" dirty="0"/>
          </a:p>
        </p:txBody>
      </p:sp>
    </p:spTree>
    <p:extLst>
      <p:ext uri="{BB962C8B-B14F-4D97-AF65-F5344CB8AC3E}">
        <p14:creationId xmlns:p14="http://schemas.microsoft.com/office/powerpoint/2010/main" val="14218885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smtClean="0"/>
              <a:t>Language </a:t>
            </a:r>
            <a:r>
              <a:rPr lang="tr-TR" dirty="0"/>
              <a:t>related </a:t>
            </a:r>
            <a:r>
              <a:rPr lang="tr-TR" dirty="0" smtClean="0"/>
              <a:t>rights</a:t>
            </a:r>
            <a:r>
              <a:rPr lang="tr-TR" dirty="0"/>
              <a:t/>
            </a:r>
            <a:br>
              <a:rPr lang="tr-TR" dirty="0"/>
            </a:br>
            <a:endParaRPr lang="en-US" dirty="0"/>
          </a:p>
        </p:txBody>
      </p:sp>
      <p:sp>
        <p:nvSpPr>
          <p:cNvPr id="3" name="Content Placeholder 2"/>
          <p:cNvSpPr>
            <a:spLocks noGrp="1"/>
          </p:cNvSpPr>
          <p:nvPr>
            <p:ph idx="1"/>
          </p:nvPr>
        </p:nvSpPr>
        <p:spPr/>
        <p:txBody>
          <a:bodyPr/>
          <a:lstStyle/>
          <a:p>
            <a:r>
              <a:rPr lang="tr-TR" dirty="0"/>
              <a:t>It cannot be applied by its own. </a:t>
            </a:r>
            <a:endParaRPr lang="en-US" dirty="0" smtClean="0"/>
          </a:p>
          <a:p>
            <a:r>
              <a:rPr lang="tr-TR" dirty="0" smtClean="0"/>
              <a:t>It </a:t>
            </a:r>
            <a:r>
              <a:rPr lang="tr-TR" dirty="0"/>
              <a:t>generally represents the “language” dimension of other human rights (freedom of speech, prohibition of discrimination, private life rights etc.)</a:t>
            </a:r>
          </a:p>
          <a:p>
            <a:endParaRPr lang="en-US" dirty="0"/>
          </a:p>
        </p:txBody>
      </p:sp>
    </p:spTree>
    <p:extLst>
      <p:ext uri="{BB962C8B-B14F-4D97-AF65-F5344CB8AC3E}">
        <p14:creationId xmlns:p14="http://schemas.microsoft.com/office/powerpoint/2010/main" val="23889980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Language </a:t>
            </a:r>
            <a:r>
              <a:rPr lang="tr-TR" dirty="0" smtClean="0"/>
              <a:t>rights</a:t>
            </a:r>
            <a:r>
              <a:rPr lang="tr-TR" dirty="0"/>
              <a:t/>
            </a:r>
            <a:br>
              <a:rPr lang="tr-TR" dirty="0"/>
            </a:br>
            <a:endParaRPr lang="en-US" dirty="0"/>
          </a:p>
        </p:txBody>
      </p:sp>
      <p:sp>
        <p:nvSpPr>
          <p:cNvPr id="3" name="Content Placeholder 2"/>
          <p:cNvSpPr>
            <a:spLocks noGrp="1"/>
          </p:cNvSpPr>
          <p:nvPr>
            <p:ph idx="1"/>
          </p:nvPr>
        </p:nvSpPr>
        <p:spPr>
          <a:xfrm>
            <a:off x="1451579" y="2015732"/>
            <a:ext cx="9603275" cy="4094922"/>
          </a:xfrm>
        </p:spPr>
        <p:txBody>
          <a:bodyPr/>
          <a:lstStyle/>
          <a:p>
            <a:r>
              <a:rPr lang="tr-TR" dirty="0"/>
              <a:t>It is viewed as a right which should not be violated by groups or individuals. </a:t>
            </a:r>
          </a:p>
          <a:p>
            <a:r>
              <a:rPr lang="tr-TR" dirty="0"/>
              <a:t>Language is not viewed as a medium to practice other sources of rights, on the contrary, it is a value in itself that needs protection.</a:t>
            </a:r>
          </a:p>
          <a:p>
            <a:r>
              <a:rPr lang="tr-TR" dirty="0"/>
              <a:t>**language-related rights focus more on the individual while language rights focuses on collective beings (since language rights derives from the need of individuals to act together with their cultural collective group</a:t>
            </a:r>
            <a:r>
              <a:rPr lang="tr-TR" dirty="0" smtClean="0"/>
              <a:t>)</a:t>
            </a:r>
            <a:r>
              <a:rPr lang="en-US" dirty="0" smtClean="0"/>
              <a:t>.</a:t>
            </a:r>
            <a:endParaRPr lang="tr-TR" dirty="0"/>
          </a:p>
          <a:p>
            <a:endParaRPr lang="en-US" dirty="0"/>
          </a:p>
        </p:txBody>
      </p:sp>
    </p:spTree>
    <p:extLst>
      <p:ext uri="{BB962C8B-B14F-4D97-AF65-F5344CB8AC3E}">
        <p14:creationId xmlns:p14="http://schemas.microsoft.com/office/powerpoint/2010/main" val="26311493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3 Diyagram"/>
          <p:cNvGraphicFramePr>
            <a:graphicFrameLocks noGrp="1"/>
          </p:cNvGraphicFramePr>
          <p:nvPr>
            <p:ph idx="1"/>
            <p:extLst>
              <p:ext uri="{D42A27DB-BD31-4B8C-83A1-F6EECF244321}">
                <p14:modId xmlns:p14="http://schemas.microsoft.com/office/powerpoint/2010/main" val="1784177393"/>
              </p:ext>
            </p:extLst>
          </p:nvPr>
        </p:nvGraphicFramePr>
        <p:xfrm>
          <a:off x="1450975" y="2016125"/>
          <a:ext cx="9604375" cy="3449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3851830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yagram"/>
          <p:cNvGraphicFramePr>
            <a:graphicFrameLocks noGrp="1"/>
          </p:cNvGraphicFramePr>
          <p:nvPr>
            <p:ph idx="1"/>
          </p:nvPr>
        </p:nvGraphicFramePr>
        <p:xfrm>
          <a:off x="1450975" y="2016125"/>
          <a:ext cx="9604375" cy="3449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993329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yagram"/>
          <p:cNvGraphicFramePr>
            <a:graphicFrameLocks noGrp="1"/>
          </p:cNvGraphicFramePr>
          <p:nvPr>
            <p:ph idx="1"/>
            <p:extLst>
              <p:ext uri="{D42A27DB-BD31-4B8C-83A1-F6EECF244321}">
                <p14:modId xmlns:p14="http://schemas.microsoft.com/office/powerpoint/2010/main" val="1435529157"/>
              </p:ext>
            </p:extLst>
          </p:nvPr>
        </p:nvGraphicFramePr>
        <p:xfrm>
          <a:off x="1450975" y="2016125"/>
          <a:ext cx="9604375" cy="3449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676501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Mikhail Bakhtin</a:t>
            </a:r>
            <a:endParaRPr lang="en-US" dirty="0"/>
          </a:p>
        </p:txBody>
      </p:sp>
      <p:sp>
        <p:nvSpPr>
          <p:cNvPr id="3" name="Content Placeholder 2"/>
          <p:cNvSpPr>
            <a:spLocks noGrp="1"/>
          </p:cNvSpPr>
          <p:nvPr>
            <p:ph idx="1"/>
          </p:nvPr>
        </p:nvSpPr>
        <p:spPr>
          <a:xfrm>
            <a:off x="1442787" y="1945394"/>
            <a:ext cx="9603275" cy="4270768"/>
          </a:xfrm>
        </p:spPr>
        <p:txBody>
          <a:bodyPr>
            <a:normAutofit/>
          </a:bodyPr>
          <a:lstStyle/>
          <a:p>
            <a:pPr algn="just"/>
            <a:r>
              <a:rPr lang="en-US" dirty="0" smtClean="0"/>
              <a:t>He is </a:t>
            </a:r>
            <a:r>
              <a:rPr lang="tr-TR" dirty="0" smtClean="0"/>
              <a:t>a </a:t>
            </a:r>
            <a:r>
              <a:rPr lang="tr-TR" dirty="0"/>
              <a:t>Russian philosopher and literary </a:t>
            </a:r>
            <a:r>
              <a:rPr lang="tr-TR" dirty="0" smtClean="0"/>
              <a:t>scholar</a:t>
            </a:r>
            <a:r>
              <a:rPr lang="en-US" dirty="0" smtClean="0"/>
              <a:t>.</a:t>
            </a:r>
          </a:p>
          <a:p>
            <a:pPr algn="just"/>
            <a:r>
              <a:rPr lang="en-US" dirty="0" smtClean="0"/>
              <a:t>He </a:t>
            </a:r>
            <a:r>
              <a:rPr lang="tr-TR" dirty="0" smtClean="0"/>
              <a:t>emphasized </a:t>
            </a:r>
            <a:r>
              <a:rPr lang="tr-TR" dirty="0"/>
              <a:t>that language and culture needs to be investigated as situated meanings in which speakers, in dialogue with others, struggle to create meanings. </a:t>
            </a:r>
            <a:endParaRPr lang="en-US" dirty="0" smtClean="0"/>
          </a:p>
          <a:p>
            <a:pPr algn="just"/>
            <a:r>
              <a:rPr lang="tr-TR" dirty="0" smtClean="0"/>
              <a:t>Meanings </a:t>
            </a:r>
            <a:r>
              <a:rPr lang="tr-TR" dirty="0"/>
              <a:t>are created both in historical and contemporary communities</a:t>
            </a:r>
          </a:p>
          <a:p>
            <a:pPr algn="just"/>
            <a:r>
              <a:rPr lang="tr-TR" dirty="0"/>
              <a:t>Bakhtin’s major theory </a:t>
            </a:r>
            <a:r>
              <a:rPr lang="en-US" dirty="0" smtClean="0"/>
              <a:t>is </a:t>
            </a:r>
            <a:r>
              <a:rPr lang="tr-TR" b="1" dirty="0" smtClean="0"/>
              <a:t>“Dialogism”</a:t>
            </a:r>
            <a:r>
              <a:rPr lang="en-US" b="1" dirty="0" smtClean="0"/>
              <a:t>.</a:t>
            </a:r>
          </a:p>
          <a:p>
            <a:endParaRPr lang="en-US" dirty="0"/>
          </a:p>
        </p:txBody>
      </p:sp>
    </p:spTree>
    <p:extLst>
      <p:ext uri="{BB962C8B-B14F-4D97-AF65-F5344CB8AC3E}">
        <p14:creationId xmlns:p14="http://schemas.microsoft.com/office/powerpoint/2010/main" val="39840357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Dio</a:t>
            </a:r>
            <a:r>
              <a:rPr lang="tr-TR" dirty="0"/>
              <a:t>logism</a:t>
            </a:r>
            <a:endParaRPr lang="en-US" dirty="0"/>
          </a:p>
        </p:txBody>
      </p:sp>
      <p:sp>
        <p:nvSpPr>
          <p:cNvPr id="3" name="Content Placeholder 2"/>
          <p:cNvSpPr>
            <a:spLocks noGrp="1"/>
          </p:cNvSpPr>
          <p:nvPr>
            <p:ph idx="1"/>
          </p:nvPr>
        </p:nvSpPr>
        <p:spPr>
          <a:xfrm>
            <a:off x="1451579" y="2015732"/>
            <a:ext cx="9603275" cy="4121299"/>
          </a:xfrm>
        </p:spPr>
        <p:txBody>
          <a:bodyPr>
            <a:normAutofit fontScale="92500" lnSpcReduction="20000"/>
          </a:bodyPr>
          <a:lstStyle/>
          <a:p>
            <a:pPr algn="just"/>
            <a:r>
              <a:rPr lang="en-US" dirty="0"/>
              <a:t>Dialogism is perspectives on the same world. </a:t>
            </a:r>
          </a:p>
          <a:p>
            <a:pPr algn="just"/>
            <a:r>
              <a:rPr lang="en-US" dirty="0" err="1"/>
              <a:t>Bakhtin</a:t>
            </a:r>
            <a:r>
              <a:rPr lang="en-US" dirty="0"/>
              <a:t> </a:t>
            </a:r>
            <a:r>
              <a:rPr lang="en-US" dirty="0" err="1"/>
              <a:t>criticises</a:t>
            </a:r>
            <a:r>
              <a:rPr lang="en-US" dirty="0"/>
              <a:t> the view that disagreement means at least one of the people must be wrong. </a:t>
            </a:r>
          </a:p>
          <a:p>
            <a:pPr algn="just"/>
            <a:r>
              <a:rPr lang="en-US" dirty="0"/>
              <a:t>Because </a:t>
            </a:r>
            <a:r>
              <a:rPr lang="en-US" b="1" dirty="0"/>
              <a:t>many standpoints exist</a:t>
            </a:r>
            <a:r>
              <a:rPr lang="en-US" dirty="0"/>
              <a:t>, truth requires many incommensurable voices. </a:t>
            </a:r>
          </a:p>
          <a:p>
            <a:pPr algn="just"/>
            <a:r>
              <a:rPr lang="en-US" dirty="0"/>
              <a:t>Hence, it involves a world which is fundamentally </a:t>
            </a:r>
            <a:r>
              <a:rPr lang="en-US" b="1" dirty="0"/>
              <a:t>irreducible to unity</a:t>
            </a:r>
            <a:r>
              <a:rPr lang="en-US" dirty="0"/>
              <a:t>. </a:t>
            </a:r>
          </a:p>
          <a:p>
            <a:pPr algn="just"/>
            <a:r>
              <a:rPr lang="en-US" dirty="0"/>
              <a:t>It denies the possibility of transcendence of difference</a:t>
            </a:r>
            <a:r>
              <a:rPr lang="tr-TR" dirty="0"/>
              <a:t>.</a:t>
            </a:r>
            <a:r>
              <a:rPr lang="en-US" dirty="0"/>
              <a:t> </a:t>
            </a:r>
          </a:p>
          <a:p>
            <a:pPr algn="just"/>
            <a:r>
              <a:rPr lang="en-US" dirty="0"/>
              <a:t>Separateness and simultaneity are permanently with us. </a:t>
            </a:r>
          </a:p>
          <a:p>
            <a:pPr algn="just"/>
            <a:r>
              <a:rPr lang="en-US" dirty="0"/>
              <a:t>There is no single meaning to be found in the world, but a vast multitude of contesting meanings. </a:t>
            </a:r>
          </a:p>
          <a:p>
            <a:pPr algn="just"/>
            <a:r>
              <a:rPr lang="en-US" dirty="0"/>
              <a:t>Truth is established by </a:t>
            </a:r>
            <a:r>
              <a:rPr lang="en-US" b="1" dirty="0" err="1"/>
              <a:t>addressivity</a:t>
            </a:r>
            <a:r>
              <a:rPr lang="en-US" dirty="0"/>
              <a:t>, </a:t>
            </a:r>
            <a:r>
              <a:rPr lang="en-US" b="1" dirty="0"/>
              <a:t>engagement</a:t>
            </a:r>
            <a:r>
              <a:rPr lang="en-US" dirty="0"/>
              <a:t> and commitment in a </a:t>
            </a:r>
            <a:r>
              <a:rPr lang="en-US" b="1" dirty="0"/>
              <a:t>particular context</a:t>
            </a:r>
            <a:endParaRPr lang="en-GB" b="1" dirty="0"/>
          </a:p>
          <a:p>
            <a:endParaRPr lang="en-US" dirty="0"/>
          </a:p>
        </p:txBody>
      </p:sp>
    </p:spTree>
    <p:extLst>
      <p:ext uri="{BB962C8B-B14F-4D97-AF65-F5344CB8AC3E}">
        <p14:creationId xmlns:p14="http://schemas.microsoft.com/office/powerpoint/2010/main" val="31370810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Multiculturalism</a:t>
            </a:r>
            <a:endParaRPr lang="en-US" dirty="0"/>
          </a:p>
        </p:txBody>
      </p:sp>
      <p:sp>
        <p:nvSpPr>
          <p:cNvPr id="3" name="Content Placeholder 2"/>
          <p:cNvSpPr>
            <a:spLocks noGrp="1"/>
          </p:cNvSpPr>
          <p:nvPr>
            <p:ph idx="1"/>
          </p:nvPr>
        </p:nvSpPr>
        <p:spPr/>
        <p:txBody>
          <a:bodyPr/>
          <a:lstStyle/>
          <a:p>
            <a:r>
              <a:rPr lang="en-US" dirty="0" smtClean="0"/>
              <a:t>It means </a:t>
            </a:r>
            <a:r>
              <a:rPr lang="en-US" dirty="0"/>
              <a:t>c</a:t>
            </a:r>
            <a:r>
              <a:rPr lang="tr-TR" dirty="0" smtClean="0"/>
              <a:t>ultural </a:t>
            </a:r>
            <a:r>
              <a:rPr lang="tr-TR" dirty="0"/>
              <a:t>diversity.</a:t>
            </a:r>
          </a:p>
          <a:p>
            <a:r>
              <a:rPr lang="en-US" dirty="0"/>
              <a:t>M</a:t>
            </a:r>
            <a:r>
              <a:rPr lang="en-US" dirty="0" smtClean="0"/>
              <a:t>embers </a:t>
            </a:r>
            <a:r>
              <a:rPr lang="en-US" dirty="0"/>
              <a:t>of </a:t>
            </a:r>
            <a:r>
              <a:rPr lang="en-US" dirty="0" smtClean="0"/>
              <a:t>different </a:t>
            </a:r>
            <a:r>
              <a:rPr lang="en-US" dirty="0"/>
              <a:t>cultures can coexist peacefully</a:t>
            </a:r>
            <a:r>
              <a:rPr lang="tr-TR" dirty="0"/>
              <a:t>.</a:t>
            </a:r>
            <a:r>
              <a:rPr lang="en-US" dirty="0"/>
              <a:t> </a:t>
            </a:r>
            <a:endParaRPr lang="en-US" dirty="0" smtClean="0"/>
          </a:p>
          <a:p>
            <a:r>
              <a:rPr lang="tr-TR" dirty="0" smtClean="0"/>
              <a:t>M</a:t>
            </a:r>
            <a:r>
              <a:rPr lang="en-US" dirty="0" err="1"/>
              <a:t>ulticulturalism</a:t>
            </a:r>
            <a:r>
              <a:rPr lang="en-US" dirty="0"/>
              <a:t> expresses the view that society is enriched by preserving, respecting, and even encouraging cultural diversity.</a:t>
            </a:r>
            <a:endParaRPr lang="en-GB" dirty="0"/>
          </a:p>
          <a:p>
            <a:endParaRPr lang="en-US" dirty="0"/>
          </a:p>
        </p:txBody>
      </p:sp>
    </p:spTree>
    <p:extLst>
      <p:ext uri="{BB962C8B-B14F-4D97-AF65-F5344CB8AC3E}">
        <p14:creationId xmlns:p14="http://schemas.microsoft.com/office/powerpoint/2010/main" val="21297895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dirty="0"/>
              <a:t>Transculturalism</a:t>
            </a:r>
            <a:endParaRPr lang="en-US" dirty="0"/>
          </a:p>
        </p:txBody>
      </p:sp>
      <p:sp>
        <p:nvSpPr>
          <p:cNvPr id="3" name="Content Placeholder 2"/>
          <p:cNvSpPr>
            <a:spLocks noGrp="1"/>
          </p:cNvSpPr>
          <p:nvPr>
            <p:ph idx="1"/>
          </p:nvPr>
        </p:nvSpPr>
        <p:spPr/>
        <p:txBody>
          <a:bodyPr/>
          <a:lstStyle/>
          <a:p>
            <a:r>
              <a:rPr lang="en-US" dirty="0" smtClean="0"/>
              <a:t>It is to see </a:t>
            </a:r>
            <a:r>
              <a:rPr lang="en-US" dirty="0"/>
              <a:t>oneself in the other</a:t>
            </a:r>
            <a:endParaRPr lang="tr-TR" dirty="0"/>
          </a:p>
          <a:p>
            <a:r>
              <a:rPr lang="en-US" dirty="0"/>
              <a:t>extending through all </a:t>
            </a:r>
            <a:r>
              <a:rPr lang="en-US" dirty="0" smtClean="0">
                <a:hlinkClick r:id="rId2" tooltip="Human culture"/>
              </a:rPr>
              <a:t>human cultures</a:t>
            </a:r>
            <a:r>
              <a:rPr lang="en-US" dirty="0"/>
              <a:t> or </a:t>
            </a:r>
            <a:r>
              <a:rPr lang="en-US" dirty="0" smtClean="0"/>
              <a:t>involving</a:t>
            </a:r>
            <a:r>
              <a:rPr lang="en-US" dirty="0"/>
              <a:t>, </a:t>
            </a:r>
            <a:r>
              <a:rPr lang="en-US" dirty="0" smtClean="0"/>
              <a:t>encompassing, </a:t>
            </a:r>
            <a:r>
              <a:rPr lang="en-US" dirty="0"/>
              <a:t>or combining elements of more than one </a:t>
            </a:r>
            <a:r>
              <a:rPr lang="en-US" dirty="0" smtClean="0">
                <a:hlinkClick r:id="rId3" tooltip="Culture"/>
              </a:rPr>
              <a:t>culture</a:t>
            </a:r>
            <a:r>
              <a:rPr lang="en-US" dirty="0" smtClean="0"/>
              <a:t>.</a:t>
            </a:r>
            <a:endParaRPr lang="tr-TR" dirty="0"/>
          </a:p>
          <a:p>
            <a:r>
              <a:rPr lang="tr-TR" dirty="0"/>
              <a:t>Deculturalization</a:t>
            </a:r>
          </a:p>
          <a:p>
            <a:endParaRPr lang="en-US" dirty="0"/>
          </a:p>
        </p:txBody>
      </p:sp>
    </p:spTree>
    <p:extLst>
      <p:ext uri="{BB962C8B-B14F-4D97-AF65-F5344CB8AC3E}">
        <p14:creationId xmlns:p14="http://schemas.microsoft.com/office/powerpoint/2010/main" val="2226890788"/>
      </p:ext>
    </p:extLst>
  </p:cSld>
  <p:clrMapOvr>
    <a:masterClrMapping/>
  </p:clrMapOvr>
</p:sld>
</file>

<file path=ppt/theme/theme1.xml><?xml version="1.0" encoding="utf-8"?>
<a:theme xmlns:a="http://schemas.openxmlformats.org/drawingml/2006/main" name="Galeri">
  <a:themeElements>
    <a:clrScheme name="Galeri">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eri">
      <a:majorFont>
        <a:latin typeface="Gill Sans M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eri">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43000" r="43000" b="10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TotalTime>
  <Words>1288</Words>
  <Application>Microsoft Office PowerPoint</Application>
  <PresentationFormat>Custom</PresentationFormat>
  <Paragraphs>114</Paragraphs>
  <Slides>22</Slides>
  <Notes>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Galeri</vt:lpstr>
      <vt:lpstr>IMPORTANCE OF CULTURE EFFECT ON LANGUAGE</vt:lpstr>
      <vt:lpstr>What is Culture?</vt:lpstr>
      <vt:lpstr>PowerPoint Presentation</vt:lpstr>
      <vt:lpstr>PowerPoint Presentation</vt:lpstr>
      <vt:lpstr>PowerPoint Presentation</vt:lpstr>
      <vt:lpstr>Mikhail Bakhtin</vt:lpstr>
      <vt:lpstr>Diologism</vt:lpstr>
      <vt:lpstr>Multiculturalism</vt:lpstr>
      <vt:lpstr>Transculturalism</vt:lpstr>
      <vt:lpstr>Modes of incorporation of culturally minority groups</vt:lpstr>
      <vt:lpstr>PowerPoint Presentation</vt:lpstr>
      <vt:lpstr>PowerPoint Presentation</vt:lpstr>
      <vt:lpstr>The Theoretical Foundations of Language Rights</vt:lpstr>
      <vt:lpstr>Perspectives WHICH view language rights on the basis of public welfare (pragmatically based)</vt:lpstr>
      <vt:lpstr>Language as an ecological worth</vt:lpstr>
      <vt:lpstr>Language as an aesthetic worth</vt:lpstr>
      <vt:lpstr>Language as an epistemic source</vt:lpstr>
      <vt:lpstr>Viewing language rights through a normative basis </vt:lpstr>
      <vt:lpstr>Individual selections being worthwhile,</vt:lpstr>
      <vt:lpstr>Right-based approach</vt:lpstr>
      <vt:lpstr>Language related rights </vt:lpstr>
      <vt:lpstr>Language rights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Difficulties in legal translation &amp; legal translation equivalence</dc:title>
  <dc:creator>CANER</dc:creator>
  <cp:lastModifiedBy>mumununuto</cp:lastModifiedBy>
  <cp:revision>9</cp:revision>
  <dcterms:created xsi:type="dcterms:W3CDTF">2019-09-25T07:03:45Z</dcterms:created>
  <dcterms:modified xsi:type="dcterms:W3CDTF">2022-02-10T20:43:00Z</dcterms:modified>
</cp:coreProperties>
</file>