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60" r:id="rId5"/>
    <p:sldId id="261" r:id="rId6"/>
    <p:sldId id="263" r:id="rId7"/>
    <p:sldId id="262" r:id="rId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866" autoAdjust="0"/>
    <p:restoredTop sz="94660"/>
  </p:normalViewPr>
  <p:slideViewPr>
    <p:cSldViewPr>
      <p:cViewPr varScale="1">
        <p:scale>
          <a:sx n="69" d="100"/>
          <a:sy n="69" d="100"/>
        </p:scale>
        <p:origin x="-1340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0"/>
            <a:ext cx="9144000" cy="29337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8" name="Straight Connector 17"/>
          <p:cNvCxnSpPr/>
          <p:nvPr/>
        </p:nvCxnSpPr>
        <p:spPr>
          <a:xfrm>
            <a:off x="0" y="2925286"/>
            <a:ext cx="9144000" cy="1588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Rectangle 12"/>
          <p:cNvSpPr/>
          <p:nvPr/>
        </p:nvSpPr>
        <p:spPr>
          <a:xfrm>
            <a:off x="2514600" y="2362200"/>
            <a:ext cx="4114800" cy="1127760"/>
          </a:xfrm>
          <a:prstGeom prst="rect">
            <a:avLst/>
          </a:prstGeom>
          <a:solidFill>
            <a:schemeClr val="tx1"/>
          </a:solidFill>
          <a:ln w="76200" cmpd="thinThick">
            <a:solidFill>
              <a:schemeClr val="tx1"/>
            </a:solidFill>
            <a:miter lim="800000"/>
          </a:ln>
        </p:spPr>
        <p:txBody>
          <a:bodyPr vert="horz" lIns="91440" tIns="45720" rIns="91440" bIns="45720" rtlCol="0" anchor="ctr" anchorCtr="0">
            <a:normAutofit/>
          </a:bodyPr>
          <a:lstStyle/>
          <a:p>
            <a:pPr algn="ctr" defTabSz="914400" rtl="0" eaLnBrk="1" latinLnBrk="0" hangingPunct="1">
              <a:spcBef>
                <a:spcPts val="400"/>
              </a:spcBef>
              <a:buNone/>
            </a:pPr>
            <a:endParaRPr lang="en-US" sz="1800" b="1" kern="1200" cap="all" spc="0" baseline="0" smtClean="0">
              <a:solidFill>
                <a:schemeClr val="bg1"/>
              </a:solidFill>
              <a:latin typeface="+mj-lt"/>
              <a:ea typeface="+mj-ea"/>
              <a:cs typeface="Tunga" pitchFamily="2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65400" y="3045460"/>
            <a:ext cx="4013200" cy="428625"/>
          </a:xfrm>
        </p:spPr>
        <p:txBody>
          <a:bodyPr tIns="0" anchor="t">
            <a:noAutofit/>
          </a:bodyPr>
          <a:lstStyle>
            <a:lvl1pPr marL="0" indent="0" algn="ctr">
              <a:buNone/>
              <a:defRPr sz="1600" b="0" i="0" cap="none" spc="0" baseline="0">
                <a:solidFill>
                  <a:schemeClr val="bg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2565400" y="2397760"/>
            <a:ext cx="4013200" cy="599440"/>
          </a:xfrm>
          <a:noFill/>
          <a:ln>
            <a:noFill/>
          </a:ln>
        </p:spPr>
        <p:txBody>
          <a:bodyPr bIns="0" anchor="b"/>
          <a:lstStyle>
            <a:lvl1pPr>
              <a:defRPr>
                <a:effectLst>
                  <a:glow rad="88900">
                    <a:schemeClr val="tx1">
                      <a:alpha val="60000"/>
                    </a:schemeClr>
                  </a:glow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1" name="Date Placeholder 10"/>
          <p:cNvSpPr>
            <a:spLocks noGrp="1"/>
          </p:cNvSpPr>
          <p:nvPr>
            <p:ph type="dt" sz="half" idx="10"/>
          </p:nvPr>
        </p:nvSpPr>
        <p:spPr bwMode="black"/>
        <p:txBody>
          <a:bodyPr/>
          <a:lstStyle/>
          <a:p>
            <a:fld id="{1D8BD707-D9CF-40AE-B4C6-C98DA3205C09}" type="datetimeFigureOut">
              <a:rPr lang="en-US" smtClean="0"/>
              <a:pPr/>
              <a:t>2/17/2022</a:t>
            </a:fld>
            <a:endParaRPr lang="en-US"/>
          </a:p>
        </p:txBody>
      </p:sp>
      <p:sp>
        <p:nvSpPr>
          <p:cNvPr id="17" name="Slide Number Placeholder 1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Straight Connector 8"/>
          <p:cNvCxnSpPr/>
          <p:nvPr/>
        </p:nvCxnSpPr>
        <p:spPr>
          <a:xfrm rot="5400000">
            <a:off x="4267200" y="3429000"/>
            <a:ext cx="6858000" cy="1588"/>
          </a:xfrm>
          <a:prstGeom prst="line">
            <a:avLst/>
          </a:prstGeom>
          <a:ln w="1270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Rectangle 6"/>
          <p:cNvSpPr/>
          <p:nvPr/>
        </p:nvSpPr>
        <p:spPr bwMode="hidden">
          <a:xfrm>
            <a:off x="0" y="1"/>
            <a:ext cx="76962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629400" cy="50292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239000" y="914401"/>
            <a:ext cx="926980" cy="50292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Content Placeholder 30"/>
          <p:cNvSpPr>
            <a:spLocks noGrp="1"/>
          </p:cNvSpPr>
          <p:nvPr>
            <p:ph sz="quarter" idx="13"/>
          </p:nvPr>
        </p:nvSpPr>
        <p:spPr>
          <a:xfrm>
            <a:off x="457200" y="2020824"/>
            <a:ext cx="8229600" cy="4075176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1" name="Date Placeholder 10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2/17/2022</a:t>
            </a:fld>
            <a:endParaRPr lang="en-US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3" name="Footer Placeholder 12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922776"/>
            <a:ext cx="9144000" cy="29352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1" name="Straight Connector 10"/>
          <p:cNvCxnSpPr/>
          <p:nvPr/>
        </p:nvCxnSpPr>
        <p:spPr>
          <a:xfrm>
            <a:off x="0" y="3921760"/>
            <a:ext cx="9144000" cy="1588"/>
          </a:xfrm>
          <a:prstGeom prst="line">
            <a:avLst/>
          </a:prstGeom>
          <a:ln w="1270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Rectangle 11"/>
          <p:cNvSpPr/>
          <p:nvPr/>
        </p:nvSpPr>
        <p:spPr>
          <a:xfrm>
            <a:off x="2514600" y="3368040"/>
            <a:ext cx="4114800" cy="1127760"/>
          </a:xfrm>
          <a:prstGeom prst="rect">
            <a:avLst/>
          </a:prstGeom>
          <a:solidFill>
            <a:schemeClr val="tx1"/>
          </a:solidFill>
          <a:ln w="76200" cmpd="thinThick">
            <a:solidFill>
              <a:schemeClr val="tx1"/>
            </a:solidFill>
            <a:miter lim="800000"/>
          </a:ln>
        </p:spPr>
        <p:txBody>
          <a:bodyPr vert="horz" lIns="91440" tIns="45720" rIns="91440" bIns="45720" rtlCol="0" anchor="ctr" anchorCtr="0">
            <a:normAutofit/>
          </a:bodyPr>
          <a:lstStyle/>
          <a:p>
            <a:pPr algn="ctr" defTabSz="914400" rtl="0" eaLnBrk="1" latinLnBrk="0" hangingPunct="1">
              <a:spcBef>
                <a:spcPts val="400"/>
              </a:spcBef>
              <a:buNone/>
            </a:pPr>
            <a:endParaRPr lang="en-US" sz="1800" b="1" kern="1200" cap="all" spc="0" baseline="0" smtClean="0">
              <a:solidFill>
                <a:schemeClr val="bg1"/>
              </a:solidFill>
              <a:latin typeface="+mj-lt"/>
              <a:ea typeface="+mj-ea"/>
              <a:cs typeface="Tunga" pitchFamily="2"/>
            </a:endParaRPr>
          </a:p>
        </p:txBody>
      </p:sp>
      <p:sp>
        <p:nvSpPr>
          <p:cNvPr id="9" name="Title Placeholder 1"/>
          <p:cNvSpPr>
            <a:spLocks noGrp="1"/>
          </p:cNvSpPr>
          <p:nvPr>
            <p:ph type="title"/>
          </p:nvPr>
        </p:nvSpPr>
        <p:spPr bwMode="black">
          <a:xfrm>
            <a:off x="2529052" y="3367246"/>
            <a:ext cx="4085897" cy="706821"/>
          </a:xfrm>
          <a:prstGeom prst="rect">
            <a:avLst/>
          </a:prstGeom>
          <a:noFill/>
          <a:ln w="98425" cmpd="thinThick">
            <a:noFill/>
            <a:miter lim="800000"/>
          </a:ln>
        </p:spPr>
        <p:txBody>
          <a:bodyPr vert="horz" lIns="91440" tIns="45720" rIns="91440" bIns="0" rtlCol="0" anchor="b" anchorCtr="0">
            <a:normAutofit/>
          </a:bodyPr>
          <a:lstStyle>
            <a:lvl1pPr>
              <a:defRPr kumimoji="0" lang="en-US" sz="18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Tunga" pitchFamily="2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Subtitle 2"/>
          <p:cNvSpPr>
            <a:spLocks noGrp="1"/>
          </p:cNvSpPr>
          <p:nvPr>
            <p:ph type="subTitle" idx="1"/>
          </p:nvPr>
        </p:nvSpPr>
        <p:spPr bwMode="black">
          <a:xfrm>
            <a:off x="2518542" y="4084577"/>
            <a:ext cx="4106917" cy="397094"/>
          </a:xfrm>
        </p:spPr>
        <p:txBody>
          <a:bodyPr tIns="0" anchor="t" anchorCtr="0">
            <a:normAutofit/>
          </a:bodyPr>
          <a:lstStyle>
            <a:lvl1pPr marL="0" indent="0" algn="ctr">
              <a:buNone/>
              <a:def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Tahoma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13" name="Date Placeholder 1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2/17/2022</a:t>
            </a:fld>
            <a:endParaRPr lang="en-US"/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5" name="Footer Placeholder 1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Content Placeholder 30"/>
          <p:cNvSpPr>
            <a:spLocks noGrp="1"/>
          </p:cNvSpPr>
          <p:nvPr>
            <p:ph sz="quarter" idx="13"/>
          </p:nvPr>
        </p:nvSpPr>
        <p:spPr>
          <a:xfrm>
            <a:off x="457201" y="2020824"/>
            <a:ext cx="4023360" cy="400507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5" name="Content Placeholder 30"/>
          <p:cNvSpPr>
            <a:spLocks noGrp="1"/>
          </p:cNvSpPr>
          <p:nvPr>
            <p:ph sz="quarter" idx="14"/>
          </p:nvPr>
        </p:nvSpPr>
        <p:spPr>
          <a:xfrm>
            <a:off x="4663440" y="2020824"/>
            <a:ext cx="4023360" cy="400507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2/17/2022</a:t>
            </a:fld>
            <a:endParaRPr lang="en-US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3" name="Footer Placeholder 12"/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6" name="Title 1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Content Placeholder 30"/>
          <p:cNvSpPr>
            <a:spLocks noGrp="1"/>
          </p:cNvSpPr>
          <p:nvPr>
            <p:ph sz="quarter" idx="13"/>
          </p:nvPr>
        </p:nvSpPr>
        <p:spPr>
          <a:xfrm>
            <a:off x="457201" y="2819400"/>
            <a:ext cx="4023360" cy="320954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4" name="Content Placeholder 30"/>
          <p:cNvSpPr>
            <a:spLocks noGrp="1"/>
          </p:cNvSpPr>
          <p:nvPr>
            <p:ph sz="quarter" idx="14"/>
          </p:nvPr>
        </p:nvSpPr>
        <p:spPr>
          <a:xfrm>
            <a:off x="4663440" y="2816352"/>
            <a:ext cx="4023360" cy="320954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020824"/>
            <a:ext cx="4023360" cy="704088"/>
          </a:xfrm>
          <a:noFill/>
          <a:ln w="98425" cmpd="thinThick">
            <a:noFill/>
            <a:miter lim="800000"/>
          </a:ln>
        </p:spPr>
        <p:txBody>
          <a:bodyPr vert="horz" lIns="91440" tIns="45720" rIns="91440" bIns="45720" rtlCol="0" anchor="ctr" anchorCtr="0">
            <a:normAutofit/>
          </a:bodyPr>
          <a:lstStyle>
            <a:lvl1pPr marL="0" indent="0" algn="ctr" defTabSz="914400" rtl="0" eaLnBrk="1" latinLnBrk="0" hangingPunct="1">
              <a:spcBef>
                <a:spcPts val="400"/>
              </a:spcBef>
              <a:buNone/>
              <a:defRPr lang="en-US" sz="1800" b="1" kern="1200" cap="none" spc="200" baseline="0" smtClean="0">
                <a:solidFill>
                  <a:schemeClr val="tx1"/>
                </a:solidFill>
                <a:latin typeface="+mj-lt"/>
                <a:ea typeface="+mj-ea"/>
                <a:cs typeface="Tunga" pitchFamily="2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5"/>
          </p:nvPr>
        </p:nvSpPr>
        <p:spPr>
          <a:xfrm>
            <a:off x="4663440" y="2020824"/>
            <a:ext cx="4023360" cy="704088"/>
          </a:xfrm>
          <a:noFill/>
          <a:ln w="98425" cmpd="thinThick">
            <a:noFill/>
            <a:miter lim="800000"/>
          </a:ln>
        </p:spPr>
        <p:txBody>
          <a:bodyPr vert="horz" lIns="91440" tIns="45720" rIns="91440" bIns="45720" rtlCol="0" anchor="ctr" anchorCtr="0">
            <a:normAutofit/>
          </a:bodyPr>
          <a:lstStyle>
            <a:lvl1pPr marL="0" indent="0" algn="ctr" defTabSz="914400" rtl="0" eaLnBrk="1" latinLnBrk="0" hangingPunct="1">
              <a:spcBef>
                <a:spcPts val="400"/>
              </a:spcBef>
              <a:buNone/>
              <a:defRPr lang="en-US" sz="1800" b="1" i="0" kern="1200" cap="none" spc="200" baseline="0" dirty="0" smtClean="0">
                <a:solidFill>
                  <a:schemeClr val="tx1"/>
                </a:solidFill>
                <a:latin typeface="+mj-lt"/>
                <a:ea typeface="+mj-ea"/>
                <a:cs typeface="Tunga" pitchFamily="2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 algn="ctr" defTabSz="914400" rtl="0" eaLnBrk="1" latinLnBrk="0" hangingPunct="1">
              <a:lnSpc>
                <a:spcPct val="11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FontTx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11" name="Date Placeholder 10"/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2/17/2022</a:t>
            </a:fld>
            <a:endParaRPr lang="en-US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3" name="Footer Placeholder 12"/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8" name="Title 1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2/17/2022</a:t>
            </a:fld>
            <a:endParaRPr lang="en-US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2/17/2022</a:t>
            </a:fld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Content Placeholder 30"/>
          <p:cNvSpPr>
            <a:spLocks noGrp="1"/>
          </p:cNvSpPr>
          <p:nvPr>
            <p:ph sz="quarter" idx="14"/>
          </p:nvPr>
        </p:nvSpPr>
        <p:spPr>
          <a:xfrm>
            <a:off x="1485900" y="1914525"/>
            <a:ext cx="6172200" cy="351091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2"/>
          </p:nvPr>
        </p:nvSpPr>
        <p:spPr>
          <a:xfrm>
            <a:off x="1737360" y="5513832"/>
            <a:ext cx="5669280" cy="548640"/>
          </a:xfrm>
        </p:spPr>
        <p:txBody>
          <a:bodyPr vert="horz" lIns="91440" tIns="0" rIns="91440" bIns="45720" rtlCol="0" anchor="ctr">
            <a:normAutofit/>
          </a:bodyPr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Font typeface="Arial" pitchFamily="34" charset="0"/>
              <a:buNone/>
              <a:defRPr lang="en-US" sz="1400" b="0" i="0" kern="1200" cap="none" spc="0" baseline="0" smtClean="0">
                <a:solidFill>
                  <a:schemeClr val="tx1"/>
                </a:solidFill>
                <a:latin typeface="+mn-lt"/>
                <a:ea typeface="+mn-ea"/>
                <a:cs typeface="Tahoma" pitchFamily="34" charset="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3" name="Title 1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6" name="Date Placeholder 15"/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2/17/2022</a:t>
            </a:fld>
            <a:endParaRPr lang="en-US"/>
          </a:p>
        </p:txBody>
      </p:sp>
      <p:sp>
        <p:nvSpPr>
          <p:cNvPr id="19" name="Slide Number Placeholder 18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3" name="Footer Placeholder 22"/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852209" y="2026918"/>
            <a:ext cx="5439582" cy="3263750"/>
          </a:xfrm>
          <a:solidFill>
            <a:schemeClr val="tx1"/>
          </a:solidFill>
          <a:ln w="69850" cmpd="dbl">
            <a:solidFill>
              <a:schemeClr val="tx1"/>
            </a:solidFill>
            <a:miter lim="800000"/>
          </a:ln>
        </p:spPr>
        <p:txBody>
          <a:bodyPr vert="horz" lIns="91440" tIns="45720" rIns="91440" bIns="45720" rtlCol="0" anchor="ctr" anchorCtr="0">
            <a:normAutofit/>
          </a:bodyPr>
          <a:lstStyle>
            <a:lvl1pPr marL="0" indent="0" algn="ctr" defTabSz="914400" rtl="0" eaLnBrk="1" latinLnBrk="0" hangingPunct="1">
              <a:spcBef>
                <a:spcPts val="400"/>
              </a:spcBef>
              <a:buNone/>
              <a:defRPr lang="en-US" sz="1800" b="0" kern="1200" cap="none" spc="0" baseline="0" dirty="0">
                <a:solidFill>
                  <a:schemeClr val="bg1"/>
                </a:solidFill>
                <a:latin typeface="+mj-lt"/>
                <a:ea typeface="+mj-ea"/>
                <a:cs typeface="Tunga" pitchFamily="2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5" name="Text Placeholder 24"/>
          <p:cNvSpPr>
            <a:spLocks noGrp="1"/>
          </p:cNvSpPr>
          <p:nvPr>
            <p:ph type="body" sz="quarter" idx="13"/>
          </p:nvPr>
        </p:nvSpPr>
        <p:spPr>
          <a:xfrm>
            <a:off x="1737360" y="5516880"/>
            <a:ext cx="5669280" cy="548640"/>
          </a:xfrm>
        </p:spPr>
        <p:txBody>
          <a:bodyPr vert="horz" lIns="91440" tIns="0" rIns="91440" bIns="0" rtlCol="0" anchor="ctr" anchorCtr="0">
            <a:normAutofit/>
          </a:bodyPr>
          <a:lstStyle>
            <a:lvl1pPr marL="0" indent="0">
              <a:spcBef>
                <a:spcPts val="0"/>
              </a:spcBef>
              <a:buNone/>
              <a:defRPr lang="en-US" sz="1400" b="0" i="0" kern="1200" cap="none" spc="30" baseline="0" smtClean="0">
                <a:solidFill>
                  <a:schemeClr val="tx2"/>
                </a:solidFill>
                <a:latin typeface="+mn-lt"/>
                <a:ea typeface="+mn-ea"/>
                <a:cs typeface="Tahoma" pitchFamily="34" charset="0"/>
              </a:defRPr>
            </a:lvl1pPr>
            <a:lvl2pPr marL="171450" indent="1588">
              <a:buNone/>
              <a:defRPr>
                <a:solidFill>
                  <a:schemeClr val="bg2"/>
                </a:solidFill>
              </a:defRPr>
            </a:lvl2pPr>
            <a:lvl3pPr marL="344488" indent="6350">
              <a:buNone/>
              <a:defRPr>
                <a:solidFill>
                  <a:schemeClr val="bg2"/>
                </a:solidFill>
              </a:defRPr>
            </a:lvl3pPr>
            <a:lvl4pPr marL="515938" indent="3175">
              <a:buNone/>
              <a:defRPr>
                <a:solidFill>
                  <a:schemeClr val="bg2"/>
                </a:solidFill>
              </a:defRPr>
            </a:lvl4pPr>
            <a:lvl5pPr marL="688975" indent="-1588">
              <a:buNone/>
              <a:defRPr>
                <a:solidFill>
                  <a:schemeClr val="bg2"/>
                </a:solidFill>
              </a:defRPr>
            </a:lvl5pPr>
          </a:lstStyle>
          <a:p>
            <a:pPr marL="0" lvl="0" indent="0" algn="ctr" defTabSz="914400" rtl="0" eaLnBrk="1" latinLnBrk="0" hangingPunct="1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2514600" y="975360"/>
            <a:ext cx="4114800" cy="70104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3" name="Date Placeholder 12"/>
          <p:cNvSpPr>
            <a:spLocks noGrp="1"/>
          </p:cNvSpPr>
          <p:nvPr>
            <p:ph type="dt" sz="half" idx="14"/>
          </p:nvPr>
        </p:nvSpPr>
        <p:spPr>
          <a:xfrm>
            <a:off x="2981325" y="273180"/>
            <a:ext cx="3181350" cy="292100"/>
          </a:xfr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2/17/2022</a:t>
            </a:fld>
            <a:endParaRPr lang="en-US"/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5"/>
          </p:nvPr>
        </p:nvSpPr>
        <p:spPr>
          <a:xfrm>
            <a:off x="4038600" y="6172200"/>
            <a:ext cx="1066800" cy="304800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5" name="Footer Placeholder 14"/>
          <p:cNvSpPr>
            <a:spLocks noGrp="1"/>
          </p:cNvSpPr>
          <p:nvPr>
            <p:ph type="ftr" sz="quarter" idx="16"/>
          </p:nvPr>
        </p:nvSpPr>
        <p:spPr>
          <a:xfrm>
            <a:off x="1447800" y="6486525"/>
            <a:ext cx="6248400" cy="292100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 bwMode="hidden">
          <a:xfrm>
            <a:off x="0" y="1335973"/>
            <a:ext cx="9144000" cy="55220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019301"/>
            <a:ext cx="8229600" cy="411734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981325" y="273180"/>
            <a:ext cx="3181350" cy="2921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>
              <a:defRPr sz="1200" b="0" cap="all" spc="300" baseline="0">
                <a:solidFill>
                  <a:schemeClr val="tx1"/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2/17/2022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447800" y="6486525"/>
            <a:ext cx="6248400" cy="2921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100" b="0" cap="all" spc="300" baseline="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038600" y="6172200"/>
            <a:ext cx="1066800" cy="304800"/>
          </a:xfrm>
          <a:prstGeom prst="rect">
            <a:avLst/>
          </a:prstGeom>
          <a:ln>
            <a:noFill/>
          </a:ln>
        </p:spPr>
        <p:txBody>
          <a:bodyPr vert="horz" lIns="0" tIns="0" rIns="0" bIns="0" rtlCol="0" anchor="ctr">
            <a:normAutofit/>
          </a:bodyPr>
          <a:lstStyle>
            <a:lvl1pPr algn="ctr">
              <a:defRPr sz="1200" b="1">
                <a:solidFill>
                  <a:schemeClr val="tx1"/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0" name="Straight Connector 9"/>
          <p:cNvCxnSpPr/>
          <p:nvPr/>
        </p:nvCxnSpPr>
        <p:spPr>
          <a:xfrm>
            <a:off x="0" y="1331436"/>
            <a:ext cx="9144000" cy="1588"/>
          </a:xfrm>
          <a:prstGeom prst="line">
            <a:avLst/>
          </a:prstGeom>
          <a:ln w="12700">
            <a:solidFill>
              <a:schemeClr val="tx2">
                <a:lumMod val="75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14600" y="975360"/>
            <a:ext cx="4114800" cy="701040"/>
          </a:xfrm>
          <a:prstGeom prst="rect">
            <a:avLst/>
          </a:prstGeom>
          <a:solidFill>
            <a:schemeClr val="tx1"/>
          </a:solidFill>
          <a:ln w="76200" cmpd="thinThick">
            <a:solidFill>
              <a:schemeClr val="tx1"/>
            </a:solidFill>
            <a:miter lim="800000"/>
          </a:ln>
        </p:spPr>
        <p:txBody>
          <a:bodyPr vert="horz" lIns="91440" tIns="45720" rIns="91440" bIns="45720" rtlCol="0" anchor="ctr" anchorCtr="0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ts val="400"/>
        </a:spcBef>
        <a:buNone/>
        <a:defRPr sz="1800" b="1" kern="1200" cap="all" spc="0" baseline="0">
          <a:solidFill>
            <a:schemeClr val="bg1">
              <a:lumMod val="75000"/>
              <a:lumOff val="25000"/>
            </a:schemeClr>
          </a:solidFill>
          <a:effectLst/>
          <a:latin typeface="+mj-lt"/>
          <a:ea typeface="+mj-ea"/>
          <a:cs typeface="Tunga" pitchFamily="2"/>
        </a:defRPr>
      </a:lvl1pPr>
    </p:titleStyle>
    <p:bodyStyle>
      <a:lvl1pPr marL="0" indent="0" algn="ctr" defTabSz="914400" rtl="0" eaLnBrk="1" latinLnBrk="0" hangingPunct="1">
        <a:lnSpc>
          <a:spcPct val="100000"/>
        </a:lnSpc>
        <a:spcBef>
          <a:spcPts val="600"/>
        </a:spcBef>
        <a:spcAft>
          <a:spcPts val="0"/>
        </a:spcAft>
        <a:buClr>
          <a:schemeClr val="accent1"/>
        </a:buClr>
        <a:buFontTx/>
        <a:buNone/>
        <a:defRPr sz="2000" b="0" i="0" kern="1200" cap="none" spc="30" baseline="0">
          <a:solidFill>
            <a:schemeClr val="tx1"/>
          </a:solidFill>
          <a:latin typeface="+mn-lt"/>
          <a:ea typeface="+mn-ea"/>
          <a:cs typeface="Tahoma" pitchFamily="34" charset="0"/>
        </a:defRPr>
      </a:lvl1pPr>
      <a:lvl2pPr marL="0" indent="0" algn="ctr" defTabSz="914400" rtl="0" eaLnBrk="1" latinLnBrk="0" hangingPunct="1">
        <a:lnSpc>
          <a:spcPct val="100000"/>
        </a:lnSpc>
        <a:spcBef>
          <a:spcPts val="1200"/>
        </a:spcBef>
        <a:buClr>
          <a:schemeClr val="accent1"/>
        </a:buClr>
        <a:buFontTx/>
        <a:buNone/>
        <a:defRPr sz="1800" kern="1200">
          <a:solidFill>
            <a:schemeClr val="tx2"/>
          </a:solidFill>
          <a:latin typeface="+mn-lt"/>
          <a:ea typeface="+mn-ea"/>
          <a:cs typeface="Tahoma" pitchFamily="34" charset="0"/>
        </a:defRPr>
      </a:lvl2pPr>
      <a:lvl3pPr marL="0" indent="0" algn="ctr" defTabSz="914400" rtl="0" eaLnBrk="1" latinLnBrk="0" hangingPunct="1">
        <a:lnSpc>
          <a:spcPct val="100000"/>
        </a:lnSpc>
        <a:spcBef>
          <a:spcPts val="1200"/>
        </a:spcBef>
        <a:buClr>
          <a:schemeClr val="accent1"/>
        </a:buClr>
        <a:buFontTx/>
        <a:buNone/>
        <a:defRPr sz="1600" kern="1200">
          <a:solidFill>
            <a:schemeClr val="tx1"/>
          </a:solidFill>
          <a:latin typeface="+mn-lt"/>
          <a:ea typeface="+mn-ea"/>
          <a:cs typeface="Tahoma" pitchFamily="34" charset="0"/>
        </a:defRPr>
      </a:lvl3pPr>
      <a:lvl4pPr marL="0" indent="0" algn="ctr" defTabSz="914400" rtl="0" eaLnBrk="1" latinLnBrk="0" hangingPunct="1">
        <a:lnSpc>
          <a:spcPct val="100000"/>
        </a:lnSpc>
        <a:spcBef>
          <a:spcPts val="1200"/>
        </a:spcBef>
        <a:buClr>
          <a:schemeClr val="accent1"/>
        </a:buClr>
        <a:buFontTx/>
        <a:buNone/>
        <a:defRPr sz="1400" kern="1200">
          <a:solidFill>
            <a:schemeClr val="tx2"/>
          </a:solidFill>
          <a:latin typeface="+mn-lt"/>
          <a:ea typeface="+mn-ea"/>
          <a:cs typeface="Tahoma" pitchFamily="34" charset="0"/>
        </a:defRPr>
      </a:lvl4pPr>
      <a:lvl5pPr marL="0" indent="0" algn="ctr" defTabSz="914400" rtl="0" eaLnBrk="1" latinLnBrk="0" hangingPunct="1">
        <a:lnSpc>
          <a:spcPct val="100000"/>
        </a:lnSpc>
        <a:spcBef>
          <a:spcPts val="1200"/>
        </a:spcBef>
        <a:buClr>
          <a:schemeClr val="accent1"/>
        </a:buClr>
        <a:buFontTx/>
        <a:buNone/>
        <a:defRPr sz="1400" kern="1200" baseline="0">
          <a:solidFill>
            <a:schemeClr val="tx1"/>
          </a:solidFill>
          <a:latin typeface="+mn-lt"/>
          <a:ea typeface="+mn-ea"/>
          <a:cs typeface="Tahoma" pitchFamily="34" charset="0"/>
        </a:defRPr>
      </a:lvl5pPr>
      <a:lvl6pPr marL="0" indent="0" algn="ctr" defTabSz="914400" rtl="0" eaLnBrk="1" latinLnBrk="0" hangingPunct="1">
        <a:lnSpc>
          <a:spcPct val="100000"/>
        </a:lnSpc>
        <a:spcBef>
          <a:spcPts val="1200"/>
        </a:spcBef>
        <a:buFont typeface="Arial" pitchFamily="34" charset="0"/>
        <a:buNone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0" indent="0" algn="ctr" defTabSz="914400" rtl="0" eaLnBrk="1" latinLnBrk="0" hangingPunct="1">
        <a:lnSpc>
          <a:spcPct val="100000"/>
        </a:lnSpc>
        <a:spcBef>
          <a:spcPts val="1200"/>
        </a:spcBef>
        <a:buFont typeface="Arial" pitchFamily="34" charset="0"/>
        <a:buNone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0" indent="0" algn="ctr" defTabSz="914400" rtl="0" eaLnBrk="1" latinLnBrk="0" hangingPunct="1">
        <a:lnSpc>
          <a:spcPct val="100000"/>
        </a:lnSpc>
        <a:spcBef>
          <a:spcPts val="1200"/>
        </a:spcBef>
        <a:buFont typeface="Arial" pitchFamily="34" charset="0"/>
        <a:buNone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0" indent="0" algn="ctr" defTabSz="914400" rtl="0" eaLnBrk="1" latinLnBrk="0" hangingPunct="1">
        <a:lnSpc>
          <a:spcPct val="100000"/>
        </a:lnSpc>
        <a:spcBef>
          <a:spcPts val="1200"/>
        </a:spcBef>
        <a:buFont typeface="Arial" pitchFamily="34" charset="0"/>
        <a:buNone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65400" y="2397760"/>
            <a:ext cx="4013200" cy="1031240"/>
          </a:xfrm>
        </p:spPr>
        <p:txBody>
          <a:bodyPr>
            <a:normAutofit/>
          </a:bodyPr>
          <a:lstStyle/>
          <a:p>
            <a:r>
              <a:rPr lang="en-US" sz="3600" dirty="0" smtClean="0"/>
              <a:t>INTRODUCTION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10468749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pPr marL="342900" indent="-342900">
              <a:buFont typeface="Wingdings" pitchFamily="2" charset="2"/>
              <a:buChar char="ü"/>
            </a:pPr>
            <a:r>
              <a:rPr lang="en-US" sz="4000" dirty="0" smtClean="0"/>
              <a:t>ATTENDANCE</a:t>
            </a:r>
          </a:p>
          <a:p>
            <a:pPr marL="342900" indent="-342900">
              <a:buFont typeface="Wingdings" pitchFamily="2" charset="2"/>
              <a:buChar char="ü"/>
            </a:pPr>
            <a:r>
              <a:rPr lang="en-US" sz="4000" dirty="0" smtClean="0"/>
              <a:t>TO ATTEND CLASS ON TIME</a:t>
            </a:r>
            <a:endParaRPr lang="en-US" sz="4000" dirty="0"/>
          </a:p>
          <a:p>
            <a:pPr marL="342900" indent="-342900">
              <a:buFont typeface="Wingdings" pitchFamily="2" charset="2"/>
              <a:buChar char="ü"/>
            </a:pPr>
            <a:r>
              <a:rPr lang="en-US" sz="4000" dirty="0" smtClean="0"/>
              <a:t>DISCUSSION</a:t>
            </a:r>
            <a:endParaRPr lang="en-US" dirty="0" smtClean="0"/>
          </a:p>
          <a:p>
            <a:pPr marL="342900" indent="-342900">
              <a:buFont typeface="Wingdings" pitchFamily="2" charset="2"/>
              <a:buChar char="ü"/>
            </a:pP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 smtClean="0"/>
              <a:t>EXPECTATION</a:t>
            </a:r>
            <a:endParaRPr lang="en-US" sz="4000" dirty="0"/>
          </a:p>
        </p:txBody>
      </p:sp>
    </p:spTree>
    <p:extLst>
      <p:ext uri="{BB962C8B-B14F-4D97-AF65-F5344CB8AC3E}">
        <p14:creationId xmlns:p14="http://schemas.microsoft.com/office/powerpoint/2010/main" val="26774636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r>
              <a:rPr lang="en-US" sz="4000" dirty="0" smtClean="0"/>
              <a:t>WHAT ARE YOUR EXPECTATIONS?</a:t>
            </a:r>
            <a:endParaRPr lang="en-US" sz="4000" dirty="0"/>
          </a:p>
        </p:txBody>
      </p:sp>
    </p:spTree>
    <p:extLst>
      <p:ext uri="{BB962C8B-B14F-4D97-AF65-F5344CB8AC3E}">
        <p14:creationId xmlns:p14="http://schemas.microsoft.com/office/powerpoint/2010/main" val="12172151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066800" y="975360"/>
            <a:ext cx="6934200" cy="701040"/>
          </a:xfrm>
        </p:spPr>
        <p:txBody>
          <a:bodyPr>
            <a:normAutofit/>
          </a:bodyPr>
          <a:lstStyle/>
          <a:p>
            <a:r>
              <a:rPr lang="en-US" sz="4000" dirty="0" smtClean="0"/>
              <a:t>COURSE CONTENT</a:t>
            </a:r>
            <a:endParaRPr lang="en-US" sz="4000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1867793907"/>
              </p:ext>
            </p:extLst>
          </p:nvPr>
        </p:nvGraphicFramePr>
        <p:xfrm>
          <a:off x="609600" y="2020888"/>
          <a:ext cx="8001000" cy="4684712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4446700"/>
                <a:gridCol w="1169954"/>
                <a:gridCol w="1728705"/>
                <a:gridCol w="655641"/>
              </a:tblGrid>
              <a:tr h="223082">
                <a:tc gridSpan="4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100">
                          <a:effectLst/>
                        </a:rPr>
                        <a:t>                Ders İçerikleri                             ( Haftalık Ders Planı)</a:t>
                      </a:r>
                      <a:endParaRPr lang="en-US" sz="11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278" marR="63278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89232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100">
                          <a:effectLst/>
                        </a:rPr>
                        <a:t>Konu </a:t>
                      </a:r>
                      <a:endParaRPr lang="en-US" sz="11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278" marR="6327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100">
                          <a:effectLst/>
                        </a:rPr>
                        <a:t>Hazırlık</a:t>
                      </a:r>
                      <a:endParaRPr lang="en-US" sz="11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278" marR="63278" marT="0" marB="0"/>
                </a:tc>
                <a:tc>
                  <a:txBody>
                    <a:bodyPr/>
                    <a:lstStyle/>
                    <a:p>
                      <a:pPr indent="18288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100">
                          <a:effectLst/>
                        </a:rPr>
                        <a:t>Öğrenme Aktiviteleri    </a:t>
                      </a:r>
                      <a:endParaRPr lang="en-US" sz="1100">
                        <a:effectLst/>
                      </a:endParaRPr>
                    </a:p>
                    <a:p>
                      <a:pPr indent="18288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100">
                          <a:effectLst/>
                        </a:rPr>
                        <a:t>ve Öğretim Metotları</a:t>
                      </a:r>
                      <a:endParaRPr lang="en-US" sz="11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278" marR="6327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/>
                </a:tc>
              </a:tr>
              <a:tr h="44616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Derse giriş, Ders Materyallerinin tanıtılması</a:t>
                      </a:r>
                      <a:endParaRPr lang="en-US" sz="11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278" marR="63278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Ders notları-Sunum</a:t>
                      </a:r>
                      <a:endParaRPr lang="en-US" sz="11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278" marR="6327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Anlatım-Soru/cevap</a:t>
                      </a:r>
                      <a:endParaRPr lang="en-US" sz="11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278" marR="6327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/>
                </a:tc>
              </a:tr>
              <a:tr h="44616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100">
                          <a:effectLst/>
                        </a:rPr>
                        <a:t>Dünya dili olarak İngilizce</a:t>
                      </a:r>
                      <a:endParaRPr lang="en-US" sz="110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100">
                          <a:effectLst/>
                        </a:rPr>
                        <a:t>Dilin özellikleri</a:t>
                      </a:r>
                      <a:endParaRPr lang="en-US" sz="11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278" marR="63278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Ders notları- Sunum</a:t>
                      </a:r>
                      <a:endParaRPr lang="en-US" sz="11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278" marR="6327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Anlatım-Soru/cevap-Tartışma</a:t>
                      </a:r>
                      <a:endParaRPr lang="en-US" sz="11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278" marR="6327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/>
                </a:tc>
              </a:tr>
              <a:tr h="133848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100">
                          <a:effectLst/>
                        </a:rPr>
                        <a:t>Kültür nedir? Kültür çeşitleri nelerdir? </a:t>
                      </a:r>
                      <a:endParaRPr lang="en-US" sz="110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100">
                          <a:effectLst/>
                        </a:rPr>
                        <a:t>Kültür çeşitlerinde farklı bakış açıları (Modernist, Postmodernist)</a:t>
                      </a:r>
                      <a:endParaRPr lang="en-US" sz="110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100">
                          <a:effectLst/>
                        </a:rPr>
                        <a:t>Dil ve Kültür ilişkisi</a:t>
                      </a:r>
                      <a:endParaRPr lang="en-US" sz="110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100">
                          <a:effectLst/>
                        </a:rPr>
                        <a:t>Dil, Kültür ve Dil hakları</a:t>
                      </a:r>
                      <a:endParaRPr lang="en-US" sz="110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100">
                          <a:effectLst/>
                        </a:rPr>
                        <a:t>Dil üzerindeki kültür etkisinin önemi</a:t>
                      </a:r>
                      <a:endParaRPr lang="en-US" sz="11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278" marR="63278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100">
                          <a:effectLst/>
                        </a:rPr>
                        <a:t>Ders notları-</a:t>
                      </a:r>
                      <a:r>
                        <a:rPr lang="en-US" sz="1100">
                          <a:effectLst/>
                        </a:rPr>
                        <a:t> Sunum</a:t>
                      </a:r>
                      <a:endParaRPr lang="en-US" sz="11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278" marR="6327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100">
                          <a:effectLst/>
                        </a:rPr>
                        <a:t>Anlatım-Soru/cevap-Tartışma</a:t>
                      </a:r>
                      <a:endParaRPr lang="en-US" sz="11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278" marR="6327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/>
                </a:tc>
              </a:tr>
              <a:tr h="44616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100">
                          <a:effectLst/>
                        </a:rPr>
                        <a:t>İngilizcenin dünyaya yayılması</a:t>
                      </a:r>
                      <a:endParaRPr lang="en-US" sz="110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100">
                          <a:effectLst/>
                        </a:rPr>
                        <a:t>Dilin yayılmasıyla oluşan yeni İngilizce dilleri</a:t>
                      </a:r>
                      <a:endParaRPr lang="en-US" sz="11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278" marR="63278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100">
                          <a:effectLst/>
                        </a:rPr>
                        <a:t>Ders notları-</a:t>
                      </a:r>
                      <a:r>
                        <a:rPr lang="en-US" sz="1100">
                          <a:effectLst/>
                        </a:rPr>
                        <a:t> Sunum</a:t>
                      </a:r>
                      <a:endParaRPr lang="en-US" sz="11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278" marR="6327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100">
                          <a:effectLst/>
                        </a:rPr>
                        <a:t>Anlatım-Soru/cevap-Ta</a:t>
                      </a:r>
                      <a:r>
                        <a:rPr lang="en-US" sz="1100">
                          <a:effectLst/>
                        </a:rPr>
                        <a:t>rtışma</a:t>
                      </a:r>
                      <a:endParaRPr lang="en-US" sz="11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278" marR="6327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/>
                </a:tc>
              </a:tr>
              <a:tr h="446163">
                <a:tc>
                  <a:txBody>
                    <a:bodyPr/>
                    <a:lstStyle/>
                    <a:p>
                      <a:pPr marL="114300" indent="-1143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100">
                          <a:effectLst/>
                        </a:rPr>
                        <a:t>Amerika’da konuşulan İngilizce ve Amerika Kültürü </a:t>
                      </a:r>
                      <a:endParaRPr lang="en-US" sz="1100">
                        <a:effectLst/>
                      </a:endParaRPr>
                    </a:p>
                    <a:p>
                      <a:pPr marL="114300" indent="-1143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100">
                          <a:effectLst/>
                        </a:rPr>
                        <a:t>İngiltere’de konuşulan İngilizce ile karşılaştırma</a:t>
                      </a:r>
                      <a:endParaRPr lang="en-US" sz="11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278" marR="6327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Ders notları- Sunum</a:t>
                      </a:r>
                      <a:endParaRPr lang="en-US" sz="11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278" marR="6327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Anlatım-Soru/cevap-Tartışma</a:t>
                      </a:r>
                      <a:endParaRPr lang="en-US" sz="11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278" marR="6327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/>
                </a:tc>
              </a:tr>
              <a:tr h="446163">
                <a:tc>
                  <a:txBody>
                    <a:bodyPr/>
                    <a:lstStyle/>
                    <a:p>
                      <a:pPr marL="114300" indent="-1143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100">
                          <a:effectLst/>
                        </a:rPr>
                        <a:t>İngiltere’de konuşulan İngilizce ve İngiliz Kültürü </a:t>
                      </a:r>
                      <a:endParaRPr lang="en-US" sz="11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278" marR="6327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Ders notları- Sunum</a:t>
                      </a:r>
                      <a:endParaRPr lang="en-US" sz="11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278" marR="6327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Anlatım-Soru/cevap-Tartışma</a:t>
                      </a:r>
                      <a:endParaRPr lang="en-US" sz="11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3278" marR="63278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 </a:t>
                      </a:r>
                      <a:endParaRPr lang="en-US" sz="11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709437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Content Placeholder 2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158306083"/>
              </p:ext>
            </p:extLst>
          </p:nvPr>
        </p:nvGraphicFramePr>
        <p:xfrm>
          <a:off x="533399" y="1676400"/>
          <a:ext cx="8077202" cy="4800600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659859"/>
                <a:gridCol w="4490276"/>
                <a:gridCol w="1181420"/>
                <a:gridCol w="1745647"/>
              </a:tblGrid>
              <a:tr h="60007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7</a:t>
                      </a:r>
                      <a:endParaRPr lang="en-US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114300" indent="-1143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Kanada’da konuşulan İngilizce ve Kanada Kültürü </a:t>
                      </a:r>
                      <a:endParaRPr lang="en-US" sz="1200">
                        <a:effectLst/>
                      </a:endParaRPr>
                    </a:p>
                    <a:p>
                      <a:pPr marL="114300" indent="-1143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İngiltere’de konuşulan İngilizce ile karşılaştırma</a:t>
                      </a:r>
                      <a:endParaRPr lang="en-US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Ders notları- Sunum</a:t>
                      </a:r>
                      <a:endParaRPr lang="en-US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Anlatım-Soru/cevap-Tartışma</a:t>
                      </a:r>
                      <a:endParaRPr lang="en-US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60007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8</a:t>
                      </a:r>
                      <a:endParaRPr lang="en-US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114300" indent="-1143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Avustralya’da konuşulan İngilizce ve Avustralya Kültürü </a:t>
                      </a:r>
                      <a:endParaRPr lang="en-US" sz="1200">
                        <a:effectLst/>
                      </a:endParaRPr>
                    </a:p>
                    <a:p>
                      <a:pPr marL="114300" indent="-1143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İngiltere’de konuşulan İngilizce ile karşılaştırma</a:t>
                      </a:r>
                      <a:endParaRPr lang="en-US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Ders notları- Sunum</a:t>
                      </a:r>
                      <a:endParaRPr lang="en-US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Anlatım-Soru/cevap-Tartışma</a:t>
                      </a:r>
                      <a:endParaRPr lang="en-US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60007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9</a:t>
                      </a:r>
                      <a:endParaRPr lang="en-US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114300" indent="-1143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Hindistan’da konuşulan İngilizce ve Hindistan Kültürü </a:t>
                      </a:r>
                      <a:endParaRPr lang="en-US" sz="1200">
                        <a:effectLst/>
                      </a:endParaRPr>
                    </a:p>
                    <a:p>
                      <a:pPr marL="114300" indent="-1143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İngiltere’de konuşulan İngilizce ile karşılaştırma</a:t>
                      </a:r>
                      <a:endParaRPr lang="en-US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Ders notları- Sunum</a:t>
                      </a:r>
                      <a:endParaRPr lang="en-US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Anlatım-Soru/cevap-Tartışma</a:t>
                      </a:r>
                      <a:endParaRPr lang="en-US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60007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10</a:t>
                      </a:r>
                      <a:endParaRPr lang="en-US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114300" indent="-1143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Afrika’da konuşulan İngilizce ve Afrika Kültürü </a:t>
                      </a:r>
                      <a:endParaRPr lang="en-US" sz="1200">
                        <a:effectLst/>
                      </a:endParaRPr>
                    </a:p>
                    <a:p>
                      <a:pPr marL="114300" indent="-1143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İngiltere’de konuşulan İngilizce ile karşılaştırma</a:t>
                      </a:r>
                      <a:endParaRPr lang="en-US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Ders notları- Sunum</a:t>
                      </a:r>
                      <a:endParaRPr lang="en-US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Anlatım-Soru/cevap-Tartışma</a:t>
                      </a:r>
                      <a:endParaRPr lang="en-US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60007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11</a:t>
                      </a:r>
                      <a:endParaRPr lang="en-US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114300" indent="-1143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Yeni Zellanda’da konuşulan İngilizce ve Yeni Zellanda Kültürü </a:t>
                      </a:r>
                      <a:endParaRPr lang="en-US" sz="1200">
                        <a:effectLst/>
                      </a:endParaRPr>
                    </a:p>
                    <a:p>
                      <a:pPr marL="114300" indent="-1143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İngiltere’de konuşulan İngilizce ile karşılaştırma</a:t>
                      </a:r>
                      <a:endParaRPr lang="en-US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Ders notları- Sunum</a:t>
                      </a:r>
                      <a:endParaRPr lang="en-US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Anlatım-Soru/cevap-Tartışma</a:t>
                      </a:r>
                      <a:endParaRPr lang="en-US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60007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12</a:t>
                      </a:r>
                      <a:endParaRPr lang="en-US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114300" indent="-1143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İrlanda’da konuşulan İngilizce ve İrlanda Kültürü </a:t>
                      </a:r>
                      <a:endParaRPr lang="en-US" sz="1200">
                        <a:effectLst/>
                      </a:endParaRPr>
                    </a:p>
                    <a:p>
                      <a:pPr marL="114300" indent="-1143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İngiltere’de konuşulan İngilizce ile karşılaştırma</a:t>
                      </a:r>
                      <a:endParaRPr lang="en-US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Ders notları Sunum -</a:t>
                      </a:r>
                      <a:endParaRPr lang="en-US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Anlatım-Soru/cevap-Tartışma</a:t>
                      </a:r>
                      <a:endParaRPr lang="en-US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60007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13</a:t>
                      </a:r>
                      <a:endParaRPr lang="en-US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114300" indent="-1143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Türk dil yapısı ve İngilizce dil yapısı karşılaştırması</a:t>
                      </a:r>
                      <a:endParaRPr lang="en-US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Ders notları- Sunum</a:t>
                      </a:r>
                      <a:endParaRPr lang="en-US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Anlatım-Soru/cevap-Tartışma</a:t>
                      </a:r>
                      <a:endParaRPr lang="en-US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60007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14</a:t>
                      </a:r>
                      <a:endParaRPr lang="en-US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114300" indent="-1143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Genel tekrar</a:t>
                      </a:r>
                      <a:endParaRPr lang="en-US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Ders notları- Sunum</a:t>
                      </a:r>
                      <a:endParaRPr lang="en-US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 err="1">
                          <a:effectLst/>
                        </a:rPr>
                        <a:t>Anlatım-Soru</a:t>
                      </a:r>
                      <a:r>
                        <a:rPr lang="en-US" sz="1200" dirty="0">
                          <a:effectLst/>
                        </a:rPr>
                        <a:t>/</a:t>
                      </a:r>
                      <a:r>
                        <a:rPr lang="en-US" sz="1200" dirty="0" err="1">
                          <a:effectLst/>
                        </a:rPr>
                        <a:t>cevap-Tartışma</a:t>
                      </a:r>
                      <a:endParaRPr lang="en-US" sz="12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137520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ASSESSMENT</a:t>
            </a:r>
            <a:endParaRPr lang="en-US" dirty="0"/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1095838844"/>
              </p:ext>
            </p:extLst>
          </p:nvPr>
        </p:nvGraphicFramePr>
        <p:xfrm>
          <a:off x="1085850" y="2133600"/>
          <a:ext cx="6972300" cy="4343399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1821952"/>
                <a:gridCol w="964936"/>
                <a:gridCol w="744652"/>
                <a:gridCol w="3440760"/>
              </a:tblGrid>
              <a:tr h="1108949">
                <a:tc grid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ÖLÇME ve DEĞERLENDİRME</a:t>
                      </a:r>
                      <a:endParaRPr lang="en-US" sz="1200"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53907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Etkinlikler</a:t>
                      </a:r>
                      <a:endParaRPr lang="en-US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Sayı</a:t>
                      </a:r>
                      <a:endParaRPr lang="en-US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Katkı</a:t>
                      </a:r>
                      <a:endParaRPr lang="en-US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/>
                </a:tc>
              </a:tr>
              <a:tr h="53907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Ara Sınav</a:t>
                      </a:r>
                      <a:endParaRPr lang="en-US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1</a:t>
                      </a:r>
                      <a:endParaRPr lang="en-US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30%</a:t>
                      </a:r>
                      <a:endParaRPr lang="en-US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/>
                </a:tc>
              </a:tr>
              <a:tr h="53907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Quiz</a:t>
                      </a:r>
                      <a:endParaRPr lang="en-US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1</a:t>
                      </a:r>
                      <a:endParaRPr lang="en-US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20%</a:t>
                      </a:r>
                      <a:endParaRPr lang="en-US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/>
                </a:tc>
              </a:tr>
              <a:tr h="53907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Ödev</a:t>
                      </a:r>
                      <a:endParaRPr lang="en-US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-</a:t>
                      </a:r>
                      <a:endParaRPr lang="en-US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-</a:t>
                      </a:r>
                      <a:endParaRPr lang="en-US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/>
                </a:tc>
              </a:tr>
              <a:tr h="53907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Yıl İçinin Başarıya Oranı</a:t>
                      </a:r>
                      <a:endParaRPr lang="en-US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50%</a:t>
                      </a:r>
                      <a:endParaRPr lang="en-US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>
                          <a:effectLst/>
                        </a:rPr>
                        <a:t> </a:t>
                      </a:r>
                      <a:endParaRPr lang="en-US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/>
                </a:tc>
              </a:tr>
              <a:tr h="53907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Finalin Başarıya Oranı</a:t>
                      </a:r>
                      <a:endParaRPr lang="en-US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1</a:t>
                      </a:r>
                      <a:endParaRPr lang="en-US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r-TR" sz="1200">
                          <a:effectLst/>
                        </a:rPr>
                        <a:t>50%</a:t>
                      </a:r>
                      <a:endParaRPr lang="en-US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 </a:t>
                      </a:r>
                      <a:endParaRPr lang="en-US" sz="12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0" marR="0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928691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600200" y="457200"/>
            <a:ext cx="6019800" cy="1447800"/>
          </a:xfrm>
        </p:spPr>
        <p:txBody>
          <a:bodyPr>
            <a:normAutofit/>
          </a:bodyPr>
          <a:lstStyle/>
          <a:p>
            <a:r>
              <a:rPr lang="en-US" sz="4800" dirty="0" smtClean="0"/>
              <a:t>ANY QUESTION?</a:t>
            </a:r>
            <a:endParaRPr lang="en-US" sz="48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8400" y="3124200"/>
            <a:ext cx="2209800" cy="325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62788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BlackTie">
  <a:themeElements>
    <a:clrScheme name="BlackTie">
      <a:dk1>
        <a:srgbClr val="000000"/>
      </a:dk1>
      <a:lt1>
        <a:srgbClr val="FFFFFF"/>
      </a:lt1>
      <a:dk2>
        <a:srgbClr val="46464A"/>
      </a:dk2>
      <a:lt2>
        <a:srgbClr val="E3DCCF"/>
      </a:lt2>
      <a:accent1>
        <a:srgbClr val="6F6F74"/>
      </a:accent1>
      <a:accent2>
        <a:srgbClr val="A7B789"/>
      </a:accent2>
      <a:accent3>
        <a:srgbClr val="BEAE98"/>
      </a:accent3>
      <a:accent4>
        <a:srgbClr val="92A9B9"/>
      </a:accent4>
      <a:accent5>
        <a:srgbClr val="9C8265"/>
      </a:accent5>
      <a:accent6>
        <a:srgbClr val="8D6974"/>
      </a:accent6>
      <a:hlink>
        <a:srgbClr val="67AABF"/>
      </a:hlink>
      <a:folHlink>
        <a:srgbClr val="B1B5AB"/>
      </a:folHlink>
    </a:clrScheme>
    <a:fontScheme name="BlackTie">
      <a:majorFont>
        <a:latin typeface="Garamond"/>
        <a:ea typeface=""/>
        <a:cs typeface=""/>
        <a:font script="Grek" typeface="Constantia"/>
        <a:font script="Cyrl" typeface="Constantia"/>
        <a:font script="Jpan" typeface="ＭＳ Ｐ明朝"/>
        <a:font script="Hang" typeface="궁서"/>
        <a:font script="Hans" typeface="仿宋"/>
        <a:font script="Hant" typeface="標楷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Garamond"/>
        <a:ea typeface=""/>
        <a:cs typeface=""/>
        <a:font script="Grek" typeface="Constantia"/>
        <a:font script="Cyrl" typeface="Constantia"/>
        <a:font script="Jpan" typeface="ＭＳ Ｐ明朝"/>
        <a:font script="Hang" typeface="궁서"/>
        <a:font script="Hans" typeface="仿宋"/>
        <a:font script="Hant" typeface="標楷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BlackTie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20000"/>
              </a:schemeClr>
            </a:gs>
            <a:gs pos="30000">
              <a:schemeClr val="phClr">
                <a:tint val="61000"/>
                <a:satMod val="220000"/>
              </a:schemeClr>
            </a:gs>
            <a:gs pos="45000">
              <a:schemeClr val="phClr">
                <a:tint val="66000"/>
                <a:satMod val="240000"/>
              </a:schemeClr>
            </a:gs>
            <a:gs pos="55000">
              <a:schemeClr val="phClr">
                <a:tint val="66000"/>
                <a:satMod val="220000"/>
              </a:schemeClr>
            </a:gs>
            <a:gs pos="73000">
              <a:schemeClr val="phClr">
                <a:tint val="61000"/>
                <a:satMod val="220000"/>
              </a:schemeClr>
            </a:gs>
            <a:gs pos="100000">
              <a:schemeClr val="phClr">
                <a:tint val="45000"/>
                <a:satMod val="22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  <a:satMod val="110000"/>
              </a:schemeClr>
            </a:gs>
            <a:gs pos="30000">
              <a:schemeClr val="phClr">
                <a:shade val="90000"/>
                <a:satMod val="120000"/>
              </a:schemeClr>
            </a:gs>
            <a:gs pos="45000">
              <a:schemeClr val="phClr">
                <a:shade val="100000"/>
                <a:satMod val="128000"/>
              </a:schemeClr>
            </a:gs>
            <a:gs pos="55000">
              <a:schemeClr val="phClr">
                <a:shade val="100000"/>
                <a:satMod val="128000"/>
              </a:schemeClr>
            </a:gs>
            <a:gs pos="73000">
              <a:schemeClr val="phClr">
                <a:shade val="90000"/>
                <a:satMod val="120000"/>
              </a:schemeClr>
            </a:gs>
            <a:gs pos="100000">
              <a:schemeClr val="phClr">
                <a:shade val="63000"/>
                <a:satMod val="110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5397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1909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7150" dist="38100" dir="5400000" algn="br" rotWithShape="0">
              <a:srgbClr val="000000">
                <a:alpha val="57000"/>
              </a:srgbClr>
            </a:outerShdw>
          </a:effectLst>
          <a:scene3d>
            <a:camera prst="orthographicFront">
              <a:rot lat="0" lon="0" rev="0"/>
            </a:camera>
            <a:lightRig rig="twoPt" dir="t">
              <a:rot lat="0" lon="0" rev="1800000"/>
            </a:lightRig>
          </a:scene3d>
          <a:sp3d>
            <a:bevelT w="44450" h="31750" prst="coolSlant"/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20000"/>
              </a:schemeClr>
            </a:duotone>
          </a:blip>
          <a:stretch/>
        </a:blip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30000"/>
                <a:satMod val="255000"/>
              </a:schemeClr>
            </a:gs>
          </a:gsLst>
          <a:path path="circle">
            <a:fillToRect l="50000" t="-80000" r="50000" b="18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Black Tie</Template>
  <TotalTime>189</TotalTime>
  <Words>278</Words>
  <Application>Microsoft Office PowerPoint</Application>
  <PresentationFormat>On-screen Show (4:3)</PresentationFormat>
  <Paragraphs>110</Paragraphs>
  <Slides>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BlackTie</vt:lpstr>
      <vt:lpstr>INTRODUCTION</vt:lpstr>
      <vt:lpstr>EXPECTATION</vt:lpstr>
      <vt:lpstr>PowerPoint Presentation</vt:lpstr>
      <vt:lpstr>COURSE CONTENT</vt:lpstr>
      <vt:lpstr>PowerPoint Presentation</vt:lpstr>
      <vt:lpstr>ASSESSMENT</vt:lpstr>
      <vt:lpstr>ANY QUESTION?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INTRODUCTION</dc:title>
  <dc:creator>mumununuto</dc:creator>
  <cp:lastModifiedBy>mumununuto</cp:lastModifiedBy>
  <cp:revision>28</cp:revision>
  <dcterms:created xsi:type="dcterms:W3CDTF">2006-08-16T00:00:00Z</dcterms:created>
  <dcterms:modified xsi:type="dcterms:W3CDTF">2022-02-17T05:37:36Z</dcterms:modified>
</cp:coreProperties>
</file>