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AC0A1D-7A1B-A323-07EB-8BE5D08E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46EEDD3-08FC-1819-CD01-96C1D774B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3E1ECA-E970-8692-996B-FBC535DF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DEC7DB-A659-560A-0241-6DDEB00F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358062-BCB7-3814-8F45-D3C2288E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58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D536B6-FB3E-D041-0B73-BAB14105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9A839F3-A72C-9B81-54BC-7492C42AB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6E544D-E813-4245-EDC9-50A256D7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6604AE-EC89-6536-822D-5DCEF85E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5AF06A-7B6A-58A7-586D-1810753A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55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B5857C4-7881-C39B-BEF2-C57DD9488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99124-F16F-346D-D792-4589E3605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2B95FA-2DAA-00C6-90B6-7574CD1E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FA1015-7D88-E7B9-47E8-1E6C4F09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6AF6EE-1D13-F141-A1B4-C3FAE3D1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03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B88BA0-D94D-0DA0-15B3-84EA4FDE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217EAA-09D3-E6A6-5D53-BE566315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4870A3-30C6-5278-FD15-5BA21F91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C82ECC-13A3-AB15-68D8-31E36F03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E77F77-8FA7-965C-7EE3-CCDF9CF0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58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4D689A-F81E-6870-915B-0F192673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5904DA-3E3A-1CDD-BA07-F916FEBFC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69A539-291A-AC25-B0D7-A794D68D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7F3789-07CF-7A7A-98F2-C84EAAF5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F7EB5C-1AFC-F5B6-E26F-0B104C62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73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CE4A58-A456-56F5-E66E-CAE15FF3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F9AF44-0205-AF64-3313-FE0D24CA2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89E2BC-0510-F58C-9FD7-FA5AF9051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34DBC23-02A3-6228-00C1-359652B3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258D6A-1B8C-1C1E-E8D5-8EF8A628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3D6BBE7-3C80-2EE2-7C21-ABE35A24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27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57C93-C8B0-D67D-61AB-2217CAD8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419C0D-AF35-5DF2-1123-68B42AEA5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A3B3476-37FE-44B7-7F78-F057B0B04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4AFD929-C262-9896-D1B2-1B3CF87C3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6A4487-B86E-6A27-9BBD-56FC337D5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DF617CF-6F07-B517-D5DD-84474709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9C13165-9269-7A93-639F-C5A4F203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E80F103-B362-704F-DE83-87D285FF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39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F622CB-14A1-3556-E2D3-184BF1CD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E0CD7D6-04BD-BEA0-FB34-9CB7AF13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FB0F22-7FE8-8163-F57D-9FEDB3C7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EE99330-8C7A-AC01-9CD2-7AC144E6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63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5F05CDB-950F-8900-1D2A-3962E7FE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2A96B9C-66FB-1150-3C6C-1D8C978D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1B7D27-5238-9377-EDDD-BCCD74EE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41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C36D1C-2654-C98F-3C5C-6B97E02A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32933A-B12E-6850-CE9A-BBE6CE0B2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BD5C20-2D29-5FED-E397-7967A1EC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3B7807E-A871-58A0-54C7-FB4FCCFB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BB36F7B-71F7-A714-58C9-90E4BD5E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69F36D-3630-6C74-7A32-1B0E49AD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76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D945CF-7BC0-249E-6945-89024F51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6F6954F-DF8C-8EEF-F289-20EFE78D9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08A4211-5FB1-7FAD-8541-5687C11AD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C17EF7-AEB0-6733-6C45-5E63660D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8C2103-2308-E2B4-B7BA-7687A108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73AB4C3-D986-E8EE-F1BF-A7706311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60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7AD948A-B489-F29A-628A-5FE94400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9225D1-FA24-AEA0-AB1D-08B9FACB5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F7474F-3160-152A-4D46-8868EA40A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5C34-36E5-4C1E-BB73-11E742DE2A7C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01F85B-0688-BCFB-F818-091754F1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64E253-AA6F-58C2-6B1D-717024576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989D-BF90-4A48-8627-DB701B2286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78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7E45E40-0E13-5A5A-2A3E-5E341781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6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B53AF6B-F2C8-323D-212D-BB00CB69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4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DE9B63-E82D-E086-D3DF-70B74927B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3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F500D40-6D27-07C4-DFD8-78E3F8D15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1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0649097-DE7B-F28E-F02E-0D0485D66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6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B7807F3-3E6D-5BEB-3C50-2DFCFD30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0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6709A85-13C6-9119-D0E5-E5DF1390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928ECAA-278F-BDBA-62E9-8DE5EB2EA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7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A14A0C3-D136-3D66-9E7F-42217776D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6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CC35F34-016A-59B3-E9A7-F95E36D51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6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270C5EA-AAD9-62DE-812A-85553771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4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Elif GÜRHAN DURAN</dc:creator>
  <cp:lastModifiedBy>Elif GÜRHAN DURAN</cp:lastModifiedBy>
  <cp:revision>1</cp:revision>
  <dcterms:created xsi:type="dcterms:W3CDTF">2026-02-24T06:43:29Z</dcterms:created>
  <dcterms:modified xsi:type="dcterms:W3CDTF">2026-02-24T07:11:10Z</dcterms:modified>
</cp:coreProperties>
</file>