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0"/>
    <p:restoredTop sz="95890"/>
  </p:normalViewPr>
  <p:slideViewPr>
    <p:cSldViewPr snapToGrid="0" snapToObjects="1">
      <p:cViewPr varScale="1">
        <p:scale>
          <a:sx n="92" d="100"/>
          <a:sy n="92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solidFill>
                  <a:schemeClr val="accent2">
                    <a:lumMod val="50000"/>
                  </a:schemeClr>
                </a:solidFill>
              </a:rPr>
              <a:t>ULUSLARARASI BANKACILIK</a:t>
            </a:r>
            <a:endParaRPr lang="tr-TR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BANKALARIN DIŞA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AÇILMALARI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Ders Planı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Bankaların Dışa Açılmaları</a:t>
            </a:r>
          </a:p>
          <a:p>
            <a:pPr lvl="1"/>
            <a:r>
              <a:rPr lang="tr-TR" sz="2400" dirty="0" smtClean="0"/>
              <a:t>Dolaylı Dışa Açılma</a:t>
            </a:r>
          </a:p>
          <a:p>
            <a:pPr lvl="1"/>
            <a:r>
              <a:rPr lang="tr-TR" sz="2400" dirty="0" smtClean="0"/>
              <a:t>Doğrudan Dışa Açılma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5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cap="none" dirty="0" smtClean="0"/>
              <a:t>Bankaların Dışa Açılmaları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2400" dirty="0" smtClean="0"/>
              <a:t>Bankaların dışa açılmaları doğrudan ya da dolaylı bir biçimde olabilir.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27" y="2171700"/>
            <a:ext cx="8645237" cy="22652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957" y="2086264"/>
            <a:ext cx="8539398" cy="21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15</TotalTime>
  <Words>30</Words>
  <Application>Microsoft Office PowerPoint</Application>
  <PresentationFormat>Özel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Paket</vt:lpstr>
      <vt:lpstr>ULUSLARARASI BANKACILIK</vt:lpstr>
      <vt:lpstr>Ders Planı</vt:lpstr>
      <vt:lpstr>Bankaların Dışa Açılmaları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8</cp:revision>
  <dcterms:created xsi:type="dcterms:W3CDTF">2021-10-23T00:07:47Z</dcterms:created>
  <dcterms:modified xsi:type="dcterms:W3CDTF">2024-02-20T07:39:25Z</dcterms:modified>
</cp:coreProperties>
</file>