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62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10"/>
    <p:restoredTop sz="95890"/>
  </p:normalViewPr>
  <p:slideViewPr>
    <p:cSldViewPr snapToGrid="0" snapToObjects="1">
      <p:cViewPr varScale="1">
        <p:scale>
          <a:sx n="92" d="100"/>
          <a:sy n="92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57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30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55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33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65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61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1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6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74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2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55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31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C34D7D2-4820-3546-9D0D-836CDB5509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cap="none" dirty="0" smtClean="0">
                <a:solidFill>
                  <a:schemeClr val="accent2">
                    <a:lumMod val="50000"/>
                  </a:schemeClr>
                </a:solidFill>
              </a:rPr>
              <a:t>ULUSLARARASI BANKACILIK</a:t>
            </a:r>
            <a:endParaRPr lang="tr-TR" cap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Alt Başlı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BANKALARIN DIŞA 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AÇILMALARI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DF22DC8F-84BD-014B-856D-5548062153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293" y="196088"/>
            <a:ext cx="6016707" cy="135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0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 smtClean="0"/>
              <a:t>Ders Planı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Bankaların Dışa Açılmaları</a:t>
            </a:r>
          </a:p>
          <a:p>
            <a:pPr lvl="1"/>
            <a:r>
              <a:rPr lang="tr-TR" sz="2400" dirty="0" smtClean="0"/>
              <a:t>Dolaylı Dışa Açılma</a:t>
            </a:r>
          </a:p>
          <a:p>
            <a:pPr lvl="1"/>
            <a:r>
              <a:rPr lang="tr-TR" sz="2400" dirty="0" smtClean="0"/>
              <a:t>Doğrudan Dışa Açılma</a:t>
            </a:r>
            <a:endParaRPr lang="tr-TR" sz="2400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53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600" cap="none" dirty="0" smtClean="0"/>
              <a:t>Bankaların Dışa Açılmaları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2400" dirty="0" smtClean="0"/>
              <a:t>Bankaların dışa açılmaları doğrudan ya da dolaylı bir biçimde olabilir.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6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327" y="2171700"/>
            <a:ext cx="8645237" cy="22652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74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957" y="2086264"/>
            <a:ext cx="8539398" cy="216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2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ket">
  <a:themeElements>
    <a:clrScheme name="Mavi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Pake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{405A2CB4-4D4F-2747-8C50-B9A9F25CD2EF}tf10001120</Template>
  <TotalTime>15</TotalTime>
  <Words>30</Words>
  <Application>Microsoft Office PowerPoint</Application>
  <PresentationFormat>Özel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Paket</vt:lpstr>
      <vt:lpstr>ULUSLARARASI BANKACILIK</vt:lpstr>
      <vt:lpstr>Ders Planı</vt:lpstr>
      <vt:lpstr>Bankaların Dışa Açılmaları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TAŞIYANIN SORUMLULUĞU</dc:title>
  <dc:creator>Microsoft Office User</dc:creator>
  <cp:lastModifiedBy>Senol KANDEMIR</cp:lastModifiedBy>
  <cp:revision>8</cp:revision>
  <dcterms:created xsi:type="dcterms:W3CDTF">2021-10-23T00:07:47Z</dcterms:created>
  <dcterms:modified xsi:type="dcterms:W3CDTF">2024-02-20T07:39:25Z</dcterms:modified>
</cp:coreProperties>
</file>