
<file path=[Content_Types].xml><?xml version="1.0" encoding="utf-8"?>
<Types xmlns="http://schemas.openxmlformats.org/package/2006/content-types">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diagrams/quickStyle17.xml" ContentType="application/vnd.openxmlformats-officedocument.drawingml.diagramStyle+xml"/>
  <Override PartName="/ppt/diagrams/drawing18.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layout28.xml" ContentType="application/vnd.openxmlformats-officedocument.drawingml.diagramLayout+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diagrams/colors27.xml" ContentType="application/vnd.openxmlformats-officedocument.drawingml.diagramColors+xml"/>
  <Override PartName="/ppt/diagrams/data29.xml" ContentType="application/vnd.openxmlformats-officedocument.drawingml.diagramData+xml"/>
  <Override PartName="/ppt/diagrams/drawing7.xml" ContentType="application/vnd.ms-office.drawingml.diagramDrawing+xml"/>
  <Override PartName="/ppt/diagrams/drawing21.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diagrams/data21.xml" ContentType="application/vnd.openxmlformats-officedocument.drawingml.diagramData+xml"/>
  <Override PartName="/ppt/diagrams/quickStyle29.xml" ContentType="application/vnd.openxmlformats-officedocument.drawingml.diagramStyle+xml"/>
  <Override PartName="/ppt/diagrams/drawing19.xml" ContentType="application/vnd.ms-office.drawingml.diagramDrawing+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ppt/diagrams/layout29.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15.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25.xml" ContentType="application/vnd.openxmlformats-officedocument.drawingml.diagramLayout+xml"/>
  <Override PartName="/ppt/diagrams/colors28.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22.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16.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colors29.xml" ContentType="application/vnd.openxmlformats-officedocument.drawingml.diagramColors+xml"/>
  <Override PartName="/ppt/diagrams/drawing9.xml" ContentType="application/vnd.ms-office.drawingml.diagramDrawing+xml"/>
  <Override PartName="/ppt/diagrams/drawing23.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quickStyle27.xml" ContentType="application/vnd.openxmlformats-officedocument.drawingml.diagramStyle+xml"/>
  <Override PartName="/ppt/diagrams/drawing17.xml" ContentType="application/vnd.ms-office.drawingml.diagramDrawing+xml"/>
  <Override PartName="/ppt/diagrams/drawing28.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13.xml" ContentType="application/vnd.ms-office.drawingml.diagramDrawing+xml"/>
  <Override PartName="/ppt/diagrams/drawing24.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drawing6.xml" ContentType="application/vnd.ms-office.drawingml.diagramDrawing+xml"/>
  <Override PartName="/ppt/diagrams/drawing20.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s/slide32.xml" ContentType="application/vnd.openxmlformats-officedocument.presentationml.slide+xml"/>
  <Override PartName="/ppt/diagrams/data20.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4" r:id="rId37"/>
    <p:sldId id="295" r:id="rId38"/>
    <p:sldId id="296" r:id="rId39"/>
    <p:sldId id="297" r:id="rId40"/>
    <p:sldId id="298" r:id="rId41"/>
    <p:sldId id="299" r:id="rId42"/>
    <p:sldId id="300" r:id="rId4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diagrams/_rels/data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16.svg"/><Relationship Id="rId1" Type="http://schemas.openxmlformats.org/officeDocument/2006/relationships/image" Target="../media/image9.png"/><Relationship Id="rId6" Type="http://schemas.openxmlformats.org/officeDocument/2006/relationships/image" Target="../media/image20.svg"/><Relationship Id="rId5" Type="http://schemas.openxmlformats.org/officeDocument/2006/relationships/image" Target="../media/image1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3.png"/></Relationships>
</file>

<file path=ppt/diagrams/_rels/data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8.svg"/><Relationship Id="rId1" Type="http://schemas.openxmlformats.org/officeDocument/2006/relationships/image" Target="../media/image16.png"/><Relationship Id="rId6" Type="http://schemas.openxmlformats.org/officeDocument/2006/relationships/image" Target="../media/image18.svg"/><Relationship Id="rId5" Type="http://schemas.openxmlformats.org/officeDocument/2006/relationships/image" Target="../media/image10.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5.png"/><Relationship Id="rId6" Type="http://schemas.openxmlformats.org/officeDocument/2006/relationships/image" Target="../media/image11.svg"/><Relationship Id="rId5" Type="http://schemas.openxmlformats.org/officeDocument/2006/relationships/image" Target="../media/image7.png"/><Relationship Id="rId4" Type="http://schemas.openxmlformats.org/officeDocument/2006/relationships/image" Target="../media/image9.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1.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1.png"/><Relationship Id="rId6" Type="http://schemas.openxmlformats.org/officeDocument/2006/relationships/image" Target="../media/image20.svg"/><Relationship Id="rId5" Type="http://schemas.openxmlformats.org/officeDocument/2006/relationships/image" Target="../media/image191.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18.svg"/><Relationship Id="rId5" Type="http://schemas.openxmlformats.org/officeDocument/2006/relationships/image" Target="../media/image171.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1.png"/><Relationship Id="rId7" Type="http://schemas.openxmlformats.org/officeDocument/2006/relationships/image" Target="../media/image121.png"/><Relationship Id="rId2" Type="http://schemas.openxmlformats.org/officeDocument/2006/relationships/image" Target="../media/image7.svg"/><Relationship Id="rId1" Type="http://schemas.openxmlformats.org/officeDocument/2006/relationships/image" Target="../media/image61.png"/><Relationship Id="rId6" Type="http://schemas.openxmlformats.org/officeDocument/2006/relationships/image" Target="../media/image11.svg"/><Relationship Id="rId5" Type="http://schemas.openxmlformats.org/officeDocument/2006/relationships/image" Target="../media/image101.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9CA4DB-72BA-4BD8-8F35-91CB0951D17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F6B0AC1F-DB64-42E5-BD50-0E7CB9860CA1}">
      <dgm:prSet/>
      <dgm:spPr/>
      <dgm:t>
        <a:bodyPr/>
        <a:lstStyle/>
        <a:p>
          <a:r>
            <a:rPr lang="tr-TR"/>
            <a:t>Çevre Bir kuruluşun faaliyetleri içinde yürüttüğü ve aşağıdakileri içine alan ortamdır. </a:t>
          </a:r>
          <a:endParaRPr lang="en-US"/>
        </a:p>
      </dgm:t>
    </dgm:pt>
    <dgm:pt modelId="{C258C9EF-A5F7-4831-93BC-362A8024FCD5}" type="parTrans" cxnId="{CBAC3CAE-4C43-4F1B-B23A-1D8137B0CF01}">
      <dgm:prSet/>
      <dgm:spPr/>
      <dgm:t>
        <a:bodyPr/>
        <a:lstStyle/>
        <a:p>
          <a:endParaRPr lang="en-US"/>
        </a:p>
      </dgm:t>
    </dgm:pt>
    <dgm:pt modelId="{1163BA84-80B1-46B9-90DC-79099D4F2085}" type="sibTrans" cxnId="{CBAC3CAE-4C43-4F1B-B23A-1D8137B0CF01}">
      <dgm:prSet/>
      <dgm:spPr/>
      <dgm:t>
        <a:bodyPr/>
        <a:lstStyle/>
        <a:p>
          <a:endParaRPr lang="en-US"/>
        </a:p>
      </dgm:t>
    </dgm:pt>
    <dgm:pt modelId="{4AEDD45E-27A0-4E45-B0B1-994E5260EF91}">
      <dgm:prSet/>
      <dgm:spPr/>
      <dgm:t>
        <a:bodyPr/>
        <a:lstStyle/>
        <a:p>
          <a:r>
            <a:rPr lang="tr-TR"/>
            <a:t>• Hava </a:t>
          </a:r>
          <a:endParaRPr lang="en-US"/>
        </a:p>
      </dgm:t>
    </dgm:pt>
    <dgm:pt modelId="{E5FB6ACB-AC4B-43E0-A8C8-2F30E2FEEEA0}" type="parTrans" cxnId="{B567D994-8B40-48CA-B6EB-B3C0BCB76EA7}">
      <dgm:prSet/>
      <dgm:spPr/>
      <dgm:t>
        <a:bodyPr/>
        <a:lstStyle/>
        <a:p>
          <a:endParaRPr lang="en-US"/>
        </a:p>
      </dgm:t>
    </dgm:pt>
    <dgm:pt modelId="{3E5E326B-AAC0-4F44-90EB-E91E6070CC08}" type="sibTrans" cxnId="{B567D994-8B40-48CA-B6EB-B3C0BCB76EA7}">
      <dgm:prSet/>
      <dgm:spPr/>
      <dgm:t>
        <a:bodyPr/>
        <a:lstStyle/>
        <a:p>
          <a:endParaRPr lang="en-US"/>
        </a:p>
      </dgm:t>
    </dgm:pt>
    <dgm:pt modelId="{F7B5E7E1-8215-45B5-810A-B7CA70B6E840}">
      <dgm:prSet/>
      <dgm:spPr/>
      <dgm:t>
        <a:bodyPr/>
        <a:lstStyle/>
        <a:p>
          <a:r>
            <a:rPr lang="tr-TR"/>
            <a:t>• Su </a:t>
          </a:r>
          <a:endParaRPr lang="en-US"/>
        </a:p>
      </dgm:t>
    </dgm:pt>
    <dgm:pt modelId="{C738344A-E11C-4CCF-8BD4-9EF25853F82B}" type="parTrans" cxnId="{0E927926-914B-419B-A82D-0B7A0C8F5CBC}">
      <dgm:prSet/>
      <dgm:spPr/>
      <dgm:t>
        <a:bodyPr/>
        <a:lstStyle/>
        <a:p>
          <a:endParaRPr lang="en-US"/>
        </a:p>
      </dgm:t>
    </dgm:pt>
    <dgm:pt modelId="{8221A51B-7F3C-4DAB-97D4-BD7109851E53}" type="sibTrans" cxnId="{0E927926-914B-419B-A82D-0B7A0C8F5CBC}">
      <dgm:prSet/>
      <dgm:spPr/>
      <dgm:t>
        <a:bodyPr/>
        <a:lstStyle/>
        <a:p>
          <a:endParaRPr lang="en-US"/>
        </a:p>
      </dgm:t>
    </dgm:pt>
    <dgm:pt modelId="{4C2AE71A-13CD-4986-B68D-20F65D361B86}">
      <dgm:prSet/>
      <dgm:spPr/>
      <dgm:t>
        <a:bodyPr/>
        <a:lstStyle/>
        <a:p>
          <a:r>
            <a:rPr lang="tr-TR"/>
            <a:t>• Toprak </a:t>
          </a:r>
          <a:endParaRPr lang="en-US"/>
        </a:p>
      </dgm:t>
    </dgm:pt>
    <dgm:pt modelId="{F7C787DC-046B-446F-A7C8-0B665E287BC8}" type="parTrans" cxnId="{B5333698-25F5-4BD0-956E-F57385E56547}">
      <dgm:prSet/>
      <dgm:spPr/>
      <dgm:t>
        <a:bodyPr/>
        <a:lstStyle/>
        <a:p>
          <a:endParaRPr lang="en-US"/>
        </a:p>
      </dgm:t>
    </dgm:pt>
    <dgm:pt modelId="{BD634BA4-DED6-4735-9460-8CE35E7E8A77}" type="sibTrans" cxnId="{B5333698-25F5-4BD0-956E-F57385E56547}">
      <dgm:prSet/>
      <dgm:spPr/>
      <dgm:t>
        <a:bodyPr/>
        <a:lstStyle/>
        <a:p>
          <a:endParaRPr lang="en-US"/>
        </a:p>
      </dgm:t>
    </dgm:pt>
    <dgm:pt modelId="{DD58ED80-36DB-4801-8482-E2B40840400D}">
      <dgm:prSet/>
      <dgm:spPr/>
      <dgm:t>
        <a:bodyPr/>
        <a:lstStyle/>
        <a:p>
          <a:r>
            <a:rPr lang="tr-TR" dirty="0"/>
            <a:t>• Doğal Kaynaklar</a:t>
          </a:r>
          <a:endParaRPr lang="en-US" dirty="0"/>
        </a:p>
      </dgm:t>
    </dgm:pt>
    <dgm:pt modelId="{E1D50548-6605-4D93-B51B-5A40EC5D8992}" type="parTrans" cxnId="{E2807162-4454-4C26-8B86-D2CCB69D15B4}">
      <dgm:prSet/>
      <dgm:spPr/>
      <dgm:t>
        <a:bodyPr/>
        <a:lstStyle/>
        <a:p>
          <a:endParaRPr lang="en-US"/>
        </a:p>
      </dgm:t>
    </dgm:pt>
    <dgm:pt modelId="{F494A0C5-B675-4D42-8631-CEE878691DFD}" type="sibTrans" cxnId="{E2807162-4454-4C26-8B86-D2CCB69D15B4}">
      <dgm:prSet/>
      <dgm:spPr/>
      <dgm:t>
        <a:bodyPr/>
        <a:lstStyle/>
        <a:p>
          <a:endParaRPr lang="en-US"/>
        </a:p>
      </dgm:t>
    </dgm:pt>
    <dgm:pt modelId="{ED3A8EDB-25FF-4B7E-8857-DDE9105E4893}">
      <dgm:prSet/>
      <dgm:spPr/>
      <dgm:t>
        <a:bodyPr/>
        <a:lstStyle/>
        <a:p>
          <a:r>
            <a:rPr lang="tr-TR"/>
            <a:t>• Bitki Örtüsü(Flora) </a:t>
          </a:r>
          <a:endParaRPr lang="en-US"/>
        </a:p>
      </dgm:t>
    </dgm:pt>
    <dgm:pt modelId="{1C74BED7-D5FC-4AC7-B22A-7FFAA04EDBF9}" type="parTrans" cxnId="{BAF68BCA-CB36-4D2D-998A-D55EFBBBBD47}">
      <dgm:prSet/>
      <dgm:spPr/>
      <dgm:t>
        <a:bodyPr/>
        <a:lstStyle/>
        <a:p>
          <a:endParaRPr lang="en-US"/>
        </a:p>
      </dgm:t>
    </dgm:pt>
    <dgm:pt modelId="{CA2BEE70-B885-4C83-B155-1B8BAC460BEE}" type="sibTrans" cxnId="{BAF68BCA-CB36-4D2D-998A-D55EFBBBBD47}">
      <dgm:prSet/>
      <dgm:spPr/>
      <dgm:t>
        <a:bodyPr/>
        <a:lstStyle/>
        <a:p>
          <a:endParaRPr lang="en-US"/>
        </a:p>
      </dgm:t>
    </dgm:pt>
    <dgm:pt modelId="{011AED2A-9839-40C8-9763-B61183F6F118}">
      <dgm:prSet/>
      <dgm:spPr/>
      <dgm:t>
        <a:bodyPr/>
        <a:lstStyle/>
        <a:p>
          <a:r>
            <a:rPr lang="tr-TR"/>
            <a:t>• Hayvan Topluluğu(Fauna) </a:t>
          </a:r>
          <a:endParaRPr lang="en-US"/>
        </a:p>
      </dgm:t>
    </dgm:pt>
    <dgm:pt modelId="{BF69855C-4EA9-4B87-A946-A69A7B5547A0}" type="parTrans" cxnId="{EADD1E60-9109-4BBD-A611-4CDA7F7D44BC}">
      <dgm:prSet/>
      <dgm:spPr/>
      <dgm:t>
        <a:bodyPr/>
        <a:lstStyle/>
        <a:p>
          <a:endParaRPr lang="en-US"/>
        </a:p>
      </dgm:t>
    </dgm:pt>
    <dgm:pt modelId="{6D271C99-114E-461A-A2C4-08E5D81EFFC9}" type="sibTrans" cxnId="{EADD1E60-9109-4BBD-A611-4CDA7F7D44BC}">
      <dgm:prSet/>
      <dgm:spPr/>
      <dgm:t>
        <a:bodyPr/>
        <a:lstStyle/>
        <a:p>
          <a:endParaRPr lang="en-US"/>
        </a:p>
      </dgm:t>
    </dgm:pt>
    <dgm:pt modelId="{7A27ABA4-D69D-4645-A873-3E7A0AE7D2F4}">
      <dgm:prSet/>
      <dgm:spPr/>
      <dgm:t>
        <a:bodyPr/>
        <a:lstStyle/>
        <a:p>
          <a:r>
            <a:rPr lang="tr-TR"/>
            <a:t>• İnsanlar ve bunlar arasındaki faaliyetler</a:t>
          </a:r>
          <a:endParaRPr lang="en-US"/>
        </a:p>
      </dgm:t>
    </dgm:pt>
    <dgm:pt modelId="{A2D184F2-02B1-436E-A9B9-6238EEBE3AD2}" type="parTrans" cxnId="{5753B509-6375-4F67-AEEE-866B2DB56EA8}">
      <dgm:prSet/>
      <dgm:spPr/>
      <dgm:t>
        <a:bodyPr/>
        <a:lstStyle/>
        <a:p>
          <a:endParaRPr lang="en-US"/>
        </a:p>
      </dgm:t>
    </dgm:pt>
    <dgm:pt modelId="{E58DD78F-EF84-4340-929E-4DE386BD3E75}" type="sibTrans" cxnId="{5753B509-6375-4F67-AEEE-866B2DB56EA8}">
      <dgm:prSet/>
      <dgm:spPr/>
      <dgm:t>
        <a:bodyPr/>
        <a:lstStyle/>
        <a:p>
          <a:endParaRPr lang="en-US"/>
        </a:p>
      </dgm:t>
    </dgm:pt>
    <dgm:pt modelId="{9AFD0232-EADD-46E2-82DA-9E4933E69848}" type="pres">
      <dgm:prSet presAssocID="{1B9CA4DB-72BA-4BD8-8F35-91CB0951D17F}" presName="linear" presStyleCnt="0">
        <dgm:presLayoutVars>
          <dgm:animLvl val="lvl"/>
          <dgm:resizeHandles val="exact"/>
        </dgm:presLayoutVars>
      </dgm:prSet>
      <dgm:spPr/>
      <dgm:t>
        <a:bodyPr/>
        <a:lstStyle/>
        <a:p>
          <a:endParaRPr lang="tr-TR"/>
        </a:p>
      </dgm:t>
    </dgm:pt>
    <dgm:pt modelId="{A39E6B9E-3E1F-4C0C-B653-92D6772B0FCC}" type="pres">
      <dgm:prSet presAssocID="{F6B0AC1F-DB64-42E5-BD50-0E7CB9860CA1}" presName="parentText" presStyleLbl="node1" presStyleIdx="0" presStyleCnt="8">
        <dgm:presLayoutVars>
          <dgm:chMax val="0"/>
          <dgm:bulletEnabled val="1"/>
        </dgm:presLayoutVars>
      </dgm:prSet>
      <dgm:spPr/>
      <dgm:t>
        <a:bodyPr/>
        <a:lstStyle/>
        <a:p>
          <a:endParaRPr lang="tr-TR"/>
        </a:p>
      </dgm:t>
    </dgm:pt>
    <dgm:pt modelId="{E7E31620-699A-4B63-848F-BA0DE2CD50F1}" type="pres">
      <dgm:prSet presAssocID="{1163BA84-80B1-46B9-90DC-79099D4F2085}" presName="spacer" presStyleCnt="0"/>
      <dgm:spPr/>
    </dgm:pt>
    <dgm:pt modelId="{7567AB77-14AD-4D3E-9458-A45F88B22ED1}" type="pres">
      <dgm:prSet presAssocID="{4AEDD45E-27A0-4E45-B0B1-994E5260EF91}" presName="parentText" presStyleLbl="node1" presStyleIdx="1" presStyleCnt="8">
        <dgm:presLayoutVars>
          <dgm:chMax val="0"/>
          <dgm:bulletEnabled val="1"/>
        </dgm:presLayoutVars>
      </dgm:prSet>
      <dgm:spPr/>
      <dgm:t>
        <a:bodyPr/>
        <a:lstStyle/>
        <a:p>
          <a:endParaRPr lang="tr-TR"/>
        </a:p>
      </dgm:t>
    </dgm:pt>
    <dgm:pt modelId="{D895CD47-1B7E-473F-939F-F64F296E29E4}" type="pres">
      <dgm:prSet presAssocID="{3E5E326B-AAC0-4F44-90EB-E91E6070CC08}" presName="spacer" presStyleCnt="0"/>
      <dgm:spPr/>
    </dgm:pt>
    <dgm:pt modelId="{29A9D8E6-DA38-42B4-ADBF-AA4EA29E7ECA}" type="pres">
      <dgm:prSet presAssocID="{F7B5E7E1-8215-45B5-810A-B7CA70B6E840}" presName="parentText" presStyleLbl="node1" presStyleIdx="2" presStyleCnt="8">
        <dgm:presLayoutVars>
          <dgm:chMax val="0"/>
          <dgm:bulletEnabled val="1"/>
        </dgm:presLayoutVars>
      </dgm:prSet>
      <dgm:spPr/>
      <dgm:t>
        <a:bodyPr/>
        <a:lstStyle/>
        <a:p>
          <a:endParaRPr lang="tr-TR"/>
        </a:p>
      </dgm:t>
    </dgm:pt>
    <dgm:pt modelId="{38196230-2818-4B47-AA6D-4E9E4A231BA6}" type="pres">
      <dgm:prSet presAssocID="{8221A51B-7F3C-4DAB-97D4-BD7109851E53}" presName="spacer" presStyleCnt="0"/>
      <dgm:spPr/>
    </dgm:pt>
    <dgm:pt modelId="{08156EAD-5C95-4B74-A75F-455F39FF270A}" type="pres">
      <dgm:prSet presAssocID="{4C2AE71A-13CD-4986-B68D-20F65D361B86}" presName="parentText" presStyleLbl="node1" presStyleIdx="3" presStyleCnt="8">
        <dgm:presLayoutVars>
          <dgm:chMax val="0"/>
          <dgm:bulletEnabled val="1"/>
        </dgm:presLayoutVars>
      </dgm:prSet>
      <dgm:spPr/>
      <dgm:t>
        <a:bodyPr/>
        <a:lstStyle/>
        <a:p>
          <a:endParaRPr lang="tr-TR"/>
        </a:p>
      </dgm:t>
    </dgm:pt>
    <dgm:pt modelId="{7DA1F611-C7D6-41F6-8C02-906E5275044B}" type="pres">
      <dgm:prSet presAssocID="{BD634BA4-DED6-4735-9460-8CE35E7E8A77}" presName="spacer" presStyleCnt="0"/>
      <dgm:spPr/>
    </dgm:pt>
    <dgm:pt modelId="{A0E9F6E9-4EEC-4836-805B-460E70B39634}" type="pres">
      <dgm:prSet presAssocID="{DD58ED80-36DB-4801-8482-E2B40840400D}" presName="parentText" presStyleLbl="node1" presStyleIdx="4" presStyleCnt="8">
        <dgm:presLayoutVars>
          <dgm:chMax val="0"/>
          <dgm:bulletEnabled val="1"/>
        </dgm:presLayoutVars>
      </dgm:prSet>
      <dgm:spPr/>
      <dgm:t>
        <a:bodyPr/>
        <a:lstStyle/>
        <a:p>
          <a:endParaRPr lang="tr-TR"/>
        </a:p>
      </dgm:t>
    </dgm:pt>
    <dgm:pt modelId="{2457FE21-93BB-447E-8650-2958F728938A}" type="pres">
      <dgm:prSet presAssocID="{F494A0C5-B675-4D42-8631-CEE878691DFD}" presName="spacer" presStyleCnt="0"/>
      <dgm:spPr/>
    </dgm:pt>
    <dgm:pt modelId="{8CE4E750-7F64-469E-BD14-ACC259B0B153}" type="pres">
      <dgm:prSet presAssocID="{ED3A8EDB-25FF-4B7E-8857-DDE9105E4893}" presName="parentText" presStyleLbl="node1" presStyleIdx="5" presStyleCnt="8">
        <dgm:presLayoutVars>
          <dgm:chMax val="0"/>
          <dgm:bulletEnabled val="1"/>
        </dgm:presLayoutVars>
      </dgm:prSet>
      <dgm:spPr/>
      <dgm:t>
        <a:bodyPr/>
        <a:lstStyle/>
        <a:p>
          <a:endParaRPr lang="tr-TR"/>
        </a:p>
      </dgm:t>
    </dgm:pt>
    <dgm:pt modelId="{11792E40-C9FB-438C-87A1-BCE36E7417C8}" type="pres">
      <dgm:prSet presAssocID="{CA2BEE70-B885-4C83-B155-1B8BAC460BEE}" presName="spacer" presStyleCnt="0"/>
      <dgm:spPr/>
    </dgm:pt>
    <dgm:pt modelId="{F6BA7F6D-06B3-4494-A7B2-64007A76005E}" type="pres">
      <dgm:prSet presAssocID="{011AED2A-9839-40C8-9763-B61183F6F118}" presName="parentText" presStyleLbl="node1" presStyleIdx="6" presStyleCnt="8">
        <dgm:presLayoutVars>
          <dgm:chMax val="0"/>
          <dgm:bulletEnabled val="1"/>
        </dgm:presLayoutVars>
      </dgm:prSet>
      <dgm:spPr/>
      <dgm:t>
        <a:bodyPr/>
        <a:lstStyle/>
        <a:p>
          <a:endParaRPr lang="tr-TR"/>
        </a:p>
      </dgm:t>
    </dgm:pt>
    <dgm:pt modelId="{8FD39471-8CEA-46DD-A300-6D5414E1A7E0}" type="pres">
      <dgm:prSet presAssocID="{6D271C99-114E-461A-A2C4-08E5D81EFFC9}" presName="spacer" presStyleCnt="0"/>
      <dgm:spPr/>
    </dgm:pt>
    <dgm:pt modelId="{54F66538-FE58-457A-8A7E-4AE2029493BA}" type="pres">
      <dgm:prSet presAssocID="{7A27ABA4-D69D-4645-A873-3E7A0AE7D2F4}" presName="parentText" presStyleLbl="node1" presStyleIdx="7" presStyleCnt="8">
        <dgm:presLayoutVars>
          <dgm:chMax val="0"/>
          <dgm:bulletEnabled val="1"/>
        </dgm:presLayoutVars>
      </dgm:prSet>
      <dgm:spPr/>
      <dgm:t>
        <a:bodyPr/>
        <a:lstStyle/>
        <a:p>
          <a:endParaRPr lang="tr-TR"/>
        </a:p>
      </dgm:t>
    </dgm:pt>
  </dgm:ptLst>
  <dgm:cxnLst>
    <dgm:cxn modelId="{0E927926-914B-419B-A82D-0B7A0C8F5CBC}" srcId="{1B9CA4DB-72BA-4BD8-8F35-91CB0951D17F}" destId="{F7B5E7E1-8215-45B5-810A-B7CA70B6E840}" srcOrd="2" destOrd="0" parTransId="{C738344A-E11C-4CCF-8BD4-9EF25853F82B}" sibTransId="{8221A51B-7F3C-4DAB-97D4-BD7109851E53}"/>
    <dgm:cxn modelId="{EADD1E60-9109-4BBD-A611-4CDA7F7D44BC}" srcId="{1B9CA4DB-72BA-4BD8-8F35-91CB0951D17F}" destId="{011AED2A-9839-40C8-9763-B61183F6F118}" srcOrd="6" destOrd="0" parTransId="{BF69855C-4EA9-4B87-A946-A69A7B5547A0}" sibTransId="{6D271C99-114E-461A-A2C4-08E5D81EFFC9}"/>
    <dgm:cxn modelId="{9982A88B-82A0-424D-AA00-1EE14B1C89AD}" type="presOf" srcId="{ED3A8EDB-25FF-4B7E-8857-DDE9105E4893}" destId="{8CE4E750-7F64-469E-BD14-ACC259B0B153}" srcOrd="0" destOrd="0" presId="urn:microsoft.com/office/officeart/2005/8/layout/vList2"/>
    <dgm:cxn modelId="{B84A3BE0-6562-4956-889E-648B2A38AA24}" type="presOf" srcId="{011AED2A-9839-40C8-9763-B61183F6F118}" destId="{F6BA7F6D-06B3-4494-A7B2-64007A76005E}" srcOrd="0" destOrd="0" presId="urn:microsoft.com/office/officeart/2005/8/layout/vList2"/>
    <dgm:cxn modelId="{E905C85F-BE74-49C1-B7F0-13C182CAC1FE}" type="presOf" srcId="{DD58ED80-36DB-4801-8482-E2B40840400D}" destId="{A0E9F6E9-4EEC-4836-805B-460E70B39634}" srcOrd="0" destOrd="0" presId="urn:microsoft.com/office/officeart/2005/8/layout/vList2"/>
    <dgm:cxn modelId="{D004E4EA-C642-4BDE-BD1D-8661152418BD}" type="presOf" srcId="{7A27ABA4-D69D-4645-A873-3E7A0AE7D2F4}" destId="{54F66538-FE58-457A-8A7E-4AE2029493BA}" srcOrd="0" destOrd="0" presId="urn:microsoft.com/office/officeart/2005/8/layout/vList2"/>
    <dgm:cxn modelId="{3D9AD26F-3779-4587-8F12-67B06DA007DB}" type="presOf" srcId="{4AEDD45E-27A0-4E45-B0B1-994E5260EF91}" destId="{7567AB77-14AD-4D3E-9458-A45F88B22ED1}" srcOrd="0" destOrd="0" presId="urn:microsoft.com/office/officeart/2005/8/layout/vList2"/>
    <dgm:cxn modelId="{E2807162-4454-4C26-8B86-D2CCB69D15B4}" srcId="{1B9CA4DB-72BA-4BD8-8F35-91CB0951D17F}" destId="{DD58ED80-36DB-4801-8482-E2B40840400D}" srcOrd="4" destOrd="0" parTransId="{E1D50548-6605-4D93-B51B-5A40EC5D8992}" sibTransId="{F494A0C5-B675-4D42-8631-CEE878691DFD}"/>
    <dgm:cxn modelId="{B567D994-8B40-48CA-B6EB-B3C0BCB76EA7}" srcId="{1B9CA4DB-72BA-4BD8-8F35-91CB0951D17F}" destId="{4AEDD45E-27A0-4E45-B0B1-994E5260EF91}" srcOrd="1" destOrd="0" parTransId="{E5FB6ACB-AC4B-43E0-A8C8-2F30E2FEEEA0}" sibTransId="{3E5E326B-AAC0-4F44-90EB-E91E6070CC08}"/>
    <dgm:cxn modelId="{BAF68BCA-CB36-4D2D-998A-D55EFBBBBD47}" srcId="{1B9CA4DB-72BA-4BD8-8F35-91CB0951D17F}" destId="{ED3A8EDB-25FF-4B7E-8857-DDE9105E4893}" srcOrd="5" destOrd="0" parTransId="{1C74BED7-D5FC-4AC7-B22A-7FFAA04EDBF9}" sibTransId="{CA2BEE70-B885-4C83-B155-1B8BAC460BEE}"/>
    <dgm:cxn modelId="{33A1893B-573F-4E03-B37B-36D6AA978A22}" type="presOf" srcId="{1B9CA4DB-72BA-4BD8-8F35-91CB0951D17F}" destId="{9AFD0232-EADD-46E2-82DA-9E4933E69848}" srcOrd="0" destOrd="0" presId="urn:microsoft.com/office/officeart/2005/8/layout/vList2"/>
    <dgm:cxn modelId="{CBAC3CAE-4C43-4F1B-B23A-1D8137B0CF01}" srcId="{1B9CA4DB-72BA-4BD8-8F35-91CB0951D17F}" destId="{F6B0AC1F-DB64-42E5-BD50-0E7CB9860CA1}" srcOrd="0" destOrd="0" parTransId="{C258C9EF-A5F7-4831-93BC-362A8024FCD5}" sibTransId="{1163BA84-80B1-46B9-90DC-79099D4F2085}"/>
    <dgm:cxn modelId="{F4471E7B-A500-482B-BEAF-53702FEA8F59}" type="presOf" srcId="{4C2AE71A-13CD-4986-B68D-20F65D361B86}" destId="{08156EAD-5C95-4B74-A75F-455F39FF270A}" srcOrd="0" destOrd="0" presId="urn:microsoft.com/office/officeart/2005/8/layout/vList2"/>
    <dgm:cxn modelId="{346B23A1-5E19-4785-9979-C2D544EA71FC}" type="presOf" srcId="{F7B5E7E1-8215-45B5-810A-B7CA70B6E840}" destId="{29A9D8E6-DA38-42B4-ADBF-AA4EA29E7ECA}" srcOrd="0" destOrd="0" presId="urn:microsoft.com/office/officeart/2005/8/layout/vList2"/>
    <dgm:cxn modelId="{5753B509-6375-4F67-AEEE-866B2DB56EA8}" srcId="{1B9CA4DB-72BA-4BD8-8F35-91CB0951D17F}" destId="{7A27ABA4-D69D-4645-A873-3E7A0AE7D2F4}" srcOrd="7" destOrd="0" parTransId="{A2D184F2-02B1-436E-A9B9-6238EEBE3AD2}" sibTransId="{E58DD78F-EF84-4340-929E-4DE386BD3E75}"/>
    <dgm:cxn modelId="{FBDEF16A-8F0E-45B3-A4B0-D42D69B70412}" type="presOf" srcId="{F6B0AC1F-DB64-42E5-BD50-0E7CB9860CA1}" destId="{A39E6B9E-3E1F-4C0C-B653-92D6772B0FCC}" srcOrd="0" destOrd="0" presId="urn:microsoft.com/office/officeart/2005/8/layout/vList2"/>
    <dgm:cxn modelId="{B5333698-25F5-4BD0-956E-F57385E56547}" srcId="{1B9CA4DB-72BA-4BD8-8F35-91CB0951D17F}" destId="{4C2AE71A-13CD-4986-B68D-20F65D361B86}" srcOrd="3" destOrd="0" parTransId="{F7C787DC-046B-446F-A7C8-0B665E287BC8}" sibTransId="{BD634BA4-DED6-4735-9460-8CE35E7E8A77}"/>
    <dgm:cxn modelId="{FFF9644F-1D79-4B6A-AFD8-BFC373E29FD4}" type="presParOf" srcId="{9AFD0232-EADD-46E2-82DA-9E4933E69848}" destId="{A39E6B9E-3E1F-4C0C-B653-92D6772B0FCC}" srcOrd="0" destOrd="0" presId="urn:microsoft.com/office/officeart/2005/8/layout/vList2"/>
    <dgm:cxn modelId="{914DDCEC-3E76-4ED4-BFCA-C6B7075C7FAB}" type="presParOf" srcId="{9AFD0232-EADD-46E2-82DA-9E4933E69848}" destId="{E7E31620-699A-4B63-848F-BA0DE2CD50F1}" srcOrd="1" destOrd="0" presId="urn:microsoft.com/office/officeart/2005/8/layout/vList2"/>
    <dgm:cxn modelId="{3CF53DBE-E8A5-41E2-9AE5-443CE73127DE}" type="presParOf" srcId="{9AFD0232-EADD-46E2-82DA-9E4933E69848}" destId="{7567AB77-14AD-4D3E-9458-A45F88B22ED1}" srcOrd="2" destOrd="0" presId="urn:microsoft.com/office/officeart/2005/8/layout/vList2"/>
    <dgm:cxn modelId="{3284CF27-A223-4575-A2AA-5B2D088CAA38}" type="presParOf" srcId="{9AFD0232-EADD-46E2-82DA-9E4933E69848}" destId="{D895CD47-1B7E-473F-939F-F64F296E29E4}" srcOrd="3" destOrd="0" presId="urn:microsoft.com/office/officeart/2005/8/layout/vList2"/>
    <dgm:cxn modelId="{59F49FD3-E8B5-4724-BB98-151895140D10}" type="presParOf" srcId="{9AFD0232-EADD-46E2-82DA-9E4933E69848}" destId="{29A9D8E6-DA38-42B4-ADBF-AA4EA29E7ECA}" srcOrd="4" destOrd="0" presId="urn:microsoft.com/office/officeart/2005/8/layout/vList2"/>
    <dgm:cxn modelId="{86C35037-7BBA-4E37-BBD5-E04D7D313D17}" type="presParOf" srcId="{9AFD0232-EADD-46E2-82DA-9E4933E69848}" destId="{38196230-2818-4B47-AA6D-4E9E4A231BA6}" srcOrd="5" destOrd="0" presId="urn:microsoft.com/office/officeart/2005/8/layout/vList2"/>
    <dgm:cxn modelId="{881A063F-54B3-4B61-82EB-F798DAA881F0}" type="presParOf" srcId="{9AFD0232-EADD-46E2-82DA-9E4933E69848}" destId="{08156EAD-5C95-4B74-A75F-455F39FF270A}" srcOrd="6" destOrd="0" presId="urn:microsoft.com/office/officeart/2005/8/layout/vList2"/>
    <dgm:cxn modelId="{248B34D6-FED1-4FAB-9C1C-B45307E19679}" type="presParOf" srcId="{9AFD0232-EADD-46E2-82DA-9E4933E69848}" destId="{7DA1F611-C7D6-41F6-8C02-906E5275044B}" srcOrd="7" destOrd="0" presId="urn:microsoft.com/office/officeart/2005/8/layout/vList2"/>
    <dgm:cxn modelId="{74A966BE-BE14-4CE7-913C-1333DCF73CC5}" type="presParOf" srcId="{9AFD0232-EADD-46E2-82DA-9E4933E69848}" destId="{A0E9F6E9-4EEC-4836-805B-460E70B39634}" srcOrd="8" destOrd="0" presId="urn:microsoft.com/office/officeart/2005/8/layout/vList2"/>
    <dgm:cxn modelId="{BA8AF0DC-C299-421B-9B98-7A7385952975}" type="presParOf" srcId="{9AFD0232-EADD-46E2-82DA-9E4933E69848}" destId="{2457FE21-93BB-447E-8650-2958F728938A}" srcOrd="9" destOrd="0" presId="urn:microsoft.com/office/officeart/2005/8/layout/vList2"/>
    <dgm:cxn modelId="{62775448-A72C-4D72-A484-B9D4DBB957CA}" type="presParOf" srcId="{9AFD0232-EADD-46E2-82DA-9E4933E69848}" destId="{8CE4E750-7F64-469E-BD14-ACC259B0B153}" srcOrd="10" destOrd="0" presId="urn:microsoft.com/office/officeart/2005/8/layout/vList2"/>
    <dgm:cxn modelId="{7C51D26F-52A1-4CB4-BD47-E9BC4460DD49}" type="presParOf" srcId="{9AFD0232-EADD-46E2-82DA-9E4933E69848}" destId="{11792E40-C9FB-438C-87A1-BCE36E7417C8}" srcOrd="11" destOrd="0" presId="urn:microsoft.com/office/officeart/2005/8/layout/vList2"/>
    <dgm:cxn modelId="{5A1BCCE4-3C22-431A-BCA0-303B0DEB46BD}" type="presParOf" srcId="{9AFD0232-EADD-46E2-82DA-9E4933E69848}" destId="{F6BA7F6D-06B3-4494-A7B2-64007A76005E}" srcOrd="12" destOrd="0" presId="urn:microsoft.com/office/officeart/2005/8/layout/vList2"/>
    <dgm:cxn modelId="{6AFF4430-DDC1-421D-95C9-611D95289F08}" type="presParOf" srcId="{9AFD0232-EADD-46E2-82DA-9E4933E69848}" destId="{8FD39471-8CEA-46DD-A300-6D5414E1A7E0}" srcOrd="13" destOrd="0" presId="urn:microsoft.com/office/officeart/2005/8/layout/vList2"/>
    <dgm:cxn modelId="{A0279818-77D8-4E07-B9DD-8170AB280324}" type="presParOf" srcId="{9AFD0232-EADD-46E2-82DA-9E4933E69848}" destId="{54F66538-FE58-457A-8A7E-4AE2029493BA}" srcOrd="1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305036-E5C0-4210-900F-6337DF240147}"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6ECF645-CC99-4440-8446-B9310AE2C4E9}">
      <dgm:prSet/>
      <dgm:spPr/>
      <dgm:t>
        <a:bodyPr/>
        <a:lstStyle/>
        <a:p>
          <a:r>
            <a:rPr lang="tr-TR"/>
            <a:t>Organizasyonun yönlendirici bir çevre politikası geliştirmesi</a:t>
          </a:r>
          <a:endParaRPr lang="en-US"/>
        </a:p>
      </dgm:t>
    </dgm:pt>
    <dgm:pt modelId="{A5E742FD-1A18-4CC9-A3E1-B64109DA2D2C}" type="parTrans" cxnId="{F31F3F28-54D1-4D3C-8A26-D7BCD619671A}">
      <dgm:prSet/>
      <dgm:spPr/>
      <dgm:t>
        <a:bodyPr/>
        <a:lstStyle/>
        <a:p>
          <a:endParaRPr lang="en-US"/>
        </a:p>
      </dgm:t>
    </dgm:pt>
    <dgm:pt modelId="{DBC790C0-72A5-49C2-BDE6-50B1756D5CB7}" type="sibTrans" cxnId="{F31F3F28-54D1-4D3C-8A26-D7BCD619671A}">
      <dgm:prSet/>
      <dgm:spPr/>
      <dgm:t>
        <a:bodyPr/>
        <a:lstStyle/>
        <a:p>
          <a:endParaRPr lang="en-US"/>
        </a:p>
      </dgm:t>
    </dgm:pt>
    <dgm:pt modelId="{01DEEAE2-47BC-486E-AB07-9866030E8DBA}">
      <dgm:prSet/>
      <dgm:spPr/>
      <dgm:t>
        <a:bodyPr/>
        <a:lstStyle/>
        <a:p>
          <a:r>
            <a:rPr lang="tr-TR" dirty="0"/>
            <a:t>Üst yönetim </a:t>
          </a:r>
          <a:r>
            <a:rPr lang="tr-TR" dirty="0" smtClean="0"/>
            <a:t>hazırlar</a:t>
          </a:r>
        </a:p>
        <a:p>
          <a:r>
            <a:rPr lang="tr-TR" dirty="0" smtClean="0"/>
            <a:t>İlgili </a:t>
          </a:r>
          <a:r>
            <a:rPr lang="tr-TR" dirty="0"/>
            <a:t>yasa ve düzenlemelere uyma, çevre performansını geliştirme, kirliliği önleme</a:t>
          </a:r>
          <a:endParaRPr lang="en-US" dirty="0"/>
        </a:p>
      </dgm:t>
    </dgm:pt>
    <dgm:pt modelId="{3F8B52A8-6687-4622-9A57-D12F10FB276A}" type="parTrans" cxnId="{F55CCF0F-E8C0-40F4-8920-CCB55E657972}">
      <dgm:prSet/>
      <dgm:spPr/>
      <dgm:t>
        <a:bodyPr/>
        <a:lstStyle/>
        <a:p>
          <a:endParaRPr lang="en-US"/>
        </a:p>
      </dgm:t>
    </dgm:pt>
    <dgm:pt modelId="{DB2B3091-6F75-45CB-83BF-6C06B5179B2F}" type="sibTrans" cxnId="{F55CCF0F-E8C0-40F4-8920-CCB55E657972}">
      <dgm:prSet/>
      <dgm:spPr/>
      <dgm:t>
        <a:bodyPr/>
        <a:lstStyle/>
        <a:p>
          <a:endParaRPr lang="en-US"/>
        </a:p>
      </dgm:t>
    </dgm:pt>
    <dgm:pt modelId="{644619AF-BD35-4ED2-AA16-3DC1437BDF99}">
      <dgm:prSet/>
      <dgm:spPr/>
      <dgm:t>
        <a:bodyPr/>
        <a:lstStyle/>
        <a:p>
          <a:r>
            <a:rPr lang="tr-TR"/>
            <a:t>Hedefler belirlenir</a:t>
          </a:r>
          <a:endParaRPr lang="en-US"/>
        </a:p>
      </dgm:t>
    </dgm:pt>
    <dgm:pt modelId="{ADCF5D96-F23F-424B-940A-80B05AEF8AE0}" type="parTrans" cxnId="{9145EB14-AF70-4394-BD3A-E19C8E1D5DB3}">
      <dgm:prSet/>
      <dgm:spPr/>
      <dgm:t>
        <a:bodyPr/>
        <a:lstStyle/>
        <a:p>
          <a:endParaRPr lang="en-US"/>
        </a:p>
      </dgm:t>
    </dgm:pt>
    <dgm:pt modelId="{4EF2F10D-C93A-4110-8768-7339FC64E1AA}" type="sibTrans" cxnId="{9145EB14-AF70-4394-BD3A-E19C8E1D5DB3}">
      <dgm:prSet/>
      <dgm:spPr/>
      <dgm:t>
        <a:bodyPr/>
        <a:lstStyle/>
        <a:p>
          <a:endParaRPr lang="en-US"/>
        </a:p>
      </dgm:t>
    </dgm:pt>
    <dgm:pt modelId="{88E0752E-0398-437A-9DBC-9A18F252D723}">
      <dgm:prSet/>
      <dgm:spPr/>
      <dgm:t>
        <a:bodyPr/>
        <a:lstStyle/>
        <a:p>
          <a:r>
            <a:rPr lang="tr-TR" dirty="0"/>
            <a:t>Çalışanlara ve topluma duyurulur.</a:t>
          </a:r>
          <a:endParaRPr lang="en-US" dirty="0"/>
        </a:p>
      </dgm:t>
    </dgm:pt>
    <dgm:pt modelId="{19F548DB-BB27-4E23-9359-E861BF240D44}" type="parTrans" cxnId="{977C58C0-8817-482E-A95C-6EE2200AD7D2}">
      <dgm:prSet/>
      <dgm:spPr/>
      <dgm:t>
        <a:bodyPr/>
        <a:lstStyle/>
        <a:p>
          <a:endParaRPr lang="en-US"/>
        </a:p>
      </dgm:t>
    </dgm:pt>
    <dgm:pt modelId="{15A53B90-4071-4266-A36F-576C5CC8A97E}" type="sibTrans" cxnId="{977C58C0-8817-482E-A95C-6EE2200AD7D2}">
      <dgm:prSet/>
      <dgm:spPr/>
      <dgm:t>
        <a:bodyPr/>
        <a:lstStyle/>
        <a:p>
          <a:endParaRPr lang="en-US"/>
        </a:p>
      </dgm:t>
    </dgm:pt>
    <dgm:pt modelId="{1F795B17-C95F-4903-93AB-90B304888EA5}" type="pres">
      <dgm:prSet presAssocID="{FC305036-E5C0-4210-900F-6337DF240147}" presName="linear" presStyleCnt="0">
        <dgm:presLayoutVars>
          <dgm:animLvl val="lvl"/>
          <dgm:resizeHandles val="exact"/>
        </dgm:presLayoutVars>
      </dgm:prSet>
      <dgm:spPr/>
      <dgm:t>
        <a:bodyPr/>
        <a:lstStyle/>
        <a:p>
          <a:endParaRPr lang="tr-TR"/>
        </a:p>
      </dgm:t>
    </dgm:pt>
    <dgm:pt modelId="{92C7B022-101C-4E54-B97E-BA07D4643666}" type="pres">
      <dgm:prSet presAssocID="{46ECF645-CC99-4440-8446-B9310AE2C4E9}" presName="parentText" presStyleLbl="node1" presStyleIdx="0" presStyleCnt="4">
        <dgm:presLayoutVars>
          <dgm:chMax val="0"/>
          <dgm:bulletEnabled val="1"/>
        </dgm:presLayoutVars>
      </dgm:prSet>
      <dgm:spPr/>
      <dgm:t>
        <a:bodyPr/>
        <a:lstStyle/>
        <a:p>
          <a:endParaRPr lang="tr-TR"/>
        </a:p>
      </dgm:t>
    </dgm:pt>
    <dgm:pt modelId="{F11F6B4F-CDB5-4AE4-A1A5-7A5C97B08690}" type="pres">
      <dgm:prSet presAssocID="{DBC790C0-72A5-49C2-BDE6-50B1756D5CB7}" presName="spacer" presStyleCnt="0"/>
      <dgm:spPr/>
    </dgm:pt>
    <dgm:pt modelId="{2BED1B36-9A8D-4321-9D5B-0B60B020907D}" type="pres">
      <dgm:prSet presAssocID="{01DEEAE2-47BC-486E-AB07-9866030E8DBA}" presName="parentText" presStyleLbl="node1" presStyleIdx="1" presStyleCnt="4">
        <dgm:presLayoutVars>
          <dgm:chMax val="0"/>
          <dgm:bulletEnabled val="1"/>
        </dgm:presLayoutVars>
      </dgm:prSet>
      <dgm:spPr/>
      <dgm:t>
        <a:bodyPr/>
        <a:lstStyle/>
        <a:p>
          <a:endParaRPr lang="tr-TR"/>
        </a:p>
      </dgm:t>
    </dgm:pt>
    <dgm:pt modelId="{1ED5C097-0CF6-4AD4-AAF8-CDADB43A4C40}" type="pres">
      <dgm:prSet presAssocID="{DB2B3091-6F75-45CB-83BF-6C06B5179B2F}" presName="spacer" presStyleCnt="0"/>
      <dgm:spPr/>
    </dgm:pt>
    <dgm:pt modelId="{E8549051-5C9A-40DD-8EA8-8FEA3F443466}" type="pres">
      <dgm:prSet presAssocID="{644619AF-BD35-4ED2-AA16-3DC1437BDF99}" presName="parentText" presStyleLbl="node1" presStyleIdx="2" presStyleCnt="4" custScaleY="26985">
        <dgm:presLayoutVars>
          <dgm:chMax val="0"/>
          <dgm:bulletEnabled val="1"/>
        </dgm:presLayoutVars>
      </dgm:prSet>
      <dgm:spPr/>
      <dgm:t>
        <a:bodyPr/>
        <a:lstStyle/>
        <a:p>
          <a:endParaRPr lang="tr-TR"/>
        </a:p>
      </dgm:t>
    </dgm:pt>
    <dgm:pt modelId="{F3FDDD06-BAAB-4917-BF39-D0990A4BB13B}" type="pres">
      <dgm:prSet presAssocID="{4EF2F10D-C93A-4110-8768-7339FC64E1AA}" presName="spacer" presStyleCnt="0"/>
      <dgm:spPr/>
    </dgm:pt>
    <dgm:pt modelId="{0CE15A62-018F-43AB-BF1B-7A83170FC44B}" type="pres">
      <dgm:prSet presAssocID="{88E0752E-0398-437A-9DBC-9A18F252D723}" presName="parentText" presStyleLbl="node1" presStyleIdx="3" presStyleCnt="4" custScaleY="74551">
        <dgm:presLayoutVars>
          <dgm:chMax val="0"/>
          <dgm:bulletEnabled val="1"/>
        </dgm:presLayoutVars>
      </dgm:prSet>
      <dgm:spPr/>
      <dgm:t>
        <a:bodyPr/>
        <a:lstStyle/>
        <a:p>
          <a:endParaRPr lang="tr-TR"/>
        </a:p>
      </dgm:t>
    </dgm:pt>
  </dgm:ptLst>
  <dgm:cxnLst>
    <dgm:cxn modelId="{BD8610DD-C257-42F5-A64D-C734000B9E9B}" type="presOf" srcId="{01DEEAE2-47BC-486E-AB07-9866030E8DBA}" destId="{2BED1B36-9A8D-4321-9D5B-0B60B020907D}" srcOrd="0" destOrd="0" presId="urn:microsoft.com/office/officeart/2005/8/layout/vList2"/>
    <dgm:cxn modelId="{81FC73A3-FC14-483F-B947-9D92098A6863}" type="presOf" srcId="{644619AF-BD35-4ED2-AA16-3DC1437BDF99}" destId="{E8549051-5C9A-40DD-8EA8-8FEA3F443466}" srcOrd="0" destOrd="0" presId="urn:microsoft.com/office/officeart/2005/8/layout/vList2"/>
    <dgm:cxn modelId="{F55CCF0F-E8C0-40F4-8920-CCB55E657972}" srcId="{FC305036-E5C0-4210-900F-6337DF240147}" destId="{01DEEAE2-47BC-486E-AB07-9866030E8DBA}" srcOrd="1" destOrd="0" parTransId="{3F8B52A8-6687-4622-9A57-D12F10FB276A}" sibTransId="{DB2B3091-6F75-45CB-83BF-6C06B5179B2F}"/>
    <dgm:cxn modelId="{07BE4E80-0199-401F-9507-1B414162D619}" type="presOf" srcId="{46ECF645-CC99-4440-8446-B9310AE2C4E9}" destId="{92C7B022-101C-4E54-B97E-BA07D4643666}" srcOrd="0" destOrd="0" presId="urn:microsoft.com/office/officeart/2005/8/layout/vList2"/>
    <dgm:cxn modelId="{F31F3F28-54D1-4D3C-8A26-D7BCD619671A}" srcId="{FC305036-E5C0-4210-900F-6337DF240147}" destId="{46ECF645-CC99-4440-8446-B9310AE2C4E9}" srcOrd="0" destOrd="0" parTransId="{A5E742FD-1A18-4CC9-A3E1-B64109DA2D2C}" sibTransId="{DBC790C0-72A5-49C2-BDE6-50B1756D5CB7}"/>
    <dgm:cxn modelId="{22BB2A57-92E6-459B-B430-3258B4BA2841}" type="presOf" srcId="{FC305036-E5C0-4210-900F-6337DF240147}" destId="{1F795B17-C95F-4903-93AB-90B304888EA5}" srcOrd="0" destOrd="0" presId="urn:microsoft.com/office/officeart/2005/8/layout/vList2"/>
    <dgm:cxn modelId="{977C58C0-8817-482E-A95C-6EE2200AD7D2}" srcId="{FC305036-E5C0-4210-900F-6337DF240147}" destId="{88E0752E-0398-437A-9DBC-9A18F252D723}" srcOrd="3" destOrd="0" parTransId="{19F548DB-BB27-4E23-9359-E861BF240D44}" sibTransId="{15A53B90-4071-4266-A36F-576C5CC8A97E}"/>
    <dgm:cxn modelId="{02C1F780-7A83-4141-A526-890785E7E54B}" type="presOf" srcId="{88E0752E-0398-437A-9DBC-9A18F252D723}" destId="{0CE15A62-018F-43AB-BF1B-7A83170FC44B}" srcOrd="0" destOrd="0" presId="urn:microsoft.com/office/officeart/2005/8/layout/vList2"/>
    <dgm:cxn modelId="{9145EB14-AF70-4394-BD3A-E19C8E1D5DB3}" srcId="{FC305036-E5C0-4210-900F-6337DF240147}" destId="{644619AF-BD35-4ED2-AA16-3DC1437BDF99}" srcOrd="2" destOrd="0" parTransId="{ADCF5D96-F23F-424B-940A-80B05AEF8AE0}" sibTransId="{4EF2F10D-C93A-4110-8768-7339FC64E1AA}"/>
    <dgm:cxn modelId="{64223E5F-F203-4C84-9B80-0230C2B48F9B}" type="presParOf" srcId="{1F795B17-C95F-4903-93AB-90B304888EA5}" destId="{92C7B022-101C-4E54-B97E-BA07D4643666}" srcOrd="0" destOrd="0" presId="urn:microsoft.com/office/officeart/2005/8/layout/vList2"/>
    <dgm:cxn modelId="{18FD39BB-B893-464B-BEAC-6B6A6C012C5F}" type="presParOf" srcId="{1F795B17-C95F-4903-93AB-90B304888EA5}" destId="{F11F6B4F-CDB5-4AE4-A1A5-7A5C97B08690}" srcOrd="1" destOrd="0" presId="urn:microsoft.com/office/officeart/2005/8/layout/vList2"/>
    <dgm:cxn modelId="{97D8996E-EA39-4B8E-8C5C-0CF61E2F8C1F}" type="presParOf" srcId="{1F795B17-C95F-4903-93AB-90B304888EA5}" destId="{2BED1B36-9A8D-4321-9D5B-0B60B020907D}" srcOrd="2" destOrd="0" presId="urn:microsoft.com/office/officeart/2005/8/layout/vList2"/>
    <dgm:cxn modelId="{8A198174-AE55-49F9-8292-2EE6A29FC874}" type="presParOf" srcId="{1F795B17-C95F-4903-93AB-90B304888EA5}" destId="{1ED5C097-0CF6-4AD4-AAF8-CDADB43A4C40}" srcOrd="3" destOrd="0" presId="urn:microsoft.com/office/officeart/2005/8/layout/vList2"/>
    <dgm:cxn modelId="{7F9663CC-3C30-4EE3-9B71-4868B125E7D3}" type="presParOf" srcId="{1F795B17-C95F-4903-93AB-90B304888EA5}" destId="{E8549051-5C9A-40DD-8EA8-8FEA3F443466}" srcOrd="4" destOrd="0" presId="urn:microsoft.com/office/officeart/2005/8/layout/vList2"/>
    <dgm:cxn modelId="{1AD099E8-CE48-43EF-9C25-87C11AD700F3}" type="presParOf" srcId="{1F795B17-C95F-4903-93AB-90B304888EA5}" destId="{F3FDDD06-BAAB-4917-BF39-D0990A4BB13B}" srcOrd="5" destOrd="0" presId="urn:microsoft.com/office/officeart/2005/8/layout/vList2"/>
    <dgm:cxn modelId="{8B625495-9D8F-4694-BC71-74AC139A1D70}" type="presParOf" srcId="{1F795B17-C95F-4903-93AB-90B304888EA5}" destId="{0CE15A62-018F-43AB-BF1B-7A83170FC44B}"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7078F4A-453A-49FB-A82A-52CA7DEBF498}"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63E70CFE-E8DB-45F5-8936-8B612A5E2B73}">
      <dgm:prSet/>
      <dgm:spPr/>
      <dgm:t>
        <a:bodyPr/>
        <a:lstStyle/>
        <a:p>
          <a:r>
            <a:rPr lang="tr-TR"/>
            <a:t>Çevre Boyutları</a:t>
          </a:r>
          <a:endParaRPr lang="en-US"/>
        </a:p>
      </dgm:t>
    </dgm:pt>
    <dgm:pt modelId="{F3DEAA15-077E-48E5-8E36-818C069CBFB0}" type="parTrans" cxnId="{85B41AB4-3B47-46CC-A820-7BCC48686A5B}">
      <dgm:prSet/>
      <dgm:spPr/>
      <dgm:t>
        <a:bodyPr/>
        <a:lstStyle/>
        <a:p>
          <a:endParaRPr lang="en-US"/>
        </a:p>
      </dgm:t>
    </dgm:pt>
    <dgm:pt modelId="{DCF89D3B-8356-42B8-B7ED-5CD5136E024C}" type="sibTrans" cxnId="{85B41AB4-3B47-46CC-A820-7BCC48686A5B}">
      <dgm:prSet/>
      <dgm:spPr/>
      <dgm:t>
        <a:bodyPr/>
        <a:lstStyle/>
        <a:p>
          <a:endParaRPr lang="en-US"/>
        </a:p>
      </dgm:t>
    </dgm:pt>
    <dgm:pt modelId="{68D0AE03-D02F-490B-8EB2-647CA4A69C75}">
      <dgm:prSet/>
      <dgm:spPr/>
      <dgm:t>
        <a:bodyPr/>
        <a:lstStyle/>
        <a:p>
          <a:r>
            <a:rPr lang="tr-TR"/>
            <a:t>➤Organizasyonun kontrol edebildiği ve çevre ile etkileşim gösterebilecek ürün, hizmet ve faaliyetlerinin belirlenmesi</a:t>
          </a:r>
          <a:endParaRPr lang="en-US"/>
        </a:p>
      </dgm:t>
    </dgm:pt>
    <dgm:pt modelId="{E07271F7-53BA-47BA-9AD4-29E53BC29BED}" type="parTrans" cxnId="{A78BCB5C-365A-491F-8A37-9E1C4A18F856}">
      <dgm:prSet/>
      <dgm:spPr/>
      <dgm:t>
        <a:bodyPr/>
        <a:lstStyle/>
        <a:p>
          <a:endParaRPr lang="en-US"/>
        </a:p>
      </dgm:t>
    </dgm:pt>
    <dgm:pt modelId="{BC2A679A-A898-4891-B470-558E77D2C085}" type="sibTrans" cxnId="{A78BCB5C-365A-491F-8A37-9E1C4A18F856}">
      <dgm:prSet/>
      <dgm:spPr/>
      <dgm:t>
        <a:bodyPr/>
        <a:lstStyle/>
        <a:p>
          <a:endParaRPr lang="en-US"/>
        </a:p>
      </dgm:t>
    </dgm:pt>
    <dgm:pt modelId="{A5635CE0-6144-45CC-827E-D3D8460F8470}">
      <dgm:prSet/>
      <dgm:spPr/>
      <dgm:t>
        <a:bodyPr/>
        <a:lstStyle/>
        <a:p>
          <a:r>
            <a:rPr lang="tr-TR"/>
            <a:t>➤Çevre üzerinde önemli etkisi olan boyutların diğerlerinden ayrılması</a:t>
          </a:r>
          <a:endParaRPr lang="en-US"/>
        </a:p>
      </dgm:t>
    </dgm:pt>
    <dgm:pt modelId="{E2904EDE-1D40-4BF9-A9C1-5F69F3282437}" type="parTrans" cxnId="{CEC34915-E699-4B43-984A-EB3F61C8858B}">
      <dgm:prSet/>
      <dgm:spPr/>
      <dgm:t>
        <a:bodyPr/>
        <a:lstStyle/>
        <a:p>
          <a:endParaRPr lang="en-US"/>
        </a:p>
      </dgm:t>
    </dgm:pt>
    <dgm:pt modelId="{AE22E2D2-A3A8-4E03-A062-48ADABFD7DFA}" type="sibTrans" cxnId="{CEC34915-E699-4B43-984A-EB3F61C8858B}">
      <dgm:prSet/>
      <dgm:spPr/>
      <dgm:t>
        <a:bodyPr/>
        <a:lstStyle/>
        <a:p>
          <a:endParaRPr lang="en-US"/>
        </a:p>
      </dgm:t>
    </dgm:pt>
    <dgm:pt modelId="{D233C307-49FC-4788-8D8D-1ACD7F487A7F}" type="pres">
      <dgm:prSet presAssocID="{D7078F4A-453A-49FB-A82A-52CA7DEBF498}" presName="vert0" presStyleCnt="0">
        <dgm:presLayoutVars>
          <dgm:dir/>
          <dgm:animOne val="branch"/>
          <dgm:animLvl val="lvl"/>
        </dgm:presLayoutVars>
      </dgm:prSet>
      <dgm:spPr/>
      <dgm:t>
        <a:bodyPr/>
        <a:lstStyle/>
        <a:p>
          <a:endParaRPr lang="tr-TR"/>
        </a:p>
      </dgm:t>
    </dgm:pt>
    <dgm:pt modelId="{D9E927C1-CB9C-48C2-A744-8F95FE10421B}" type="pres">
      <dgm:prSet presAssocID="{63E70CFE-E8DB-45F5-8936-8B612A5E2B73}" presName="thickLine" presStyleLbl="alignNode1" presStyleIdx="0" presStyleCnt="3"/>
      <dgm:spPr/>
    </dgm:pt>
    <dgm:pt modelId="{C7AE92A9-FE98-43AF-9C3B-3F14734D955F}" type="pres">
      <dgm:prSet presAssocID="{63E70CFE-E8DB-45F5-8936-8B612A5E2B73}" presName="horz1" presStyleCnt="0"/>
      <dgm:spPr/>
    </dgm:pt>
    <dgm:pt modelId="{264FB67B-52B2-4F0E-88BC-FC0F82CDEABB}" type="pres">
      <dgm:prSet presAssocID="{63E70CFE-E8DB-45F5-8936-8B612A5E2B73}" presName="tx1" presStyleLbl="revTx" presStyleIdx="0" presStyleCnt="3"/>
      <dgm:spPr/>
      <dgm:t>
        <a:bodyPr/>
        <a:lstStyle/>
        <a:p>
          <a:endParaRPr lang="tr-TR"/>
        </a:p>
      </dgm:t>
    </dgm:pt>
    <dgm:pt modelId="{CF4AAFB1-72F2-47C6-97F2-6619C53D9B86}" type="pres">
      <dgm:prSet presAssocID="{63E70CFE-E8DB-45F5-8936-8B612A5E2B73}" presName="vert1" presStyleCnt="0"/>
      <dgm:spPr/>
    </dgm:pt>
    <dgm:pt modelId="{82CB0492-3FCE-4236-86D3-08E7332855E8}" type="pres">
      <dgm:prSet presAssocID="{68D0AE03-D02F-490B-8EB2-647CA4A69C75}" presName="thickLine" presStyleLbl="alignNode1" presStyleIdx="1" presStyleCnt="3"/>
      <dgm:spPr/>
    </dgm:pt>
    <dgm:pt modelId="{864F3117-BE13-4E87-9D3D-577EB59CD4E3}" type="pres">
      <dgm:prSet presAssocID="{68D0AE03-D02F-490B-8EB2-647CA4A69C75}" presName="horz1" presStyleCnt="0"/>
      <dgm:spPr/>
    </dgm:pt>
    <dgm:pt modelId="{15A60461-3A37-433D-AE30-98EA0E4D26B5}" type="pres">
      <dgm:prSet presAssocID="{68D0AE03-D02F-490B-8EB2-647CA4A69C75}" presName="tx1" presStyleLbl="revTx" presStyleIdx="1" presStyleCnt="3"/>
      <dgm:spPr/>
      <dgm:t>
        <a:bodyPr/>
        <a:lstStyle/>
        <a:p>
          <a:endParaRPr lang="tr-TR"/>
        </a:p>
      </dgm:t>
    </dgm:pt>
    <dgm:pt modelId="{59C248CF-0055-47A7-B3B6-3BAE00FEF74C}" type="pres">
      <dgm:prSet presAssocID="{68D0AE03-D02F-490B-8EB2-647CA4A69C75}" presName="vert1" presStyleCnt="0"/>
      <dgm:spPr/>
    </dgm:pt>
    <dgm:pt modelId="{F8E71C09-0C89-4D3B-8774-3E20F5046ABD}" type="pres">
      <dgm:prSet presAssocID="{A5635CE0-6144-45CC-827E-D3D8460F8470}" presName="thickLine" presStyleLbl="alignNode1" presStyleIdx="2" presStyleCnt="3"/>
      <dgm:spPr/>
    </dgm:pt>
    <dgm:pt modelId="{9B8A75A2-7D67-4873-9625-1DA627A4DAF6}" type="pres">
      <dgm:prSet presAssocID="{A5635CE0-6144-45CC-827E-D3D8460F8470}" presName="horz1" presStyleCnt="0"/>
      <dgm:spPr/>
    </dgm:pt>
    <dgm:pt modelId="{B8F26FC7-3ED8-42F7-80A1-1E97F3A4E8E7}" type="pres">
      <dgm:prSet presAssocID="{A5635CE0-6144-45CC-827E-D3D8460F8470}" presName="tx1" presStyleLbl="revTx" presStyleIdx="2" presStyleCnt="3"/>
      <dgm:spPr/>
      <dgm:t>
        <a:bodyPr/>
        <a:lstStyle/>
        <a:p>
          <a:endParaRPr lang="tr-TR"/>
        </a:p>
      </dgm:t>
    </dgm:pt>
    <dgm:pt modelId="{D2B90C6C-DD69-411F-881E-DD05569960CB}" type="pres">
      <dgm:prSet presAssocID="{A5635CE0-6144-45CC-827E-D3D8460F8470}" presName="vert1" presStyleCnt="0"/>
      <dgm:spPr/>
    </dgm:pt>
  </dgm:ptLst>
  <dgm:cxnLst>
    <dgm:cxn modelId="{630E076C-1A5F-4DDD-B9F8-7E3725B07745}" type="presOf" srcId="{68D0AE03-D02F-490B-8EB2-647CA4A69C75}" destId="{15A60461-3A37-433D-AE30-98EA0E4D26B5}" srcOrd="0" destOrd="0" presId="urn:microsoft.com/office/officeart/2008/layout/LinedList"/>
    <dgm:cxn modelId="{D61C8BA3-7910-4F43-BC62-A57651F6B581}" type="presOf" srcId="{D7078F4A-453A-49FB-A82A-52CA7DEBF498}" destId="{D233C307-49FC-4788-8D8D-1ACD7F487A7F}" srcOrd="0" destOrd="0" presId="urn:microsoft.com/office/officeart/2008/layout/LinedList"/>
    <dgm:cxn modelId="{0212D814-C41E-44EB-8749-615D3A3C52C7}" type="presOf" srcId="{A5635CE0-6144-45CC-827E-D3D8460F8470}" destId="{B8F26FC7-3ED8-42F7-80A1-1E97F3A4E8E7}" srcOrd="0" destOrd="0" presId="urn:microsoft.com/office/officeart/2008/layout/LinedList"/>
    <dgm:cxn modelId="{F62B25E8-9FA6-481D-83E8-2A60A020F40B}" type="presOf" srcId="{63E70CFE-E8DB-45F5-8936-8B612A5E2B73}" destId="{264FB67B-52B2-4F0E-88BC-FC0F82CDEABB}" srcOrd="0" destOrd="0" presId="urn:microsoft.com/office/officeart/2008/layout/LinedList"/>
    <dgm:cxn modelId="{CEC34915-E699-4B43-984A-EB3F61C8858B}" srcId="{D7078F4A-453A-49FB-A82A-52CA7DEBF498}" destId="{A5635CE0-6144-45CC-827E-D3D8460F8470}" srcOrd="2" destOrd="0" parTransId="{E2904EDE-1D40-4BF9-A9C1-5F69F3282437}" sibTransId="{AE22E2D2-A3A8-4E03-A062-48ADABFD7DFA}"/>
    <dgm:cxn modelId="{85B41AB4-3B47-46CC-A820-7BCC48686A5B}" srcId="{D7078F4A-453A-49FB-A82A-52CA7DEBF498}" destId="{63E70CFE-E8DB-45F5-8936-8B612A5E2B73}" srcOrd="0" destOrd="0" parTransId="{F3DEAA15-077E-48E5-8E36-818C069CBFB0}" sibTransId="{DCF89D3B-8356-42B8-B7ED-5CD5136E024C}"/>
    <dgm:cxn modelId="{A78BCB5C-365A-491F-8A37-9E1C4A18F856}" srcId="{D7078F4A-453A-49FB-A82A-52CA7DEBF498}" destId="{68D0AE03-D02F-490B-8EB2-647CA4A69C75}" srcOrd="1" destOrd="0" parTransId="{E07271F7-53BA-47BA-9AD4-29E53BC29BED}" sibTransId="{BC2A679A-A898-4891-B470-558E77D2C085}"/>
    <dgm:cxn modelId="{FE97D370-258F-4313-8DA2-215DFF2FDE3F}" type="presParOf" srcId="{D233C307-49FC-4788-8D8D-1ACD7F487A7F}" destId="{D9E927C1-CB9C-48C2-A744-8F95FE10421B}" srcOrd="0" destOrd="0" presId="urn:microsoft.com/office/officeart/2008/layout/LinedList"/>
    <dgm:cxn modelId="{3B04F7FD-AF28-471E-B4BB-1964E6BC0F25}" type="presParOf" srcId="{D233C307-49FC-4788-8D8D-1ACD7F487A7F}" destId="{C7AE92A9-FE98-43AF-9C3B-3F14734D955F}" srcOrd="1" destOrd="0" presId="urn:microsoft.com/office/officeart/2008/layout/LinedList"/>
    <dgm:cxn modelId="{F1652D32-0722-4BDC-BF0A-401F7A204568}" type="presParOf" srcId="{C7AE92A9-FE98-43AF-9C3B-3F14734D955F}" destId="{264FB67B-52B2-4F0E-88BC-FC0F82CDEABB}" srcOrd="0" destOrd="0" presId="urn:microsoft.com/office/officeart/2008/layout/LinedList"/>
    <dgm:cxn modelId="{03D7EAFC-3AAD-4031-8B5F-64F75E698D16}" type="presParOf" srcId="{C7AE92A9-FE98-43AF-9C3B-3F14734D955F}" destId="{CF4AAFB1-72F2-47C6-97F2-6619C53D9B86}" srcOrd="1" destOrd="0" presId="urn:microsoft.com/office/officeart/2008/layout/LinedList"/>
    <dgm:cxn modelId="{4203B001-D488-4E9C-9774-6CA60003FB7C}" type="presParOf" srcId="{D233C307-49FC-4788-8D8D-1ACD7F487A7F}" destId="{82CB0492-3FCE-4236-86D3-08E7332855E8}" srcOrd="2" destOrd="0" presId="urn:microsoft.com/office/officeart/2008/layout/LinedList"/>
    <dgm:cxn modelId="{21727B71-390F-4B74-836A-CA22A4143F4F}" type="presParOf" srcId="{D233C307-49FC-4788-8D8D-1ACD7F487A7F}" destId="{864F3117-BE13-4E87-9D3D-577EB59CD4E3}" srcOrd="3" destOrd="0" presId="urn:microsoft.com/office/officeart/2008/layout/LinedList"/>
    <dgm:cxn modelId="{3ED3FFD6-0306-4EDE-85BC-006561B04610}" type="presParOf" srcId="{864F3117-BE13-4E87-9D3D-577EB59CD4E3}" destId="{15A60461-3A37-433D-AE30-98EA0E4D26B5}" srcOrd="0" destOrd="0" presId="urn:microsoft.com/office/officeart/2008/layout/LinedList"/>
    <dgm:cxn modelId="{BAA7353A-6107-4BFC-9AD5-919972BC43DB}" type="presParOf" srcId="{864F3117-BE13-4E87-9D3D-577EB59CD4E3}" destId="{59C248CF-0055-47A7-B3B6-3BAE00FEF74C}" srcOrd="1" destOrd="0" presId="urn:microsoft.com/office/officeart/2008/layout/LinedList"/>
    <dgm:cxn modelId="{87D255C8-CD71-49FC-8181-81E6B9A8615B}" type="presParOf" srcId="{D233C307-49FC-4788-8D8D-1ACD7F487A7F}" destId="{F8E71C09-0C89-4D3B-8774-3E20F5046ABD}" srcOrd="4" destOrd="0" presId="urn:microsoft.com/office/officeart/2008/layout/LinedList"/>
    <dgm:cxn modelId="{2AF0BB8E-83A3-4FC1-9568-0F6D3C82BBA0}" type="presParOf" srcId="{D233C307-49FC-4788-8D8D-1ACD7F487A7F}" destId="{9B8A75A2-7D67-4873-9625-1DA627A4DAF6}" srcOrd="5" destOrd="0" presId="urn:microsoft.com/office/officeart/2008/layout/LinedList"/>
    <dgm:cxn modelId="{12EB9B13-F61C-4D21-96A6-171119865205}" type="presParOf" srcId="{9B8A75A2-7D67-4873-9625-1DA627A4DAF6}" destId="{B8F26FC7-3ED8-42F7-80A1-1E97F3A4E8E7}" srcOrd="0" destOrd="0" presId="urn:microsoft.com/office/officeart/2008/layout/LinedList"/>
    <dgm:cxn modelId="{1CC9BEE8-02A7-4F5F-871B-5972EAEF644C}" type="presParOf" srcId="{9B8A75A2-7D67-4873-9625-1DA627A4DAF6}" destId="{D2B90C6C-DD69-411F-881E-DD05569960CB}"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9BC4101-702A-4351-885D-7F1AB0B0511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2F9AB00E-4DAD-48BB-8306-41540753036A}">
      <dgm:prSet/>
      <dgm:spPr/>
      <dgm:t>
        <a:bodyPr/>
        <a:lstStyle/>
        <a:p>
          <a:r>
            <a:rPr lang="tr-TR"/>
            <a:t>Kanuni ve Diğer Şartlar</a:t>
          </a:r>
          <a:endParaRPr lang="en-US"/>
        </a:p>
      </dgm:t>
    </dgm:pt>
    <dgm:pt modelId="{ABBEE3E1-B10B-480A-AC47-C516EDDF2821}" type="parTrans" cxnId="{58170162-D0F6-4710-8FA7-A971B823041C}">
      <dgm:prSet/>
      <dgm:spPr/>
      <dgm:t>
        <a:bodyPr/>
        <a:lstStyle/>
        <a:p>
          <a:endParaRPr lang="en-US"/>
        </a:p>
      </dgm:t>
    </dgm:pt>
    <dgm:pt modelId="{8AAC1F25-FE9A-4F27-AC2B-56B0A95FAC43}" type="sibTrans" cxnId="{58170162-D0F6-4710-8FA7-A971B823041C}">
      <dgm:prSet/>
      <dgm:spPr/>
      <dgm:t>
        <a:bodyPr/>
        <a:lstStyle/>
        <a:p>
          <a:endParaRPr lang="en-US"/>
        </a:p>
      </dgm:t>
    </dgm:pt>
    <dgm:pt modelId="{D4D969E8-71C8-424A-BB77-C622705AB729}">
      <dgm:prSet/>
      <dgm:spPr/>
      <dgm:t>
        <a:bodyPr/>
        <a:lstStyle/>
        <a:p>
          <a:r>
            <a:rPr lang="tr-TR"/>
            <a:t>Bu çevre boyutları ile ilgili olarak var olan kanuni şartlar ve düzenlemelerin belirlenmesi</a:t>
          </a:r>
          <a:endParaRPr lang="en-US"/>
        </a:p>
      </dgm:t>
    </dgm:pt>
    <dgm:pt modelId="{905259D1-61B9-439D-9286-9E6F4CD81BAD}" type="parTrans" cxnId="{C7624789-79C9-4852-B01C-5C070431B730}">
      <dgm:prSet/>
      <dgm:spPr/>
      <dgm:t>
        <a:bodyPr/>
        <a:lstStyle/>
        <a:p>
          <a:endParaRPr lang="en-US"/>
        </a:p>
      </dgm:t>
    </dgm:pt>
    <dgm:pt modelId="{5A6E45B5-86F0-41FA-AEAC-1335BDA4AF54}" type="sibTrans" cxnId="{C7624789-79C9-4852-B01C-5C070431B730}">
      <dgm:prSet/>
      <dgm:spPr/>
      <dgm:t>
        <a:bodyPr/>
        <a:lstStyle/>
        <a:p>
          <a:endParaRPr lang="en-US"/>
        </a:p>
      </dgm:t>
    </dgm:pt>
    <dgm:pt modelId="{B42C43A8-40A6-450C-A78B-875F4F7AFA86}">
      <dgm:prSet/>
      <dgm:spPr/>
      <dgm:t>
        <a:bodyPr/>
        <a:lstStyle/>
        <a:p>
          <a:r>
            <a:rPr lang="tr-TR"/>
            <a:t>Tabi olunan yasal ve diğer çevre koruma koşulları, sektör kodları, rehberler vb. izlenmesi gerekir.</a:t>
          </a:r>
          <a:endParaRPr lang="en-US"/>
        </a:p>
      </dgm:t>
    </dgm:pt>
    <dgm:pt modelId="{BABAEF59-422E-4C5B-9685-546C60351328}" type="parTrans" cxnId="{EA914599-0B5F-47D4-ADD7-A3A37815D69F}">
      <dgm:prSet/>
      <dgm:spPr/>
      <dgm:t>
        <a:bodyPr/>
        <a:lstStyle/>
        <a:p>
          <a:endParaRPr lang="en-US"/>
        </a:p>
      </dgm:t>
    </dgm:pt>
    <dgm:pt modelId="{0E3850B1-3CE8-4195-ABC9-257AFA6D9AA7}" type="sibTrans" cxnId="{EA914599-0B5F-47D4-ADD7-A3A37815D69F}">
      <dgm:prSet/>
      <dgm:spPr/>
      <dgm:t>
        <a:bodyPr/>
        <a:lstStyle/>
        <a:p>
          <a:endParaRPr lang="en-US"/>
        </a:p>
      </dgm:t>
    </dgm:pt>
    <dgm:pt modelId="{B9112E99-445B-447A-ABAA-5B6ED22231E3}" type="pres">
      <dgm:prSet presAssocID="{F9BC4101-702A-4351-885D-7F1AB0B05117}" presName="linear" presStyleCnt="0">
        <dgm:presLayoutVars>
          <dgm:animLvl val="lvl"/>
          <dgm:resizeHandles val="exact"/>
        </dgm:presLayoutVars>
      </dgm:prSet>
      <dgm:spPr/>
      <dgm:t>
        <a:bodyPr/>
        <a:lstStyle/>
        <a:p>
          <a:endParaRPr lang="tr-TR"/>
        </a:p>
      </dgm:t>
    </dgm:pt>
    <dgm:pt modelId="{39825FB6-C2B2-4D0D-AE54-585E7A33D6D4}" type="pres">
      <dgm:prSet presAssocID="{2F9AB00E-4DAD-48BB-8306-41540753036A}" presName="parentText" presStyleLbl="node1" presStyleIdx="0" presStyleCnt="3">
        <dgm:presLayoutVars>
          <dgm:chMax val="0"/>
          <dgm:bulletEnabled val="1"/>
        </dgm:presLayoutVars>
      </dgm:prSet>
      <dgm:spPr/>
      <dgm:t>
        <a:bodyPr/>
        <a:lstStyle/>
        <a:p>
          <a:endParaRPr lang="tr-TR"/>
        </a:p>
      </dgm:t>
    </dgm:pt>
    <dgm:pt modelId="{195F5822-4E0A-4789-B022-25E452CBC585}" type="pres">
      <dgm:prSet presAssocID="{8AAC1F25-FE9A-4F27-AC2B-56B0A95FAC43}" presName="spacer" presStyleCnt="0"/>
      <dgm:spPr/>
    </dgm:pt>
    <dgm:pt modelId="{37FF5777-1072-40AB-9151-A9E224C32444}" type="pres">
      <dgm:prSet presAssocID="{D4D969E8-71C8-424A-BB77-C622705AB729}" presName="parentText" presStyleLbl="node1" presStyleIdx="1" presStyleCnt="3">
        <dgm:presLayoutVars>
          <dgm:chMax val="0"/>
          <dgm:bulletEnabled val="1"/>
        </dgm:presLayoutVars>
      </dgm:prSet>
      <dgm:spPr/>
      <dgm:t>
        <a:bodyPr/>
        <a:lstStyle/>
        <a:p>
          <a:endParaRPr lang="tr-TR"/>
        </a:p>
      </dgm:t>
    </dgm:pt>
    <dgm:pt modelId="{51427B95-6A0C-4219-9A06-8AB0F1DDF052}" type="pres">
      <dgm:prSet presAssocID="{5A6E45B5-86F0-41FA-AEAC-1335BDA4AF54}" presName="spacer" presStyleCnt="0"/>
      <dgm:spPr/>
    </dgm:pt>
    <dgm:pt modelId="{CB7FBCDD-68CA-4FDF-8B62-B13C8FB25656}" type="pres">
      <dgm:prSet presAssocID="{B42C43A8-40A6-450C-A78B-875F4F7AFA86}" presName="parentText" presStyleLbl="node1" presStyleIdx="2" presStyleCnt="3">
        <dgm:presLayoutVars>
          <dgm:chMax val="0"/>
          <dgm:bulletEnabled val="1"/>
        </dgm:presLayoutVars>
      </dgm:prSet>
      <dgm:spPr/>
      <dgm:t>
        <a:bodyPr/>
        <a:lstStyle/>
        <a:p>
          <a:endParaRPr lang="tr-TR"/>
        </a:p>
      </dgm:t>
    </dgm:pt>
  </dgm:ptLst>
  <dgm:cxnLst>
    <dgm:cxn modelId="{7C581397-012D-48ED-81B9-672F8F10EB8D}" type="presOf" srcId="{2F9AB00E-4DAD-48BB-8306-41540753036A}" destId="{39825FB6-C2B2-4D0D-AE54-585E7A33D6D4}" srcOrd="0" destOrd="0" presId="urn:microsoft.com/office/officeart/2005/8/layout/vList2"/>
    <dgm:cxn modelId="{EA914599-0B5F-47D4-ADD7-A3A37815D69F}" srcId="{F9BC4101-702A-4351-885D-7F1AB0B05117}" destId="{B42C43A8-40A6-450C-A78B-875F4F7AFA86}" srcOrd="2" destOrd="0" parTransId="{BABAEF59-422E-4C5B-9685-546C60351328}" sibTransId="{0E3850B1-3CE8-4195-ABC9-257AFA6D9AA7}"/>
    <dgm:cxn modelId="{C7624789-79C9-4852-B01C-5C070431B730}" srcId="{F9BC4101-702A-4351-885D-7F1AB0B05117}" destId="{D4D969E8-71C8-424A-BB77-C622705AB729}" srcOrd="1" destOrd="0" parTransId="{905259D1-61B9-439D-9286-9E6F4CD81BAD}" sibTransId="{5A6E45B5-86F0-41FA-AEAC-1335BDA4AF54}"/>
    <dgm:cxn modelId="{35C4B4B5-378D-41D3-8F6C-18A19B6DFB59}" type="presOf" srcId="{D4D969E8-71C8-424A-BB77-C622705AB729}" destId="{37FF5777-1072-40AB-9151-A9E224C32444}" srcOrd="0" destOrd="0" presId="urn:microsoft.com/office/officeart/2005/8/layout/vList2"/>
    <dgm:cxn modelId="{40AF8A47-D40C-4534-A323-01237FA2A9EA}" type="presOf" srcId="{F9BC4101-702A-4351-885D-7F1AB0B05117}" destId="{B9112E99-445B-447A-ABAA-5B6ED22231E3}" srcOrd="0" destOrd="0" presId="urn:microsoft.com/office/officeart/2005/8/layout/vList2"/>
    <dgm:cxn modelId="{58170162-D0F6-4710-8FA7-A971B823041C}" srcId="{F9BC4101-702A-4351-885D-7F1AB0B05117}" destId="{2F9AB00E-4DAD-48BB-8306-41540753036A}" srcOrd="0" destOrd="0" parTransId="{ABBEE3E1-B10B-480A-AC47-C516EDDF2821}" sibTransId="{8AAC1F25-FE9A-4F27-AC2B-56B0A95FAC43}"/>
    <dgm:cxn modelId="{949CE579-59DB-4CAA-BAE2-BDB6F1CC8BC5}" type="presOf" srcId="{B42C43A8-40A6-450C-A78B-875F4F7AFA86}" destId="{CB7FBCDD-68CA-4FDF-8B62-B13C8FB25656}" srcOrd="0" destOrd="0" presId="urn:microsoft.com/office/officeart/2005/8/layout/vList2"/>
    <dgm:cxn modelId="{48775E86-5D95-4148-B9CD-4EEB12417301}" type="presParOf" srcId="{B9112E99-445B-447A-ABAA-5B6ED22231E3}" destId="{39825FB6-C2B2-4D0D-AE54-585E7A33D6D4}" srcOrd="0" destOrd="0" presId="urn:microsoft.com/office/officeart/2005/8/layout/vList2"/>
    <dgm:cxn modelId="{05C7526D-CC31-46CF-A6E9-D281B424509C}" type="presParOf" srcId="{B9112E99-445B-447A-ABAA-5B6ED22231E3}" destId="{195F5822-4E0A-4789-B022-25E452CBC585}" srcOrd="1" destOrd="0" presId="urn:microsoft.com/office/officeart/2005/8/layout/vList2"/>
    <dgm:cxn modelId="{FEA44ACF-56E4-47BC-8C0B-A487125C9BED}" type="presParOf" srcId="{B9112E99-445B-447A-ABAA-5B6ED22231E3}" destId="{37FF5777-1072-40AB-9151-A9E224C32444}" srcOrd="2" destOrd="0" presId="urn:microsoft.com/office/officeart/2005/8/layout/vList2"/>
    <dgm:cxn modelId="{8D19B222-4C97-47BE-9249-67763176E09A}" type="presParOf" srcId="{B9112E99-445B-447A-ABAA-5B6ED22231E3}" destId="{51427B95-6A0C-4219-9A06-8AB0F1DDF052}" srcOrd="3" destOrd="0" presId="urn:microsoft.com/office/officeart/2005/8/layout/vList2"/>
    <dgm:cxn modelId="{A9E9F924-4C2A-4DFA-BC99-091468848048}" type="presParOf" srcId="{B9112E99-445B-447A-ABAA-5B6ED22231E3}" destId="{CB7FBCDD-68CA-4FDF-8B62-B13C8FB25656}"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F7F61B1-BF3B-4D72-9104-9F53FD195D3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4F4CDB9-0612-40AC-BBF7-76694487F11F}">
      <dgm:prSet/>
      <dgm:spPr/>
      <dgm:t>
        <a:bodyPr/>
        <a:lstStyle/>
        <a:p>
          <a:r>
            <a:rPr lang="tr-TR"/>
            <a:t>organizasyon içinde yer alan ilgili birimlerde çevre ile ilgili hedeflerin belirlenmesi</a:t>
          </a:r>
          <a:endParaRPr lang="en-US"/>
        </a:p>
      </dgm:t>
    </dgm:pt>
    <dgm:pt modelId="{76B1135C-FC9B-420E-A3E4-1DD83AE718AF}" type="parTrans" cxnId="{C1B9249E-A7C1-43E0-88F1-35DF0543AA5F}">
      <dgm:prSet/>
      <dgm:spPr/>
      <dgm:t>
        <a:bodyPr/>
        <a:lstStyle/>
        <a:p>
          <a:endParaRPr lang="en-US"/>
        </a:p>
      </dgm:t>
    </dgm:pt>
    <dgm:pt modelId="{FCBEDE9B-4A98-4196-9335-2E4B8D79FBC8}" type="sibTrans" cxnId="{C1B9249E-A7C1-43E0-88F1-35DF0543AA5F}">
      <dgm:prSet/>
      <dgm:spPr/>
      <dgm:t>
        <a:bodyPr/>
        <a:lstStyle/>
        <a:p>
          <a:endParaRPr lang="en-US"/>
        </a:p>
      </dgm:t>
    </dgm:pt>
    <dgm:pt modelId="{CF1CDC0E-8C50-4907-AD49-ACC92C653459}">
      <dgm:prSet/>
      <dgm:spPr/>
      <dgm:t>
        <a:bodyPr/>
        <a:lstStyle/>
        <a:p>
          <a:r>
            <a:rPr lang="tr-TR"/>
            <a:t>Çevre politikası ile tutarlı, sayısal, zaman sınırları olan, kirliliğin önlenmesi</a:t>
          </a:r>
          <a:endParaRPr lang="en-US"/>
        </a:p>
      </dgm:t>
    </dgm:pt>
    <dgm:pt modelId="{59266614-25AB-482A-A1BD-8968F3027547}" type="parTrans" cxnId="{DC627431-314C-41F0-AAAC-5BAD778B4253}">
      <dgm:prSet/>
      <dgm:spPr/>
      <dgm:t>
        <a:bodyPr/>
        <a:lstStyle/>
        <a:p>
          <a:endParaRPr lang="en-US"/>
        </a:p>
      </dgm:t>
    </dgm:pt>
    <dgm:pt modelId="{D579B7D8-3271-4138-AB7C-92347CF86C0C}" type="sibTrans" cxnId="{DC627431-314C-41F0-AAAC-5BAD778B4253}">
      <dgm:prSet/>
      <dgm:spPr/>
      <dgm:t>
        <a:bodyPr/>
        <a:lstStyle/>
        <a:p>
          <a:endParaRPr lang="en-US"/>
        </a:p>
      </dgm:t>
    </dgm:pt>
    <dgm:pt modelId="{A5557380-5F25-41C4-A4EE-C4AE1C684138}" type="pres">
      <dgm:prSet presAssocID="{BF7F61B1-BF3B-4D72-9104-9F53FD195D35}" presName="linear" presStyleCnt="0">
        <dgm:presLayoutVars>
          <dgm:animLvl val="lvl"/>
          <dgm:resizeHandles val="exact"/>
        </dgm:presLayoutVars>
      </dgm:prSet>
      <dgm:spPr/>
      <dgm:t>
        <a:bodyPr/>
        <a:lstStyle/>
        <a:p>
          <a:endParaRPr lang="tr-TR"/>
        </a:p>
      </dgm:t>
    </dgm:pt>
    <dgm:pt modelId="{326997C2-0B45-46DA-B978-7B536208C9FE}" type="pres">
      <dgm:prSet presAssocID="{B4F4CDB9-0612-40AC-BBF7-76694487F11F}" presName="parentText" presStyleLbl="node1" presStyleIdx="0" presStyleCnt="2">
        <dgm:presLayoutVars>
          <dgm:chMax val="0"/>
          <dgm:bulletEnabled val="1"/>
        </dgm:presLayoutVars>
      </dgm:prSet>
      <dgm:spPr/>
      <dgm:t>
        <a:bodyPr/>
        <a:lstStyle/>
        <a:p>
          <a:endParaRPr lang="tr-TR"/>
        </a:p>
      </dgm:t>
    </dgm:pt>
    <dgm:pt modelId="{D2A24409-8211-44E0-9AE4-A008984D4A4B}" type="pres">
      <dgm:prSet presAssocID="{FCBEDE9B-4A98-4196-9335-2E4B8D79FBC8}" presName="spacer" presStyleCnt="0"/>
      <dgm:spPr/>
    </dgm:pt>
    <dgm:pt modelId="{ADA16609-D6C1-40FB-B9B9-3E9D885EBBD9}" type="pres">
      <dgm:prSet presAssocID="{CF1CDC0E-8C50-4907-AD49-ACC92C653459}" presName="parentText" presStyleLbl="node1" presStyleIdx="1" presStyleCnt="2">
        <dgm:presLayoutVars>
          <dgm:chMax val="0"/>
          <dgm:bulletEnabled val="1"/>
        </dgm:presLayoutVars>
      </dgm:prSet>
      <dgm:spPr/>
      <dgm:t>
        <a:bodyPr/>
        <a:lstStyle/>
        <a:p>
          <a:endParaRPr lang="tr-TR"/>
        </a:p>
      </dgm:t>
    </dgm:pt>
  </dgm:ptLst>
  <dgm:cxnLst>
    <dgm:cxn modelId="{DB930585-0132-4A8F-9E91-0F8A202C0D93}" type="presOf" srcId="{CF1CDC0E-8C50-4907-AD49-ACC92C653459}" destId="{ADA16609-D6C1-40FB-B9B9-3E9D885EBBD9}" srcOrd="0" destOrd="0" presId="urn:microsoft.com/office/officeart/2005/8/layout/vList2"/>
    <dgm:cxn modelId="{59A1D603-54FC-4CF2-8016-63BBF3CEDF16}" type="presOf" srcId="{B4F4CDB9-0612-40AC-BBF7-76694487F11F}" destId="{326997C2-0B45-46DA-B978-7B536208C9FE}" srcOrd="0" destOrd="0" presId="urn:microsoft.com/office/officeart/2005/8/layout/vList2"/>
    <dgm:cxn modelId="{C1B9249E-A7C1-43E0-88F1-35DF0543AA5F}" srcId="{BF7F61B1-BF3B-4D72-9104-9F53FD195D35}" destId="{B4F4CDB9-0612-40AC-BBF7-76694487F11F}" srcOrd="0" destOrd="0" parTransId="{76B1135C-FC9B-420E-A3E4-1DD83AE718AF}" sibTransId="{FCBEDE9B-4A98-4196-9335-2E4B8D79FBC8}"/>
    <dgm:cxn modelId="{DC627431-314C-41F0-AAAC-5BAD778B4253}" srcId="{BF7F61B1-BF3B-4D72-9104-9F53FD195D35}" destId="{CF1CDC0E-8C50-4907-AD49-ACC92C653459}" srcOrd="1" destOrd="0" parTransId="{59266614-25AB-482A-A1BD-8968F3027547}" sibTransId="{D579B7D8-3271-4138-AB7C-92347CF86C0C}"/>
    <dgm:cxn modelId="{FE25DBB4-7DD7-4A0F-A2A3-7C84B353F4FA}" type="presOf" srcId="{BF7F61B1-BF3B-4D72-9104-9F53FD195D35}" destId="{A5557380-5F25-41C4-A4EE-C4AE1C684138}" srcOrd="0" destOrd="0" presId="urn:microsoft.com/office/officeart/2005/8/layout/vList2"/>
    <dgm:cxn modelId="{87933F8F-B6E8-4654-8342-1D59DFA6556B}" type="presParOf" srcId="{A5557380-5F25-41C4-A4EE-C4AE1C684138}" destId="{326997C2-0B45-46DA-B978-7B536208C9FE}" srcOrd="0" destOrd="0" presId="urn:microsoft.com/office/officeart/2005/8/layout/vList2"/>
    <dgm:cxn modelId="{CECE7421-1FD1-46B5-B89C-9DA50CE6DE1F}" type="presParOf" srcId="{A5557380-5F25-41C4-A4EE-C4AE1C684138}" destId="{D2A24409-8211-44E0-9AE4-A008984D4A4B}" srcOrd="1" destOrd="0" presId="urn:microsoft.com/office/officeart/2005/8/layout/vList2"/>
    <dgm:cxn modelId="{37E01FF8-4F6D-4A97-B6B5-7D12D6D2C67F}" type="presParOf" srcId="{A5557380-5F25-41C4-A4EE-C4AE1C684138}" destId="{ADA16609-D6C1-40FB-B9B9-3E9D885EBBD9}"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4CE1E38-CB4C-4337-B9FB-CF7EC84A104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337DC65-1529-4DD6-87CB-9567568560FA}">
      <dgm:prSet/>
      <dgm:spPr/>
      <dgm:t>
        <a:bodyPr/>
        <a:lstStyle/>
        <a:p>
          <a:r>
            <a:rPr lang="tr-TR"/>
            <a:t>Çevre Yönetim Programları</a:t>
          </a:r>
          <a:endParaRPr lang="en-US"/>
        </a:p>
      </dgm:t>
    </dgm:pt>
    <dgm:pt modelId="{69BB8ECC-A2C0-4EF9-B0E7-867CE22E1543}" type="parTrans" cxnId="{020B5653-CC78-4FD4-AE60-44471A7E039B}">
      <dgm:prSet/>
      <dgm:spPr/>
      <dgm:t>
        <a:bodyPr/>
        <a:lstStyle/>
        <a:p>
          <a:endParaRPr lang="en-US"/>
        </a:p>
      </dgm:t>
    </dgm:pt>
    <dgm:pt modelId="{AB3F4E2C-8800-4C91-966D-7391F0B3B7EA}" type="sibTrans" cxnId="{020B5653-CC78-4FD4-AE60-44471A7E039B}">
      <dgm:prSet/>
      <dgm:spPr/>
      <dgm:t>
        <a:bodyPr/>
        <a:lstStyle/>
        <a:p>
          <a:endParaRPr lang="en-US"/>
        </a:p>
      </dgm:t>
    </dgm:pt>
    <dgm:pt modelId="{54627EC0-3EC4-4B3A-8842-00C91D117B10}">
      <dgm:prSet/>
      <dgm:spPr/>
      <dgm:t>
        <a:bodyPr/>
        <a:lstStyle/>
        <a:p>
          <a:r>
            <a:rPr lang="tr-TR"/>
            <a:t>Bu hedeflere ulaşmak için programların tespit edilmesi</a:t>
          </a:r>
          <a:endParaRPr lang="en-US"/>
        </a:p>
      </dgm:t>
    </dgm:pt>
    <dgm:pt modelId="{980564D3-B4AD-43E8-A218-A3C0AE48A2FE}" type="parTrans" cxnId="{21A9B164-8E74-4586-A817-11F39DA19F62}">
      <dgm:prSet/>
      <dgm:spPr/>
      <dgm:t>
        <a:bodyPr/>
        <a:lstStyle/>
        <a:p>
          <a:endParaRPr lang="en-US"/>
        </a:p>
      </dgm:t>
    </dgm:pt>
    <dgm:pt modelId="{3548EDA8-BFA0-4631-B471-9F4680519D8C}" type="sibTrans" cxnId="{21A9B164-8E74-4586-A817-11F39DA19F62}">
      <dgm:prSet/>
      <dgm:spPr/>
      <dgm:t>
        <a:bodyPr/>
        <a:lstStyle/>
        <a:p>
          <a:endParaRPr lang="en-US"/>
        </a:p>
      </dgm:t>
    </dgm:pt>
    <dgm:pt modelId="{8A2868B7-6ED8-4042-8486-4DEC31514F9D}">
      <dgm:prSet/>
      <dgm:spPr/>
      <dgm:t>
        <a:bodyPr/>
        <a:lstStyle/>
        <a:p>
          <a:r>
            <a:rPr lang="tr-TR"/>
            <a:t>Sorumluların belirlenmesi, kriterlerin tespit edilmesi, yeni gelişmeler durumunda güncelleştirilmesi,</a:t>
          </a:r>
          <a:endParaRPr lang="en-US"/>
        </a:p>
      </dgm:t>
    </dgm:pt>
    <dgm:pt modelId="{74638668-D87B-46A9-8719-A6ACA1613D24}" type="parTrans" cxnId="{DFD171E2-B5FC-418B-84FC-B72E9E611F0B}">
      <dgm:prSet/>
      <dgm:spPr/>
      <dgm:t>
        <a:bodyPr/>
        <a:lstStyle/>
        <a:p>
          <a:endParaRPr lang="en-US"/>
        </a:p>
      </dgm:t>
    </dgm:pt>
    <dgm:pt modelId="{A141E161-91D6-4FED-9502-434008476811}" type="sibTrans" cxnId="{DFD171E2-B5FC-418B-84FC-B72E9E611F0B}">
      <dgm:prSet/>
      <dgm:spPr/>
      <dgm:t>
        <a:bodyPr/>
        <a:lstStyle/>
        <a:p>
          <a:endParaRPr lang="en-US"/>
        </a:p>
      </dgm:t>
    </dgm:pt>
    <dgm:pt modelId="{9534F670-6AD5-4B2C-B79D-6620B26432B8}" type="pres">
      <dgm:prSet presAssocID="{74CE1E38-CB4C-4337-B9FB-CF7EC84A104A}" presName="linear" presStyleCnt="0">
        <dgm:presLayoutVars>
          <dgm:animLvl val="lvl"/>
          <dgm:resizeHandles val="exact"/>
        </dgm:presLayoutVars>
      </dgm:prSet>
      <dgm:spPr/>
      <dgm:t>
        <a:bodyPr/>
        <a:lstStyle/>
        <a:p>
          <a:endParaRPr lang="tr-TR"/>
        </a:p>
      </dgm:t>
    </dgm:pt>
    <dgm:pt modelId="{1696D913-3247-4310-8F7E-2ACE3000A254}" type="pres">
      <dgm:prSet presAssocID="{F337DC65-1529-4DD6-87CB-9567568560FA}" presName="parentText" presStyleLbl="node1" presStyleIdx="0" presStyleCnt="3">
        <dgm:presLayoutVars>
          <dgm:chMax val="0"/>
          <dgm:bulletEnabled val="1"/>
        </dgm:presLayoutVars>
      </dgm:prSet>
      <dgm:spPr/>
      <dgm:t>
        <a:bodyPr/>
        <a:lstStyle/>
        <a:p>
          <a:endParaRPr lang="tr-TR"/>
        </a:p>
      </dgm:t>
    </dgm:pt>
    <dgm:pt modelId="{02ACAE83-1999-4943-9307-5B0212DF4D7A}" type="pres">
      <dgm:prSet presAssocID="{AB3F4E2C-8800-4C91-966D-7391F0B3B7EA}" presName="spacer" presStyleCnt="0"/>
      <dgm:spPr/>
    </dgm:pt>
    <dgm:pt modelId="{CFD733B9-78AF-4DEE-B4D9-B2763D10927B}" type="pres">
      <dgm:prSet presAssocID="{54627EC0-3EC4-4B3A-8842-00C91D117B10}" presName="parentText" presStyleLbl="node1" presStyleIdx="1" presStyleCnt="3">
        <dgm:presLayoutVars>
          <dgm:chMax val="0"/>
          <dgm:bulletEnabled val="1"/>
        </dgm:presLayoutVars>
      </dgm:prSet>
      <dgm:spPr/>
      <dgm:t>
        <a:bodyPr/>
        <a:lstStyle/>
        <a:p>
          <a:endParaRPr lang="tr-TR"/>
        </a:p>
      </dgm:t>
    </dgm:pt>
    <dgm:pt modelId="{AE1FC817-FC6A-4E0B-974D-0987A17A7762}" type="pres">
      <dgm:prSet presAssocID="{3548EDA8-BFA0-4631-B471-9F4680519D8C}" presName="spacer" presStyleCnt="0"/>
      <dgm:spPr/>
    </dgm:pt>
    <dgm:pt modelId="{1393DBCC-24EE-4CFB-AEE0-A978289D03D2}" type="pres">
      <dgm:prSet presAssocID="{8A2868B7-6ED8-4042-8486-4DEC31514F9D}" presName="parentText" presStyleLbl="node1" presStyleIdx="2" presStyleCnt="3">
        <dgm:presLayoutVars>
          <dgm:chMax val="0"/>
          <dgm:bulletEnabled val="1"/>
        </dgm:presLayoutVars>
      </dgm:prSet>
      <dgm:spPr/>
      <dgm:t>
        <a:bodyPr/>
        <a:lstStyle/>
        <a:p>
          <a:endParaRPr lang="tr-TR"/>
        </a:p>
      </dgm:t>
    </dgm:pt>
  </dgm:ptLst>
  <dgm:cxnLst>
    <dgm:cxn modelId="{EA537006-CED9-4007-895B-661E299F6F48}" type="presOf" srcId="{54627EC0-3EC4-4B3A-8842-00C91D117B10}" destId="{CFD733B9-78AF-4DEE-B4D9-B2763D10927B}" srcOrd="0" destOrd="0" presId="urn:microsoft.com/office/officeart/2005/8/layout/vList2"/>
    <dgm:cxn modelId="{DFD171E2-B5FC-418B-84FC-B72E9E611F0B}" srcId="{74CE1E38-CB4C-4337-B9FB-CF7EC84A104A}" destId="{8A2868B7-6ED8-4042-8486-4DEC31514F9D}" srcOrd="2" destOrd="0" parTransId="{74638668-D87B-46A9-8719-A6ACA1613D24}" sibTransId="{A141E161-91D6-4FED-9502-434008476811}"/>
    <dgm:cxn modelId="{21A9B164-8E74-4586-A817-11F39DA19F62}" srcId="{74CE1E38-CB4C-4337-B9FB-CF7EC84A104A}" destId="{54627EC0-3EC4-4B3A-8842-00C91D117B10}" srcOrd="1" destOrd="0" parTransId="{980564D3-B4AD-43E8-A218-A3C0AE48A2FE}" sibTransId="{3548EDA8-BFA0-4631-B471-9F4680519D8C}"/>
    <dgm:cxn modelId="{88C4AB3E-4C2A-4AC4-9CBF-DF6534A1912E}" type="presOf" srcId="{F337DC65-1529-4DD6-87CB-9567568560FA}" destId="{1696D913-3247-4310-8F7E-2ACE3000A254}" srcOrd="0" destOrd="0" presId="urn:microsoft.com/office/officeart/2005/8/layout/vList2"/>
    <dgm:cxn modelId="{020B5653-CC78-4FD4-AE60-44471A7E039B}" srcId="{74CE1E38-CB4C-4337-B9FB-CF7EC84A104A}" destId="{F337DC65-1529-4DD6-87CB-9567568560FA}" srcOrd="0" destOrd="0" parTransId="{69BB8ECC-A2C0-4EF9-B0E7-867CE22E1543}" sibTransId="{AB3F4E2C-8800-4C91-966D-7391F0B3B7EA}"/>
    <dgm:cxn modelId="{E84D8739-F12C-41B7-AB01-F2864DAE65A1}" type="presOf" srcId="{74CE1E38-CB4C-4337-B9FB-CF7EC84A104A}" destId="{9534F670-6AD5-4B2C-B79D-6620B26432B8}" srcOrd="0" destOrd="0" presId="urn:microsoft.com/office/officeart/2005/8/layout/vList2"/>
    <dgm:cxn modelId="{666FB27C-C3EC-44C3-BCCB-7F6E1161602F}" type="presOf" srcId="{8A2868B7-6ED8-4042-8486-4DEC31514F9D}" destId="{1393DBCC-24EE-4CFB-AEE0-A978289D03D2}" srcOrd="0" destOrd="0" presId="urn:microsoft.com/office/officeart/2005/8/layout/vList2"/>
    <dgm:cxn modelId="{9CB37A18-0651-40A5-8EFB-A9C3EF939867}" type="presParOf" srcId="{9534F670-6AD5-4B2C-B79D-6620B26432B8}" destId="{1696D913-3247-4310-8F7E-2ACE3000A254}" srcOrd="0" destOrd="0" presId="urn:microsoft.com/office/officeart/2005/8/layout/vList2"/>
    <dgm:cxn modelId="{8EDB2A4B-6AA9-47BC-A2D7-D9483955D27A}" type="presParOf" srcId="{9534F670-6AD5-4B2C-B79D-6620B26432B8}" destId="{02ACAE83-1999-4943-9307-5B0212DF4D7A}" srcOrd="1" destOrd="0" presId="urn:microsoft.com/office/officeart/2005/8/layout/vList2"/>
    <dgm:cxn modelId="{7A701904-8CD7-400D-8A56-48716D3AD1E6}" type="presParOf" srcId="{9534F670-6AD5-4B2C-B79D-6620B26432B8}" destId="{CFD733B9-78AF-4DEE-B4D9-B2763D10927B}" srcOrd="2" destOrd="0" presId="urn:microsoft.com/office/officeart/2005/8/layout/vList2"/>
    <dgm:cxn modelId="{410E4A18-9030-4009-9839-50AB39A69B10}" type="presParOf" srcId="{9534F670-6AD5-4B2C-B79D-6620B26432B8}" destId="{AE1FC817-FC6A-4E0B-974D-0987A17A7762}" srcOrd="3" destOrd="0" presId="urn:microsoft.com/office/officeart/2005/8/layout/vList2"/>
    <dgm:cxn modelId="{2F1EB14F-C09B-403F-B31B-746524610E70}" type="presParOf" srcId="{9534F670-6AD5-4B2C-B79D-6620B26432B8}" destId="{1393DBCC-24EE-4CFB-AEE0-A978289D03D2}"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8B9814-FAF9-42C3-9D44-DC88DB053704}"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FF7C0055-D0D1-4CF1-A13C-FD1E78539694}">
      <dgm:prSet/>
      <dgm:spPr/>
      <dgm:t>
        <a:bodyPr/>
        <a:lstStyle/>
        <a:p>
          <a:r>
            <a:rPr lang="tr-TR"/>
            <a:t>Yapı ve sorumluluk</a:t>
          </a:r>
          <a:endParaRPr lang="en-US"/>
        </a:p>
      </dgm:t>
    </dgm:pt>
    <dgm:pt modelId="{7FC4662A-A942-4F1D-A9FD-BA2F7FB9098C}" type="parTrans" cxnId="{21D40862-D755-49CF-9E2E-F064A409FE87}">
      <dgm:prSet/>
      <dgm:spPr/>
      <dgm:t>
        <a:bodyPr/>
        <a:lstStyle/>
        <a:p>
          <a:endParaRPr lang="en-US"/>
        </a:p>
      </dgm:t>
    </dgm:pt>
    <dgm:pt modelId="{1150E572-EAB4-4983-AE6B-221642D9257A}" type="sibTrans" cxnId="{21D40862-D755-49CF-9E2E-F064A409FE87}">
      <dgm:prSet/>
      <dgm:spPr/>
      <dgm:t>
        <a:bodyPr/>
        <a:lstStyle/>
        <a:p>
          <a:endParaRPr lang="en-US"/>
        </a:p>
      </dgm:t>
    </dgm:pt>
    <dgm:pt modelId="{78B76980-B876-44D4-978A-BFCD98A6AA98}">
      <dgm:prSet/>
      <dgm:spPr/>
      <dgm:t>
        <a:bodyPr/>
        <a:lstStyle/>
        <a:p>
          <a:r>
            <a:rPr lang="tr-TR"/>
            <a:t>➤Çevre yönetimini sağlamak için görev, sorumluluk ve yetkilerin tanımlanması</a:t>
          </a:r>
          <a:endParaRPr lang="en-US"/>
        </a:p>
      </dgm:t>
    </dgm:pt>
    <dgm:pt modelId="{372EC0D3-1F0B-4730-B3CA-54A97093C72E}" type="parTrans" cxnId="{2B5E15D6-B9FD-425A-916E-E21C9753D3C0}">
      <dgm:prSet/>
      <dgm:spPr/>
      <dgm:t>
        <a:bodyPr/>
        <a:lstStyle/>
        <a:p>
          <a:endParaRPr lang="en-US"/>
        </a:p>
      </dgm:t>
    </dgm:pt>
    <dgm:pt modelId="{87B82A20-3843-4D5D-8A2B-10AAD368F2DC}" type="sibTrans" cxnId="{2B5E15D6-B9FD-425A-916E-E21C9753D3C0}">
      <dgm:prSet/>
      <dgm:spPr/>
      <dgm:t>
        <a:bodyPr/>
        <a:lstStyle/>
        <a:p>
          <a:endParaRPr lang="en-US"/>
        </a:p>
      </dgm:t>
    </dgm:pt>
    <dgm:pt modelId="{C4EECED1-0186-4DB7-9089-65911159F478}">
      <dgm:prSet/>
      <dgm:spPr/>
      <dgm:t>
        <a:bodyPr/>
        <a:lstStyle/>
        <a:p>
          <a:r>
            <a:rPr lang="tr-TR"/>
            <a:t>➤Yönetim temsilcisi, raporlama</a:t>
          </a:r>
          <a:endParaRPr lang="en-US"/>
        </a:p>
      </dgm:t>
    </dgm:pt>
    <dgm:pt modelId="{AD7B0CAA-2CB5-44B1-91BF-40B3B72A66D5}" type="parTrans" cxnId="{211942A7-1E86-47AA-86AA-E839CCB6D6D3}">
      <dgm:prSet/>
      <dgm:spPr/>
      <dgm:t>
        <a:bodyPr/>
        <a:lstStyle/>
        <a:p>
          <a:endParaRPr lang="en-US"/>
        </a:p>
      </dgm:t>
    </dgm:pt>
    <dgm:pt modelId="{60852671-A26F-4DF7-8773-BB39AEFC86B2}" type="sibTrans" cxnId="{211942A7-1E86-47AA-86AA-E839CCB6D6D3}">
      <dgm:prSet/>
      <dgm:spPr/>
      <dgm:t>
        <a:bodyPr/>
        <a:lstStyle/>
        <a:p>
          <a:endParaRPr lang="en-US"/>
        </a:p>
      </dgm:t>
    </dgm:pt>
    <dgm:pt modelId="{1C6FB5E7-568E-4575-B7C7-EF21762A0689}">
      <dgm:prSet/>
      <dgm:spPr/>
      <dgm:t>
        <a:bodyPr/>
        <a:lstStyle/>
        <a:p>
          <a:r>
            <a:rPr lang="tr-TR"/>
            <a:t>➤Organizasyon şeması</a:t>
          </a:r>
          <a:endParaRPr lang="en-US"/>
        </a:p>
      </dgm:t>
    </dgm:pt>
    <dgm:pt modelId="{0AB36FB3-F816-45B5-9E08-A081BE925524}" type="parTrans" cxnId="{F03A59B6-38B7-42AF-94A5-E5E92B7837EF}">
      <dgm:prSet/>
      <dgm:spPr/>
      <dgm:t>
        <a:bodyPr/>
        <a:lstStyle/>
        <a:p>
          <a:endParaRPr lang="en-US"/>
        </a:p>
      </dgm:t>
    </dgm:pt>
    <dgm:pt modelId="{35F6F888-05B6-4D00-89D5-55D5891267E5}" type="sibTrans" cxnId="{F03A59B6-38B7-42AF-94A5-E5E92B7837EF}">
      <dgm:prSet/>
      <dgm:spPr/>
      <dgm:t>
        <a:bodyPr/>
        <a:lstStyle/>
        <a:p>
          <a:endParaRPr lang="en-US"/>
        </a:p>
      </dgm:t>
    </dgm:pt>
    <dgm:pt modelId="{1788BB75-6B1D-4F6E-B14D-B029B16D54B1}">
      <dgm:prSet/>
      <dgm:spPr/>
      <dgm:t>
        <a:bodyPr/>
        <a:lstStyle/>
        <a:p>
          <a:r>
            <a:rPr lang="tr-TR"/>
            <a:t>➤Taşeronlar</a:t>
          </a:r>
          <a:endParaRPr lang="en-US"/>
        </a:p>
      </dgm:t>
    </dgm:pt>
    <dgm:pt modelId="{ADC52543-8CFE-4E66-B272-14B4A2FEC9E8}" type="parTrans" cxnId="{F5394A37-300B-4621-89CF-ED65DC8BAD25}">
      <dgm:prSet/>
      <dgm:spPr/>
      <dgm:t>
        <a:bodyPr/>
        <a:lstStyle/>
        <a:p>
          <a:endParaRPr lang="en-US"/>
        </a:p>
      </dgm:t>
    </dgm:pt>
    <dgm:pt modelId="{6FB67834-AFEF-49A7-995E-C4DAAB499E62}" type="sibTrans" cxnId="{F5394A37-300B-4621-89CF-ED65DC8BAD25}">
      <dgm:prSet/>
      <dgm:spPr/>
      <dgm:t>
        <a:bodyPr/>
        <a:lstStyle/>
        <a:p>
          <a:endParaRPr lang="en-US"/>
        </a:p>
      </dgm:t>
    </dgm:pt>
    <dgm:pt modelId="{120F9EF4-3606-4A51-A0F1-3AAF5DB0414B}" type="pres">
      <dgm:prSet presAssocID="{A88B9814-FAF9-42C3-9D44-DC88DB053704}" presName="linear" presStyleCnt="0">
        <dgm:presLayoutVars>
          <dgm:animLvl val="lvl"/>
          <dgm:resizeHandles val="exact"/>
        </dgm:presLayoutVars>
      </dgm:prSet>
      <dgm:spPr/>
      <dgm:t>
        <a:bodyPr/>
        <a:lstStyle/>
        <a:p>
          <a:endParaRPr lang="tr-TR"/>
        </a:p>
      </dgm:t>
    </dgm:pt>
    <dgm:pt modelId="{482E3EED-D4DF-421A-A8DF-CDE0337E3F44}" type="pres">
      <dgm:prSet presAssocID="{FF7C0055-D0D1-4CF1-A13C-FD1E78539694}" presName="parentText" presStyleLbl="node1" presStyleIdx="0" presStyleCnt="5">
        <dgm:presLayoutVars>
          <dgm:chMax val="0"/>
          <dgm:bulletEnabled val="1"/>
        </dgm:presLayoutVars>
      </dgm:prSet>
      <dgm:spPr/>
      <dgm:t>
        <a:bodyPr/>
        <a:lstStyle/>
        <a:p>
          <a:endParaRPr lang="tr-TR"/>
        </a:p>
      </dgm:t>
    </dgm:pt>
    <dgm:pt modelId="{30E90ACC-3A8A-4CF3-9503-9B21498AA56A}" type="pres">
      <dgm:prSet presAssocID="{1150E572-EAB4-4983-AE6B-221642D9257A}" presName="spacer" presStyleCnt="0"/>
      <dgm:spPr/>
    </dgm:pt>
    <dgm:pt modelId="{E9C4D3F1-A669-4D15-96FD-450440FA6CC8}" type="pres">
      <dgm:prSet presAssocID="{78B76980-B876-44D4-978A-BFCD98A6AA98}" presName="parentText" presStyleLbl="node1" presStyleIdx="1" presStyleCnt="5">
        <dgm:presLayoutVars>
          <dgm:chMax val="0"/>
          <dgm:bulletEnabled val="1"/>
        </dgm:presLayoutVars>
      </dgm:prSet>
      <dgm:spPr/>
      <dgm:t>
        <a:bodyPr/>
        <a:lstStyle/>
        <a:p>
          <a:endParaRPr lang="tr-TR"/>
        </a:p>
      </dgm:t>
    </dgm:pt>
    <dgm:pt modelId="{E15EFBD4-CD1D-49F8-AAB3-6DEF1280CF26}" type="pres">
      <dgm:prSet presAssocID="{87B82A20-3843-4D5D-8A2B-10AAD368F2DC}" presName="spacer" presStyleCnt="0"/>
      <dgm:spPr/>
    </dgm:pt>
    <dgm:pt modelId="{4AD79EA0-9890-4117-B2A9-F50B6456D31C}" type="pres">
      <dgm:prSet presAssocID="{C4EECED1-0186-4DB7-9089-65911159F478}" presName="parentText" presStyleLbl="node1" presStyleIdx="2" presStyleCnt="5">
        <dgm:presLayoutVars>
          <dgm:chMax val="0"/>
          <dgm:bulletEnabled val="1"/>
        </dgm:presLayoutVars>
      </dgm:prSet>
      <dgm:spPr/>
      <dgm:t>
        <a:bodyPr/>
        <a:lstStyle/>
        <a:p>
          <a:endParaRPr lang="tr-TR"/>
        </a:p>
      </dgm:t>
    </dgm:pt>
    <dgm:pt modelId="{C854053D-BFB7-481B-991D-E683D5D1A8DA}" type="pres">
      <dgm:prSet presAssocID="{60852671-A26F-4DF7-8773-BB39AEFC86B2}" presName="spacer" presStyleCnt="0"/>
      <dgm:spPr/>
    </dgm:pt>
    <dgm:pt modelId="{520045D4-115D-4A07-B1DC-8A61BE306F5D}" type="pres">
      <dgm:prSet presAssocID="{1C6FB5E7-568E-4575-B7C7-EF21762A0689}" presName="parentText" presStyleLbl="node1" presStyleIdx="3" presStyleCnt="5">
        <dgm:presLayoutVars>
          <dgm:chMax val="0"/>
          <dgm:bulletEnabled val="1"/>
        </dgm:presLayoutVars>
      </dgm:prSet>
      <dgm:spPr/>
      <dgm:t>
        <a:bodyPr/>
        <a:lstStyle/>
        <a:p>
          <a:endParaRPr lang="tr-TR"/>
        </a:p>
      </dgm:t>
    </dgm:pt>
    <dgm:pt modelId="{2666C01F-66F1-45EC-8CDD-559ADD71A408}" type="pres">
      <dgm:prSet presAssocID="{35F6F888-05B6-4D00-89D5-55D5891267E5}" presName="spacer" presStyleCnt="0"/>
      <dgm:spPr/>
    </dgm:pt>
    <dgm:pt modelId="{2C642D93-79CD-46C1-9A1E-570E21C09922}" type="pres">
      <dgm:prSet presAssocID="{1788BB75-6B1D-4F6E-B14D-B029B16D54B1}" presName="parentText" presStyleLbl="node1" presStyleIdx="4" presStyleCnt="5">
        <dgm:presLayoutVars>
          <dgm:chMax val="0"/>
          <dgm:bulletEnabled val="1"/>
        </dgm:presLayoutVars>
      </dgm:prSet>
      <dgm:spPr/>
      <dgm:t>
        <a:bodyPr/>
        <a:lstStyle/>
        <a:p>
          <a:endParaRPr lang="tr-TR"/>
        </a:p>
      </dgm:t>
    </dgm:pt>
  </dgm:ptLst>
  <dgm:cxnLst>
    <dgm:cxn modelId="{69EC5CAA-93E9-4432-B5FC-642351FDE39F}" type="presOf" srcId="{78B76980-B876-44D4-978A-BFCD98A6AA98}" destId="{E9C4D3F1-A669-4D15-96FD-450440FA6CC8}" srcOrd="0" destOrd="0" presId="urn:microsoft.com/office/officeart/2005/8/layout/vList2"/>
    <dgm:cxn modelId="{21D40862-D755-49CF-9E2E-F064A409FE87}" srcId="{A88B9814-FAF9-42C3-9D44-DC88DB053704}" destId="{FF7C0055-D0D1-4CF1-A13C-FD1E78539694}" srcOrd="0" destOrd="0" parTransId="{7FC4662A-A942-4F1D-A9FD-BA2F7FB9098C}" sibTransId="{1150E572-EAB4-4983-AE6B-221642D9257A}"/>
    <dgm:cxn modelId="{52974CE2-1019-48ED-95DD-A31835ADF9A1}" type="presOf" srcId="{FF7C0055-D0D1-4CF1-A13C-FD1E78539694}" destId="{482E3EED-D4DF-421A-A8DF-CDE0337E3F44}" srcOrd="0" destOrd="0" presId="urn:microsoft.com/office/officeart/2005/8/layout/vList2"/>
    <dgm:cxn modelId="{2B5E15D6-B9FD-425A-916E-E21C9753D3C0}" srcId="{A88B9814-FAF9-42C3-9D44-DC88DB053704}" destId="{78B76980-B876-44D4-978A-BFCD98A6AA98}" srcOrd="1" destOrd="0" parTransId="{372EC0D3-1F0B-4730-B3CA-54A97093C72E}" sibTransId="{87B82A20-3843-4D5D-8A2B-10AAD368F2DC}"/>
    <dgm:cxn modelId="{211942A7-1E86-47AA-86AA-E839CCB6D6D3}" srcId="{A88B9814-FAF9-42C3-9D44-DC88DB053704}" destId="{C4EECED1-0186-4DB7-9089-65911159F478}" srcOrd="2" destOrd="0" parTransId="{AD7B0CAA-2CB5-44B1-91BF-40B3B72A66D5}" sibTransId="{60852671-A26F-4DF7-8773-BB39AEFC86B2}"/>
    <dgm:cxn modelId="{0E7273DC-8882-42E6-84BD-AF8F8374C327}" type="presOf" srcId="{A88B9814-FAF9-42C3-9D44-DC88DB053704}" destId="{120F9EF4-3606-4A51-A0F1-3AAF5DB0414B}" srcOrd="0" destOrd="0" presId="urn:microsoft.com/office/officeart/2005/8/layout/vList2"/>
    <dgm:cxn modelId="{894B34B1-D3B6-4214-9D83-C7DF82324003}" type="presOf" srcId="{C4EECED1-0186-4DB7-9089-65911159F478}" destId="{4AD79EA0-9890-4117-B2A9-F50B6456D31C}" srcOrd="0" destOrd="0" presId="urn:microsoft.com/office/officeart/2005/8/layout/vList2"/>
    <dgm:cxn modelId="{D5F86608-C3F8-4C2A-B971-4821E91A72D2}" type="presOf" srcId="{1788BB75-6B1D-4F6E-B14D-B029B16D54B1}" destId="{2C642D93-79CD-46C1-9A1E-570E21C09922}" srcOrd="0" destOrd="0" presId="urn:microsoft.com/office/officeart/2005/8/layout/vList2"/>
    <dgm:cxn modelId="{F5394A37-300B-4621-89CF-ED65DC8BAD25}" srcId="{A88B9814-FAF9-42C3-9D44-DC88DB053704}" destId="{1788BB75-6B1D-4F6E-B14D-B029B16D54B1}" srcOrd="4" destOrd="0" parTransId="{ADC52543-8CFE-4E66-B272-14B4A2FEC9E8}" sibTransId="{6FB67834-AFEF-49A7-995E-C4DAAB499E62}"/>
    <dgm:cxn modelId="{F03A59B6-38B7-42AF-94A5-E5E92B7837EF}" srcId="{A88B9814-FAF9-42C3-9D44-DC88DB053704}" destId="{1C6FB5E7-568E-4575-B7C7-EF21762A0689}" srcOrd="3" destOrd="0" parTransId="{0AB36FB3-F816-45B5-9E08-A081BE925524}" sibTransId="{35F6F888-05B6-4D00-89D5-55D5891267E5}"/>
    <dgm:cxn modelId="{C0E7A91A-1690-47FC-98A1-1C56265BDFE2}" type="presOf" srcId="{1C6FB5E7-568E-4575-B7C7-EF21762A0689}" destId="{520045D4-115D-4A07-B1DC-8A61BE306F5D}" srcOrd="0" destOrd="0" presId="urn:microsoft.com/office/officeart/2005/8/layout/vList2"/>
    <dgm:cxn modelId="{62F3A4F5-5588-4B4B-9EA2-12A4D52F33F8}" type="presParOf" srcId="{120F9EF4-3606-4A51-A0F1-3AAF5DB0414B}" destId="{482E3EED-D4DF-421A-A8DF-CDE0337E3F44}" srcOrd="0" destOrd="0" presId="urn:microsoft.com/office/officeart/2005/8/layout/vList2"/>
    <dgm:cxn modelId="{AB8D6313-1289-4C39-BD95-65FF658FE049}" type="presParOf" srcId="{120F9EF4-3606-4A51-A0F1-3AAF5DB0414B}" destId="{30E90ACC-3A8A-4CF3-9503-9B21498AA56A}" srcOrd="1" destOrd="0" presId="urn:microsoft.com/office/officeart/2005/8/layout/vList2"/>
    <dgm:cxn modelId="{BCCE84CC-B31F-4600-B3FA-EEA745427CFC}" type="presParOf" srcId="{120F9EF4-3606-4A51-A0F1-3AAF5DB0414B}" destId="{E9C4D3F1-A669-4D15-96FD-450440FA6CC8}" srcOrd="2" destOrd="0" presId="urn:microsoft.com/office/officeart/2005/8/layout/vList2"/>
    <dgm:cxn modelId="{90BDE935-625C-449B-865A-33F39A974CE0}" type="presParOf" srcId="{120F9EF4-3606-4A51-A0F1-3AAF5DB0414B}" destId="{E15EFBD4-CD1D-49F8-AAB3-6DEF1280CF26}" srcOrd="3" destOrd="0" presId="urn:microsoft.com/office/officeart/2005/8/layout/vList2"/>
    <dgm:cxn modelId="{46C20645-24D8-4E34-9444-68270BB9E9E9}" type="presParOf" srcId="{120F9EF4-3606-4A51-A0F1-3AAF5DB0414B}" destId="{4AD79EA0-9890-4117-B2A9-F50B6456D31C}" srcOrd="4" destOrd="0" presId="urn:microsoft.com/office/officeart/2005/8/layout/vList2"/>
    <dgm:cxn modelId="{468CE8E4-E63D-4506-8FCE-F001EEC1CCE9}" type="presParOf" srcId="{120F9EF4-3606-4A51-A0F1-3AAF5DB0414B}" destId="{C854053D-BFB7-481B-991D-E683D5D1A8DA}" srcOrd="5" destOrd="0" presId="urn:microsoft.com/office/officeart/2005/8/layout/vList2"/>
    <dgm:cxn modelId="{5AAA54E9-E9EB-4EBA-9588-B75D93BC536A}" type="presParOf" srcId="{120F9EF4-3606-4A51-A0F1-3AAF5DB0414B}" destId="{520045D4-115D-4A07-B1DC-8A61BE306F5D}" srcOrd="6" destOrd="0" presId="urn:microsoft.com/office/officeart/2005/8/layout/vList2"/>
    <dgm:cxn modelId="{4BBF8E79-DB72-4015-93F8-843D3EBE6EAA}" type="presParOf" srcId="{120F9EF4-3606-4A51-A0F1-3AAF5DB0414B}" destId="{2666C01F-66F1-45EC-8CDD-559ADD71A408}" srcOrd="7" destOrd="0" presId="urn:microsoft.com/office/officeart/2005/8/layout/vList2"/>
    <dgm:cxn modelId="{DEF7B603-56E1-4942-8A76-A1C759268784}" type="presParOf" srcId="{120F9EF4-3606-4A51-A0F1-3AAF5DB0414B}" destId="{2C642D93-79CD-46C1-9A1E-570E21C09922}"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AC6239B-771F-47E9-9296-C348643F98A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A3E5B991-EB41-4B55-A9C2-F5D52D65D922}">
      <dgm:prSet/>
      <dgm:spPr/>
      <dgm:t>
        <a:bodyPr/>
        <a:lstStyle/>
        <a:p>
          <a:r>
            <a:rPr lang="tr-TR"/>
            <a:t>Eğitim, bilinç ve ehliyet</a:t>
          </a:r>
          <a:endParaRPr lang="en-US"/>
        </a:p>
      </dgm:t>
    </dgm:pt>
    <dgm:pt modelId="{58D19314-0284-4661-9E4F-E75E67D059FC}" type="parTrans" cxnId="{9019B653-A63D-4839-8FFF-2C22A2B6A902}">
      <dgm:prSet/>
      <dgm:spPr/>
      <dgm:t>
        <a:bodyPr/>
        <a:lstStyle/>
        <a:p>
          <a:endParaRPr lang="en-US"/>
        </a:p>
      </dgm:t>
    </dgm:pt>
    <dgm:pt modelId="{15ABCCC7-D811-46E9-8F84-1C4F88E8F171}" type="sibTrans" cxnId="{9019B653-A63D-4839-8FFF-2C22A2B6A902}">
      <dgm:prSet/>
      <dgm:spPr/>
      <dgm:t>
        <a:bodyPr/>
        <a:lstStyle/>
        <a:p>
          <a:endParaRPr lang="en-US"/>
        </a:p>
      </dgm:t>
    </dgm:pt>
    <dgm:pt modelId="{9663FEEF-1223-4B46-9478-DF6212A92F1C}">
      <dgm:prSet/>
      <dgm:spPr/>
      <dgm:t>
        <a:bodyPr/>
        <a:lstStyle/>
        <a:p>
          <a:r>
            <a:rPr lang="tr-TR"/>
            <a:t>Potansiyel çevresel etkileri olan çalışanlara eğitim verilmesi</a:t>
          </a:r>
          <a:endParaRPr lang="en-US"/>
        </a:p>
      </dgm:t>
    </dgm:pt>
    <dgm:pt modelId="{FECB133D-171B-4C6B-BECB-1604B147FC4F}" type="parTrans" cxnId="{A6505343-9C5C-4FB4-9E7F-39CA1BA4C9BE}">
      <dgm:prSet/>
      <dgm:spPr/>
      <dgm:t>
        <a:bodyPr/>
        <a:lstStyle/>
        <a:p>
          <a:endParaRPr lang="en-US"/>
        </a:p>
      </dgm:t>
    </dgm:pt>
    <dgm:pt modelId="{3C364C07-B1A2-483D-9B4C-802D1FFFD120}" type="sibTrans" cxnId="{A6505343-9C5C-4FB4-9E7F-39CA1BA4C9BE}">
      <dgm:prSet/>
      <dgm:spPr/>
      <dgm:t>
        <a:bodyPr/>
        <a:lstStyle/>
        <a:p>
          <a:endParaRPr lang="en-US"/>
        </a:p>
      </dgm:t>
    </dgm:pt>
    <dgm:pt modelId="{52C0E0C7-8F0E-4079-9F2A-842A44C3F3B1}">
      <dgm:prSet/>
      <dgm:spPr/>
      <dgm:t>
        <a:bodyPr/>
        <a:lstStyle/>
        <a:p>
          <a:r>
            <a:rPr lang="tr-TR"/>
            <a:t>İç ve dış eğitim ihtiyaçları</a:t>
          </a:r>
          <a:endParaRPr lang="en-US"/>
        </a:p>
      </dgm:t>
    </dgm:pt>
    <dgm:pt modelId="{405F8E0F-68C6-4B84-B1F4-2EBA40095C97}" type="parTrans" cxnId="{0D2DF969-ED48-416D-8C5B-F2E4A7E8EE30}">
      <dgm:prSet/>
      <dgm:spPr/>
      <dgm:t>
        <a:bodyPr/>
        <a:lstStyle/>
        <a:p>
          <a:endParaRPr lang="en-US"/>
        </a:p>
      </dgm:t>
    </dgm:pt>
    <dgm:pt modelId="{53A4FC68-A0C8-4B72-8680-7C7EDF45471D}" type="sibTrans" cxnId="{0D2DF969-ED48-416D-8C5B-F2E4A7E8EE30}">
      <dgm:prSet/>
      <dgm:spPr/>
      <dgm:t>
        <a:bodyPr/>
        <a:lstStyle/>
        <a:p>
          <a:endParaRPr lang="en-US"/>
        </a:p>
      </dgm:t>
    </dgm:pt>
    <dgm:pt modelId="{6E2BFEB7-1058-49C1-AACE-99D6D1093778}">
      <dgm:prSet/>
      <dgm:spPr/>
      <dgm:t>
        <a:bodyPr/>
        <a:lstStyle/>
        <a:p>
          <a:r>
            <a:rPr lang="tr-TR" dirty="0"/>
            <a:t>Çevreye etkisi olabilecek personel </a:t>
          </a:r>
          <a:r>
            <a:rPr lang="tr-TR" dirty="0" smtClean="0"/>
            <a:t>için </a:t>
          </a:r>
          <a:r>
            <a:rPr lang="tr-TR" dirty="0"/>
            <a:t>eğitim, tecrübe, uzmanlık</a:t>
          </a:r>
          <a:endParaRPr lang="en-US" dirty="0"/>
        </a:p>
      </dgm:t>
    </dgm:pt>
    <dgm:pt modelId="{E72A305C-CABA-497D-8841-DCDE2C6446DE}" type="parTrans" cxnId="{C4403958-5636-4775-9283-5DCC87D5168A}">
      <dgm:prSet/>
      <dgm:spPr/>
      <dgm:t>
        <a:bodyPr/>
        <a:lstStyle/>
        <a:p>
          <a:endParaRPr lang="en-US"/>
        </a:p>
      </dgm:t>
    </dgm:pt>
    <dgm:pt modelId="{E3BA5AFF-50B0-4390-842A-47A2CBC36CCE}" type="sibTrans" cxnId="{C4403958-5636-4775-9283-5DCC87D5168A}">
      <dgm:prSet/>
      <dgm:spPr/>
      <dgm:t>
        <a:bodyPr/>
        <a:lstStyle/>
        <a:p>
          <a:endParaRPr lang="en-US"/>
        </a:p>
      </dgm:t>
    </dgm:pt>
    <dgm:pt modelId="{C311B5D6-0304-4150-905B-42EE5B65873C}">
      <dgm:prSet/>
      <dgm:spPr/>
      <dgm:t>
        <a:bodyPr/>
        <a:lstStyle/>
        <a:p>
          <a:r>
            <a:rPr lang="tr-TR" dirty="0"/>
            <a:t>Tüm personel için ÇYS, çevre politikası, sorumluluklar, prosedürler ile ilgili </a:t>
          </a:r>
          <a:r>
            <a:rPr lang="tr-TR" dirty="0" smtClean="0"/>
            <a:t>eğitimler verilmesi</a:t>
          </a:r>
          <a:endParaRPr lang="en-US" dirty="0"/>
        </a:p>
      </dgm:t>
    </dgm:pt>
    <dgm:pt modelId="{22CB5C83-81AB-46BE-8C13-73FA1E1CB363}" type="parTrans" cxnId="{E8FBAFD2-5AFE-4627-A0A6-E47832730F49}">
      <dgm:prSet/>
      <dgm:spPr/>
      <dgm:t>
        <a:bodyPr/>
        <a:lstStyle/>
        <a:p>
          <a:endParaRPr lang="en-US"/>
        </a:p>
      </dgm:t>
    </dgm:pt>
    <dgm:pt modelId="{F4AA684D-FDC0-495E-8FDC-5B1FF6A7563F}" type="sibTrans" cxnId="{E8FBAFD2-5AFE-4627-A0A6-E47832730F49}">
      <dgm:prSet/>
      <dgm:spPr/>
      <dgm:t>
        <a:bodyPr/>
        <a:lstStyle/>
        <a:p>
          <a:endParaRPr lang="en-US"/>
        </a:p>
      </dgm:t>
    </dgm:pt>
    <dgm:pt modelId="{E4C08B9D-952C-41DF-AE18-9C42D070D784}" type="pres">
      <dgm:prSet presAssocID="{4AC6239B-771F-47E9-9296-C348643F98AD}" presName="linear" presStyleCnt="0">
        <dgm:presLayoutVars>
          <dgm:animLvl val="lvl"/>
          <dgm:resizeHandles val="exact"/>
        </dgm:presLayoutVars>
      </dgm:prSet>
      <dgm:spPr/>
      <dgm:t>
        <a:bodyPr/>
        <a:lstStyle/>
        <a:p>
          <a:endParaRPr lang="tr-TR"/>
        </a:p>
      </dgm:t>
    </dgm:pt>
    <dgm:pt modelId="{1EDE29DA-F752-4D69-9D16-E9D7BFAE3C41}" type="pres">
      <dgm:prSet presAssocID="{A3E5B991-EB41-4B55-A9C2-F5D52D65D922}" presName="parentText" presStyleLbl="node1" presStyleIdx="0" presStyleCnt="5">
        <dgm:presLayoutVars>
          <dgm:chMax val="0"/>
          <dgm:bulletEnabled val="1"/>
        </dgm:presLayoutVars>
      </dgm:prSet>
      <dgm:spPr/>
      <dgm:t>
        <a:bodyPr/>
        <a:lstStyle/>
        <a:p>
          <a:endParaRPr lang="tr-TR"/>
        </a:p>
      </dgm:t>
    </dgm:pt>
    <dgm:pt modelId="{32D9FBE3-EDF2-4955-A6E7-E708504EAE97}" type="pres">
      <dgm:prSet presAssocID="{15ABCCC7-D811-46E9-8F84-1C4F88E8F171}" presName="spacer" presStyleCnt="0"/>
      <dgm:spPr/>
    </dgm:pt>
    <dgm:pt modelId="{17DC2F52-6A76-4B11-88FF-842D0C2D3A7E}" type="pres">
      <dgm:prSet presAssocID="{9663FEEF-1223-4B46-9478-DF6212A92F1C}" presName="parentText" presStyleLbl="node1" presStyleIdx="1" presStyleCnt="5">
        <dgm:presLayoutVars>
          <dgm:chMax val="0"/>
          <dgm:bulletEnabled val="1"/>
        </dgm:presLayoutVars>
      </dgm:prSet>
      <dgm:spPr/>
      <dgm:t>
        <a:bodyPr/>
        <a:lstStyle/>
        <a:p>
          <a:endParaRPr lang="tr-TR"/>
        </a:p>
      </dgm:t>
    </dgm:pt>
    <dgm:pt modelId="{12B323D6-CAC8-418E-B9D9-0AE63ACD19B9}" type="pres">
      <dgm:prSet presAssocID="{3C364C07-B1A2-483D-9B4C-802D1FFFD120}" presName="spacer" presStyleCnt="0"/>
      <dgm:spPr/>
    </dgm:pt>
    <dgm:pt modelId="{389775CB-01D7-40A6-87FA-ABCF2F78992E}" type="pres">
      <dgm:prSet presAssocID="{52C0E0C7-8F0E-4079-9F2A-842A44C3F3B1}" presName="parentText" presStyleLbl="node1" presStyleIdx="2" presStyleCnt="5">
        <dgm:presLayoutVars>
          <dgm:chMax val="0"/>
          <dgm:bulletEnabled val="1"/>
        </dgm:presLayoutVars>
      </dgm:prSet>
      <dgm:spPr/>
      <dgm:t>
        <a:bodyPr/>
        <a:lstStyle/>
        <a:p>
          <a:endParaRPr lang="tr-TR"/>
        </a:p>
      </dgm:t>
    </dgm:pt>
    <dgm:pt modelId="{07C29B90-00C9-4F87-9C68-DFC20C340A28}" type="pres">
      <dgm:prSet presAssocID="{53A4FC68-A0C8-4B72-8680-7C7EDF45471D}" presName="spacer" presStyleCnt="0"/>
      <dgm:spPr/>
    </dgm:pt>
    <dgm:pt modelId="{90DCAEE8-321E-494E-A030-0B8D752C6958}" type="pres">
      <dgm:prSet presAssocID="{6E2BFEB7-1058-49C1-AACE-99D6D1093778}" presName="parentText" presStyleLbl="node1" presStyleIdx="3" presStyleCnt="5">
        <dgm:presLayoutVars>
          <dgm:chMax val="0"/>
          <dgm:bulletEnabled val="1"/>
        </dgm:presLayoutVars>
      </dgm:prSet>
      <dgm:spPr/>
      <dgm:t>
        <a:bodyPr/>
        <a:lstStyle/>
        <a:p>
          <a:endParaRPr lang="tr-TR"/>
        </a:p>
      </dgm:t>
    </dgm:pt>
    <dgm:pt modelId="{78CEE8F8-C8D8-4170-88BD-42CF6BB9DC37}" type="pres">
      <dgm:prSet presAssocID="{E3BA5AFF-50B0-4390-842A-47A2CBC36CCE}" presName="spacer" presStyleCnt="0"/>
      <dgm:spPr/>
    </dgm:pt>
    <dgm:pt modelId="{BCEF4467-775F-4966-A6F1-0A9F6A7B70B8}" type="pres">
      <dgm:prSet presAssocID="{C311B5D6-0304-4150-905B-42EE5B65873C}" presName="parentText" presStyleLbl="node1" presStyleIdx="4" presStyleCnt="5">
        <dgm:presLayoutVars>
          <dgm:chMax val="0"/>
          <dgm:bulletEnabled val="1"/>
        </dgm:presLayoutVars>
      </dgm:prSet>
      <dgm:spPr/>
      <dgm:t>
        <a:bodyPr/>
        <a:lstStyle/>
        <a:p>
          <a:endParaRPr lang="tr-TR"/>
        </a:p>
      </dgm:t>
    </dgm:pt>
  </dgm:ptLst>
  <dgm:cxnLst>
    <dgm:cxn modelId="{9019B653-A63D-4839-8FFF-2C22A2B6A902}" srcId="{4AC6239B-771F-47E9-9296-C348643F98AD}" destId="{A3E5B991-EB41-4B55-A9C2-F5D52D65D922}" srcOrd="0" destOrd="0" parTransId="{58D19314-0284-4661-9E4F-E75E67D059FC}" sibTransId="{15ABCCC7-D811-46E9-8F84-1C4F88E8F171}"/>
    <dgm:cxn modelId="{0C315E6C-900E-46F3-A678-FF805446455E}" type="presOf" srcId="{9663FEEF-1223-4B46-9478-DF6212A92F1C}" destId="{17DC2F52-6A76-4B11-88FF-842D0C2D3A7E}" srcOrd="0" destOrd="0" presId="urn:microsoft.com/office/officeart/2005/8/layout/vList2"/>
    <dgm:cxn modelId="{DE3967B6-3DB7-4B8C-99D7-619115B4178C}" type="presOf" srcId="{4AC6239B-771F-47E9-9296-C348643F98AD}" destId="{E4C08B9D-952C-41DF-AE18-9C42D070D784}" srcOrd="0" destOrd="0" presId="urn:microsoft.com/office/officeart/2005/8/layout/vList2"/>
    <dgm:cxn modelId="{06439C3E-AD35-4C61-9C5F-7B83F02AB0CC}" type="presOf" srcId="{52C0E0C7-8F0E-4079-9F2A-842A44C3F3B1}" destId="{389775CB-01D7-40A6-87FA-ABCF2F78992E}" srcOrd="0" destOrd="0" presId="urn:microsoft.com/office/officeart/2005/8/layout/vList2"/>
    <dgm:cxn modelId="{0EE64349-0373-4557-B570-FE9B3C991885}" type="presOf" srcId="{A3E5B991-EB41-4B55-A9C2-F5D52D65D922}" destId="{1EDE29DA-F752-4D69-9D16-E9D7BFAE3C41}" srcOrd="0" destOrd="0" presId="urn:microsoft.com/office/officeart/2005/8/layout/vList2"/>
    <dgm:cxn modelId="{8CDEFFCD-0C46-4C11-B59F-92C319431390}" type="presOf" srcId="{6E2BFEB7-1058-49C1-AACE-99D6D1093778}" destId="{90DCAEE8-321E-494E-A030-0B8D752C6958}" srcOrd="0" destOrd="0" presId="urn:microsoft.com/office/officeart/2005/8/layout/vList2"/>
    <dgm:cxn modelId="{C4403958-5636-4775-9283-5DCC87D5168A}" srcId="{4AC6239B-771F-47E9-9296-C348643F98AD}" destId="{6E2BFEB7-1058-49C1-AACE-99D6D1093778}" srcOrd="3" destOrd="0" parTransId="{E72A305C-CABA-497D-8841-DCDE2C6446DE}" sibTransId="{E3BA5AFF-50B0-4390-842A-47A2CBC36CCE}"/>
    <dgm:cxn modelId="{E8FBAFD2-5AFE-4627-A0A6-E47832730F49}" srcId="{4AC6239B-771F-47E9-9296-C348643F98AD}" destId="{C311B5D6-0304-4150-905B-42EE5B65873C}" srcOrd="4" destOrd="0" parTransId="{22CB5C83-81AB-46BE-8C13-73FA1E1CB363}" sibTransId="{F4AA684D-FDC0-495E-8FDC-5B1FF6A7563F}"/>
    <dgm:cxn modelId="{88E73D2B-1179-43CC-9B2D-782F35570320}" type="presOf" srcId="{C311B5D6-0304-4150-905B-42EE5B65873C}" destId="{BCEF4467-775F-4966-A6F1-0A9F6A7B70B8}" srcOrd="0" destOrd="0" presId="urn:microsoft.com/office/officeart/2005/8/layout/vList2"/>
    <dgm:cxn modelId="{0D2DF969-ED48-416D-8C5B-F2E4A7E8EE30}" srcId="{4AC6239B-771F-47E9-9296-C348643F98AD}" destId="{52C0E0C7-8F0E-4079-9F2A-842A44C3F3B1}" srcOrd="2" destOrd="0" parTransId="{405F8E0F-68C6-4B84-B1F4-2EBA40095C97}" sibTransId="{53A4FC68-A0C8-4B72-8680-7C7EDF45471D}"/>
    <dgm:cxn modelId="{A6505343-9C5C-4FB4-9E7F-39CA1BA4C9BE}" srcId="{4AC6239B-771F-47E9-9296-C348643F98AD}" destId="{9663FEEF-1223-4B46-9478-DF6212A92F1C}" srcOrd="1" destOrd="0" parTransId="{FECB133D-171B-4C6B-BECB-1604B147FC4F}" sibTransId="{3C364C07-B1A2-483D-9B4C-802D1FFFD120}"/>
    <dgm:cxn modelId="{A633469D-B620-4224-A64C-912AEC98E5A4}" type="presParOf" srcId="{E4C08B9D-952C-41DF-AE18-9C42D070D784}" destId="{1EDE29DA-F752-4D69-9D16-E9D7BFAE3C41}" srcOrd="0" destOrd="0" presId="urn:microsoft.com/office/officeart/2005/8/layout/vList2"/>
    <dgm:cxn modelId="{94AF9B93-71C4-422E-8C8C-64EC0D2D7B93}" type="presParOf" srcId="{E4C08B9D-952C-41DF-AE18-9C42D070D784}" destId="{32D9FBE3-EDF2-4955-A6E7-E708504EAE97}" srcOrd="1" destOrd="0" presId="urn:microsoft.com/office/officeart/2005/8/layout/vList2"/>
    <dgm:cxn modelId="{FC43E284-B78E-41DA-8155-D1A3F560B68C}" type="presParOf" srcId="{E4C08B9D-952C-41DF-AE18-9C42D070D784}" destId="{17DC2F52-6A76-4B11-88FF-842D0C2D3A7E}" srcOrd="2" destOrd="0" presId="urn:microsoft.com/office/officeart/2005/8/layout/vList2"/>
    <dgm:cxn modelId="{C1663795-9D12-4141-9236-12D0980EF8A4}" type="presParOf" srcId="{E4C08B9D-952C-41DF-AE18-9C42D070D784}" destId="{12B323D6-CAC8-418E-B9D9-0AE63ACD19B9}" srcOrd="3" destOrd="0" presId="urn:microsoft.com/office/officeart/2005/8/layout/vList2"/>
    <dgm:cxn modelId="{0ACD1290-D90B-4E43-A50A-60677CD59145}" type="presParOf" srcId="{E4C08B9D-952C-41DF-AE18-9C42D070D784}" destId="{389775CB-01D7-40A6-87FA-ABCF2F78992E}" srcOrd="4" destOrd="0" presId="urn:microsoft.com/office/officeart/2005/8/layout/vList2"/>
    <dgm:cxn modelId="{1E04EA9F-0D18-4479-978A-18FF044A298E}" type="presParOf" srcId="{E4C08B9D-952C-41DF-AE18-9C42D070D784}" destId="{07C29B90-00C9-4F87-9C68-DFC20C340A28}" srcOrd="5" destOrd="0" presId="urn:microsoft.com/office/officeart/2005/8/layout/vList2"/>
    <dgm:cxn modelId="{C841A316-CB84-4702-BEB1-3766BF0B9641}" type="presParOf" srcId="{E4C08B9D-952C-41DF-AE18-9C42D070D784}" destId="{90DCAEE8-321E-494E-A030-0B8D752C6958}" srcOrd="6" destOrd="0" presId="urn:microsoft.com/office/officeart/2005/8/layout/vList2"/>
    <dgm:cxn modelId="{60783A85-6691-4615-A928-70F382E2EF17}" type="presParOf" srcId="{E4C08B9D-952C-41DF-AE18-9C42D070D784}" destId="{78CEE8F8-C8D8-4170-88BD-42CF6BB9DC37}" srcOrd="7" destOrd="0" presId="urn:microsoft.com/office/officeart/2005/8/layout/vList2"/>
    <dgm:cxn modelId="{6FAAEEA2-0B1D-4630-9F70-85AC0E58DF06}" type="presParOf" srcId="{E4C08B9D-952C-41DF-AE18-9C42D070D784}" destId="{BCEF4467-775F-4966-A6F1-0A9F6A7B70B8}"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2973EAC-D588-4E75-BCFB-CB060D8EAE6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756756A-FAF9-464E-8683-5938076FDE1B}">
      <dgm:prSet/>
      <dgm:spPr/>
      <dgm:t>
        <a:bodyPr/>
        <a:lstStyle/>
        <a:p>
          <a:r>
            <a:rPr lang="tr-TR"/>
            <a:t>İletişim</a:t>
          </a:r>
          <a:endParaRPr lang="en-US"/>
        </a:p>
      </dgm:t>
    </dgm:pt>
    <dgm:pt modelId="{08EC4306-8422-4D83-AE2F-8D808D9C5B7A}" type="parTrans" cxnId="{29D3D301-BD79-4459-A004-FF9B32FB9D20}">
      <dgm:prSet/>
      <dgm:spPr/>
      <dgm:t>
        <a:bodyPr/>
        <a:lstStyle/>
        <a:p>
          <a:endParaRPr lang="en-US"/>
        </a:p>
      </dgm:t>
    </dgm:pt>
    <dgm:pt modelId="{2730B938-EAE1-4577-863A-8E71A961FCD8}" type="sibTrans" cxnId="{29D3D301-BD79-4459-A004-FF9B32FB9D20}">
      <dgm:prSet/>
      <dgm:spPr/>
      <dgm:t>
        <a:bodyPr/>
        <a:lstStyle/>
        <a:p>
          <a:endParaRPr lang="en-US"/>
        </a:p>
      </dgm:t>
    </dgm:pt>
    <dgm:pt modelId="{EF0DCD30-C5D8-4DE1-B9F1-EECF64C72968}">
      <dgm:prSet/>
      <dgm:spPr/>
      <dgm:t>
        <a:bodyPr/>
        <a:lstStyle/>
        <a:p>
          <a:r>
            <a:rPr lang="tr-TR"/>
            <a:t>İç iletişimi sağlamak ve dış iletişimi yürütmek için prosedürler geliştirilmesi</a:t>
          </a:r>
          <a:endParaRPr lang="en-US"/>
        </a:p>
      </dgm:t>
    </dgm:pt>
    <dgm:pt modelId="{AF156927-2B42-474F-B077-14297E3217C5}" type="parTrans" cxnId="{B08EF6BD-BA62-4F5A-A911-E7CF074C352E}">
      <dgm:prSet/>
      <dgm:spPr/>
      <dgm:t>
        <a:bodyPr/>
        <a:lstStyle/>
        <a:p>
          <a:endParaRPr lang="en-US"/>
        </a:p>
      </dgm:t>
    </dgm:pt>
    <dgm:pt modelId="{A1A72A18-CA44-4E29-BA05-C08B878B0027}" type="sibTrans" cxnId="{B08EF6BD-BA62-4F5A-A911-E7CF074C352E}">
      <dgm:prSet/>
      <dgm:spPr/>
      <dgm:t>
        <a:bodyPr/>
        <a:lstStyle/>
        <a:p>
          <a:endParaRPr lang="en-US"/>
        </a:p>
      </dgm:t>
    </dgm:pt>
    <dgm:pt modelId="{30C5E58A-11EF-413F-AA5B-37640230FBB7}">
      <dgm:prSet/>
      <dgm:spPr/>
      <dgm:t>
        <a:bodyPr/>
        <a:lstStyle/>
        <a:p>
          <a:r>
            <a:rPr lang="tr-TR"/>
            <a:t>İç iletişim dış iletişim, şikayetlere cevap verme</a:t>
          </a:r>
          <a:endParaRPr lang="en-US"/>
        </a:p>
      </dgm:t>
    </dgm:pt>
    <dgm:pt modelId="{8443B6FA-E458-414B-9A71-9DCB4F85251D}" type="parTrans" cxnId="{FD8D305F-677D-4342-A5E2-2C17059CB80D}">
      <dgm:prSet/>
      <dgm:spPr/>
      <dgm:t>
        <a:bodyPr/>
        <a:lstStyle/>
        <a:p>
          <a:endParaRPr lang="en-US"/>
        </a:p>
      </dgm:t>
    </dgm:pt>
    <dgm:pt modelId="{13AB636E-47D0-47CC-AF21-6C25D34421F3}" type="sibTrans" cxnId="{FD8D305F-677D-4342-A5E2-2C17059CB80D}">
      <dgm:prSet/>
      <dgm:spPr/>
      <dgm:t>
        <a:bodyPr/>
        <a:lstStyle/>
        <a:p>
          <a:endParaRPr lang="en-US"/>
        </a:p>
      </dgm:t>
    </dgm:pt>
    <dgm:pt modelId="{1AE7322D-90E8-4C72-A5EC-9C2AEDC22DFC}">
      <dgm:prSet/>
      <dgm:spPr/>
      <dgm:t>
        <a:bodyPr/>
        <a:lstStyle/>
        <a:p>
          <a:r>
            <a:rPr lang="tr-TR"/>
            <a:t>Toplum, çevre teşkilatları, müşteriler, tedarikçiler, taşeronlar</a:t>
          </a:r>
          <a:endParaRPr lang="en-US"/>
        </a:p>
      </dgm:t>
    </dgm:pt>
    <dgm:pt modelId="{2CFDEFFD-24DC-422A-A6B7-6BD656F0D36C}" type="parTrans" cxnId="{23849D49-4396-4DFF-9323-02D0C1FC27CB}">
      <dgm:prSet/>
      <dgm:spPr/>
      <dgm:t>
        <a:bodyPr/>
        <a:lstStyle/>
        <a:p>
          <a:endParaRPr lang="en-US"/>
        </a:p>
      </dgm:t>
    </dgm:pt>
    <dgm:pt modelId="{A6CB9495-0D3D-4B48-A8E3-3281C7769AE6}" type="sibTrans" cxnId="{23849D49-4396-4DFF-9323-02D0C1FC27CB}">
      <dgm:prSet/>
      <dgm:spPr/>
      <dgm:t>
        <a:bodyPr/>
        <a:lstStyle/>
        <a:p>
          <a:endParaRPr lang="en-US"/>
        </a:p>
      </dgm:t>
    </dgm:pt>
    <dgm:pt modelId="{815ABD7E-054D-47F9-843E-C701C08CE192}">
      <dgm:prSet/>
      <dgm:spPr/>
      <dgm:t>
        <a:bodyPr/>
        <a:lstStyle/>
        <a:p>
          <a:r>
            <a:rPr lang="tr-TR"/>
            <a:t>Lisans izin, raporlama, olaylar</a:t>
          </a:r>
          <a:endParaRPr lang="en-US"/>
        </a:p>
      </dgm:t>
    </dgm:pt>
    <dgm:pt modelId="{CD98B231-36C6-44B4-BD9F-BAC8DD3EC050}" type="parTrans" cxnId="{87409C60-94A4-4056-BDF7-251471AACB2A}">
      <dgm:prSet/>
      <dgm:spPr/>
      <dgm:t>
        <a:bodyPr/>
        <a:lstStyle/>
        <a:p>
          <a:endParaRPr lang="en-US"/>
        </a:p>
      </dgm:t>
    </dgm:pt>
    <dgm:pt modelId="{5D184369-4627-4CA0-B993-D7F4C9F00B0E}" type="sibTrans" cxnId="{87409C60-94A4-4056-BDF7-251471AACB2A}">
      <dgm:prSet/>
      <dgm:spPr/>
      <dgm:t>
        <a:bodyPr/>
        <a:lstStyle/>
        <a:p>
          <a:endParaRPr lang="en-US"/>
        </a:p>
      </dgm:t>
    </dgm:pt>
    <dgm:pt modelId="{3E3281ED-2E94-42AA-98C1-76FE4DCB3760}" type="pres">
      <dgm:prSet presAssocID="{42973EAC-D588-4E75-BCFB-CB060D8EAE6E}" presName="root" presStyleCnt="0">
        <dgm:presLayoutVars>
          <dgm:dir/>
          <dgm:resizeHandles val="exact"/>
        </dgm:presLayoutVars>
      </dgm:prSet>
      <dgm:spPr/>
      <dgm:t>
        <a:bodyPr/>
        <a:lstStyle/>
        <a:p>
          <a:endParaRPr lang="tr-TR"/>
        </a:p>
      </dgm:t>
    </dgm:pt>
    <dgm:pt modelId="{B48FB978-1CB4-406C-B161-B2D3025A2164}" type="pres">
      <dgm:prSet presAssocID="{3756756A-FAF9-464E-8683-5938076FDE1B}" presName="compNode" presStyleCnt="0"/>
      <dgm:spPr/>
    </dgm:pt>
    <dgm:pt modelId="{0CBBBF34-6543-45E8-AEFD-8BA6F15CFA4A}" type="pres">
      <dgm:prSet presAssocID="{3756756A-FAF9-464E-8683-5938076FDE1B}" presName="bgRect" presStyleLbl="bgShp" presStyleIdx="0" presStyleCnt="5"/>
      <dgm:spPr/>
    </dgm:pt>
    <dgm:pt modelId="{3F19A6DF-55BF-4B67-AA13-9092DAEEE5DD}" type="pres">
      <dgm:prSet presAssocID="{3756756A-FAF9-464E-8683-5938076FDE1B}" presName="iconRect" presStyleLbl="node1" presStyleIdx="0" presStyleCnt="5"/>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E-posta"/>
        </a:ext>
      </dgm:extLst>
    </dgm:pt>
    <dgm:pt modelId="{5A3E7E9E-97D2-47D5-80C6-79AC69C3AF77}" type="pres">
      <dgm:prSet presAssocID="{3756756A-FAF9-464E-8683-5938076FDE1B}" presName="spaceRect" presStyleCnt="0"/>
      <dgm:spPr/>
    </dgm:pt>
    <dgm:pt modelId="{840E4FDA-BA43-4C1B-A025-22023C534619}" type="pres">
      <dgm:prSet presAssocID="{3756756A-FAF9-464E-8683-5938076FDE1B}" presName="parTx" presStyleLbl="revTx" presStyleIdx="0" presStyleCnt="5">
        <dgm:presLayoutVars>
          <dgm:chMax val="0"/>
          <dgm:chPref val="0"/>
        </dgm:presLayoutVars>
      </dgm:prSet>
      <dgm:spPr/>
      <dgm:t>
        <a:bodyPr/>
        <a:lstStyle/>
        <a:p>
          <a:endParaRPr lang="tr-TR"/>
        </a:p>
      </dgm:t>
    </dgm:pt>
    <dgm:pt modelId="{6697B875-4726-43A4-8B74-4BD8902BF018}" type="pres">
      <dgm:prSet presAssocID="{2730B938-EAE1-4577-863A-8E71A961FCD8}" presName="sibTrans" presStyleCnt="0"/>
      <dgm:spPr/>
    </dgm:pt>
    <dgm:pt modelId="{5AF0697E-930D-4F30-ABA7-D3CB5E34ADE5}" type="pres">
      <dgm:prSet presAssocID="{EF0DCD30-C5D8-4DE1-B9F1-EECF64C72968}" presName="compNode" presStyleCnt="0"/>
      <dgm:spPr/>
    </dgm:pt>
    <dgm:pt modelId="{ADE66EEA-B1B9-4E4A-9E21-C2E5EA8AE0E3}" type="pres">
      <dgm:prSet presAssocID="{EF0DCD30-C5D8-4DE1-B9F1-EECF64C72968}" presName="bgRect" presStyleLbl="bgShp" presStyleIdx="1" presStyleCnt="5"/>
      <dgm:spPr/>
    </dgm:pt>
    <dgm:pt modelId="{47CD95F0-AB1D-426D-8333-238948D1136F}" type="pres">
      <dgm:prSet presAssocID="{EF0DCD30-C5D8-4DE1-B9F1-EECF64C72968}" presName="iconRect" presStyleLbl="node1" presStyleIdx="1" presStyleCnt="5"/>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Onay işareti"/>
        </a:ext>
      </dgm:extLst>
    </dgm:pt>
    <dgm:pt modelId="{A0E847D0-822A-452D-89C3-3A93BE2177D3}" type="pres">
      <dgm:prSet presAssocID="{EF0DCD30-C5D8-4DE1-B9F1-EECF64C72968}" presName="spaceRect" presStyleCnt="0"/>
      <dgm:spPr/>
    </dgm:pt>
    <dgm:pt modelId="{AA19AEC2-75AA-4F41-8BC1-5176289B5CA0}" type="pres">
      <dgm:prSet presAssocID="{EF0DCD30-C5D8-4DE1-B9F1-EECF64C72968}" presName="parTx" presStyleLbl="revTx" presStyleIdx="1" presStyleCnt="5">
        <dgm:presLayoutVars>
          <dgm:chMax val="0"/>
          <dgm:chPref val="0"/>
        </dgm:presLayoutVars>
      </dgm:prSet>
      <dgm:spPr/>
      <dgm:t>
        <a:bodyPr/>
        <a:lstStyle/>
        <a:p>
          <a:endParaRPr lang="tr-TR"/>
        </a:p>
      </dgm:t>
    </dgm:pt>
    <dgm:pt modelId="{C91DF94B-0868-4BC2-9909-A968E827BF01}" type="pres">
      <dgm:prSet presAssocID="{A1A72A18-CA44-4E29-BA05-C08B878B0027}" presName="sibTrans" presStyleCnt="0"/>
      <dgm:spPr/>
    </dgm:pt>
    <dgm:pt modelId="{C95B87EC-BBBB-4BFB-B68A-DD984C429BBB}" type="pres">
      <dgm:prSet presAssocID="{30C5E58A-11EF-413F-AA5B-37640230FBB7}" presName="compNode" presStyleCnt="0"/>
      <dgm:spPr/>
    </dgm:pt>
    <dgm:pt modelId="{677482D9-0A8F-4725-9262-3243CB63381C}" type="pres">
      <dgm:prSet presAssocID="{30C5E58A-11EF-413F-AA5B-37640230FBB7}" presName="bgRect" presStyleLbl="bgShp" presStyleIdx="2" presStyleCnt="5"/>
      <dgm:spPr/>
    </dgm:pt>
    <dgm:pt modelId="{6CEA41C2-0DDE-4124-9D23-C760E3207BBF}" type="pres">
      <dgm:prSet presAssocID="{30C5E58A-11EF-413F-AA5B-37640230FBB7}" presName="iconRect" presStyleLbl="node1" presStyleIdx="2" presStyleCnt="5"/>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Sohbet"/>
        </a:ext>
      </dgm:extLst>
    </dgm:pt>
    <dgm:pt modelId="{E81A3483-674C-4DD4-A49E-D0EAE8F6D49D}" type="pres">
      <dgm:prSet presAssocID="{30C5E58A-11EF-413F-AA5B-37640230FBB7}" presName="spaceRect" presStyleCnt="0"/>
      <dgm:spPr/>
    </dgm:pt>
    <dgm:pt modelId="{B20C3672-CF4A-4C3C-8FB5-95D19E58411A}" type="pres">
      <dgm:prSet presAssocID="{30C5E58A-11EF-413F-AA5B-37640230FBB7}" presName="parTx" presStyleLbl="revTx" presStyleIdx="2" presStyleCnt="5">
        <dgm:presLayoutVars>
          <dgm:chMax val="0"/>
          <dgm:chPref val="0"/>
        </dgm:presLayoutVars>
      </dgm:prSet>
      <dgm:spPr/>
      <dgm:t>
        <a:bodyPr/>
        <a:lstStyle/>
        <a:p>
          <a:endParaRPr lang="tr-TR"/>
        </a:p>
      </dgm:t>
    </dgm:pt>
    <dgm:pt modelId="{F1BA724B-7495-4443-9645-4FF071BCC4A0}" type="pres">
      <dgm:prSet presAssocID="{13AB636E-47D0-47CC-AF21-6C25D34421F3}" presName="sibTrans" presStyleCnt="0"/>
      <dgm:spPr/>
    </dgm:pt>
    <dgm:pt modelId="{097061BE-1F53-46E4-AC85-07300458A92B}" type="pres">
      <dgm:prSet presAssocID="{1AE7322D-90E8-4C72-A5EC-9C2AEDC22DFC}" presName="compNode" presStyleCnt="0"/>
      <dgm:spPr/>
    </dgm:pt>
    <dgm:pt modelId="{6F8D5561-5663-4D56-9496-361D700C3C25}" type="pres">
      <dgm:prSet presAssocID="{1AE7322D-90E8-4C72-A5EC-9C2AEDC22DFC}" presName="bgRect" presStyleLbl="bgShp" presStyleIdx="3" presStyleCnt="5"/>
      <dgm:spPr/>
    </dgm:pt>
    <dgm:pt modelId="{7C36A262-9770-4563-A17A-C2425B7496AA}" type="pres">
      <dgm:prSet presAssocID="{1AE7322D-90E8-4C72-A5EC-9C2AEDC22DFC}" presName="iconRect" presStyleLbl="node1" presStyleIdx="3" presStyleCnt="5"/>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a:ln>
          <a:noFill/>
        </a:ln>
      </dgm:spPr>
      <dgm:extLst>
        <a:ext uri="{E40237B7-FDA0-4F09-8148-C483321AD2D9}">
          <dgm14:cNvPr xmlns="" xmlns:dgm14="http://schemas.microsoft.com/office/drawing/2010/diagram" id="0" name="" descr="Sürdürülebilirlik"/>
        </a:ext>
      </dgm:extLst>
    </dgm:pt>
    <dgm:pt modelId="{4798B2CC-D6CD-4C94-9345-79D1498F5070}" type="pres">
      <dgm:prSet presAssocID="{1AE7322D-90E8-4C72-A5EC-9C2AEDC22DFC}" presName="spaceRect" presStyleCnt="0"/>
      <dgm:spPr/>
    </dgm:pt>
    <dgm:pt modelId="{21D9FB46-0B45-45FF-8DE1-E233ECC7E2DB}" type="pres">
      <dgm:prSet presAssocID="{1AE7322D-90E8-4C72-A5EC-9C2AEDC22DFC}" presName="parTx" presStyleLbl="revTx" presStyleIdx="3" presStyleCnt="5">
        <dgm:presLayoutVars>
          <dgm:chMax val="0"/>
          <dgm:chPref val="0"/>
        </dgm:presLayoutVars>
      </dgm:prSet>
      <dgm:spPr/>
      <dgm:t>
        <a:bodyPr/>
        <a:lstStyle/>
        <a:p>
          <a:endParaRPr lang="tr-TR"/>
        </a:p>
      </dgm:t>
    </dgm:pt>
    <dgm:pt modelId="{6FFFCEAE-071A-47FA-B7B6-06DAEF00C400}" type="pres">
      <dgm:prSet presAssocID="{A6CB9495-0D3D-4B48-A8E3-3281C7769AE6}" presName="sibTrans" presStyleCnt="0"/>
      <dgm:spPr/>
    </dgm:pt>
    <dgm:pt modelId="{0FD093BA-4201-4F15-8F7F-580853F960E8}" type="pres">
      <dgm:prSet presAssocID="{815ABD7E-054D-47F9-843E-C701C08CE192}" presName="compNode" presStyleCnt="0"/>
      <dgm:spPr/>
    </dgm:pt>
    <dgm:pt modelId="{77359A72-DDC9-4869-92F2-477BF2E01353}" type="pres">
      <dgm:prSet presAssocID="{815ABD7E-054D-47F9-843E-C701C08CE192}" presName="bgRect" presStyleLbl="bgShp" presStyleIdx="4" presStyleCnt="5"/>
      <dgm:spPr/>
    </dgm:pt>
    <dgm:pt modelId="{330B3CA2-A066-4315-8854-EA12EBFB60D1}" type="pres">
      <dgm:prSet presAssocID="{815ABD7E-054D-47F9-843E-C701C08CE192}" presName="iconRect" presStyleLbl="node1" presStyleIdx="4" presStyleCnt="5"/>
      <dgm:spPr>
        <a:blipFill>
          <a:blip xmlns:r="http://schemas.openxmlformats.org/officeDocument/2006/relationships" r:embed="rId9">
            <a:extLst>
              <a:ext uri="{28A0092B-C50C-407E-A947-70E740481C1C}">
                <a14:useLocalDpi xmlns="" xmlns:a14="http://schemas.microsoft.com/office/drawing/2010/main" val="0"/>
              </a:ext>
              <a:ext uri="{96DAC541-7B7A-43D3-8B79-37D633B846F1}">
                <asvg:svgBlip xmlns="" xmlns:asvg="http://schemas.microsoft.com/office/drawing/2016/SVG/main" r:embed="rId10"/>
              </a:ext>
            </a:extLst>
          </a:blip>
          <a:stretch>
            <a:fillRect/>
          </a:stretch>
        </a:blipFill>
        <a:ln>
          <a:noFill/>
        </a:ln>
      </dgm:spPr>
      <dgm:extLst>
        <a:ext uri="{E40237B7-FDA0-4F09-8148-C483321AD2D9}">
          <dgm14:cNvPr xmlns="" xmlns:dgm14="http://schemas.microsoft.com/office/drawing/2010/diagram" id="0" name="" descr="Diploma"/>
        </a:ext>
      </dgm:extLst>
    </dgm:pt>
    <dgm:pt modelId="{70EACD4C-BA3A-455D-8506-D688CC15EF74}" type="pres">
      <dgm:prSet presAssocID="{815ABD7E-054D-47F9-843E-C701C08CE192}" presName="spaceRect" presStyleCnt="0"/>
      <dgm:spPr/>
    </dgm:pt>
    <dgm:pt modelId="{1E51F253-39D9-4B2F-8A9F-4FC726F647FE}" type="pres">
      <dgm:prSet presAssocID="{815ABD7E-054D-47F9-843E-C701C08CE192}" presName="parTx" presStyleLbl="revTx" presStyleIdx="4" presStyleCnt="5">
        <dgm:presLayoutVars>
          <dgm:chMax val="0"/>
          <dgm:chPref val="0"/>
        </dgm:presLayoutVars>
      </dgm:prSet>
      <dgm:spPr/>
      <dgm:t>
        <a:bodyPr/>
        <a:lstStyle/>
        <a:p>
          <a:endParaRPr lang="tr-TR"/>
        </a:p>
      </dgm:t>
    </dgm:pt>
  </dgm:ptLst>
  <dgm:cxnLst>
    <dgm:cxn modelId="{29D3D301-BD79-4459-A004-FF9B32FB9D20}" srcId="{42973EAC-D588-4E75-BCFB-CB060D8EAE6E}" destId="{3756756A-FAF9-464E-8683-5938076FDE1B}" srcOrd="0" destOrd="0" parTransId="{08EC4306-8422-4D83-AE2F-8D808D9C5B7A}" sibTransId="{2730B938-EAE1-4577-863A-8E71A961FCD8}"/>
    <dgm:cxn modelId="{42B502DF-FA84-4AB9-80C3-1A5D536FAB6E}" type="presOf" srcId="{1AE7322D-90E8-4C72-A5EC-9C2AEDC22DFC}" destId="{21D9FB46-0B45-45FF-8DE1-E233ECC7E2DB}" srcOrd="0" destOrd="0" presId="urn:microsoft.com/office/officeart/2018/2/layout/IconVerticalSolidList"/>
    <dgm:cxn modelId="{87409C60-94A4-4056-BDF7-251471AACB2A}" srcId="{42973EAC-D588-4E75-BCFB-CB060D8EAE6E}" destId="{815ABD7E-054D-47F9-843E-C701C08CE192}" srcOrd="4" destOrd="0" parTransId="{CD98B231-36C6-44B4-BD9F-BAC8DD3EC050}" sibTransId="{5D184369-4627-4CA0-B993-D7F4C9F00B0E}"/>
    <dgm:cxn modelId="{4D3CED82-7C8F-4614-88EB-C52AE65D1A0B}" type="presOf" srcId="{EF0DCD30-C5D8-4DE1-B9F1-EECF64C72968}" destId="{AA19AEC2-75AA-4F41-8BC1-5176289B5CA0}" srcOrd="0" destOrd="0" presId="urn:microsoft.com/office/officeart/2018/2/layout/IconVerticalSolidList"/>
    <dgm:cxn modelId="{98979A60-32C3-4684-AC94-021DA72152A3}" type="presOf" srcId="{42973EAC-D588-4E75-BCFB-CB060D8EAE6E}" destId="{3E3281ED-2E94-42AA-98C1-76FE4DCB3760}" srcOrd="0" destOrd="0" presId="urn:microsoft.com/office/officeart/2018/2/layout/IconVerticalSolidList"/>
    <dgm:cxn modelId="{D7E42915-4F6E-4B67-983C-0C6EA82BB2D9}" type="presOf" srcId="{30C5E58A-11EF-413F-AA5B-37640230FBB7}" destId="{B20C3672-CF4A-4C3C-8FB5-95D19E58411A}" srcOrd="0" destOrd="0" presId="urn:microsoft.com/office/officeart/2018/2/layout/IconVerticalSolidList"/>
    <dgm:cxn modelId="{4F5CFB30-380D-4923-8462-8987EF0C5BDE}" type="presOf" srcId="{3756756A-FAF9-464E-8683-5938076FDE1B}" destId="{840E4FDA-BA43-4C1B-A025-22023C534619}" srcOrd="0" destOrd="0" presId="urn:microsoft.com/office/officeart/2018/2/layout/IconVerticalSolidList"/>
    <dgm:cxn modelId="{B08EF6BD-BA62-4F5A-A911-E7CF074C352E}" srcId="{42973EAC-D588-4E75-BCFB-CB060D8EAE6E}" destId="{EF0DCD30-C5D8-4DE1-B9F1-EECF64C72968}" srcOrd="1" destOrd="0" parTransId="{AF156927-2B42-474F-B077-14297E3217C5}" sibTransId="{A1A72A18-CA44-4E29-BA05-C08B878B0027}"/>
    <dgm:cxn modelId="{FD8D305F-677D-4342-A5E2-2C17059CB80D}" srcId="{42973EAC-D588-4E75-BCFB-CB060D8EAE6E}" destId="{30C5E58A-11EF-413F-AA5B-37640230FBB7}" srcOrd="2" destOrd="0" parTransId="{8443B6FA-E458-414B-9A71-9DCB4F85251D}" sibTransId="{13AB636E-47D0-47CC-AF21-6C25D34421F3}"/>
    <dgm:cxn modelId="{23849D49-4396-4DFF-9323-02D0C1FC27CB}" srcId="{42973EAC-D588-4E75-BCFB-CB060D8EAE6E}" destId="{1AE7322D-90E8-4C72-A5EC-9C2AEDC22DFC}" srcOrd="3" destOrd="0" parTransId="{2CFDEFFD-24DC-422A-A6B7-6BD656F0D36C}" sibTransId="{A6CB9495-0D3D-4B48-A8E3-3281C7769AE6}"/>
    <dgm:cxn modelId="{75B43CB3-A157-4A4D-8A2C-AE810526D9DA}" type="presOf" srcId="{815ABD7E-054D-47F9-843E-C701C08CE192}" destId="{1E51F253-39D9-4B2F-8A9F-4FC726F647FE}" srcOrd="0" destOrd="0" presId="urn:microsoft.com/office/officeart/2018/2/layout/IconVerticalSolidList"/>
    <dgm:cxn modelId="{828F8DD7-F6D6-40D4-A115-AAE99D686717}" type="presParOf" srcId="{3E3281ED-2E94-42AA-98C1-76FE4DCB3760}" destId="{B48FB978-1CB4-406C-B161-B2D3025A2164}" srcOrd="0" destOrd="0" presId="urn:microsoft.com/office/officeart/2018/2/layout/IconVerticalSolidList"/>
    <dgm:cxn modelId="{8F0C6ABF-0E41-4011-A0EA-331B63F4BF9A}" type="presParOf" srcId="{B48FB978-1CB4-406C-B161-B2D3025A2164}" destId="{0CBBBF34-6543-45E8-AEFD-8BA6F15CFA4A}" srcOrd="0" destOrd="0" presId="urn:microsoft.com/office/officeart/2018/2/layout/IconVerticalSolidList"/>
    <dgm:cxn modelId="{C97814AD-9E28-4AE3-98B9-AF3B08B9CB45}" type="presParOf" srcId="{B48FB978-1CB4-406C-B161-B2D3025A2164}" destId="{3F19A6DF-55BF-4B67-AA13-9092DAEEE5DD}" srcOrd="1" destOrd="0" presId="urn:microsoft.com/office/officeart/2018/2/layout/IconVerticalSolidList"/>
    <dgm:cxn modelId="{504F34A3-9B4C-4D44-AF62-EDD89E6B2C17}" type="presParOf" srcId="{B48FB978-1CB4-406C-B161-B2D3025A2164}" destId="{5A3E7E9E-97D2-47D5-80C6-79AC69C3AF77}" srcOrd="2" destOrd="0" presId="urn:microsoft.com/office/officeart/2018/2/layout/IconVerticalSolidList"/>
    <dgm:cxn modelId="{717EBC10-5E86-49E2-AF6E-0D719F3496F3}" type="presParOf" srcId="{B48FB978-1CB4-406C-B161-B2D3025A2164}" destId="{840E4FDA-BA43-4C1B-A025-22023C534619}" srcOrd="3" destOrd="0" presId="urn:microsoft.com/office/officeart/2018/2/layout/IconVerticalSolidList"/>
    <dgm:cxn modelId="{8204A6AA-984A-4FED-A0B8-BFB3E89BB299}" type="presParOf" srcId="{3E3281ED-2E94-42AA-98C1-76FE4DCB3760}" destId="{6697B875-4726-43A4-8B74-4BD8902BF018}" srcOrd="1" destOrd="0" presId="urn:microsoft.com/office/officeart/2018/2/layout/IconVerticalSolidList"/>
    <dgm:cxn modelId="{3802E3E5-942B-4B48-B15F-1DDBE9E10E38}" type="presParOf" srcId="{3E3281ED-2E94-42AA-98C1-76FE4DCB3760}" destId="{5AF0697E-930D-4F30-ABA7-D3CB5E34ADE5}" srcOrd="2" destOrd="0" presId="urn:microsoft.com/office/officeart/2018/2/layout/IconVerticalSolidList"/>
    <dgm:cxn modelId="{089641DE-C711-4AAC-9E3F-AFC03DC82442}" type="presParOf" srcId="{5AF0697E-930D-4F30-ABA7-D3CB5E34ADE5}" destId="{ADE66EEA-B1B9-4E4A-9E21-C2E5EA8AE0E3}" srcOrd="0" destOrd="0" presId="urn:microsoft.com/office/officeart/2018/2/layout/IconVerticalSolidList"/>
    <dgm:cxn modelId="{93A17280-7069-44E8-B3B4-2391C4015B8F}" type="presParOf" srcId="{5AF0697E-930D-4F30-ABA7-D3CB5E34ADE5}" destId="{47CD95F0-AB1D-426D-8333-238948D1136F}" srcOrd="1" destOrd="0" presId="urn:microsoft.com/office/officeart/2018/2/layout/IconVerticalSolidList"/>
    <dgm:cxn modelId="{4AC7497E-283E-4642-9570-3B4FF5C2D88F}" type="presParOf" srcId="{5AF0697E-930D-4F30-ABA7-D3CB5E34ADE5}" destId="{A0E847D0-822A-452D-89C3-3A93BE2177D3}" srcOrd="2" destOrd="0" presId="urn:microsoft.com/office/officeart/2018/2/layout/IconVerticalSolidList"/>
    <dgm:cxn modelId="{927C54B8-0DA8-42C8-BDDA-C5F566FACD23}" type="presParOf" srcId="{5AF0697E-930D-4F30-ABA7-D3CB5E34ADE5}" destId="{AA19AEC2-75AA-4F41-8BC1-5176289B5CA0}" srcOrd="3" destOrd="0" presId="urn:microsoft.com/office/officeart/2018/2/layout/IconVerticalSolidList"/>
    <dgm:cxn modelId="{2E6134E5-8E9E-44F4-9FC3-59D694292B0C}" type="presParOf" srcId="{3E3281ED-2E94-42AA-98C1-76FE4DCB3760}" destId="{C91DF94B-0868-4BC2-9909-A968E827BF01}" srcOrd="3" destOrd="0" presId="urn:microsoft.com/office/officeart/2018/2/layout/IconVerticalSolidList"/>
    <dgm:cxn modelId="{F6B74EFA-7990-4D69-8C35-39B6BE9B94BB}" type="presParOf" srcId="{3E3281ED-2E94-42AA-98C1-76FE4DCB3760}" destId="{C95B87EC-BBBB-4BFB-B68A-DD984C429BBB}" srcOrd="4" destOrd="0" presId="urn:microsoft.com/office/officeart/2018/2/layout/IconVerticalSolidList"/>
    <dgm:cxn modelId="{45A5B807-5A83-4122-B03C-2B9AAEF5969C}" type="presParOf" srcId="{C95B87EC-BBBB-4BFB-B68A-DD984C429BBB}" destId="{677482D9-0A8F-4725-9262-3243CB63381C}" srcOrd="0" destOrd="0" presId="urn:microsoft.com/office/officeart/2018/2/layout/IconVerticalSolidList"/>
    <dgm:cxn modelId="{1D9B6F35-2841-46B4-BF7A-FF57EDC45B0C}" type="presParOf" srcId="{C95B87EC-BBBB-4BFB-B68A-DD984C429BBB}" destId="{6CEA41C2-0DDE-4124-9D23-C760E3207BBF}" srcOrd="1" destOrd="0" presId="urn:microsoft.com/office/officeart/2018/2/layout/IconVerticalSolidList"/>
    <dgm:cxn modelId="{37BA6AC6-F81A-49F1-B07F-83380C775984}" type="presParOf" srcId="{C95B87EC-BBBB-4BFB-B68A-DD984C429BBB}" destId="{E81A3483-674C-4DD4-A49E-D0EAE8F6D49D}" srcOrd="2" destOrd="0" presId="urn:microsoft.com/office/officeart/2018/2/layout/IconVerticalSolidList"/>
    <dgm:cxn modelId="{2B6B6ED8-D8DC-4884-813C-C2200D66205C}" type="presParOf" srcId="{C95B87EC-BBBB-4BFB-B68A-DD984C429BBB}" destId="{B20C3672-CF4A-4C3C-8FB5-95D19E58411A}" srcOrd="3" destOrd="0" presId="urn:microsoft.com/office/officeart/2018/2/layout/IconVerticalSolidList"/>
    <dgm:cxn modelId="{A842865A-C15C-46A1-A1AE-8F5074E2D727}" type="presParOf" srcId="{3E3281ED-2E94-42AA-98C1-76FE4DCB3760}" destId="{F1BA724B-7495-4443-9645-4FF071BCC4A0}" srcOrd="5" destOrd="0" presId="urn:microsoft.com/office/officeart/2018/2/layout/IconVerticalSolidList"/>
    <dgm:cxn modelId="{25F14DAD-54A8-456D-8093-46A4A565567C}" type="presParOf" srcId="{3E3281ED-2E94-42AA-98C1-76FE4DCB3760}" destId="{097061BE-1F53-46E4-AC85-07300458A92B}" srcOrd="6" destOrd="0" presId="urn:microsoft.com/office/officeart/2018/2/layout/IconVerticalSolidList"/>
    <dgm:cxn modelId="{CF0D3A02-A3D5-478C-A90C-D24724D4C11C}" type="presParOf" srcId="{097061BE-1F53-46E4-AC85-07300458A92B}" destId="{6F8D5561-5663-4D56-9496-361D700C3C25}" srcOrd="0" destOrd="0" presId="urn:microsoft.com/office/officeart/2018/2/layout/IconVerticalSolidList"/>
    <dgm:cxn modelId="{2E3BE540-42CC-43EF-9B13-4B1911BDF196}" type="presParOf" srcId="{097061BE-1F53-46E4-AC85-07300458A92B}" destId="{7C36A262-9770-4563-A17A-C2425B7496AA}" srcOrd="1" destOrd="0" presId="urn:microsoft.com/office/officeart/2018/2/layout/IconVerticalSolidList"/>
    <dgm:cxn modelId="{20D25348-B5A6-423E-A35E-D4059CFD75E3}" type="presParOf" srcId="{097061BE-1F53-46E4-AC85-07300458A92B}" destId="{4798B2CC-D6CD-4C94-9345-79D1498F5070}" srcOrd="2" destOrd="0" presId="urn:microsoft.com/office/officeart/2018/2/layout/IconVerticalSolidList"/>
    <dgm:cxn modelId="{797840DA-B039-4C07-BE61-AF9AC700FC57}" type="presParOf" srcId="{097061BE-1F53-46E4-AC85-07300458A92B}" destId="{21D9FB46-0B45-45FF-8DE1-E233ECC7E2DB}" srcOrd="3" destOrd="0" presId="urn:microsoft.com/office/officeart/2018/2/layout/IconVerticalSolidList"/>
    <dgm:cxn modelId="{5DAB18E6-44D9-48EA-90EE-888D4B9BB115}" type="presParOf" srcId="{3E3281ED-2E94-42AA-98C1-76FE4DCB3760}" destId="{6FFFCEAE-071A-47FA-B7B6-06DAEF00C400}" srcOrd="7" destOrd="0" presId="urn:microsoft.com/office/officeart/2018/2/layout/IconVerticalSolidList"/>
    <dgm:cxn modelId="{CF5744CA-6620-470E-8AE0-80A642527380}" type="presParOf" srcId="{3E3281ED-2E94-42AA-98C1-76FE4DCB3760}" destId="{0FD093BA-4201-4F15-8F7F-580853F960E8}" srcOrd="8" destOrd="0" presId="urn:microsoft.com/office/officeart/2018/2/layout/IconVerticalSolidList"/>
    <dgm:cxn modelId="{ADEEF05A-44E6-4F07-B830-09C40087592C}" type="presParOf" srcId="{0FD093BA-4201-4F15-8F7F-580853F960E8}" destId="{77359A72-DDC9-4869-92F2-477BF2E01353}" srcOrd="0" destOrd="0" presId="urn:microsoft.com/office/officeart/2018/2/layout/IconVerticalSolidList"/>
    <dgm:cxn modelId="{4C00CCA5-8299-4F96-85F1-F695D4EE745C}" type="presParOf" srcId="{0FD093BA-4201-4F15-8F7F-580853F960E8}" destId="{330B3CA2-A066-4315-8854-EA12EBFB60D1}" srcOrd="1" destOrd="0" presId="urn:microsoft.com/office/officeart/2018/2/layout/IconVerticalSolidList"/>
    <dgm:cxn modelId="{DEE0C8DD-224F-436A-A52F-60D3262BC935}" type="presParOf" srcId="{0FD093BA-4201-4F15-8F7F-580853F960E8}" destId="{70EACD4C-BA3A-455D-8506-D688CC15EF74}" srcOrd="2" destOrd="0" presId="urn:microsoft.com/office/officeart/2018/2/layout/IconVerticalSolidList"/>
    <dgm:cxn modelId="{1EE9147B-0B06-4642-ACA6-5B7AF8AF2796}" type="presParOf" srcId="{0FD093BA-4201-4F15-8F7F-580853F960E8}" destId="{1E51F253-39D9-4B2F-8A9F-4FC726F647FE}"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88C84C1-A509-4B65-B7B4-ED4C072A882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B503898-6882-4C32-BDC4-30C7FB5A6C85}">
      <dgm:prSet/>
      <dgm:spPr/>
      <dgm:t>
        <a:bodyPr/>
        <a:lstStyle/>
        <a:p>
          <a:r>
            <a:rPr lang="tr-TR"/>
            <a:t>Çevre Yönetim Sistemi Dokümantasyonu</a:t>
          </a:r>
          <a:endParaRPr lang="en-US"/>
        </a:p>
      </dgm:t>
    </dgm:pt>
    <dgm:pt modelId="{59EB671B-A3D4-4B5D-9F50-0047280E5A58}" type="parTrans" cxnId="{E1BF831B-29D7-4891-B2CE-980D13DBE9B7}">
      <dgm:prSet/>
      <dgm:spPr/>
      <dgm:t>
        <a:bodyPr/>
        <a:lstStyle/>
        <a:p>
          <a:endParaRPr lang="en-US"/>
        </a:p>
      </dgm:t>
    </dgm:pt>
    <dgm:pt modelId="{1313ADED-A88B-4EE9-9E52-365C3462F777}" type="sibTrans" cxnId="{E1BF831B-29D7-4891-B2CE-980D13DBE9B7}">
      <dgm:prSet/>
      <dgm:spPr/>
      <dgm:t>
        <a:bodyPr/>
        <a:lstStyle/>
        <a:p>
          <a:endParaRPr lang="en-US"/>
        </a:p>
      </dgm:t>
    </dgm:pt>
    <dgm:pt modelId="{F54F66AE-67F1-4B9A-8FC5-DF6F46400547}">
      <dgm:prSet/>
      <dgm:spPr/>
      <dgm:t>
        <a:bodyPr/>
        <a:lstStyle/>
        <a:p>
          <a:r>
            <a:rPr lang="tr-TR"/>
            <a:t>ÇYS bölümleri için dokümantasyonu oluşturulması</a:t>
          </a:r>
          <a:endParaRPr lang="en-US"/>
        </a:p>
      </dgm:t>
    </dgm:pt>
    <dgm:pt modelId="{5987DB5B-6982-4017-A071-E92B88A5A3FF}" type="parTrans" cxnId="{8C5DC926-1E51-4833-B192-590AE8F0CF66}">
      <dgm:prSet/>
      <dgm:spPr/>
      <dgm:t>
        <a:bodyPr/>
        <a:lstStyle/>
        <a:p>
          <a:endParaRPr lang="en-US"/>
        </a:p>
      </dgm:t>
    </dgm:pt>
    <dgm:pt modelId="{546EDE59-DA3E-45DD-B7CF-95C3056FFDBC}" type="sibTrans" cxnId="{8C5DC926-1E51-4833-B192-590AE8F0CF66}">
      <dgm:prSet/>
      <dgm:spPr/>
      <dgm:t>
        <a:bodyPr/>
        <a:lstStyle/>
        <a:p>
          <a:endParaRPr lang="en-US"/>
        </a:p>
      </dgm:t>
    </dgm:pt>
    <dgm:pt modelId="{FEF3C95D-2124-4A49-9074-0B2D8D740EF2}">
      <dgm:prSet/>
      <dgm:spPr/>
      <dgm:t>
        <a:bodyPr/>
        <a:lstStyle/>
        <a:p>
          <a:r>
            <a:rPr lang="tr-TR" dirty="0"/>
            <a:t>Prosedürler, acil durum planları, standartlar</a:t>
          </a:r>
          <a:endParaRPr lang="en-US" dirty="0"/>
        </a:p>
      </dgm:t>
    </dgm:pt>
    <dgm:pt modelId="{54EC9748-9FA7-4129-9180-2D84F257D7B6}" type="parTrans" cxnId="{D7112FE6-B603-45C7-B479-F1D3D2EEC002}">
      <dgm:prSet/>
      <dgm:spPr/>
      <dgm:t>
        <a:bodyPr/>
        <a:lstStyle/>
        <a:p>
          <a:endParaRPr lang="en-US"/>
        </a:p>
      </dgm:t>
    </dgm:pt>
    <dgm:pt modelId="{E783B741-0BC5-4506-8238-A2AE47E39AF8}" type="sibTrans" cxnId="{D7112FE6-B603-45C7-B479-F1D3D2EEC002}">
      <dgm:prSet/>
      <dgm:spPr/>
      <dgm:t>
        <a:bodyPr/>
        <a:lstStyle/>
        <a:p>
          <a:endParaRPr lang="en-US"/>
        </a:p>
      </dgm:t>
    </dgm:pt>
    <dgm:pt modelId="{A7AE76EE-0295-4D43-B62F-172D18DF6048}">
      <dgm:prSet/>
      <dgm:spPr/>
      <dgm:t>
        <a:bodyPr/>
        <a:lstStyle/>
        <a:p>
          <a:r>
            <a:rPr lang="tr-TR"/>
            <a:t>Diğer yönetim sistemleri</a:t>
          </a:r>
          <a:endParaRPr lang="en-US"/>
        </a:p>
      </dgm:t>
    </dgm:pt>
    <dgm:pt modelId="{BE4C22C5-5222-4136-A700-2A5CD50ED0E3}" type="parTrans" cxnId="{5A48339B-7FA6-4167-B57C-C05304D63927}">
      <dgm:prSet/>
      <dgm:spPr/>
      <dgm:t>
        <a:bodyPr/>
        <a:lstStyle/>
        <a:p>
          <a:endParaRPr lang="en-US"/>
        </a:p>
      </dgm:t>
    </dgm:pt>
    <dgm:pt modelId="{A62AC4FF-D525-497E-AE63-F177CF7732D8}" type="sibTrans" cxnId="{5A48339B-7FA6-4167-B57C-C05304D63927}">
      <dgm:prSet/>
      <dgm:spPr/>
      <dgm:t>
        <a:bodyPr/>
        <a:lstStyle/>
        <a:p>
          <a:endParaRPr lang="en-US"/>
        </a:p>
      </dgm:t>
    </dgm:pt>
    <dgm:pt modelId="{F433B587-46DE-4844-8EDE-887C1CB193EB}" type="pres">
      <dgm:prSet presAssocID="{688C84C1-A509-4B65-B7B4-ED4C072A8829}" presName="linear" presStyleCnt="0">
        <dgm:presLayoutVars>
          <dgm:animLvl val="lvl"/>
          <dgm:resizeHandles val="exact"/>
        </dgm:presLayoutVars>
      </dgm:prSet>
      <dgm:spPr/>
      <dgm:t>
        <a:bodyPr/>
        <a:lstStyle/>
        <a:p>
          <a:endParaRPr lang="tr-TR"/>
        </a:p>
      </dgm:t>
    </dgm:pt>
    <dgm:pt modelId="{EDD833B6-3E09-4747-ABFA-CB8FEEFD89CF}" type="pres">
      <dgm:prSet presAssocID="{4B503898-6882-4C32-BDC4-30C7FB5A6C85}" presName="parentText" presStyleLbl="node1" presStyleIdx="0" presStyleCnt="4">
        <dgm:presLayoutVars>
          <dgm:chMax val="0"/>
          <dgm:bulletEnabled val="1"/>
        </dgm:presLayoutVars>
      </dgm:prSet>
      <dgm:spPr/>
      <dgm:t>
        <a:bodyPr/>
        <a:lstStyle/>
        <a:p>
          <a:endParaRPr lang="tr-TR"/>
        </a:p>
      </dgm:t>
    </dgm:pt>
    <dgm:pt modelId="{BB2D7CEB-4A2D-4B15-BC7C-39ABACA067FD}" type="pres">
      <dgm:prSet presAssocID="{1313ADED-A88B-4EE9-9E52-365C3462F777}" presName="spacer" presStyleCnt="0"/>
      <dgm:spPr/>
    </dgm:pt>
    <dgm:pt modelId="{52B9BF10-EC76-4E8C-82B6-159831442314}" type="pres">
      <dgm:prSet presAssocID="{F54F66AE-67F1-4B9A-8FC5-DF6F46400547}" presName="parentText" presStyleLbl="node1" presStyleIdx="1" presStyleCnt="4">
        <dgm:presLayoutVars>
          <dgm:chMax val="0"/>
          <dgm:bulletEnabled val="1"/>
        </dgm:presLayoutVars>
      </dgm:prSet>
      <dgm:spPr/>
      <dgm:t>
        <a:bodyPr/>
        <a:lstStyle/>
        <a:p>
          <a:endParaRPr lang="tr-TR"/>
        </a:p>
      </dgm:t>
    </dgm:pt>
    <dgm:pt modelId="{84BA1F67-6EC0-4E9A-B894-82EC986370FE}" type="pres">
      <dgm:prSet presAssocID="{546EDE59-DA3E-45DD-B7CF-95C3056FFDBC}" presName="spacer" presStyleCnt="0"/>
      <dgm:spPr/>
    </dgm:pt>
    <dgm:pt modelId="{C9C57B9D-B9CD-47FD-8398-CBF5FFE082C1}" type="pres">
      <dgm:prSet presAssocID="{FEF3C95D-2124-4A49-9074-0B2D8D740EF2}" presName="parentText" presStyleLbl="node1" presStyleIdx="2" presStyleCnt="4">
        <dgm:presLayoutVars>
          <dgm:chMax val="0"/>
          <dgm:bulletEnabled val="1"/>
        </dgm:presLayoutVars>
      </dgm:prSet>
      <dgm:spPr/>
      <dgm:t>
        <a:bodyPr/>
        <a:lstStyle/>
        <a:p>
          <a:endParaRPr lang="tr-TR"/>
        </a:p>
      </dgm:t>
    </dgm:pt>
    <dgm:pt modelId="{F1D62EA0-942E-4EAC-992F-FFEAF144D66C}" type="pres">
      <dgm:prSet presAssocID="{E783B741-0BC5-4506-8238-A2AE47E39AF8}" presName="spacer" presStyleCnt="0"/>
      <dgm:spPr/>
    </dgm:pt>
    <dgm:pt modelId="{673CCF7F-0E7C-4EC0-814E-3ED51DA7B28E}" type="pres">
      <dgm:prSet presAssocID="{A7AE76EE-0295-4D43-B62F-172D18DF6048}" presName="parentText" presStyleLbl="node1" presStyleIdx="3" presStyleCnt="4">
        <dgm:presLayoutVars>
          <dgm:chMax val="0"/>
          <dgm:bulletEnabled val="1"/>
        </dgm:presLayoutVars>
      </dgm:prSet>
      <dgm:spPr/>
      <dgm:t>
        <a:bodyPr/>
        <a:lstStyle/>
        <a:p>
          <a:endParaRPr lang="tr-TR"/>
        </a:p>
      </dgm:t>
    </dgm:pt>
  </dgm:ptLst>
  <dgm:cxnLst>
    <dgm:cxn modelId="{E1BF831B-29D7-4891-B2CE-980D13DBE9B7}" srcId="{688C84C1-A509-4B65-B7B4-ED4C072A8829}" destId="{4B503898-6882-4C32-BDC4-30C7FB5A6C85}" srcOrd="0" destOrd="0" parTransId="{59EB671B-A3D4-4B5D-9F50-0047280E5A58}" sibTransId="{1313ADED-A88B-4EE9-9E52-365C3462F777}"/>
    <dgm:cxn modelId="{C9CE7B3B-23E3-4FD6-A22E-97FC94E7AFF2}" type="presOf" srcId="{F54F66AE-67F1-4B9A-8FC5-DF6F46400547}" destId="{52B9BF10-EC76-4E8C-82B6-159831442314}" srcOrd="0" destOrd="0" presId="urn:microsoft.com/office/officeart/2005/8/layout/vList2"/>
    <dgm:cxn modelId="{D7112FE6-B603-45C7-B479-F1D3D2EEC002}" srcId="{688C84C1-A509-4B65-B7B4-ED4C072A8829}" destId="{FEF3C95D-2124-4A49-9074-0B2D8D740EF2}" srcOrd="2" destOrd="0" parTransId="{54EC9748-9FA7-4129-9180-2D84F257D7B6}" sibTransId="{E783B741-0BC5-4506-8238-A2AE47E39AF8}"/>
    <dgm:cxn modelId="{5A48339B-7FA6-4167-B57C-C05304D63927}" srcId="{688C84C1-A509-4B65-B7B4-ED4C072A8829}" destId="{A7AE76EE-0295-4D43-B62F-172D18DF6048}" srcOrd="3" destOrd="0" parTransId="{BE4C22C5-5222-4136-A700-2A5CD50ED0E3}" sibTransId="{A62AC4FF-D525-497E-AE63-F177CF7732D8}"/>
    <dgm:cxn modelId="{8F5DB328-10B6-4E0E-86F5-1C742B71AF86}" type="presOf" srcId="{A7AE76EE-0295-4D43-B62F-172D18DF6048}" destId="{673CCF7F-0E7C-4EC0-814E-3ED51DA7B28E}" srcOrd="0" destOrd="0" presId="urn:microsoft.com/office/officeart/2005/8/layout/vList2"/>
    <dgm:cxn modelId="{CE76D18E-2850-4286-AB2A-3D1C30534AC1}" type="presOf" srcId="{4B503898-6882-4C32-BDC4-30C7FB5A6C85}" destId="{EDD833B6-3E09-4747-ABFA-CB8FEEFD89CF}" srcOrd="0" destOrd="0" presId="urn:microsoft.com/office/officeart/2005/8/layout/vList2"/>
    <dgm:cxn modelId="{C2FDA4D9-55EB-4CBD-A3FC-63037BD9C090}" type="presOf" srcId="{688C84C1-A509-4B65-B7B4-ED4C072A8829}" destId="{F433B587-46DE-4844-8EDE-887C1CB193EB}" srcOrd="0" destOrd="0" presId="urn:microsoft.com/office/officeart/2005/8/layout/vList2"/>
    <dgm:cxn modelId="{8C5DC926-1E51-4833-B192-590AE8F0CF66}" srcId="{688C84C1-A509-4B65-B7B4-ED4C072A8829}" destId="{F54F66AE-67F1-4B9A-8FC5-DF6F46400547}" srcOrd="1" destOrd="0" parTransId="{5987DB5B-6982-4017-A071-E92B88A5A3FF}" sibTransId="{546EDE59-DA3E-45DD-B7CF-95C3056FFDBC}"/>
    <dgm:cxn modelId="{9805405C-C3B0-4C57-8BEB-92AB6A562FCA}" type="presOf" srcId="{FEF3C95D-2124-4A49-9074-0B2D8D740EF2}" destId="{C9C57B9D-B9CD-47FD-8398-CBF5FFE082C1}" srcOrd="0" destOrd="0" presId="urn:microsoft.com/office/officeart/2005/8/layout/vList2"/>
    <dgm:cxn modelId="{B550C74E-B997-443D-AC45-CF6C5CBABA67}" type="presParOf" srcId="{F433B587-46DE-4844-8EDE-887C1CB193EB}" destId="{EDD833B6-3E09-4747-ABFA-CB8FEEFD89CF}" srcOrd="0" destOrd="0" presId="urn:microsoft.com/office/officeart/2005/8/layout/vList2"/>
    <dgm:cxn modelId="{DE253058-0011-4D4C-820F-F51CB864E908}" type="presParOf" srcId="{F433B587-46DE-4844-8EDE-887C1CB193EB}" destId="{BB2D7CEB-4A2D-4B15-BC7C-39ABACA067FD}" srcOrd="1" destOrd="0" presId="urn:microsoft.com/office/officeart/2005/8/layout/vList2"/>
    <dgm:cxn modelId="{D38F7488-9D1D-43CA-AACF-09CA5983C963}" type="presParOf" srcId="{F433B587-46DE-4844-8EDE-887C1CB193EB}" destId="{52B9BF10-EC76-4E8C-82B6-159831442314}" srcOrd="2" destOrd="0" presId="urn:microsoft.com/office/officeart/2005/8/layout/vList2"/>
    <dgm:cxn modelId="{DD37D023-5366-411D-9B9C-12D15A44DD87}" type="presParOf" srcId="{F433B587-46DE-4844-8EDE-887C1CB193EB}" destId="{84BA1F67-6EC0-4E9A-B894-82EC986370FE}" srcOrd="3" destOrd="0" presId="urn:microsoft.com/office/officeart/2005/8/layout/vList2"/>
    <dgm:cxn modelId="{AE79B8D0-1A08-40D2-9783-AAA86F4DAB57}" type="presParOf" srcId="{F433B587-46DE-4844-8EDE-887C1CB193EB}" destId="{C9C57B9D-B9CD-47FD-8398-CBF5FFE082C1}" srcOrd="4" destOrd="0" presId="urn:microsoft.com/office/officeart/2005/8/layout/vList2"/>
    <dgm:cxn modelId="{9D3A0402-8F1F-4E2D-95AB-53D3007E29D4}" type="presParOf" srcId="{F433B587-46DE-4844-8EDE-887C1CB193EB}" destId="{F1D62EA0-942E-4EAC-992F-FFEAF144D66C}" srcOrd="5" destOrd="0" presId="urn:microsoft.com/office/officeart/2005/8/layout/vList2"/>
    <dgm:cxn modelId="{E9DCCF81-79CC-4F65-A20A-87774D6741D0}" type="presParOf" srcId="{F433B587-46DE-4844-8EDE-887C1CB193EB}" destId="{673CCF7F-0E7C-4EC0-814E-3ED51DA7B28E}"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F6BF761-4480-4EFE-8C5C-6C57FEF1A55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148783D-132E-47B5-82B9-F837F45E1407}">
      <dgm:prSet/>
      <dgm:spPr/>
      <dgm:t>
        <a:bodyPr/>
        <a:lstStyle/>
        <a:p>
          <a:r>
            <a:rPr lang="tr-TR" dirty="0"/>
            <a:t>Doküman (Belge) Kontrolü</a:t>
          </a:r>
          <a:endParaRPr lang="en-US" dirty="0"/>
        </a:p>
      </dgm:t>
    </dgm:pt>
    <dgm:pt modelId="{E5F5D2C1-AD7E-4EB6-81EC-05B5EC58DFF8}" type="parTrans" cxnId="{2581A1D2-6823-46E4-8D01-B1863ACEB49E}">
      <dgm:prSet/>
      <dgm:spPr/>
      <dgm:t>
        <a:bodyPr/>
        <a:lstStyle/>
        <a:p>
          <a:endParaRPr lang="en-US"/>
        </a:p>
      </dgm:t>
    </dgm:pt>
    <dgm:pt modelId="{F4972909-E9A1-45A9-849F-28F90738E3B4}" type="sibTrans" cxnId="{2581A1D2-6823-46E4-8D01-B1863ACEB49E}">
      <dgm:prSet/>
      <dgm:spPr/>
      <dgm:t>
        <a:bodyPr/>
        <a:lstStyle/>
        <a:p>
          <a:endParaRPr lang="en-US"/>
        </a:p>
      </dgm:t>
    </dgm:pt>
    <dgm:pt modelId="{44E5A074-B847-47E8-B8C0-1C2B2B7184B2}">
      <dgm:prSet/>
      <dgm:spPr/>
      <dgm:t>
        <a:bodyPr/>
        <a:lstStyle/>
        <a:p>
          <a:r>
            <a:rPr lang="tr-TR"/>
            <a:t>ÇYS için gerekli olan dokümantasyonun kontrolü için prosedürlerin oluşturulması</a:t>
          </a:r>
          <a:endParaRPr lang="en-US"/>
        </a:p>
      </dgm:t>
    </dgm:pt>
    <dgm:pt modelId="{202F9F13-0761-4635-AD84-115BC9A34A49}" type="parTrans" cxnId="{542CD6B2-0533-4E01-B5CF-2210681D4C4D}">
      <dgm:prSet/>
      <dgm:spPr/>
      <dgm:t>
        <a:bodyPr/>
        <a:lstStyle/>
        <a:p>
          <a:endParaRPr lang="en-US"/>
        </a:p>
      </dgm:t>
    </dgm:pt>
    <dgm:pt modelId="{6D6C4387-8EAA-445C-B07F-5FFCF7D8AA85}" type="sibTrans" cxnId="{542CD6B2-0533-4E01-B5CF-2210681D4C4D}">
      <dgm:prSet/>
      <dgm:spPr/>
      <dgm:t>
        <a:bodyPr/>
        <a:lstStyle/>
        <a:p>
          <a:endParaRPr lang="en-US"/>
        </a:p>
      </dgm:t>
    </dgm:pt>
    <dgm:pt modelId="{579BF183-44FF-4D4C-9599-59BCA5165CA4}">
      <dgm:prSet/>
      <dgm:spPr/>
      <dgm:t>
        <a:bodyPr/>
        <a:lstStyle/>
        <a:p>
          <a:r>
            <a:rPr lang="tr-TR"/>
            <a:t>Okunaklı, kontrollü,Emre amade, geçerli</a:t>
          </a:r>
          <a:endParaRPr lang="en-US"/>
        </a:p>
      </dgm:t>
    </dgm:pt>
    <dgm:pt modelId="{5013BDCC-68E7-4F35-8788-C9D8A8A56851}" type="parTrans" cxnId="{D89679F4-DF4F-439A-BDE2-D34F98A05FCA}">
      <dgm:prSet/>
      <dgm:spPr/>
      <dgm:t>
        <a:bodyPr/>
        <a:lstStyle/>
        <a:p>
          <a:endParaRPr lang="en-US"/>
        </a:p>
      </dgm:t>
    </dgm:pt>
    <dgm:pt modelId="{E4A93175-F480-44D3-96C7-7E64C0A8B040}" type="sibTrans" cxnId="{D89679F4-DF4F-439A-BDE2-D34F98A05FCA}">
      <dgm:prSet/>
      <dgm:spPr/>
      <dgm:t>
        <a:bodyPr/>
        <a:lstStyle/>
        <a:p>
          <a:endParaRPr lang="en-US"/>
        </a:p>
      </dgm:t>
    </dgm:pt>
    <dgm:pt modelId="{208B8146-DF75-4579-B886-0279765E08B2}">
      <dgm:prSet/>
      <dgm:spPr/>
      <dgm:t>
        <a:bodyPr/>
        <a:lstStyle/>
        <a:p>
          <a:r>
            <a:rPr lang="tr-TR" dirty="0"/>
            <a:t>Dış kaynaklı dokümanlar (yasa, </a:t>
          </a:r>
          <a:r>
            <a:rPr lang="tr-TR" dirty="0" smtClean="0"/>
            <a:t>yönetmelik</a:t>
          </a:r>
          <a:r>
            <a:rPr lang="tr-TR" dirty="0"/>
            <a:t>, uygulama teknik zorlukları)</a:t>
          </a:r>
          <a:endParaRPr lang="en-US" dirty="0"/>
        </a:p>
      </dgm:t>
    </dgm:pt>
    <dgm:pt modelId="{1FA1F56D-34F4-48AD-8687-5EEE8C323B0F}" type="parTrans" cxnId="{F1A1D677-7AD7-4641-BEFC-6E7A0FAEE11C}">
      <dgm:prSet/>
      <dgm:spPr/>
      <dgm:t>
        <a:bodyPr/>
        <a:lstStyle/>
        <a:p>
          <a:endParaRPr lang="en-US"/>
        </a:p>
      </dgm:t>
    </dgm:pt>
    <dgm:pt modelId="{A0A3DD8E-EC88-4AD6-9F06-9C45E3F6BE00}" type="sibTrans" cxnId="{F1A1D677-7AD7-4641-BEFC-6E7A0FAEE11C}">
      <dgm:prSet/>
      <dgm:spPr/>
      <dgm:t>
        <a:bodyPr/>
        <a:lstStyle/>
        <a:p>
          <a:endParaRPr lang="en-US"/>
        </a:p>
      </dgm:t>
    </dgm:pt>
    <dgm:pt modelId="{643B772F-AB3F-4307-B3C5-3D9044D1F200}" type="pres">
      <dgm:prSet presAssocID="{BF6BF761-4480-4EFE-8C5C-6C57FEF1A553}" presName="linear" presStyleCnt="0">
        <dgm:presLayoutVars>
          <dgm:animLvl val="lvl"/>
          <dgm:resizeHandles val="exact"/>
        </dgm:presLayoutVars>
      </dgm:prSet>
      <dgm:spPr/>
      <dgm:t>
        <a:bodyPr/>
        <a:lstStyle/>
        <a:p>
          <a:endParaRPr lang="tr-TR"/>
        </a:p>
      </dgm:t>
    </dgm:pt>
    <dgm:pt modelId="{51348F6D-B37D-40C1-BD27-870C4FAF8EF1}" type="pres">
      <dgm:prSet presAssocID="{7148783D-132E-47B5-82B9-F837F45E1407}" presName="parentText" presStyleLbl="node1" presStyleIdx="0" presStyleCnt="4">
        <dgm:presLayoutVars>
          <dgm:chMax val="0"/>
          <dgm:bulletEnabled val="1"/>
        </dgm:presLayoutVars>
      </dgm:prSet>
      <dgm:spPr/>
      <dgm:t>
        <a:bodyPr/>
        <a:lstStyle/>
        <a:p>
          <a:endParaRPr lang="tr-TR"/>
        </a:p>
      </dgm:t>
    </dgm:pt>
    <dgm:pt modelId="{CAB3435D-C6EB-4C99-9294-46C7EE6C3D55}" type="pres">
      <dgm:prSet presAssocID="{F4972909-E9A1-45A9-849F-28F90738E3B4}" presName="spacer" presStyleCnt="0"/>
      <dgm:spPr/>
    </dgm:pt>
    <dgm:pt modelId="{F39FEA8A-FF27-4365-909E-A0086C681356}" type="pres">
      <dgm:prSet presAssocID="{44E5A074-B847-47E8-B8C0-1C2B2B7184B2}" presName="parentText" presStyleLbl="node1" presStyleIdx="1" presStyleCnt="4">
        <dgm:presLayoutVars>
          <dgm:chMax val="0"/>
          <dgm:bulletEnabled val="1"/>
        </dgm:presLayoutVars>
      </dgm:prSet>
      <dgm:spPr/>
      <dgm:t>
        <a:bodyPr/>
        <a:lstStyle/>
        <a:p>
          <a:endParaRPr lang="tr-TR"/>
        </a:p>
      </dgm:t>
    </dgm:pt>
    <dgm:pt modelId="{DD41F3BA-5205-4DEE-B6A0-E7732DE09370}" type="pres">
      <dgm:prSet presAssocID="{6D6C4387-8EAA-445C-B07F-5FFCF7D8AA85}" presName="spacer" presStyleCnt="0"/>
      <dgm:spPr/>
    </dgm:pt>
    <dgm:pt modelId="{67CB2CD5-F926-4D5D-8456-EC33DCF58A9F}" type="pres">
      <dgm:prSet presAssocID="{579BF183-44FF-4D4C-9599-59BCA5165CA4}" presName="parentText" presStyleLbl="node1" presStyleIdx="2" presStyleCnt="4">
        <dgm:presLayoutVars>
          <dgm:chMax val="0"/>
          <dgm:bulletEnabled val="1"/>
        </dgm:presLayoutVars>
      </dgm:prSet>
      <dgm:spPr/>
      <dgm:t>
        <a:bodyPr/>
        <a:lstStyle/>
        <a:p>
          <a:endParaRPr lang="tr-TR"/>
        </a:p>
      </dgm:t>
    </dgm:pt>
    <dgm:pt modelId="{1A19FF48-ADC5-4E54-B6F8-FB66BC25CADA}" type="pres">
      <dgm:prSet presAssocID="{E4A93175-F480-44D3-96C7-7E64C0A8B040}" presName="spacer" presStyleCnt="0"/>
      <dgm:spPr/>
    </dgm:pt>
    <dgm:pt modelId="{FB0B2F2B-6CD0-4F07-A96A-E1B95B71C803}" type="pres">
      <dgm:prSet presAssocID="{208B8146-DF75-4579-B886-0279765E08B2}" presName="parentText" presStyleLbl="node1" presStyleIdx="3" presStyleCnt="4">
        <dgm:presLayoutVars>
          <dgm:chMax val="0"/>
          <dgm:bulletEnabled val="1"/>
        </dgm:presLayoutVars>
      </dgm:prSet>
      <dgm:spPr/>
      <dgm:t>
        <a:bodyPr/>
        <a:lstStyle/>
        <a:p>
          <a:endParaRPr lang="tr-TR"/>
        </a:p>
      </dgm:t>
    </dgm:pt>
  </dgm:ptLst>
  <dgm:cxnLst>
    <dgm:cxn modelId="{F1A1D677-7AD7-4641-BEFC-6E7A0FAEE11C}" srcId="{BF6BF761-4480-4EFE-8C5C-6C57FEF1A553}" destId="{208B8146-DF75-4579-B886-0279765E08B2}" srcOrd="3" destOrd="0" parTransId="{1FA1F56D-34F4-48AD-8687-5EEE8C323B0F}" sibTransId="{A0A3DD8E-EC88-4AD6-9F06-9C45E3F6BE00}"/>
    <dgm:cxn modelId="{2581A1D2-6823-46E4-8D01-B1863ACEB49E}" srcId="{BF6BF761-4480-4EFE-8C5C-6C57FEF1A553}" destId="{7148783D-132E-47B5-82B9-F837F45E1407}" srcOrd="0" destOrd="0" parTransId="{E5F5D2C1-AD7E-4EB6-81EC-05B5EC58DFF8}" sibTransId="{F4972909-E9A1-45A9-849F-28F90738E3B4}"/>
    <dgm:cxn modelId="{513E3B77-E08B-494D-A1BB-4AB6C21AB3DC}" type="presOf" srcId="{208B8146-DF75-4579-B886-0279765E08B2}" destId="{FB0B2F2B-6CD0-4F07-A96A-E1B95B71C803}" srcOrd="0" destOrd="0" presId="urn:microsoft.com/office/officeart/2005/8/layout/vList2"/>
    <dgm:cxn modelId="{58F7B1A5-356C-413F-BFA3-2B04D9A78BEF}" type="presOf" srcId="{7148783D-132E-47B5-82B9-F837F45E1407}" destId="{51348F6D-B37D-40C1-BD27-870C4FAF8EF1}" srcOrd="0" destOrd="0" presId="urn:microsoft.com/office/officeart/2005/8/layout/vList2"/>
    <dgm:cxn modelId="{EC0AD949-62AB-4918-A45D-E0775AAC43A4}" type="presOf" srcId="{BF6BF761-4480-4EFE-8C5C-6C57FEF1A553}" destId="{643B772F-AB3F-4307-B3C5-3D9044D1F200}" srcOrd="0" destOrd="0" presId="urn:microsoft.com/office/officeart/2005/8/layout/vList2"/>
    <dgm:cxn modelId="{542CD6B2-0533-4E01-B5CF-2210681D4C4D}" srcId="{BF6BF761-4480-4EFE-8C5C-6C57FEF1A553}" destId="{44E5A074-B847-47E8-B8C0-1C2B2B7184B2}" srcOrd="1" destOrd="0" parTransId="{202F9F13-0761-4635-AD84-115BC9A34A49}" sibTransId="{6D6C4387-8EAA-445C-B07F-5FFCF7D8AA85}"/>
    <dgm:cxn modelId="{5DB6EA52-DEF8-405A-9685-DDB2A8D2B027}" type="presOf" srcId="{579BF183-44FF-4D4C-9599-59BCA5165CA4}" destId="{67CB2CD5-F926-4D5D-8456-EC33DCF58A9F}" srcOrd="0" destOrd="0" presId="urn:microsoft.com/office/officeart/2005/8/layout/vList2"/>
    <dgm:cxn modelId="{D89679F4-DF4F-439A-BDE2-D34F98A05FCA}" srcId="{BF6BF761-4480-4EFE-8C5C-6C57FEF1A553}" destId="{579BF183-44FF-4D4C-9599-59BCA5165CA4}" srcOrd="2" destOrd="0" parTransId="{5013BDCC-68E7-4F35-8788-C9D8A8A56851}" sibTransId="{E4A93175-F480-44D3-96C7-7E64C0A8B040}"/>
    <dgm:cxn modelId="{E13DA85D-785F-4725-9CB7-F362BD3F2430}" type="presOf" srcId="{44E5A074-B847-47E8-B8C0-1C2B2B7184B2}" destId="{F39FEA8A-FF27-4365-909E-A0086C681356}" srcOrd="0" destOrd="0" presId="urn:microsoft.com/office/officeart/2005/8/layout/vList2"/>
    <dgm:cxn modelId="{606837CD-2AA6-430C-9A09-BE646BA5083B}" type="presParOf" srcId="{643B772F-AB3F-4307-B3C5-3D9044D1F200}" destId="{51348F6D-B37D-40C1-BD27-870C4FAF8EF1}" srcOrd="0" destOrd="0" presId="urn:microsoft.com/office/officeart/2005/8/layout/vList2"/>
    <dgm:cxn modelId="{4901BBF4-9364-4401-8D21-45D2E996A01E}" type="presParOf" srcId="{643B772F-AB3F-4307-B3C5-3D9044D1F200}" destId="{CAB3435D-C6EB-4C99-9294-46C7EE6C3D55}" srcOrd="1" destOrd="0" presId="urn:microsoft.com/office/officeart/2005/8/layout/vList2"/>
    <dgm:cxn modelId="{C79C4346-9D1C-4A04-82EF-7C2B53F0DA9C}" type="presParOf" srcId="{643B772F-AB3F-4307-B3C5-3D9044D1F200}" destId="{F39FEA8A-FF27-4365-909E-A0086C681356}" srcOrd="2" destOrd="0" presId="urn:microsoft.com/office/officeart/2005/8/layout/vList2"/>
    <dgm:cxn modelId="{CC7658FD-F495-4D1B-9BF5-C856070BE1A9}" type="presParOf" srcId="{643B772F-AB3F-4307-B3C5-3D9044D1F200}" destId="{DD41F3BA-5205-4DEE-B6A0-E7732DE09370}" srcOrd="3" destOrd="0" presId="urn:microsoft.com/office/officeart/2005/8/layout/vList2"/>
    <dgm:cxn modelId="{1C05C436-59F5-4BF5-B8DD-4F83FB6DC9F6}" type="presParOf" srcId="{643B772F-AB3F-4307-B3C5-3D9044D1F200}" destId="{67CB2CD5-F926-4D5D-8456-EC33DCF58A9F}" srcOrd="4" destOrd="0" presId="urn:microsoft.com/office/officeart/2005/8/layout/vList2"/>
    <dgm:cxn modelId="{E3274744-FEF6-4A76-9FE6-4537830B9B83}" type="presParOf" srcId="{643B772F-AB3F-4307-B3C5-3D9044D1F200}" destId="{1A19FF48-ADC5-4E54-B6F8-FB66BC25CADA}" srcOrd="5" destOrd="0" presId="urn:microsoft.com/office/officeart/2005/8/layout/vList2"/>
    <dgm:cxn modelId="{83EC60DA-06CB-45E1-8C66-5E9DCBFF27C3}" type="presParOf" srcId="{643B772F-AB3F-4307-B3C5-3D9044D1F200}" destId="{FB0B2F2B-6CD0-4F07-A96A-E1B95B71C803}"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06917-3468-4AC1-A77C-48345AD41C5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26374DA3-9284-44C7-8308-6D0A75D8CD24}">
      <dgm:prSet/>
      <dgm:spPr/>
      <dgm:t>
        <a:bodyPr/>
        <a:lstStyle/>
        <a:p>
          <a:r>
            <a:rPr lang="tr-TR" b="1" dirty="0" err="1" smtClean="0"/>
            <a:t>Technical</a:t>
          </a:r>
          <a:r>
            <a:rPr lang="tr-TR" b="1" dirty="0" smtClean="0"/>
            <a:t> </a:t>
          </a:r>
          <a:r>
            <a:rPr lang="tr-TR" b="1" dirty="0" err="1" smtClean="0"/>
            <a:t>Committee</a:t>
          </a:r>
          <a:r>
            <a:rPr lang="tr-TR" b="1" dirty="0" smtClean="0"/>
            <a:t> (</a:t>
          </a:r>
          <a:r>
            <a:rPr lang="tr-TR" dirty="0" smtClean="0"/>
            <a:t>TC 207) </a:t>
          </a:r>
          <a:r>
            <a:rPr lang="tr-TR" dirty="0"/>
            <a:t>/ 1993 </a:t>
          </a:r>
          <a:endParaRPr lang="en-US" dirty="0"/>
        </a:p>
      </dgm:t>
    </dgm:pt>
    <dgm:pt modelId="{E2A69412-0D6A-4FE1-AE61-1715F1ECC470}" type="parTrans" cxnId="{55FA7CF2-FC35-4DEA-ACC9-FFB6D394ADDD}">
      <dgm:prSet/>
      <dgm:spPr/>
      <dgm:t>
        <a:bodyPr/>
        <a:lstStyle/>
        <a:p>
          <a:endParaRPr lang="en-US"/>
        </a:p>
      </dgm:t>
    </dgm:pt>
    <dgm:pt modelId="{2F1B666B-2EC1-4278-B227-FCCC794DBC34}" type="sibTrans" cxnId="{55FA7CF2-FC35-4DEA-ACC9-FFB6D394ADDD}">
      <dgm:prSet/>
      <dgm:spPr/>
      <dgm:t>
        <a:bodyPr/>
        <a:lstStyle/>
        <a:p>
          <a:endParaRPr lang="en-US"/>
        </a:p>
      </dgm:t>
    </dgm:pt>
    <dgm:pt modelId="{F3A5A33B-AE5E-4611-8693-6C7206F37ED6}">
      <dgm:prSet/>
      <dgm:spPr/>
      <dgm:t>
        <a:bodyPr/>
        <a:lstStyle/>
        <a:p>
          <a:r>
            <a:rPr lang="tr-TR" dirty="0"/>
            <a:t>Amacı ‘’Çevre yönetim araç </a:t>
          </a:r>
          <a:r>
            <a:rPr lang="tr-TR" dirty="0" smtClean="0"/>
            <a:t>ve </a:t>
          </a:r>
          <a:r>
            <a:rPr lang="tr-TR" dirty="0"/>
            <a:t>sistemleri alanında standardizasyon sağlamaktır.’’ </a:t>
          </a:r>
          <a:endParaRPr lang="en-US" dirty="0"/>
        </a:p>
      </dgm:t>
    </dgm:pt>
    <dgm:pt modelId="{E34E6A16-E88A-491A-8EBB-C3AB47D97E6C}" type="parTrans" cxnId="{5D334904-6981-4479-B338-9C5C45FA2553}">
      <dgm:prSet/>
      <dgm:spPr/>
      <dgm:t>
        <a:bodyPr/>
        <a:lstStyle/>
        <a:p>
          <a:endParaRPr lang="en-US"/>
        </a:p>
      </dgm:t>
    </dgm:pt>
    <dgm:pt modelId="{E31D8C87-F217-4884-8848-51647EB5CF06}" type="sibTrans" cxnId="{5D334904-6981-4479-B338-9C5C45FA2553}">
      <dgm:prSet/>
      <dgm:spPr/>
      <dgm:t>
        <a:bodyPr/>
        <a:lstStyle/>
        <a:p>
          <a:endParaRPr lang="en-US"/>
        </a:p>
      </dgm:t>
    </dgm:pt>
    <dgm:pt modelId="{1E4BF048-253F-4EB4-854F-4272E7705223}">
      <dgm:prSet/>
      <dgm:spPr/>
      <dgm:t>
        <a:bodyPr/>
        <a:lstStyle/>
        <a:p>
          <a:r>
            <a:rPr lang="tr-TR" dirty="0"/>
            <a:t>72 üye ülke ve 40 organizasyon katılmaktadır.</a:t>
          </a:r>
          <a:endParaRPr lang="en-US" dirty="0"/>
        </a:p>
      </dgm:t>
    </dgm:pt>
    <dgm:pt modelId="{F9981EAF-D6C7-4254-877C-64F54969456D}" type="parTrans" cxnId="{F2BC64B4-9226-4E54-88F7-A92330D4F343}">
      <dgm:prSet/>
      <dgm:spPr/>
      <dgm:t>
        <a:bodyPr/>
        <a:lstStyle/>
        <a:p>
          <a:endParaRPr lang="en-US"/>
        </a:p>
      </dgm:t>
    </dgm:pt>
    <dgm:pt modelId="{151C603E-7B4F-4F49-BD5C-C354DD189DE8}" type="sibTrans" cxnId="{F2BC64B4-9226-4E54-88F7-A92330D4F343}">
      <dgm:prSet/>
      <dgm:spPr/>
      <dgm:t>
        <a:bodyPr/>
        <a:lstStyle/>
        <a:p>
          <a:endParaRPr lang="en-US"/>
        </a:p>
      </dgm:t>
    </dgm:pt>
    <dgm:pt modelId="{9011D263-DB86-4DA1-BF60-B2DAB117A958}">
      <dgm:prSet/>
      <dgm:spPr/>
      <dgm:t>
        <a:bodyPr/>
        <a:lstStyle/>
        <a:p>
          <a:r>
            <a:rPr lang="tr-TR"/>
            <a:t>ISO 14000 serisini geliştirmektedir.</a:t>
          </a:r>
          <a:endParaRPr lang="en-US"/>
        </a:p>
      </dgm:t>
    </dgm:pt>
    <dgm:pt modelId="{40BC5D9C-865E-4290-AD6C-A272241B3786}" type="parTrans" cxnId="{DCBC6703-01CA-4793-BA16-8050F0E45CAC}">
      <dgm:prSet/>
      <dgm:spPr/>
      <dgm:t>
        <a:bodyPr/>
        <a:lstStyle/>
        <a:p>
          <a:endParaRPr lang="en-US"/>
        </a:p>
      </dgm:t>
    </dgm:pt>
    <dgm:pt modelId="{16490F46-B34F-4C57-9655-E828B50701DA}" type="sibTrans" cxnId="{DCBC6703-01CA-4793-BA16-8050F0E45CAC}">
      <dgm:prSet/>
      <dgm:spPr/>
      <dgm:t>
        <a:bodyPr/>
        <a:lstStyle/>
        <a:p>
          <a:endParaRPr lang="en-US"/>
        </a:p>
      </dgm:t>
    </dgm:pt>
    <dgm:pt modelId="{99189125-D492-404D-B80F-2A82B16894CC}">
      <dgm:prSet/>
      <dgm:spPr/>
      <dgm:t>
        <a:bodyPr/>
        <a:lstStyle/>
        <a:p>
          <a:r>
            <a:rPr lang="tr-TR"/>
            <a:t>İlk ISO ISO 14000 standartları Eylül 1996’da yayınlanmıştır.</a:t>
          </a:r>
          <a:endParaRPr lang="en-US"/>
        </a:p>
      </dgm:t>
    </dgm:pt>
    <dgm:pt modelId="{55C507D7-B4E0-43AE-9802-89F816C670E5}" type="parTrans" cxnId="{13C6C868-A3DC-4F3E-A00E-6C9895C89843}">
      <dgm:prSet/>
      <dgm:spPr/>
      <dgm:t>
        <a:bodyPr/>
        <a:lstStyle/>
        <a:p>
          <a:endParaRPr lang="en-US"/>
        </a:p>
      </dgm:t>
    </dgm:pt>
    <dgm:pt modelId="{B936E0BC-D918-4670-9654-145E14A54265}" type="sibTrans" cxnId="{13C6C868-A3DC-4F3E-A00E-6C9895C89843}">
      <dgm:prSet/>
      <dgm:spPr/>
      <dgm:t>
        <a:bodyPr/>
        <a:lstStyle/>
        <a:p>
          <a:endParaRPr lang="en-US"/>
        </a:p>
      </dgm:t>
    </dgm:pt>
    <dgm:pt modelId="{CED8BAC3-DE05-4BCF-AD5D-E9E7FA219FF3}" type="pres">
      <dgm:prSet presAssocID="{C1006917-3468-4AC1-A77C-48345AD41C54}" presName="linear" presStyleCnt="0">
        <dgm:presLayoutVars>
          <dgm:animLvl val="lvl"/>
          <dgm:resizeHandles val="exact"/>
        </dgm:presLayoutVars>
      </dgm:prSet>
      <dgm:spPr/>
      <dgm:t>
        <a:bodyPr/>
        <a:lstStyle/>
        <a:p>
          <a:endParaRPr lang="tr-TR"/>
        </a:p>
      </dgm:t>
    </dgm:pt>
    <dgm:pt modelId="{D40F621F-6264-48F6-82D6-3D9314F61D51}" type="pres">
      <dgm:prSet presAssocID="{26374DA3-9284-44C7-8308-6D0A75D8CD24}" presName="parentText" presStyleLbl="node1" presStyleIdx="0" presStyleCnt="5">
        <dgm:presLayoutVars>
          <dgm:chMax val="0"/>
          <dgm:bulletEnabled val="1"/>
        </dgm:presLayoutVars>
      </dgm:prSet>
      <dgm:spPr/>
      <dgm:t>
        <a:bodyPr/>
        <a:lstStyle/>
        <a:p>
          <a:endParaRPr lang="tr-TR"/>
        </a:p>
      </dgm:t>
    </dgm:pt>
    <dgm:pt modelId="{A69C55B5-42F6-4E4B-A48B-11336C9C9EE6}" type="pres">
      <dgm:prSet presAssocID="{2F1B666B-2EC1-4278-B227-FCCC794DBC34}" presName="spacer" presStyleCnt="0"/>
      <dgm:spPr/>
    </dgm:pt>
    <dgm:pt modelId="{490101EE-3767-48D4-9210-C12E7A83B6A1}" type="pres">
      <dgm:prSet presAssocID="{F3A5A33B-AE5E-4611-8693-6C7206F37ED6}" presName="parentText" presStyleLbl="node1" presStyleIdx="1" presStyleCnt="5">
        <dgm:presLayoutVars>
          <dgm:chMax val="0"/>
          <dgm:bulletEnabled val="1"/>
        </dgm:presLayoutVars>
      </dgm:prSet>
      <dgm:spPr/>
      <dgm:t>
        <a:bodyPr/>
        <a:lstStyle/>
        <a:p>
          <a:endParaRPr lang="tr-TR"/>
        </a:p>
      </dgm:t>
    </dgm:pt>
    <dgm:pt modelId="{8B0C4B49-25BD-4692-B6DC-B4DA2618BE66}" type="pres">
      <dgm:prSet presAssocID="{E31D8C87-F217-4884-8848-51647EB5CF06}" presName="spacer" presStyleCnt="0"/>
      <dgm:spPr/>
    </dgm:pt>
    <dgm:pt modelId="{D72BDD06-13A7-4041-BD9C-62A68AD5350D}" type="pres">
      <dgm:prSet presAssocID="{1E4BF048-253F-4EB4-854F-4272E7705223}" presName="parentText" presStyleLbl="node1" presStyleIdx="2" presStyleCnt="5">
        <dgm:presLayoutVars>
          <dgm:chMax val="0"/>
          <dgm:bulletEnabled val="1"/>
        </dgm:presLayoutVars>
      </dgm:prSet>
      <dgm:spPr/>
      <dgm:t>
        <a:bodyPr/>
        <a:lstStyle/>
        <a:p>
          <a:endParaRPr lang="tr-TR"/>
        </a:p>
      </dgm:t>
    </dgm:pt>
    <dgm:pt modelId="{D8D3EDDB-73BB-4B77-9649-665050CF3BE6}" type="pres">
      <dgm:prSet presAssocID="{151C603E-7B4F-4F49-BD5C-C354DD189DE8}" presName="spacer" presStyleCnt="0"/>
      <dgm:spPr/>
    </dgm:pt>
    <dgm:pt modelId="{E64186FD-21D3-4E55-8A5A-9EEE21BA2835}" type="pres">
      <dgm:prSet presAssocID="{9011D263-DB86-4DA1-BF60-B2DAB117A958}" presName="parentText" presStyleLbl="node1" presStyleIdx="3" presStyleCnt="5">
        <dgm:presLayoutVars>
          <dgm:chMax val="0"/>
          <dgm:bulletEnabled val="1"/>
        </dgm:presLayoutVars>
      </dgm:prSet>
      <dgm:spPr/>
      <dgm:t>
        <a:bodyPr/>
        <a:lstStyle/>
        <a:p>
          <a:endParaRPr lang="tr-TR"/>
        </a:p>
      </dgm:t>
    </dgm:pt>
    <dgm:pt modelId="{F1D19390-7997-419A-A5FE-29D61BCDD7F3}" type="pres">
      <dgm:prSet presAssocID="{16490F46-B34F-4C57-9655-E828B50701DA}" presName="spacer" presStyleCnt="0"/>
      <dgm:spPr/>
    </dgm:pt>
    <dgm:pt modelId="{A1C6E061-A663-47F1-9784-5FAF2A69C53C}" type="pres">
      <dgm:prSet presAssocID="{99189125-D492-404D-B80F-2A82B16894CC}" presName="parentText" presStyleLbl="node1" presStyleIdx="4" presStyleCnt="5">
        <dgm:presLayoutVars>
          <dgm:chMax val="0"/>
          <dgm:bulletEnabled val="1"/>
        </dgm:presLayoutVars>
      </dgm:prSet>
      <dgm:spPr/>
      <dgm:t>
        <a:bodyPr/>
        <a:lstStyle/>
        <a:p>
          <a:endParaRPr lang="tr-TR"/>
        </a:p>
      </dgm:t>
    </dgm:pt>
  </dgm:ptLst>
  <dgm:cxnLst>
    <dgm:cxn modelId="{78B8FC90-E50D-44D7-8A3E-B517D0BE29DA}" type="presOf" srcId="{1E4BF048-253F-4EB4-854F-4272E7705223}" destId="{D72BDD06-13A7-4041-BD9C-62A68AD5350D}" srcOrd="0" destOrd="0" presId="urn:microsoft.com/office/officeart/2005/8/layout/vList2"/>
    <dgm:cxn modelId="{89911963-34B3-4FE3-A55F-7074A9DE70D1}" type="presOf" srcId="{99189125-D492-404D-B80F-2A82B16894CC}" destId="{A1C6E061-A663-47F1-9784-5FAF2A69C53C}" srcOrd="0" destOrd="0" presId="urn:microsoft.com/office/officeart/2005/8/layout/vList2"/>
    <dgm:cxn modelId="{7DC3AA5B-BCBA-4EE4-A7E8-20507F9A858E}" type="presOf" srcId="{26374DA3-9284-44C7-8308-6D0A75D8CD24}" destId="{D40F621F-6264-48F6-82D6-3D9314F61D51}" srcOrd="0" destOrd="0" presId="urn:microsoft.com/office/officeart/2005/8/layout/vList2"/>
    <dgm:cxn modelId="{AE8C6545-37E1-425B-96AA-8602DFF08474}" type="presOf" srcId="{C1006917-3468-4AC1-A77C-48345AD41C54}" destId="{CED8BAC3-DE05-4BCF-AD5D-E9E7FA219FF3}" srcOrd="0" destOrd="0" presId="urn:microsoft.com/office/officeart/2005/8/layout/vList2"/>
    <dgm:cxn modelId="{55FA7CF2-FC35-4DEA-ACC9-FFB6D394ADDD}" srcId="{C1006917-3468-4AC1-A77C-48345AD41C54}" destId="{26374DA3-9284-44C7-8308-6D0A75D8CD24}" srcOrd="0" destOrd="0" parTransId="{E2A69412-0D6A-4FE1-AE61-1715F1ECC470}" sibTransId="{2F1B666B-2EC1-4278-B227-FCCC794DBC34}"/>
    <dgm:cxn modelId="{B5C4C778-6119-4837-98F7-DE060B355C98}" type="presOf" srcId="{9011D263-DB86-4DA1-BF60-B2DAB117A958}" destId="{E64186FD-21D3-4E55-8A5A-9EEE21BA2835}" srcOrd="0" destOrd="0" presId="urn:microsoft.com/office/officeart/2005/8/layout/vList2"/>
    <dgm:cxn modelId="{DCBC6703-01CA-4793-BA16-8050F0E45CAC}" srcId="{C1006917-3468-4AC1-A77C-48345AD41C54}" destId="{9011D263-DB86-4DA1-BF60-B2DAB117A958}" srcOrd="3" destOrd="0" parTransId="{40BC5D9C-865E-4290-AD6C-A272241B3786}" sibTransId="{16490F46-B34F-4C57-9655-E828B50701DA}"/>
    <dgm:cxn modelId="{13C6C868-A3DC-4F3E-A00E-6C9895C89843}" srcId="{C1006917-3468-4AC1-A77C-48345AD41C54}" destId="{99189125-D492-404D-B80F-2A82B16894CC}" srcOrd="4" destOrd="0" parTransId="{55C507D7-B4E0-43AE-9802-89F816C670E5}" sibTransId="{B936E0BC-D918-4670-9654-145E14A54265}"/>
    <dgm:cxn modelId="{6110FE8D-EA90-4F88-ABFB-D86537605FAE}" type="presOf" srcId="{F3A5A33B-AE5E-4611-8693-6C7206F37ED6}" destId="{490101EE-3767-48D4-9210-C12E7A83B6A1}" srcOrd="0" destOrd="0" presId="urn:microsoft.com/office/officeart/2005/8/layout/vList2"/>
    <dgm:cxn modelId="{F2BC64B4-9226-4E54-88F7-A92330D4F343}" srcId="{C1006917-3468-4AC1-A77C-48345AD41C54}" destId="{1E4BF048-253F-4EB4-854F-4272E7705223}" srcOrd="2" destOrd="0" parTransId="{F9981EAF-D6C7-4254-877C-64F54969456D}" sibTransId="{151C603E-7B4F-4F49-BD5C-C354DD189DE8}"/>
    <dgm:cxn modelId="{5D334904-6981-4479-B338-9C5C45FA2553}" srcId="{C1006917-3468-4AC1-A77C-48345AD41C54}" destId="{F3A5A33B-AE5E-4611-8693-6C7206F37ED6}" srcOrd="1" destOrd="0" parTransId="{E34E6A16-E88A-491A-8EBB-C3AB47D97E6C}" sibTransId="{E31D8C87-F217-4884-8848-51647EB5CF06}"/>
    <dgm:cxn modelId="{B15CF1D0-44AB-4BB3-AF8E-8E51C1F91E7A}" type="presParOf" srcId="{CED8BAC3-DE05-4BCF-AD5D-E9E7FA219FF3}" destId="{D40F621F-6264-48F6-82D6-3D9314F61D51}" srcOrd="0" destOrd="0" presId="urn:microsoft.com/office/officeart/2005/8/layout/vList2"/>
    <dgm:cxn modelId="{C721F2BD-2E39-418D-8FD3-261591C2FAC2}" type="presParOf" srcId="{CED8BAC3-DE05-4BCF-AD5D-E9E7FA219FF3}" destId="{A69C55B5-42F6-4E4B-A48B-11336C9C9EE6}" srcOrd="1" destOrd="0" presId="urn:microsoft.com/office/officeart/2005/8/layout/vList2"/>
    <dgm:cxn modelId="{7D7B2757-3C38-43BC-88BB-37C143DF5826}" type="presParOf" srcId="{CED8BAC3-DE05-4BCF-AD5D-E9E7FA219FF3}" destId="{490101EE-3767-48D4-9210-C12E7A83B6A1}" srcOrd="2" destOrd="0" presId="urn:microsoft.com/office/officeart/2005/8/layout/vList2"/>
    <dgm:cxn modelId="{0961644D-28B2-406D-8046-9E2D697371B7}" type="presParOf" srcId="{CED8BAC3-DE05-4BCF-AD5D-E9E7FA219FF3}" destId="{8B0C4B49-25BD-4692-B6DC-B4DA2618BE66}" srcOrd="3" destOrd="0" presId="urn:microsoft.com/office/officeart/2005/8/layout/vList2"/>
    <dgm:cxn modelId="{CFE6B45F-C855-480E-BF0A-9C334A501087}" type="presParOf" srcId="{CED8BAC3-DE05-4BCF-AD5D-E9E7FA219FF3}" destId="{D72BDD06-13A7-4041-BD9C-62A68AD5350D}" srcOrd="4" destOrd="0" presId="urn:microsoft.com/office/officeart/2005/8/layout/vList2"/>
    <dgm:cxn modelId="{5D7524C4-8D4F-451B-971E-3423F6D717B3}" type="presParOf" srcId="{CED8BAC3-DE05-4BCF-AD5D-E9E7FA219FF3}" destId="{D8D3EDDB-73BB-4B77-9649-665050CF3BE6}" srcOrd="5" destOrd="0" presId="urn:microsoft.com/office/officeart/2005/8/layout/vList2"/>
    <dgm:cxn modelId="{16A9D178-2F74-4C1A-B794-8AB393CD53A9}" type="presParOf" srcId="{CED8BAC3-DE05-4BCF-AD5D-E9E7FA219FF3}" destId="{E64186FD-21D3-4E55-8A5A-9EEE21BA2835}" srcOrd="6" destOrd="0" presId="urn:microsoft.com/office/officeart/2005/8/layout/vList2"/>
    <dgm:cxn modelId="{EF990600-F6B2-44FC-8D04-54DC4B077168}" type="presParOf" srcId="{CED8BAC3-DE05-4BCF-AD5D-E9E7FA219FF3}" destId="{F1D19390-7997-419A-A5FE-29D61BCDD7F3}" srcOrd="7" destOrd="0" presId="urn:microsoft.com/office/officeart/2005/8/layout/vList2"/>
    <dgm:cxn modelId="{DA7ED2A7-FFDD-4B6C-8AF1-B5737D8B2B18}" type="presParOf" srcId="{CED8BAC3-DE05-4BCF-AD5D-E9E7FA219FF3}" destId="{A1C6E061-A663-47F1-9784-5FAF2A69C53C}"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76B066-9D42-4A34-A77F-290A502B4F5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6C359DC-49E3-4D74-8443-496E0147B82F}">
      <dgm:prSet/>
      <dgm:spPr/>
      <dgm:t>
        <a:bodyPr/>
        <a:lstStyle/>
        <a:p>
          <a:r>
            <a:rPr lang="tr-TR"/>
            <a:t>İzleme ve Ölçme</a:t>
          </a:r>
          <a:endParaRPr lang="en-US"/>
        </a:p>
      </dgm:t>
    </dgm:pt>
    <dgm:pt modelId="{7578E661-3352-41A0-8790-397842D12BB7}" type="parTrans" cxnId="{BA7EE0E8-A27A-43AA-969D-38307B1DC4E0}">
      <dgm:prSet/>
      <dgm:spPr/>
      <dgm:t>
        <a:bodyPr/>
        <a:lstStyle/>
        <a:p>
          <a:endParaRPr lang="en-US"/>
        </a:p>
      </dgm:t>
    </dgm:pt>
    <dgm:pt modelId="{8DC92BC5-25CF-416C-A19E-A512F8B23607}" type="sibTrans" cxnId="{BA7EE0E8-A27A-43AA-969D-38307B1DC4E0}">
      <dgm:prSet/>
      <dgm:spPr/>
      <dgm:t>
        <a:bodyPr/>
        <a:lstStyle/>
        <a:p>
          <a:endParaRPr lang="en-US"/>
        </a:p>
      </dgm:t>
    </dgm:pt>
    <dgm:pt modelId="{3FA6D671-1426-42DE-A6C1-BB4C751E87D1}">
      <dgm:prSet/>
      <dgm:spPr/>
      <dgm:t>
        <a:bodyPr/>
        <a:lstStyle/>
        <a:p>
          <a:r>
            <a:rPr lang="tr-TR"/>
            <a:t>Çevre üzerinde önemli etkisi olan operasyon ve aktivitelerin ölçülmesi - izlenmesi için prosedürler oluşturulması</a:t>
          </a:r>
          <a:endParaRPr lang="en-US"/>
        </a:p>
      </dgm:t>
    </dgm:pt>
    <dgm:pt modelId="{50D5D9FC-FE28-4E3C-A008-8CE909A308D5}" type="parTrans" cxnId="{625D0A03-87EC-4526-A2A4-E5E5811A5CDE}">
      <dgm:prSet/>
      <dgm:spPr/>
      <dgm:t>
        <a:bodyPr/>
        <a:lstStyle/>
        <a:p>
          <a:endParaRPr lang="en-US"/>
        </a:p>
      </dgm:t>
    </dgm:pt>
    <dgm:pt modelId="{188C5DF4-34B0-4AAA-BE25-8C96BDBBA7CA}" type="sibTrans" cxnId="{625D0A03-87EC-4526-A2A4-E5E5811A5CDE}">
      <dgm:prSet/>
      <dgm:spPr/>
      <dgm:t>
        <a:bodyPr/>
        <a:lstStyle/>
        <a:p>
          <a:endParaRPr lang="en-US"/>
        </a:p>
      </dgm:t>
    </dgm:pt>
    <dgm:pt modelId="{69257CED-7201-45DD-B322-5B83B8155665}">
      <dgm:prSet/>
      <dgm:spPr/>
      <dgm:t>
        <a:bodyPr/>
        <a:lstStyle/>
        <a:p>
          <a:r>
            <a:rPr lang="tr-TR"/>
            <a:t>➤Performans izleme, kontrol sistemleri kalibrasyon, özel ölçümler, düzenli kayıtlar</a:t>
          </a:r>
          <a:endParaRPr lang="en-US"/>
        </a:p>
      </dgm:t>
    </dgm:pt>
    <dgm:pt modelId="{1E1F0794-33F7-4B61-9ADE-BF8BBAE2922B}" type="parTrans" cxnId="{CD477DF5-EF44-4A8F-AFAF-F4FF4995C554}">
      <dgm:prSet/>
      <dgm:spPr/>
      <dgm:t>
        <a:bodyPr/>
        <a:lstStyle/>
        <a:p>
          <a:endParaRPr lang="en-US"/>
        </a:p>
      </dgm:t>
    </dgm:pt>
    <dgm:pt modelId="{6E1402C5-3A81-4CAE-9076-1019E69CE47F}" type="sibTrans" cxnId="{CD477DF5-EF44-4A8F-AFAF-F4FF4995C554}">
      <dgm:prSet/>
      <dgm:spPr/>
      <dgm:t>
        <a:bodyPr/>
        <a:lstStyle/>
        <a:p>
          <a:endParaRPr lang="en-US"/>
        </a:p>
      </dgm:t>
    </dgm:pt>
    <dgm:pt modelId="{7F35B683-7346-43DE-8E6C-14DC6E57AE60}" type="pres">
      <dgm:prSet presAssocID="{AA76B066-9D42-4A34-A77F-290A502B4F56}" presName="linear" presStyleCnt="0">
        <dgm:presLayoutVars>
          <dgm:animLvl val="lvl"/>
          <dgm:resizeHandles val="exact"/>
        </dgm:presLayoutVars>
      </dgm:prSet>
      <dgm:spPr/>
      <dgm:t>
        <a:bodyPr/>
        <a:lstStyle/>
        <a:p>
          <a:endParaRPr lang="tr-TR"/>
        </a:p>
      </dgm:t>
    </dgm:pt>
    <dgm:pt modelId="{E154E1B4-218D-4CFF-84C7-DD4AB2227E9D}" type="pres">
      <dgm:prSet presAssocID="{66C359DC-49E3-4D74-8443-496E0147B82F}" presName="parentText" presStyleLbl="node1" presStyleIdx="0" presStyleCnt="3">
        <dgm:presLayoutVars>
          <dgm:chMax val="0"/>
          <dgm:bulletEnabled val="1"/>
        </dgm:presLayoutVars>
      </dgm:prSet>
      <dgm:spPr/>
      <dgm:t>
        <a:bodyPr/>
        <a:lstStyle/>
        <a:p>
          <a:endParaRPr lang="tr-TR"/>
        </a:p>
      </dgm:t>
    </dgm:pt>
    <dgm:pt modelId="{1EE00E58-9916-4318-82E6-29721DDB196F}" type="pres">
      <dgm:prSet presAssocID="{8DC92BC5-25CF-416C-A19E-A512F8B23607}" presName="spacer" presStyleCnt="0"/>
      <dgm:spPr/>
    </dgm:pt>
    <dgm:pt modelId="{9EDF406A-D7AE-4577-85CF-F0558ADE8F05}" type="pres">
      <dgm:prSet presAssocID="{3FA6D671-1426-42DE-A6C1-BB4C751E87D1}" presName="parentText" presStyleLbl="node1" presStyleIdx="1" presStyleCnt="3">
        <dgm:presLayoutVars>
          <dgm:chMax val="0"/>
          <dgm:bulletEnabled val="1"/>
        </dgm:presLayoutVars>
      </dgm:prSet>
      <dgm:spPr/>
      <dgm:t>
        <a:bodyPr/>
        <a:lstStyle/>
        <a:p>
          <a:endParaRPr lang="tr-TR"/>
        </a:p>
      </dgm:t>
    </dgm:pt>
    <dgm:pt modelId="{32A8B6CD-3843-47CB-A56B-8DDDBB2D81D0}" type="pres">
      <dgm:prSet presAssocID="{188C5DF4-34B0-4AAA-BE25-8C96BDBBA7CA}" presName="spacer" presStyleCnt="0"/>
      <dgm:spPr/>
    </dgm:pt>
    <dgm:pt modelId="{83A021AF-BBFE-41CF-BE62-AD148466994D}" type="pres">
      <dgm:prSet presAssocID="{69257CED-7201-45DD-B322-5B83B8155665}" presName="parentText" presStyleLbl="node1" presStyleIdx="2" presStyleCnt="3">
        <dgm:presLayoutVars>
          <dgm:chMax val="0"/>
          <dgm:bulletEnabled val="1"/>
        </dgm:presLayoutVars>
      </dgm:prSet>
      <dgm:spPr/>
      <dgm:t>
        <a:bodyPr/>
        <a:lstStyle/>
        <a:p>
          <a:endParaRPr lang="tr-TR"/>
        </a:p>
      </dgm:t>
    </dgm:pt>
  </dgm:ptLst>
  <dgm:cxnLst>
    <dgm:cxn modelId="{232FC97D-C844-42F7-9FA9-451174151FCC}" type="presOf" srcId="{69257CED-7201-45DD-B322-5B83B8155665}" destId="{83A021AF-BBFE-41CF-BE62-AD148466994D}" srcOrd="0" destOrd="0" presId="urn:microsoft.com/office/officeart/2005/8/layout/vList2"/>
    <dgm:cxn modelId="{CD477DF5-EF44-4A8F-AFAF-F4FF4995C554}" srcId="{AA76B066-9D42-4A34-A77F-290A502B4F56}" destId="{69257CED-7201-45DD-B322-5B83B8155665}" srcOrd="2" destOrd="0" parTransId="{1E1F0794-33F7-4B61-9ADE-BF8BBAE2922B}" sibTransId="{6E1402C5-3A81-4CAE-9076-1019E69CE47F}"/>
    <dgm:cxn modelId="{87054C5E-E817-4B97-AE38-2102F15BE0EF}" type="presOf" srcId="{3FA6D671-1426-42DE-A6C1-BB4C751E87D1}" destId="{9EDF406A-D7AE-4577-85CF-F0558ADE8F05}" srcOrd="0" destOrd="0" presId="urn:microsoft.com/office/officeart/2005/8/layout/vList2"/>
    <dgm:cxn modelId="{625D0A03-87EC-4526-A2A4-E5E5811A5CDE}" srcId="{AA76B066-9D42-4A34-A77F-290A502B4F56}" destId="{3FA6D671-1426-42DE-A6C1-BB4C751E87D1}" srcOrd="1" destOrd="0" parTransId="{50D5D9FC-FE28-4E3C-A008-8CE909A308D5}" sibTransId="{188C5DF4-34B0-4AAA-BE25-8C96BDBBA7CA}"/>
    <dgm:cxn modelId="{2434DCF4-4B06-4BCA-BEDF-8F161DF15BBE}" type="presOf" srcId="{AA76B066-9D42-4A34-A77F-290A502B4F56}" destId="{7F35B683-7346-43DE-8E6C-14DC6E57AE60}" srcOrd="0" destOrd="0" presId="urn:microsoft.com/office/officeart/2005/8/layout/vList2"/>
    <dgm:cxn modelId="{3370D356-1F40-43BF-9942-D254D20B7544}" type="presOf" srcId="{66C359DC-49E3-4D74-8443-496E0147B82F}" destId="{E154E1B4-218D-4CFF-84C7-DD4AB2227E9D}" srcOrd="0" destOrd="0" presId="urn:microsoft.com/office/officeart/2005/8/layout/vList2"/>
    <dgm:cxn modelId="{BA7EE0E8-A27A-43AA-969D-38307B1DC4E0}" srcId="{AA76B066-9D42-4A34-A77F-290A502B4F56}" destId="{66C359DC-49E3-4D74-8443-496E0147B82F}" srcOrd="0" destOrd="0" parTransId="{7578E661-3352-41A0-8790-397842D12BB7}" sibTransId="{8DC92BC5-25CF-416C-A19E-A512F8B23607}"/>
    <dgm:cxn modelId="{E4676B93-6132-4B0D-AE77-7956529892D2}" type="presParOf" srcId="{7F35B683-7346-43DE-8E6C-14DC6E57AE60}" destId="{E154E1B4-218D-4CFF-84C7-DD4AB2227E9D}" srcOrd="0" destOrd="0" presId="urn:microsoft.com/office/officeart/2005/8/layout/vList2"/>
    <dgm:cxn modelId="{EEC158EC-E9A8-4D33-864B-D87B89FF24AC}" type="presParOf" srcId="{7F35B683-7346-43DE-8E6C-14DC6E57AE60}" destId="{1EE00E58-9916-4318-82E6-29721DDB196F}" srcOrd="1" destOrd="0" presId="urn:microsoft.com/office/officeart/2005/8/layout/vList2"/>
    <dgm:cxn modelId="{BA80CD11-A010-4E80-90FB-D3B1E5572B67}" type="presParOf" srcId="{7F35B683-7346-43DE-8E6C-14DC6E57AE60}" destId="{9EDF406A-D7AE-4577-85CF-F0558ADE8F05}" srcOrd="2" destOrd="0" presId="urn:microsoft.com/office/officeart/2005/8/layout/vList2"/>
    <dgm:cxn modelId="{73E3F779-1BF7-4D62-B653-6FF71E856F44}" type="presParOf" srcId="{7F35B683-7346-43DE-8E6C-14DC6E57AE60}" destId="{32A8B6CD-3843-47CB-A56B-8DDDBB2D81D0}" srcOrd="3" destOrd="0" presId="urn:microsoft.com/office/officeart/2005/8/layout/vList2"/>
    <dgm:cxn modelId="{5051E4F1-E8F3-4363-8BE6-4C2BB4D4F7ED}" type="presParOf" srcId="{7F35B683-7346-43DE-8E6C-14DC6E57AE60}" destId="{83A021AF-BBFE-41CF-BE62-AD148466994D}"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F9C8F651-4F10-41AD-994E-9FF006E44CF0}"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CD2C578-42EA-4BD4-BD0F-B468600DB895}">
      <dgm:prSet/>
      <dgm:spPr/>
      <dgm:t>
        <a:bodyPr/>
        <a:lstStyle/>
        <a:p>
          <a:r>
            <a:rPr lang="tr-TR"/>
            <a:t>Uygunsuzluklar, düzeltici ve önleyici faaliyetler</a:t>
          </a:r>
          <a:endParaRPr lang="en-US"/>
        </a:p>
      </dgm:t>
    </dgm:pt>
    <dgm:pt modelId="{5216C936-2F3E-4B32-938D-282D22E28FDF}" type="parTrans" cxnId="{ACAA8A20-83AB-4C24-8434-84B6BD5FD846}">
      <dgm:prSet/>
      <dgm:spPr/>
      <dgm:t>
        <a:bodyPr/>
        <a:lstStyle/>
        <a:p>
          <a:endParaRPr lang="en-US"/>
        </a:p>
      </dgm:t>
    </dgm:pt>
    <dgm:pt modelId="{D5F7E395-AAF8-45C5-BD32-DF73719500D3}" type="sibTrans" cxnId="{ACAA8A20-83AB-4C24-8434-84B6BD5FD846}">
      <dgm:prSet/>
      <dgm:spPr/>
      <dgm:t>
        <a:bodyPr/>
        <a:lstStyle/>
        <a:p>
          <a:endParaRPr lang="en-US"/>
        </a:p>
      </dgm:t>
    </dgm:pt>
    <dgm:pt modelId="{782B0849-BFA2-449A-9B22-342A6CD971E4}">
      <dgm:prSet/>
      <dgm:spPr/>
      <dgm:t>
        <a:bodyPr/>
        <a:lstStyle/>
        <a:p>
          <a:r>
            <a:rPr lang="tr-TR"/>
            <a:t>➤Uygunsuzlukların tekrarını önlemek için prosedürlerin oluşturulması ve sürdürülmesi</a:t>
          </a:r>
          <a:endParaRPr lang="en-US"/>
        </a:p>
      </dgm:t>
    </dgm:pt>
    <dgm:pt modelId="{6411AF0C-2441-4084-A5D5-08CBFE85EA60}" type="parTrans" cxnId="{4B7CD6B5-59BE-47FC-A55C-A9547A552CB3}">
      <dgm:prSet/>
      <dgm:spPr/>
      <dgm:t>
        <a:bodyPr/>
        <a:lstStyle/>
        <a:p>
          <a:endParaRPr lang="en-US"/>
        </a:p>
      </dgm:t>
    </dgm:pt>
    <dgm:pt modelId="{EFB85167-A270-4004-8873-226E76F34B08}" type="sibTrans" cxnId="{4B7CD6B5-59BE-47FC-A55C-A9547A552CB3}">
      <dgm:prSet/>
      <dgm:spPr/>
      <dgm:t>
        <a:bodyPr/>
        <a:lstStyle/>
        <a:p>
          <a:endParaRPr lang="en-US"/>
        </a:p>
      </dgm:t>
    </dgm:pt>
    <dgm:pt modelId="{B2E3D5A1-C9CB-4F1F-86F3-10BA5E024FC8}">
      <dgm:prSet/>
      <dgm:spPr/>
      <dgm:t>
        <a:bodyPr/>
        <a:lstStyle/>
        <a:p>
          <a:r>
            <a:rPr lang="tr-TR"/>
            <a:t>Temel sebepler, çevresel etkilerin en aza indirilmesi, düzeltici faaliyetler, prosedür değişiklikleri</a:t>
          </a:r>
          <a:endParaRPr lang="en-US"/>
        </a:p>
      </dgm:t>
    </dgm:pt>
    <dgm:pt modelId="{C0CC3B8D-1334-4A78-B734-7CE5F217D6AF}" type="parTrans" cxnId="{9D91F5E9-1369-4F5B-BB02-26324F587AB6}">
      <dgm:prSet/>
      <dgm:spPr/>
      <dgm:t>
        <a:bodyPr/>
        <a:lstStyle/>
        <a:p>
          <a:endParaRPr lang="en-US"/>
        </a:p>
      </dgm:t>
    </dgm:pt>
    <dgm:pt modelId="{9E77A0FB-58D0-4D06-8D55-F5A1EAC4CE24}" type="sibTrans" cxnId="{9D91F5E9-1369-4F5B-BB02-26324F587AB6}">
      <dgm:prSet/>
      <dgm:spPr/>
      <dgm:t>
        <a:bodyPr/>
        <a:lstStyle/>
        <a:p>
          <a:endParaRPr lang="en-US"/>
        </a:p>
      </dgm:t>
    </dgm:pt>
    <dgm:pt modelId="{9092258D-98F3-4F11-889F-0AA649BD926E}" type="pres">
      <dgm:prSet presAssocID="{F9C8F651-4F10-41AD-994E-9FF006E44CF0}" presName="linear" presStyleCnt="0">
        <dgm:presLayoutVars>
          <dgm:animLvl val="lvl"/>
          <dgm:resizeHandles val="exact"/>
        </dgm:presLayoutVars>
      </dgm:prSet>
      <dgm:spPr/>
      <dgm:t>
        <a:bodyPr/>
        <a:lstStyle/>
        <a:p>
          <a:endParaRPr lang="tr-TR"/>
        </a:p>
      </dgm:t>
    </dgm:pt>
    <dgm:pt modelId="{0010434C-6B1E-4C3D-804B-8921A1C69D7A}" type="pres">
      <dgm:prSet presAssocID="{6CD2C578-42EA-4BD4-BD0F-B468600DB895}" presName="parentText" presStyleLbl="node1" presStyleIdx="0" presStyleCnt="3">
        <dgm:presLayoutVars>
          <dgm:chMax val="0"/>
          <dgm:bulletEnabled val="1"/>
        </dgm:presLayoutVars>
      </dgm:prSet>
      <dgm:spPr/>
      <dgm:t>
        <a:bodyPr/>
        <a:lstStyle/>
        <a:p>
          <a:endParaRPr lang="tr-TR"/>
        </a:p>
      </dgm:t>
    </dgm:pt>
    <dgm:pt modelId="{A85CE19C-8B4C-4A86-8AB6-16DCA2AD577F}" type="pres">
      <dgm:prSet presAssocID="{D5F7E395-AAF8-45C5-BD32-DF73719500D3}" presName="spacer" presStyleCnt="0"/>
      <dgm:spPr/>
    </dgm:pt>
    <dgm:pt modelId="{7AC226EC-FDFE-4A72-A31D-8763F58C9401}" type="pres">
      <dgm:prSet presAssocID="{782B0849-BFA2-449A-9B22-342A6CD971E4}" presName="parentText" presStyleLbl="node1" presStyleIdx="1" presStyleCnt="3">
        <dgm:presLayoutVars>
          <dgm:chMax val="0"/>
          <dgm:bulletEnabled val="1"/>
        </dgm:presLayoutVars>
      </dgm:prSet>
      <dgm:spPr/>
      <dgm:t>
        <a:bodyPr/>
        <a:lstStyle/>
        <a:p>
          <a:endParaRPr lang="tr-TR"/>
        </a:p>
      </dgm:t>
    </dgm:pt>
    <dgm:pt modelId="{F6BA0F15-3852-4019-BC15-EA8C0E9A659E}" type="pres">
      <dgm:prSet presAssocID="{EFB85167-A270-4004-8873-226E76F34B08}" presName="spacer" presStyleCnt="0"/>
      <dgm:spPr/>
    </dgm:pt>
    <dgm:pt modelId="{54D4B9B0-B728-48FA-BAF7-E629300F2CB7}" type="pres">
      <dgm:prSet presAssocID="{B2E3D5A1-C9CB-4F1F-86F3-10BA5E024FC8}" presName="parentText" presStyleLbl="node1" presStyleIdx="2" presStyleCnt="3">
        <dgm:presLayoutVars>
          <dgm:chMax val="0"/>
          <dgm:bulletEnabled val="1"/>
        </dgm:presLayoutVars>
      </dgm:prSet>
      <dgm:spPr/>
      <dgm:t>
        <a:bodyPr/>
        <a:lstStyle/>
        <a:p>
          <a:endParaRPr lang="tr-TR"/>
        </a:p>
      </dgm:t>
    </dgm:pt>
  </dgm:ptLst>
  <dgm:cxnLst>
    <dgm:cxn modelId="{0ECEA7EC-4304-4099-8AA2-5D9E38A2DB54}" type="presOf" srcId="{782B0849-BFA2-449A-9B22-342A6CD971E4}" destId="{7AC226EC-FDFE-4A72-A31D-8763F58C9401}" srcOrd="0" destOrd="0" presId="urn:microsoft.com/office/officeart/2005/8/layout/vList2"/>
    <dgm:cxn modelId="{9D91F5E9-1369-4F5B-BB02-26324F587AB6}" srcId="{F9C8F651-4F10-41AD-994E-9FF006E44CF0}" destId="{B2E3D5A1-C9CB-4F1F-86F3-10BA5E024FC8}" srcOrd="2" destOrd="0" parTransId="{C0CC3B8D-1334-4A78-B734-7CE5F217D6AF}" sibTransId="{9E77A0FB-58D0-4D06-8D55-F5A1EAC4CE24}"/>
    <dgm:cxn modelId="{C5571929-0904-4A9F-B9E1-48950F8BAE86}" type="presOf" srcId="{6CD2C578-42EA-4BD4-BD0F-B468600DB895}" destId="{0010434C-6B1E-4C3D-804B-8921A1C69D7A}" srcOrd="0" destOrd="0" presId="urn:microsoft.com/office/officeart/2005/8/layout/vList2"/>
    <dgm:cxn modelId="{4B7CD6B5-59BE-47FC-A55C-A9547A552CB3}" srcId="{F9C8F651-4F10-41AD-994E-9FF006E44CF0}" destId="{782B0849-BFA2-449A-9B22-342A6CD971E4}" srcOrd="1" destOrd="0" parTransId="{6411AF0C-2441-4084-A5D5-08CBFE85EA60}" sibTransId="{EFB85167-A270-4004-8873-226E76F34B08}"/>
    <dgm:cxn modelId="{5370A654-BD46-4C86-9428-4F94ACDFC7DD}" type="presOf" srcId="{B2E3D5A1-C9CB-4F1F-86F3-10BA5E024FC8}" destId="{54D4B9B0-B728-48FA-BAF7-E629300F2CB7}" srcOrd="0" destOrd="0" presId="urn:microsoft.com/office/officeart/2005/8/layout/vList2"/>
    <dgm:cxn modelId="{B3AB4A15-4F24-4780-8F69-BD7639E101BE}" type="presOf" srcId="{F9C8F651-4F10-41AD-994E-9FF006E44CF0}" destId="{9092258D-98F3-4F11-889F-0AA649BD926E}" srcOrd="0" destOrd="0" presId="urn:microsoft.com/office/officeart/2005/8/layout/vList2"/>
    <dgm:cxn modelId="{ACAA8A20-83AB-4C24-8434-84B6BD5FD846}" srcId="{F9C8F651-4F10-41AD-994E-9FF006E44CF0}" destId="{6CD2C578-42EA-4BD4-BD0F-B468600DB895}" srcOrd="0" destOrd="0" parTransId="{5216C936-2F3E-4B32-938D-282D22E28FDF}" sibTransId="{D5F7E395-AAF8-45C5-BD32-DF73719500D3}"/>
    <dgm:cxn modelId="{34526480-1A03-4D51-B43B-27CE555A5FAD}" type="presParOf" srcId="{9092258D-98F3-4F11-889F-0AA649BD926E}" destId="{0010434C-6B1E-4C3D-804B-8921A1C69D7A}" srcOrd="0" destOrd="0" presId="urn:microsoft.com/office/officeart/2005/8/layout/vList2"/>
    <dgm:cxn modelId="{3C71A762-E20E-49E8-A51C-5111985CD53F}" type="presParOf" srcId="{9092258D-98F3-4F11-889F-0AA649BD926E}" destId="{A85CE19C-8B4C-4A86-8AB6-16DCA2AD577F}" srcOrd="1" destOrd="0" presId="urn:microsoft.com/office/officeart/2005/8/layout/vList2"/>
    <dgm:cxn modelId="{910EB5AB-3027-4EFA-8092-7B93427DC587}" type="presParOf" srcId="{9092258D-98F3-4F11-889F-0AA649BD926E}" destId="{7AC226EC-FDFE-4A72-A31D-8763F58C9401}" srcOrd="2" destOrd="0" presId="urn:microsoft.com/office/officeart/2005/8/layout/vList2"/>
    <dgm:cxn modelId="{B3BFE6F2-14DA-426F-8807-439E3369A589}" type="presParOf" srcId="{9092258D-98F3-4F11-889F-0AA649BD926E}" destId="{F6BA0F15-3852-4019-BC15-EA8C0E9A659E}" srcOrd="3" destOrd="0" presId="urn:microsoft.com/office/officeart/2005/8/layout/vList2"/>
    <dgm:cxn modelId="{E54AC2DA-416C-4212-9D81-18779CA795AF}" type="presParOf" srcId="{9092258D-98F3-4F11-889F-0AA649BD926E}" destId="{54D4B9B0-B728-48FA-BAF7-E629300F2CB7}"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10F7545-60AC-41AD-9C8E-03A9B53CF46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01ADC2-3E87-4CE1-BC6F-8FC3781A6191}">
      <dgm:prSet/>
      <dgm:spPr/>
      <dgm:t>
        <a:bodyPr/>
        <a:lstStyle/>
        <a:p>
          <a:r>
            <a:rPr lang="tr-TR"/>
            <a:t>Çevre yönetim Sistemi Denetimi</a:t>
          </a:r>
          <a:endParaRPr lang="en-US"/>
        </a:p>
      </dgm:t>
    </dgm:pt>
    <dgm:pt modelId="{317C364B-45AF-4F5D-A2AF-2E2976A192A2}" type="parTrans" cxnId="{D62F62DA-937A-4E02-AB5F-970ED58FB078}">
      <dgm:prSet/>
      <dgm:spPr/>
      <dgm:t>
        <a:bodyPr/>
        <a:lstStyle/>
        <a:p>
          <a:endParaRPr lang="en-US"/>
        </a:p>
      </dgm:t>
    </dgm:pt>
    <dgm:pt modelId="{67680666-D5D4-445C-8F87-5B67DB801451}" type="sibTrans" cxnId="{D62F62DA-937A-4E02-AB5F-970ED58FB078}">
      <dgm:prSet/>
      <dgm:spPr/>
      <dgm:t>
        <a:bodyPr/>
        <a:lstStyle/>
        <a:p>
          <a:endParaRPr lang="en-US"/>
        </a:p>
      </dgm:t>
    </dgm:pt>
    <dgm:pt modelId="{18D04D9A-0968-4606-9CD6-68737C6150D7}">
      <dgm:prSet/>
      <dgm:spPr/>
      <dgm:t>
        <a:bodyPr/>
        <a:lstStyle/>
        <a:p>
          <a:r>
            <a:rPr lang="tr-TR"/>
            <a:t>➤Standarda uygunluk, doğru ve düzenli uygulamayı tespit etmek üzere periyodik ÇYS denetimlerinin yürütülmesi ile ilgi prosedürlerin mevcut olması</a:t>
          </a:r>
          <a:endParaRPr lang="en-US"/>
        </a:p>
      </dgm:t>
    </dgm:pt>
    <dgm:pt modelId="{E310382F-9CF0-4DD8-8B82-E02C03F2AB71}" type="parTrans" cxnId="{EC1D29A1-3E1A-4F92-8722-9DC2A096410E}">
      <dgm:prSet/>
      <dgm:spPr/>
      <dgm:t>
        <a:bodyPr/>
        <a:lstStyle/>
        <a:p>
          <a:endParaRPr lang="en-US"/>
        </a:p>
      </dgm:t>
    </dgm:pt>
    <dgm:pt modelId="{CC6F0DFF-7BEE-4223-B7AE-7AAFA742F25D}" type="sibTrans" cxnId="{EC1D29A1-3E1A-4F92-8722-9DC2A096410E}">
      <dgm:prSet/>
      <dgm:spPr/>
      <dgm:t>
        <a:bodyPr/>
        <a:lstStyle/>
        <a:p>
          <a:endParaRPr lang="en-US"/>
        </a:p>
      </dgm:t>
    </dgm:pt>
    <dgm:pt modelId="{265F1591-2915-4068-8960-43378D884DE0}">
      <dgm:prSet/>
      <dgm:spPr/>
      <dgm:t>
        <a:bodyPr/>
        <a:lstStyle/>
        <a:p>
          <a:r>
            <a:rPr lang="tr-TR"/>
            <a:t>Planlama, çevreye etki durumu, eğitilmiş tarafsız denetçi</a:t>
          </a:r>
          <a:endParaRPr lang="en-US"/>
        </a:p>
      </dgm:t>
    </dgm:pt>
    <dgm:pt modelId="{4B6A1FE8-1204-4B95-96B8-1D722477D5BC}" type="parTrans" cxnId="{6B9D8184-58EB-4797-BA18-CD9DCF249D49}">
      <dgm:prSet/>
      <dgm:spPr/>
      <dgm:t>
        <a:bodyPr/>
        <a:lstStyle/>
        <a:p>
          <a:endParaRPr lang="en-US"/>
        </a:p>
      </dgm:t>
    </dgm:pt>
    <dgm:pt modelId="{C0EDAF3F-0B96-4907-A373-2060B7CF40C3}" type="sibTrans" cxnId="{6B9D8184-58EB-4797-BA18-CD9DCF249D49}">
      <dgm:prSet/>
      <dgm:spPr/>
      <dgm:t>
        <a:bodyPr/>
        <a:lstStyle/>
        <a:p>
          <a:endParaRPr lang="en-US"/>
        </a:p>
      </dgm:t>
    </dgm:pt>
    <dgm:pt modelId="{562A9A0A-8629-4221-9656-58442B0F908C}" type="pres">
      <dgm:prSet presAssocID="{110F7545-60AC-41AD-9C8E-03A9B53CF468}" presName="root" presStyleCnt="0">
        <dgm:presLayoutVars>
          <dgm:dir/>
          <dgm:resizeHandles val="exact"/>
        </dgm:presLayoutVars>
      </dgm:prSet>
      <dgm:spPr/>
      <dgm:t>
        <a:bodyPr/>
        <a:lstStyle/>
        <a:p>
          <a:endParaRPr lang="tr-TR"/>
        </a:p>
      </dgm:t>
    </dgm:pt>
    <dgm:pt modelId="{0FFAD06B-BA88-43B2-8FCE-AEB6A825689B}" type="pres">
      <dgm:prSet presAssocID="{7E01ADC2-3E87-4CE1-BC6F-8FC3781A6191}" presName="compNode" presStyleCnt="0"/>
      <dgm:spPr/>
    </dgm:pt>
    <dgm:pt modelId="{5155ACA0-7A3E-427F-84C4-42FDE602F307}" type="pres">
      <dgm:prSet presAssocID="{7E01ADC2-3E87-4CE1-BC6F-8FC3781A6191}" presName="bgRect" presStyleLbl="bgShp" presStyleIdx="0" presStyleCnt="3"/>
      <dgm:spPr/>
    </dgm:pt>
    <dgm:pt modelId="{4750BBDC-CB1B-407B-A3B7-8F823CE905B0}" type="pres">
      <dgm:prSet presAssocID="{7E01ADC2-3E87-4CE1-BC6F-8FC3781A6191}" presName="iconRect" presStyleLbl="node1" presStyleIdx="0" presStyleCnt="3"/>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 xmlns:dgm14="http://schemas.microsoft.com/office/drawing/2010/diagram" id="0" name="" descr="Deciduous tree"/>
        </a:ext>
      </dgm:extLst>
    </dgm:pt>
    <dgm:pt modelId="{363E43A5-8B41-4E84-8344-DCE8F4B2C967}" type="pres">
      <dgm:prSet presAssocID="{7E01ADC2-3E87-4CE1-BC6F-8FC3781A6191}" presName="spaceRect" presStyleCnt="0"/>
      <dgm:spPr/>
    </dgm:pt>
    <dgm:pt modelId="{ABAA1A52-02BD-4B1F-B131-F69921A41373}" type="pres">
      <dgm:prSet presAssocID="{7E01ADC2-3E87-4CE1-BC6F-8FC3781A6191}" presName="parTx" presStyleLbl="revTx" presStyleIdx="0" presStyleCnt="3">
        <dgm:presLayoutVars>
          <dgm:chMax val="0"/>
          <dgm:chPref val="0"/>
        </dgm:presLayoutVars>
      </dgm:prSet>
      <dgm:spPr/>
      <dgm:t>
        <a:bodyPr/>
        <a:lstStyle/>
        <a:p>
          <a:endParaRPr lang="tr-TR"/>
        </a:p>
      </dgm:t>
    </dgm:pt>
    <dgm:pt modelId="{3DC49BC0-9E98-419D-AF11-D9CA3E3F77D6}" type="pres">
      <dgm:prSet presAssocID="{67680666-D5D4-445C-8F87-5B67DB801451}" presName="sibTrans" presStyleCnt="0"/>
      <dgm:spPr/>
    </dgm:pt>
    <dgm:pt modelId="{719DB3C3-C7A5-4F14-B312-30C9C5126B12}" type="pres">
      <dgm:prSet presAssocID="{18D04D9A-0968-4606-9CD6-68737C6150D7}" presName="compNode" presStyleCnt="0"/>
      <dgm:spPr/>
    </dgm:pt>
    <dgm:pt modelId="{73DAFDF3-B717-422E-A7D9-B7A98020B467}" type="pres">
      <dgm:prSet presAssocID="{18D04D9A-0968-4606-9CD6-68737C6150D7}" presName="bgRect" presStyleLbl="bgShp" presStyleIdx="1" presStyleCnt="3"/>
      <dgm:spPr/>
    </dgm:pt>
    <dgm:pt modelId="{7A705136-6327-4C8B-B7A0-8A31EE62F3C7}" type="pres">
      <dgm:prSet presAssocID="{18D04D9A-0968-4606-9CD6-68737C6150D7}" presName="iconRect" presStyleLbl="node1" presStyleIdx="1" presStyleCnt="3"/>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 xmlns:dgm14="http://schemas.microsoft.com/office/drawing/2010/diagram" id="0" name="" descr="Magnifying glass"/>
        </a:ext>
      </dgm:extLst>
    </dgm:pt>
    <dgm:pt modelId="{AB3AB562-37C4-454B-A5AF-876BB597BE93}" type="pres">
      <dgm:prSet presAssocID="{18D04D9A-0968-4606-9CD6-68737C6150D7}" presName="spaceRect" presStyleCnt="0"/>
      <dgm:spPr/>
    </dgm:pt>
    <dgm:pt modelId="{829D4DF0-7EFC-440E-930D-34DF6910C8ED}" type="pres">
      <dgm:prSet presAssocID="{18D04D9A-0968-4606-9CD6-68737C6150D7}" presName="parTx" presStyleLbl="revTx" presStyleIdx="1" presStyleCnt="3">
        <dgm:presLayoutVars>
          <dgm:chMax val="0"/>
          <dgm:chPref val="0"/>
        </dgm:presLayoutVars>
      </dgm:prSet>
      <dgm:spPr/>
      <dgm:t>
        <a:bodyPr/>
        <a:lstStyle/>
        <a:p>
          <a:endParaRPr lang="tr-TR"/>
        </a:p>
      </dgm:t>
    </dgm:pt>
    <dgm:pt modelId="{8E80E300-63B4-4DAC-A4E6-8623810046A2}" type="pres">
      <dgm:prSet presAssocID="{CC6F0DFF-7BEE-4223-B7AE-7AAFA742F25D}" presName="sibTrans" presStyleCnt="0"/>
      <dgm:spPr/>
    </dgm:pt>
    <dgm:pt modelId="{3E98FA1A-64BE-4CF7-8B05-47D72296C7E5}" type="pres">
      <dgm:prSet presAssocID="{265F1591-2915-4068-8960-43378D884DE0}" presName="compNode" presStyleCnt="0"/>
      <dgm:spPr/>
    </dgm:pt>
    <dgm:pt modelId="{7A15400E-5C98-47B2-8D05-EB3250CB9E95}" type="pres">
      <dgm:prSet presAssocID="{265F1591-2915-4068-8960-43378D884DE0}" presName="bgRect" presStyleLbl="bgShp" presStyleIdx="2" presStyleCnt="3"/>
      <dgm:spPr/>
    </dgm:pt>
    <dgm:pt modelId="{1ADAD5F9-43C3-476B-80CF-629B86FC6C6D}" type="pres">
      <dgm:prSet presAssocID="{265F1591-2915-4068-8960-43378D884DE0}" presName="iconRect" presStyleLbl="node1" presStyleIdx="2" presStyleCnt="3"/>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 xmlns:dgm14="http://schemas.microsoft.com/office/drawing/2010/diagram" id="0" name="" descr="Onay işareti"/>
        </a:ext>
      </dgm:extLst>
    </dgm:pt>
    <dgm:pt modelId="{00FB428E-3094-4F62-8C7E-5B278B54018E}" type="pres">
      <dgm:prSet presAssocID="{265F1591-2915-4068-8960-43378D884DE0}" presName="spaceRect" presStyleCnt="0"/>
      <dgm:spPr/>
    </dgm:pt>
    <dgm:pt modelId="{2A022F69-A03F-4F41-A778-78A5F2A05182}" type="pres">
      <dgm:prSet presAssocID="{265F1591-2915-4068-8960-43378D884DE0}" presName="parTx" presStyleLbl="revTx" presStyleIdx="2" presStyleCnt="3">
        <dgm:presLayoutVars>
          <dgm:chMax val="0"/>
          <dgm:chPref val="0"/>
        </dgm:presLayoutVars>
      </dgm:prSet>
      <dgm:spPr/>
      <dgm:t>
        <a:bodyPr/>
        <a:lstStyle/>
        <a:p>
          <a:endParaRPr lang="tr-TR"/>
        </a:p>
      </dgm:t>
    </dgm:pt>
  </dgm:ptLst>
  <dgm:cxnLst>
    <dgm:cxn modelId="{FBE5EE9B-863A-49AE-AD56-8018C597045F}" type="presOf" srcId="{18D04D9A-0968-4606-9CD6-68737C6150D7}" destId="{829D4DF0-7EFC-440E-930D-34DF6910C8ED}" srcOrd="0" destOrd="0" presId="urn:microsoft.com/office/officeart/2018/2/layout/IconVerticalSolidList"/>
    <dgm:cxn modelId="{A995B181-D6BC-44AD-A8B0-24F3EFF096D5}" type="presOf" srcId="{110F7545-60AC-41AD-9C8E-03A9B53CF468}" destId="{562A9A0A-8629-4221-9656-58442B0F908C}" srcOrd="0" destOrd="0" presId="urn:microsoft.com/office/officeart/2018/2/layout/IconVerticalSolidList"/>
    <dgm:cxn modelId="{6B9D8184-58EB-4797-BA18-CD9DCF249D49}" srcId="{110F7545-60AC-41AD-9C8E-03A9B53CF468}" destId="{265F1591-2915-4068-8960-43378D884DE0}" srcOrd="2" destOrd="0" parTransId="{4B6A1FE8-1204-4B95-96B8-1D722477D5BC}" sibTransId="{C0EDAF3F-0B96-4907-A373-2060B7CF40C3}"/>
    <dgm:cxn modelId="{EC1D29A1-3E1A-4F92-8722-9DC2A096410E}" srcId="{110F7545-60AC-41AD-9C8E-03A9B53CF468}" destId="{18D04D9A-0968-4606-9CD6-68737C6150D7}" srcOrd="1" destOrd="0" parTransId="{E310382F-9CF0-4DD8-8B82-E02C03F2AB71}" sibTransId="{CC6F0DFF-7BEE-4223-B7AE-7AAFA742F25D}"/>
    <dgm:cxn modelId="{D62F62DA-937A-4E02-AB5F-970ED58FB078}" srcId="{110F7545-60AC-41AD-9C8E-03A9B53CF468}" destId="{7E01ADC2-3E87-4CE1-BC6F-8FC3781A6191}" srcOrd="0" destOrd="0" parTransId="{317C364B-45AF-4F5D-A2AF-2E2976A192A2}" sibTransId="{67680666-D5D4-445C-8F87-5B67DB801451}"/>
    <dgm:cxn modelId="{D6F7272D-0110-4462-97A7-472CCFB900B0}" type="presOf" srcId="{7E01ADC2-3E87-4CE1-BC6F-8FC3781A6191}" destId="{ABAA1A52-02BD-4B1F-B131-F69921A41373}" srcOrd="0" destOrd="0" presId="urn:microsoft.com/office/officeart/2018/2/layout/IconVerticalSolidList"/>
    <dgm:cxn modelId="{F91CE769-AC41-4018-B981-7905EF718C29}" type="presOf" srcId="{265F1591-2915-4068-8960-43378D884DE0}" destId="{2A022F69-A03F-4F41-A778-78A5F2A05182}" srcOrd="0" destOrd="0" presId="urn:microsoft.com/office/officeart/2018/2/layout/IconVerticalSolidList"/>
    <dgm:cxn modelId="{AE0C019F-86DD-4C3C-8754-D314D5629E76}" type="presParOf" srcId="{562A9A0A-8629-4221-9656-58442B0F908C}" destId="{0FFAD06B-BA88-43B2-8FCE-AEB6A825689B}" srcOrd="0" destOrd="0" presId="urn:microsoft.com/office/officeart/2018/2/layout/IconVerticalSolidList"/>
    <dgm:cxn modelId="{789B63BE-1910-477A-96A4-4B5305689495}" type="presParOf" srcId="{0FFAD06B-BA88-43B2-8FCE-AEB6A825689B}" destId="{5155ACA0-7A3E-427F-84C4-42FDE602F307}" srcOrd="0" destOrd="0" presId="urn:microsoft.com/office/officeart/2018/2/layout/IconVerticalSolidList"/>
    <dgm:cxn modelId="{F5C8F136-8A27-4577-A315-95CAF1B659A5}" type="presParOf" srcId="{0FFAD06B-BA88-43B2-8FCE-AEB6A825689B}" destId="{4750BBDC-CB1B-407B-A3B7-8F823CE905B0}" srcOrd="1" destOrd="0" presId="urn:microsoft.com/office/officeart/2018/2/layout/IconVerticalSolidList"/>
    <dgm:cxn modelId="{0B5F024A-2AB0-499D-8D03-105B5DB04557}" type="presParOf" srcId="{0FFAD06B-BA88-43B2-8FCE-AEB6A825689B}" destId="{363E43A5-8B41-4E84-8344-DCE8F4B2C967}" srcOrd="2" destOrd="0" presId="urn:microsoft.com/office/officeart/2018/2/layout/IconVerticalSolidList"/>
    <dgm:cxn modelId="{AEDC8EB1-6CFD-4960-9291-C7102967CD13}" type="presParOf" srcId="{0FFAD06B-BA88-43B2-8FCE-AEB6A825689B}" destId="{ABAA1A52-02BD-4B1F-B131-F69921A41373}" srcOrd="3" destOrd="0" presId="urn:microsoft.com/office/officeart/2018/2/layout/IconVerticalSolidList"/>
    <dgm:cxn modelId="{D0BEA970-B6B9-4449-AEB9-C33F23AF6C82}" type="presParOf" srcId="{562A9A0A-8629-4221-9656-58442B0F908C}" destId="{3DC49BC0-9E98-419D-AF11-D9CA3E3F77D6}" srcOrd="1" destOrd="0" presId="urn:microsoft.com/office/officeart/2018/2/layout/IconVerticalSolidList"/>
    <dgm:cxn modelId="{195D6B2A-C581-4821-88E9-1BCC68C96431}" type="presParOf" srcId="{562A9A0A-8629-4221-9656-58442B0F908C}" destId="{719DB3C3-C7A5-4F14-B312-30C9C5126B12}" srcOrd="2" destOrd="0" presId="urn:microsoft.com/office/officeart/2018/2/layout/IconVerticalSolidList"/>
    <dgm:cxn modelId="{895DCA4A-C86D-4D39-8DE3-B35E86BFC361}" type="presParOf" srcId="{719DB3C3-C7A5-4F14-B312-30C9C5126B12}" destId="{73DAFDF3-B717-422E-A7D9-B7A98020B467}" srcOrd="0" destOrd="0" presId="urn:microsoft.com/office/officeart/2018/2/layout/IconVerticalSolidList"/>
    <dgm:cxn modelId="{FFE9A198-3054-4EBC-A7F6-75861FCA93B1}" type="presParOf" srcId="{719DB3C3-C7A5-4F14-B312-30C9C5126B12}" destId="{7A705136-6327-4C8B-B7A0-8A31EE62F3C7}" srcOrd="1" destOrd="0" presId="urn:microsoft.com/office/officeart/2018/2/layout/IconVerticalSolidList"/>
    <dgm:cxn modelId="{D7848323-43DD-4CFD-97B8-7AC3F1B6F4D1}" type="presParOf" srcId="{719DB3C3-C7A5-4F14-B312-30C9C5126B12}" destId="{AB3AB562-37C4-454B-A5AF-876BB597BE93}" srcOrd="2" destOrd="0" presId="urn:microsoft.com/office/officeart/2018/2/layout/IconVerticalSolidList"/>
    <dgm:cxn modelId="{706C5395-CFF3-4B07-8C6B-2050EC99CF13}" type="presParOf" srcId="{719DB3C3-C7A5-4F14-B312-30C9C5126B12}" destId="{829D4DF0-7EFC-440E-930D-34DF6910C8ED}" srcOrd="3" destOrd="0" presId="urn:microsoft.com/office/officeart/2018/2/layout/IconVerticalSolidList"/>
    <dgm:cxn modelId="{D8F6D116-C82C-4B6E-B150-1B5DD915D34E}" type="presParOf" srcId="{562A9A0A-8629-4221-9656-58442B0F908C}" destId="{8E80E300-63B4-4DAC-A4E6-8623810046A2}" srcOrd="3" destOrd="0" presId="urn:microsoft.com/office/officeart/2018/2/layout/IconVerticalSolidList"/>
    <dgm:cxn modelId="{6CB58B84-AB27-41BC-801E-F6792BE1EBD3}" type="presParOf" srcId="{562A9A0A-8629-4221-9656-58442B0F908C}" destId="{3E98FA1A-64BE-4CF7-8B05-47D72296C7E5}" srcOrd="4" destOrd="0" presId="urn:microsoft.com/office/officeart/2018/2/layout/IconVerticalSolidList"/>
    <dgm:cxn modelId="{2C7A4228-584D-4179-A5FD-E35521121237}" type="presParOf" srcId="{3E98FA1A-64BE-4CF7-8B05-47D72296C7E5}" destId="{7A15400E-5C98-47B2-8D05-EB3250CB9E95}" srcOrd="0" destOrd="0" presId="urn:microsoft.com/office/officeart/2018/2/layout/IconVerticalSolidList"/>
    <dgm:cxn modelId="{0B5D38AD-BE45-43F6-A884-071A9697388B}" type="presParOf" srcId="{3E98FA1A-64BE-4CF7-8B05-47D72296C7E5}" destId="{1ADAD5F9-43C3-476B-80CF-629B86FC6C6D}" srcOrd="1" destOrd="0" presId="urn:microsoft.com/office/officeart/2018/2/layout/IconVerticalSolidList"/>
    <dgm:cxn modelId="{C433CA60-E6F9-4612-B1CF-96FDB1ADB001}" type="presParOf" srcId="{3E98FA1A-64BE-4CF7-8B05-47D72296C7E5}" destId="{00FB428E-3094-4F62-8C7E-5B278B54018E}" srcOrd="2" destOrd="0" presId="urn:microsoft.com/office/officeart/2018/2/layout/IconVerticalSolidList"/>
    <dgm:cxn modelId="{E4F2AB81-EEF3-4EDB-8D84-1BD39B33990F}" type="presParOf" srcId="{3E98FA1A-64BE-4CF7-8B05-47D72296C7E5}" destId="{2A022F69-A03F-4F41-A778-78A5F2A05182}"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22A7B85-87F9-44F0-86B9-473F1AB8F0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55C0B21-5526-47E5-96E1-BF2BDF01219F}">
      <dgm:prSet/>
      <dgm:spPr/>
      <dgm:t>
        <a:bodyPr/>
        <a:lstStyle/>
        <a:p>
          <a:r>
            <a:rPr lang="tr-TR"/>
            <a:t>Yönetimin Gözden Geçirmesi</a:t>
          </a:r>
          <a:endParaRPr lang="en-US"/>
        </a:p>
      </dgm:t>
    </dgm:pt>
    <dgm:pt modelId="{29DCA962-402E-4423-BCA3-B1D8D8F817AC}" type="parTrans" cxnId="{337F3117-D593-4FDF-AEB1-2BF4A931A5C6}">
      <dgm:prSet/>
      <dgm:spPr/>
      <dgm:t>
        <a:bodyPr/>
        <a:lstStyle/>
        <a:p>
          <a:endParaRPr lang="en-US"/>
        </a:p>
      </dgm:t>
    </dgm:pt>
    <dgm:pt modelId="{A269F53B-DDF4-49E1-B32D-93842926989B}" type="sibTrans" cxnId="{337F3117-D593-4FDF-AEB1-2BF4A931A5C6}">
      <dgm:prSet/>
      <dgm:spPr/>
      <dgm:t>
        <a:bodyPr/>
        <a:lstStyle/>
        <a:p>
          <a:endParaRPr lang="en-US"/>
        </a:p>
      </dgm:t>
    </dgm:pt>
    <dgm:pt modelId="{0AC686F3-B790-4AED-BD01-02FC384964E9}">
      <dgm:prSet/>
      <dgm:spPr/>
      <dgm:t>
        <a:bodyPr/>
        <a:lstStyle/>
        <a:p>
          <a:r>
            <a:rPr lang="tr-TR"/>
            <a:t>Üst yönetim ÇYS uygulama ve etkinliğinin düzenli olarak gözden geçirilmesi. Bu gözden geçirme faaliyetinin dokümante edilmesi</a:t>
          </a:r>
          <a:endParaRPr lang="en-US"/>
        </a:p>
      </dgm:t>
    </dgm:pt>
    <dgm:pt modelId="{ECF83690-72F5-4AF0-8624-6C57BE0615F8}" type="parTrans" cxnId="{D5099E44-5331-4273-95BA-935E1253092D}">
      <dgm:prSet/>
      <dgm:spPr/>
      <dgm:t>
        <a:bodyPr/>
        <a:lstStyle/>
        <a:p>
          <a:endParaRPr lang="en-US"/>
        </a:p>
      </dgm:t>
    </dgm:pt>
    <dgm:pt modelId="{9706FEEA-467F-4AD8-843B-853F0D026522}" type="sibTrans" cxnId="{D5099E44-5331-4273-95BA-935E1253092D}">
      <dgm:prSet/>
      <dgm:spPr/>
      <dgm:t>
        <a:bodyPr/>
        <a:lstStyle/>
        <a:p>
          <a:endParaRPr lang="en-US"/>
        </a:p>
      </dgm:t>
    </dgm:pt>
    <dgm:pt modelId="{ACFB2FB7-47D5-405E-B617-A5A18EF24501}">
      <dgm:prSet/>
      <dgm:spPr/>
      <dgm:t>
        <a:bodyPr/>
        <a:lstStyle/>
        <a:p>
          <a:r>
            <a:rPr lang="tr-TR"/>
            <a:t>Politika, hedefler, sürekli gelişme, çevresel yönler, dokümantasyon, uygulama takibi.</a:t>
          </a:r>
          <a:endParaRPr lang="en-US"/>
        </a:p>
      </dgm:t>
    </dgm:pt>
    <dgm:pt modelId="{EB452234-557C-4675-B3CD-30F78F4D4195}" type="parTrans" cxnId="{4BD908A9-994B-4D3D-A1A8-36C7401211AC}">
      <dgm:prSet/>
      <dgm:spPr/>
      <dgm:t>
        <a:bodyPr/>
        <a:lstStyle/>
        <a:p>
          <a:endParaRPr lang="en-US"/>
        </a:p>
      </dgm:t>
    </dgm:pt>
    <dgm:pt modelId="{97A44852-23F6-4A34-9882-A1914ACE0D22}" type="sibTrans" cxnId="{4BD908A9-994B-4D3D-A1A8-36C7401211AC}">
      <dgm:prSet/>
      <dgm:spPr/>
      <dgm:t>
        <a:bodyPr/>
        <a:lstStyle/>
        <a:p>
          <a:endParaRPr lang="en-US"/>
        </a:p>
      </dgm:t>
    </dgm:pt>
    <dgm:pt modelId="{05998B6F-14FE-4FF7-B197-54C285074243}" type="pres">
      <dgm:prSet presAssocID="{422A7B85-87F9-44F0-86B9-473F1AB8F0E4}" presName="linear" presStyleCnt="0">
        <dgm:presLayoutVars>
          <dgm:animLvl val="lvl"/>
          <dgm:resizeHandles val="exact"/>
        </dgm:presLayoutVars>
      </dgm:prSet>
      <dgm:spPr/>
      <dgm:t>
        <a:bodyPr/>
        <a:lstStyle/>
        <a:p>
          <a:endParaRPr lang="tr-TR"/>
        </a:p>
      </dgm:t>
    </dgm:pt>
    <dgm:pt modelId="{1611C5B0-E79C-4D3A-8505-48E9C8B2486F}" type="pres">
      <dgm:prSet presAssocID="{B55C0B21-5526-47E5-96E1-BF2BDF01219F}" presName="parentText" presStyleLbl="node1" presStyleIdx="0" presStyleCnt="3">
        <dgm:presLayoutVars>
          <dgm:chMax val="0"/>
          <dgm:bulletEnabled val="1"/>
        </dgm:presLayoutVars>
      </dgm:prSet>
      <dgm:spPr/>
      <dgm:t>
        <a:bodyPr/>
        <a:lstStyle/>
        <a:p>
          <a:endParaRPr lang="tr-TR"/>
        </a:p>
      </dgm:t>
    </dgm:pt>
    <dgm:pt modelId="{6601DFAC-8698-486B-8843-B86C816E7AA8}" type="pres">
      <dgm:prSet presAssocID="{A269F53B-DDF4-49E1-B32D-93842926989B}" presName="spacer" presStyleCnt="0"/>
      <dgm:spPr/>
    </dgm:pt>
    <dgm:pt modelId="{28DF823E-1F11-406B-A955-DA75FCA6F18F}" type="pres">
      <dgm:prSet presAssocID="{0AC686F3-B790-4AED-BD01-02FC384964E9}" presName="parentText" presStyleLbl="node1" presStyleIdx="1" presStyleCnt="3">
        <dgm:presLayoutVars>
          <dgm:chMax val="0"/>
          <dgm:bulletEnabled val="1"/>
        </dgm:presLayoutVars>
      </dgm:prSet>
      <dgm:spPr/>
      <dgm:t>
        <a:bodyPr/>
        <a:lstStyle/>
        <a:p>
          <a:endParaRPr lang="tr-TR"/>
        </a:p>
      </dgm:t>
    </dgm:pt>
    <dgm:pt modelId="{E0B31985-ACB3-4373-9A4F-38DA241B04CD}" type="pres">
      <dgm:prSet presAssocID="{9706FEEA-467F-4AD8-843B-853F0D026522}" presName="spacer" presStyleCnt="0"/>
      <dgm:spPr/>
    </dgm:pt>
    <dgm:pt modelId="{C915195A-EA08-4403-B7DF-D8158426624A}" type="pres">
      <dgm:prSet presAssocID="{ACFB2FB7-47D5-405E-B617-A5A18EF24501}" presName="parentText" presStyleLbl="node1" presStyleIdx="2" presStyleCnt="3">
        <dgm:presLayoutVars>
          <dgm:chMax val="0"/>
          <dgm:bulletEnabled val="1"/>
        </dgm:presLayoutVars>
      </dgm:prSet>
      <dgm:spPr/>
      <dgm:t>
        <a:bodyPr/>
        <a:lstStyle/>
        <a:p>
          <a:endParaRPr lang="tr-TR"/>
        </a:p>
      </dgm:t>
    </dgm:pt>
  </dgm:ptLst>
  <dgm:cxnLst>
    <dgm:cxn modelId="{D5099E44-5331-4273-95BA-935E1253092D}" srcId="{422A7B85-87F9-44F0-86B9-473F1AB8F0E4}" destId="{0AC686F3-B790-4AED-BD01-02FC384964E9}" srcOrd="1" destOrd="0" parTransId="{ECF83690-72F5-4AF0-8624-6C57BE0615F8}" sibTransId="{9706FEEA-467F-4AD8-843B-853F0D026522}"/>
    <dgm:cxn modelId="{7338D174-F680-419C-9D58-B1CA7D30EFD4}" type="presOf" srcId="{B55C0B21-5526-47E5-96E1-BF2BDF01219F}" destId="{1611C5B0-E79C-4D3A-8505-48E9C8B2486F}" srcOrd="0" destOrd="0" presId="urn:microsoft.com/office/officeart/2005/8/layout/vList2"/>
    <dgm:cxn modelId="{4BD908A9-994B-4D3D-A1A8-36C7401211AC}" srcId="{422A7B85-87F9-44F0-86B9-473F1AB8F0E4}" destId="{ACFB2FB7-47D5-405E-B617-A5A18EF24501}" srcOrd="2" destOrd="0" parTransId="{EB452234-557C-4675-B3CD-30F78F4D4195}" sibTransId="{97A44852-23F6-4A34-9882-A1914ACE0D22}"/>
    <dgm:cxn modelId="{7D79B7C5-5F6F-4C20-AC6A-2EB6BFDF3B04}" type="presOf" srcId="{422A7B85-87F9-44F0-86B9-473F1AB8F0E4}" destId="{05998B6F-14FE-4FF7-B197-54C285074243}" srcOrd="0" destOrd="0" presId="urn:microsoft.com/office/officeart/2005/8/layout/vList2"/>
    <dgm:cxn modelId="{F89D3B91-CDE5-45F8-8DEF-C7E118374450}" type="presOf" srcId="{ACFB2FB7-47D5-405E-B617-A5A18EF24501}" destId="{C915195A-EA08-4403-B7DF-D8158426624A}" srcOrd="0" destOrd="0" presId="urn:microsoft.com/office/officeart/2005/8/layout/vList2"/>
    <dgm:cxn modelId="{6685DC91-C616-4C95-807C-A755C75766D8}" type="presOf" srcId="{0AC686F3-B790-4AED-BD01-02FC384964E9}" destId="{28DF823E-1F11-406B-A955-DA75FCA6F18F}" srcOrd="0" destOrd="0" presId="urn:microsoft.com/office/officeart/2005/8/layout/vList2"/>
    <dgm:cxn modelId="{337F3117-D593-4FDF-AEB1-2BF4A931A5C6}" srcId="{422A7B85-87F9-44F0-86B9-473F1AB8F0E4}" destId="{B55C0B21-5526-47E5-96E1-BF2BDF01219F}" srcOrd="0" destOrd="0" parTransId="{29DCA962-402E-4423-BCA3-B1D8D8F817AC}" sibTransId="{A269F53B-DDF4-49E1-B32D-93842926989B}"/>
    <dgm:cxn modelId="{2535AE51-F91C-4B1C-AFCF-99A47A3E5B0F}" type="presParOf" srcId="{05998B6F-14FE-4FF7-B197-54C285074243}" destId="{1611C5B0-E79C-4D3A-8505-48E9C8B2486F}" srcOrd="0" destOrd="0" presId="urn:microsoft.com/office/officeart/2005/8/layout/vList2"/>
    <dgm:cxn modelId="{F3066180-E203-4664-9533-293941DF3885}" type="presParOf" srcId="{05998B6F-14FE-4FF7-B197-54C285074243}" destId="{6601DFAC-8698-486B-8843-B86C816E7AA8}" srcOrd="1" destOrd="0" presId="urn:microsoft.com/office/officeart/2005/8/layout/vList2"/>
    <dgm:cxn modelId="{0D600CD0-9F70-4655-AB9B-DDAF9B9993C0}" type="presParOf" srcId="{05998B6F-14FE-4FF7-B197-54C285074243}" destId="{28DF823E-1F11-406B-A955-DA75FCA6F18F}" srcOrd="2" destOrd="0" presId="urn:microsoft.com/office/officeart/2005/8/layout/vList2"/>
    <dgm:cxn modelId="{6CD7BB06-C575-48F2-9B5F-24AA0055BE7E}" type="presParOf" srcId="{05998B6F-14FE-4FF7-B197-54C285074243}" destId="{E0B31985-ACB3-4373-9A4F-38DA241B04CD}" srcOrd="3" destOrd="0" presId="urn:microsoft.com/office/officeart/2005/8/layout/vList2"/>
    <dgm:cxn modelId="{E791F7DD-11D2-40F8-90A8-6AEBC444A652}" type="presParOf" srcId="{05998B6F-14FE-4FF7-B197-54C285074243}" destId="{C915195A-EA08-4403-B7DF-D8158426624A}"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CC00D31-F0B6-452B-A4ED-155802511327}"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A91CDB-A0E7-4BB4-8EF9-98980077D433}">
      <dgm:prSet/>
      <dgm:spPr/>
      <dgm:t>
        <a:bodyPr/>
        <a:lstStyle/>
        <a:p>
          <a:r>
            <a:rPr lang="tr-TR"/>
            <a:t>Yönetim desteği ve katılımı</a:t>
          </a:r>
          <a:endParaRPr lang="en-US"/>
        </a:p>
      </dgm:t>
    </dgm:pt>
    <dgm:pt modelId="{60DD2CDE-7B5A-4F0B-A772-CEEBB09161C1}" type="parTrans" cxnId="{6E5471BA-B4C3-4B5C-951B-5BEB34E837CE}">
      <dgm:prSet/>
      <dgm:spPr/>
      <dgm:t>
        <a:bodyPr/>
        <a:lstStyle/>
        <a:p>
          <a:endParaRPr lang="en-US"/>
        </a:p>
      </dgm:t>
    </dgm:pt>
    <dgm:pt modelId="{B70CDFA0-DCD6-4CD7-86F2-D28F96A24521}" type="sibTrans" cxnId="{6E5471BA-B4C3-4B5C-951B-5BEB34E837CE}">
      <dgm:prSet/>
      <dgm:spPr/>
      <dgm:t>
        <a:bodyPr/>
        <a:lstStyle/>
        <a:p>
          <a:endParaRPr lang="en-US"/>
        </a:p>
      </dgm:t>
    </dgm:pt>
    <dgm:pt modelId="{7E3CD195-2471-4076-A056-2E707F25E361}">
      <dgm:prSet/>
      <dgm:spPr/>
      <dgm:t>
        <a:bodyPr/>
        <a:lstStyle/>
        <a:p>
          <a:r>
            <a:rPr lang="tr-TR"/>
            <a:t>Çalışanların katılımı</a:t>
          </a:r>
          <a:endParaRPr lang="en-US"/>
        </a:p>
      </dgm:t>
    </dgm:pt>
    <dgm:pt modelId="{3620BC51-A92D-4349-85C8-6E07E00434C8}" type="parTrans" cxnId="{CF6E6A93-4111-44B8-9C24-C947DFD2AF11}">
      <dgm:prSet/>
      <dgm:spPr/>
      <dgm:t>
        <a:bodyPr/>
        <a:lstStyle/>
        <a:p>
          <a:endParaRPr lang="en-US"/>
        </a:p>
      </dgm:t>
    </dgm:pt>
    <dgm:pt modelId="{2DD10902-4283-4BFD-B41B-A04CD4AA559F}" type="sibTrans" cxnId="{CF6E6A93-4111-44B8-9C24-C947DFD2AF11}">
      <dgm:prSet/>
      <dgm:spPr/>
      <dgm:t>
        <a:bodyPr/>
        <a:lstStyle/>
        <a:p>
          <a:endParaRPr lang="en-US"/>
        </a:p>
      </dgm:t>
    </dgm:pt>
    <dgm:pt modelId="{32BD59CA-2EAD-4DC3-8510-CC68AEEED68C}">
      <dgm:prSet/>
      <dgm:spPr/>
      <dgm:t>
        <a:bodyPr/>
        <a:lstStyle/>
        <a:p>
          <a:r>
            <a:rPr lang="tr-TR"/>
            <a:t>Mevcut sistemler</a:t>
          </a:r>
          <a:endParaRPr lang="en-US"/>
        </a:p>
      </dgm:t>
    </dgm:pt>
    <dgm:pt modelId="{ED38E2C6-1E06-4A18-B0A6-AB4F88F1B8AA}" type="parTrans" cxnId="{99B7B9F9-FAED-497A-81BB-F5B9FC877440}">
      <dgm:prSet/>
      <dgm:spPr/>
      <dgm:t>
        <a:bodyPr/>
        <a:lstStyle/>
        <a:p>
          <a:endParaRPr lang="en-US"/>
        </a:p>
      </dgm:t>
    </dgm:pt>
    <dgm:pt modelId="{A9EC778B-8638-4A9C-8059-CEFB3E1AFD9D}" type="sibTrans" cxnId="{99B7B9F9-FAED-497A-81BB-F5B9FC877440}">
      <dgm:prSet/>
      <dgm:spPr/>
      <dgm:t>
        <a:bodyPr/>
        <a:lstStyle/>
        <a:p>
          <a:endParaRPr lang="en-US"/>
        </a:p>
      </dgm:t>
    </dgm:pt>
    <dgm:pt modelId="{E31E3DCB-0222-4B13-8413-96C92B1A9D4F}">
      <dgm:prSet/>
      <dgm:spPr/>
      <dgm:t>
        <a:bodyPr/>
        <a:lstStyle/>
        <a:p>
          <a:r>
            <a:rPr lang="tr-TR"/>
            <a:t>İş ile ilgili ihtiyaçlara odaklanma</a:t>
          </a:r>
          <a:endParaRPr lang="en-US"/>
        </a:p>
      </dgm:t>
    </dgm:pt>
    <dgm:pt modelId="{496BA3FC-ED7E-4BA3-A16D-FFBAF50A02D7}" type="parTrans" cxnId="{AF665920-42E8-4027-80BB-7685491B2FC4}">
      <dgm:prSet/>
      <dgm:spPr/>
      <dgm:t>
        <a:bodyPr/>
        <a:lstStyle/>
        <a:p>
          <a:endParaRPr lang="en-US"/>
        </a:p>
      </dgm:t>
    </dgm:pt>
    <dgm:pt modelId="{59D36ED0-6834-441F-9E29-8468EC926BD9}" type="sibTrans" cxnId="{AF665920-42E8-4027-80BB-7685491B2FC4}">
      <dgm:prSet/>
      <dgm:spPr/>
      <dgm:t>
        <a:bodyPr/>
        <a:lstStyle/>
        <a:p>
          <a:endParaRPr lang="en-US"/>
        </a:p>
      </dgm:t>
    </dgm:pt>
    <dgm:pt modelId="{9B0E9E51-9986-4491-A74C-129F95E695F6}">
      <dgm:prSet/>
      <dgm:spPr/>
      <dgm:t>
        <a:bodyPr/>
        <a:lstStyle/>
        <a:p>
          <a:r>
            <a:rPr lang="tr-TR"/>
            <a:t>Doğru temsilci seçimi</a:t>
          </a:r>
          <a:endParaRPr lang="en-US"/>
        </a:p>
      </dgm:t>
    </dgm:pt>
    <dgm:pt modelId="{FF6FFDF9-0691-4710-B287-8812A6F8A1C5}" type="parTrans" cxnId="{D40A3A25-3EBB-44E0-8B64-569528E661ED}">
      <dgm:prSet/>
      <dgm:spPr/>
      <dgm:t>
        <a:bodyPr/>
        <a:lstStyle/>
        <a:p>
          <a:endParaRPr lang="en-US"/>
        </a:p>
      </dgm:t>
    </dgm:pt>
    <dgm:pt modelId="{7F5F15E0-CDAE-4083-A592-F7CB21254EFE}" type="sibTrans" cxnId="{D40A3A25-3EBB-44E0-8B64-569528E661ED}">
      <dgm:prSet/>
      <dgm:spPr/>
      <dgm:t>
        <a:bodyPr/>
        <a:lstStyle/>
        <a:p>
          <a:endParaRPr lang="en-US"/>
        </a:p>
      </dgm:t>
    </dgm:pt>
    <dgm:pt modelId="{B0D4BB39-9CBF-4C8B-BBFC-46B3EFDCCD49}" type="pres">
      <dgm:prSet presAssocID="{6CC00D31-F0B6-452B-A4ED-155802511327}" presName="linear" presStyleCnt="0">
        <dgm:presLayoutVars>
          <dgm:animLvl val="lvl"/>
          <dgm:resizeHandles val="exact"/>
        </dgm:presLayoutVars>
      </dgm:prSet>
      <dgm:spPr/>
      <dgm:t>
        <a:bodyPr/>
        <a:lstStyle/>
        <a:p>
          <a:endParaRPr lang="tr-TR"/>
        </a:p>
      </dgm:t>
    </dgm:pt>
    <dgm:pt modelId="{6097576A-7E8D-402D-AFDF-E17B60B7F9F4}" type="pres">
      <dgm:prSet presAssocID="{0FA91CDB-A0E7-4BB4-8EF9-98980077D433}" presName="parentText" presStyleLbl="node1" presStyleIdx="0" presStyleCnt="5">
        <dgm:presLayoutVars>
          <dgm:chMax val="0"/>
          <dgm:bulletEnabled val="1"/>
        </dgm:presLayoutVars>
      </dgm:prSet>
      <dgm:spPr/>
      <dgm:t>
        <a:bodyPr/>
        <a:lstStyle/>
        <a:p>
          <a:endParaRPr lang="tr-TR"/>
        </a:p>
      </dgm:t>
    </dgm:pt>
    <dgm:pt modelId="{473653A3-EB6F-42CA-9AA2-BF87274F8E85}" type="pres">
      <dgm:prSet presAssocID="{B70CDFA0-DCD6-4CD7-86F2-D28F96A24521}" presName="spacer" presStyleCnt="0"/>
      <dgm:spPr/>
    </dgm:pt>
    <dgm:pt modelId="{3F60ED25-04BE-411B-A625-9FA670EB6023}" type="pres">
      <dgm:prSet presAssocID="{7E3CD195-2471-4076-A056-2E707F25E361}" presName="parentText" presStyleLbl="node1" presStyleIdx="1" presStyleCnt="5">
        <dgm:presLayoutVars>
          <dgm:chMax val="0"/>
          <dgm:bulletEnabled val="1"/>
        </dgm:presLayoutVars>
      </dgm:prSet>
      <dgm:spPr/>
      <dgm:t>
        <a:bodyPr/>
        <a:lstStyle/>
        <a:p>
          <a:endParaRPr lang="tr-TR"/>
        </a:p>
      </dgm:t>
    </dgm:pt>
    <dgm:pt modelId="{C00BBD38-73F3-446B-86D5-A37B3BA33CF4}" type="pres">
      <dgm:prSet presAssocID="{2DD10902-4283-4BFD-B41B-A04CD4AA559F}" presName="spacer" presStyleCnt="0"/>
      <dgm:spPr/>
    </dgm:pt>
    <dgm:pt modelId="{BA567961-FF05-4264-82C7-E3B6BBB1BD9F}" type="pres">
      <dgm:prSet presAssocID="{32BD59CA-2EAD-4DC3-8510-CC68AEEED68C}" presName="parentText" presStyleLbl="node1" presStyleIdx="2" presStyleCnt="5">
        <dgm:presLayoutVars>
          <dgm:chMax val="0"/>
          <dgm:bulletEnabled val="1"/>
        </dgm:presLayoutVars>
      </dgm:prSet>
      <dgm:spPr/>
      <dgm:t>
        <a:bodyPr/>
        <a:lstStyle/>
        <a:p>
          <a:endParaRPr lang="tr-TR"/>
        </a:p>
      </dgm:t>
    </dgm:pt>
    <dgm:pt modelId="{5C6D10C8-F355-4D4F-981B-8147E129DFBF}" type="pres">
      <dgm:prSet presAssocID="{A9EC778B-8638-4A9C-8059-CEFB3E1AFD9D}" presName="spacer" presStyleCnt="0"/>
      <dgm:spPr/>
    </dgm:pt>
    <dgm:pt modelId="{E4F5AA49-0B62-4562-98AF-8928030CCBBE}" type="pres">
      <dgm:prSet presAssocID="{E31E3DCB-0222-4B13-8413-96C92B1A9D4F}" presName="parentText" presStyleLbl="node1" presStyleIdx="3" presStyleCnt="5">
        <dgm:presLayoutVars>
          <dgm:chMax val="0"/>
          <dgm:bulletEnabled val="1"/>
        </dgm:presLayoutVars>
      </dgm:prSet>
      <dgm:spPr/>
      <dgm:t>
        <a:bodyPr/>
        <a:lstStyle/>
        <a:p>
          <a:endParaRPr lang="tr-TR"/>
        </a:p>
      </dgm:t>
    </dgm:pt>
    <dgm:pt modelId="{5D811D21-64AD-4325-9B37-EF51D0066EF5}" type="pres">
      <dgm:prSet presAssocID="{59D36ED0-6834-441F-9E29-8468EC926BD9}" presName="spacer" presStyleCnt="0"/>
      <dgm:spPr/>
    </dgm:pt>
    <dgm:pt modelId="{E999E8C3-E4BA-44F7-BCD9-F00020151766}" type="pres">
      <dgm:prSet presAssocID="{9B0E9E51-9986-4491-A74C-129F95E695F6}" presName="parentText" presStyleLbl="node1" presStyleIdx="4" presStyleCnt="5">
        <dgm:presLayoutVars>
          <dgm:chMax val="0"/>
          <dgm:bulletEnabled val="1"/>
        </dgm:presLayoutVars>
      </dgm:prSet>
      <dgm:spPr/>
      <dgm:t>
        <a:bodyPr/>
        <a:lstStyle/>
        <a:p>
          <a:endParaRPr lang="tr-TR"/>
        </a:p>
      </dgm:t>
    </dgm:pt>
  </dgm:ptLst>
  <dgm:cxnLst>
    <dgm:cxn modelId="{AEC0A502-5B13-4E08-BF25-22B4A7A1CE4A}" type="presOf" srcId="{9B0E9E51-9986-4491-A74C-129F95E695F6}" destId="{E999E8C3-E4BA-44F7-BCD9-F00020151766}" srcOrd="0" destOrd="0" presId="urn:microsoft.com/office/officeart/2005/8/layout/vList2"/>
    <dgm:cxn modelId="{C9B759B5-2394-47A4-AA77-398F8483B3A6}" type="presOf" srcId="{7E3CD195-2471-4076-A056-2E707F25E361}" destId="{3F60ED25-04BE-411B-A625-9FA670EB6023}" srcOrd="0" destOrd="0" presId="urn:microsoft.com/office/officeart/2005/8/layout/vList2"/>
    <dgm:cxn modelId="{D8741F49-0E50-4FFF-A0DA-AC297BD6634E}" type="presOf" srcId="{32BD59CA-2EAD-4DC3-8510-CC68AEEED68C}" destId="{BA567961-FF05-4264-82C7-E3B6BBB1BD9F}" srcOrd="0" destOrd="0" presId="urn:microsoft.com/office/officeart/2005/8/layout/vList2"/>
    <dgm:cxn modelId="{02D453B9-D683-4937-8F12-FB5D7EF3A906}" type="presOf" srcId="{6CC00D31-F0B6-452B-A4ED-155802511327}" destId="{B0D4BB39-9CBF-4C8B-BBFC-46B3EFDCCD49}" srcOrd="0" destOrd="0" presId="urn:microsoft.com/office/officeart/2005/8/layout/vList2"/>
    <dgm:cxn modelId="{99B7B9F9-FAED-497A-81BB-F5B9FC877440}" srcId="{6CC00D31-F0B6-452B-A4ED-155802511327}" destId="{32BD59CA-2EAD-4DC3-8510-CC68AEEED68C}" srcOrd="2" destOrd="0" parTransId="{ED38E2C6-1E06-4A18-B0A6-AB4F88F1B8AA}" sibTransId="{A9EC778B-8638-4A9C-8059-CEFB3E1AFD9D}"/>
    <dgm:cxn modelId="{CF6E6A93-4111-44B8-9C24-C947DFD2AF11}" srcId="{6CC00D31-F0B6-452B-A4ED-155802511327}" destId="{7E3CD195-2471-4076-A056-2E707F25E361}" srcOrd="1" destOrd="0" parTransId="{3620BC51-A92D-4349-85C8-6E07E00434C8}" sibTransId="{2DD10902-4283-4BFD-B41B-A04CD4AA559F}"/>
    <dgm:cxn modelId="{AF665920-42E8-4027-80BB-7685491B2FC4}" srcId="{6CC00D31-F0B6-452B-A4ED-155802511327}" destId="{E31E3DCB-0222-4B13-8413-96C92B1A9D4F}" srcOrd="3" destOrd="0" parTransId="{496BA3FC-ED7E-4BA3-A16D-FFBAF50A02D7}" sibTransId="{59D36ED0-6834-441F-9E29-8468EC926BD9}"/>
    <dgm:cxn modelId="{6F14E5C5-EDE9-4E6E-982C-A25B9573A43D}" type="presOf" srcId="{E31E3DCB-0222-4B13-8413-96C92B1A9D4F}" destId="{E4F5AA49-0B62-4562-98AF-8928030CCBBE}" srcOrd="0" destOrd="0" presId="urn:microsoft.com/office/officeart/2005/8/layout/vList2"/>
    <dgm:cxn modelId="{BC4EE147-D74A-4E2D-AB1D-27305F0F9CAA}" type="presOf" srcId="{0FA91CDB-A0E7-4BB4-8EF9-98980077D433}" destId="{6097576A-7E8D-402D-AFDF-E17B60B7F9F4}" srcOrd="0" destOrd="0" presId="urn:microsoft.com/office/officeart/2005/8/layout/vList2"/>
    <dgm:cxn modelId="{6E5471BA-B4C3-4B5C-951B-5BEB34E837CE}" srcId="{6CC00D31-F0B6-452B-A4ED-155802511327}" destId="{0FA91CDB-A0E7-4BB4-8EF9-98980077D433}" srcOrd="0" destOrd="0" parTransId="{60DD2CDE-7B5A-4F0B-A772-CEEBB09161C1}" sibTransId="{B70CDFA0-DCD6-4CD7-86F2-D28F96A24521}"/>
    <dgm:cxn modelId="{D40A3A25-3EBB-44E0-8B64-569528E661ED}" srcId="{6CC00D31-F0B6-452B-A4ED-155802511327}" destId="{9B0E9E51-9986-4491-A74C-129F95E695F6}" srcOrd="4" destOrd="0" parTransId="{FF6FFDF9-0691-4710-B287-8812A6F8A1C5}" sibTransId="{7F5F15E0-CDAE-4083-A592-F7CB21254EFE}"/>
    <dgm:cxn modelId="{BD3A9439-0555-4902-9796-1D3EB4159AFD}" type="presParOf" srcId="{B0D4BB39-9CBF-4C8B-BBFC-46B3EFDCCD49}" destId="{6097576A-7E8D-402D-AFDF-E17B60B7F9F4}" srcOrd="0" destOrd="0" presId="urn:microsoft.com/office/officeart/2005/8/layout/vList2"/>
    <dgm:cxn modelId="{32094496-DDC4-4E38-8ADF-82AE42E76A50}" type="presParOf" srcId="{B0D4BB39-9CBF-4C8B-BBFC-46B3EFDCCD49}" destId="{473653A3-EB6F-42CA-9AA2-BF87274F8E85}" srcOrd="1" destOrd="0" presId="urn:microsoft.com/office/officeart/2005/8/layout/vList2"/>
    <dgm:cxn modelId="{0A26E6A5-806F-4AA8-87D8-6689CC97FB5D}" type="presParOf" srcId="{B0D4BB39-9CBF-4C8B-BBFC-46B3EFDCCD49}" destId="{3F60ED25-04BE-411B-A625-9FA670EB6023}" srcOrd="2" destOrd="0" presId="urn:microsoft.com/office/officeart/2005/8/layout/vList2"/>
    <dgm:cxn modelId="{04BEFCEC-17F0-4672-A5F1-F135B22A458A}" type="presParOf" srcId="{B0D4BB39-9CBF-4C8B-BBFC-46B3EFDCCD49}" destId="{C00BBD38-73F3-446B-86D5-A37B3BA33CF4}" srcOrd="3" destOrd="0" presId="urn:microsoft.com/office/officeart/2005/8/layout/vList2"/>
    <dgm:cxn modelId="{27DDA86B-C36B-43B4-B160-7FD04CE2C40A}" type="presParOf" srcId="{B0D4BB39-9CBF-4C8B-BBFC-46B3EFDCCD49}" destId="{BA567961-FF05-4264-82C7-E3B6BBB1BD9F}" srcOrd="4" destOrd="0" presId="urn:microsoft.com/office/officeart/2005/8/layout/vList2"/>
    <dgm:cxn modelId="{02E9C2D9-E5D5-4760-8A05-BB4F3C4B8785}" type="presParOf" srcId="{B0D4BB39-9CBF-4C8B-BBFC-46B3EFDCCD49}" destId="{5C6D10C8-F355-4D4F-981B-8147E129DFBF}" srcOrd="5" destOrd="0" presId="urn:microsoft.com/office/officeart/2005/8/layout/vList2"/>
    <dgm:cxn modelId="{3B311315-4CF3-4F26-A5AD-3A5DFA29C69E}" type="presParOf" srcId="{B0D4BB39-9CBF-4C8B-BBFC-46B3EFDCCD49}" destId="{E4F5AA49-0B62-4562-98AF-8928030CCBBE}" srcOrd="6" destOrd="0" presId="urn:microsoft.com/office/officeart/2005/8/layout/vList2"/>
    <dgm:cxn modelId="{3C893FD8-0432-4254-8F3D-2A1C026A7759}" type="presParOf" srcId="{B0D4BB39-9CBF-4C8B-BBFC-46B3EFDCCD49}" destId="{5D811D21-64AD-4325-9B37-EF51D0066EF5}" srcOrd="7" destOrd="0" presId="urn:microsoft.com/office/officeart/2005/8/layout/vList2"/>
    <dgm:cxn modelId="{99894686-B193-4ACF-921C-362CBD3AFB35}" type="presParOf" srcId="{B0D4BB39-9CBF-4C8B-BBFC-46B3EFDCCD49}" destId="{E999E8C3-E4BA-44F7-BCD9-F00020151766}"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1E2B7E9-FC15-4F7E-84DE-AD90F76D1D9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55D244F-0165-4308-9F03-DD89AF71EB55}">
      <dgm:prSet/>
      <dgm:spPr/>
      <dgm:t>
        <a:bodyPr/>
        <a:lstStyle/>
        <a:p>
          <a:r>
            <a:rPr lang="tr-TR"/>
            <a:t>1. Mevcut Sistemi Değerlendirin</a:t>
          </a:r>
          <a:endParaRPr lang="en-US"/>
        </a:p>
      </dgm:t>
    </dgm:pt>
    <dgm:pt modelId="{56C30980-F6B1-4919-A255-9793F1D2098D}" type="parTrans" cxnId="{36B99746-7821-4DF6-ABAF-F99C273DCBF1}">
      <dgm:prSet/>
      <dgm:spPr/>
      <dgm:t>
        <a:bodyPr/>
        <a:lstStyle/>
        <a:p>
          <a:endParaRPr lang="en-US"/>
        </a:p>
      </dgm:t>
    </dgm:pt>
    <dgm:pt modelId="{6971F973-E98D-47FB-8A67-EEC91CBD2ECA}" type="sibTrans" cxnId="{36B99746-7821-4DF6-ABAF-F99C273DCBF1}">
      <dgm:prSet/>
      <dgm:spPr/>
      <dgm:t>
        <a:bodyPr/>
        <a:lstStyle/>
        <a:p>
          <a:endParaRPr lang="en-US"/>
        </a:p>
      </dgm:t>
    </dgm:pt>
    <dgm:pt modelId="{3D04CBF8-6456-4226-94B8-2D26C0A715BE}">
      <dgm:prSet/>
      <dgm:spPr/>
      <dgm:t>
        <a:bodyPr/>
        <a:lstStyle/>
        <a:p>
          <a:r>
            <a:rPr lang="tr-TR"/>
            <a:t>* ISO 14001'i Kullanın</a:t>
          </a:r>
          <a:endParaRPr lang="en-US"/>
        </a:p>
      </dgm:t>
    </dgm:pt>
    <dgm:pt modelId="{A634BC6C-3E0E-4298-851C-54C3FF698A0D}" type="parTrans" cxnId="{2A3F6058-24AB-4488-800D-30FB3F22C685}">
      <dgm:prSet/>
      <dgm:spPr/>
      <dgm:t>
        <a:bodyPr/>
        <a:lstStyle/>
        <a:p>
          <a:endParaRPr lang="en-US"/>
        </a:p>
      </dgm:t>
    </dgm:pt>
    <dgm:pt modelId="{2818969E-EADF-441E-A664-C353A5F271F2}" type="sibTrans" cxnId="{2A3F6058-24AB-4488-800D-30FB3F22C685}">
      <dgm:prSet/>
      <dgm:spPr/>
      <dgm:t>
        <a:bodyPr/>
        <a:lstStyle/>
        <a:p>
          <a:endParaRPr lang="en-US"/>
        </a:p>
      </dgm:t>
    </dgm:pt>
    <dgm:pt modelId="{EA4BCE1A-82DB-4DE1-9C81-3E6DA24117D4}">
      <dgm:prSet/>
      <dgm:spPr/>
      <dgm:t>
        <a:bodyPr/>
        <a:lstStyle/>
        <a:p>
          <a:r>
            <a:rPr lang="tr-TR"/>
            <a:t>* Sistemler yerli yerinde ve dokümanter midir?</a:t>
          </a:r>
          <a:endParaRPr lang="en-US"/>
        </a:p>
      </dgm:t>
    </dgm:pt>
    <dgm:pt modelId="{89361FA2-ACC3-436A-9716-3B86D179A077}" type="parTrans" cxnId="{DBE8EF76-D6D6-4E31-B6F2-C3BC9DEC3D53}">
      <dgm:prSet/>
      <dgm:spPr/>
      <dgm:t>
        <a:bodyPr/>
        <a:lstStyle/>
        <a:p>
          <a:endParaRPr lang="en-US"/>
        </a:p>
      </dgm:t>
    </dgm:pt>
    <dgm:pt modelId="{8D9CD961-2F28-4759-BB5C-49C9BECC4C21}" type="sibTrans" cxnId="{DBE8EF76-D6D6-4E31-B6F2-C3BC9DEC3D53}">
      <dgm:prSet/>
      <dgm:spPr/>
      <dgm:t>
        <a:bodyPr/>
        <a:lstStyle/>
        <a:p>
          <a:endParaRPr lang="en-US"/>
        </a:p>
      </dgm:t>
    </dgm:pt>
    <dgm:pt modelId="{07F8083E-8F27-4C05-8CA1-E4018CBBBFEC}">
      <dgm:prSet/>
      <dgm:spPr/>
      <dgm:t>
        <a:bodyPr/>
        <a:lstStyle/>
        <a:p>
          <a:r>
            <a:rPr lang="tr-TR"/>
            <a:t>2. Çevresel boyutları tanımlayın</a:t>
          </a:r>
          <a:endParaRPr lang="en-US"/>
        </a:p>
      </dgm:t>
    </dgm:pt>
    <dgm:pt modelId="{8FBE81E4-AC71-460B-BE52-E5A6D29C2FBE}" type="parTrans" cxnId="{E36E0E80-AF0C-4A20-8814-2BD34BD3452A}">
      <dgm:prSet/>
      <dgm:spPr/>
      <dgm:t>
        <a:bodyPr/>
        <a:lstStyle/>
        <a:p>
          <a:endParaRPr lang="en-US"/>
        </a:p>
      </dgm:t>
    </dgm:pt>
    <dgm:pt modelId="{90ED40D4-2E68-492B-848F-10B179E88E51}" type="sibTrans" cxnId="{E36E0E80-AF0C-4A20-8814-2BD34BD3452A}">
      <dgm:prSet/>
      <dgm:spPr/>
      <dgm:t>
        <a:bodyPr/>
        <a:lstStyle/>
        <a:p>
          <a:endParaRPr lang="en-US"/>
        </a:p>
      </dgm:t>
    </dgm:pt>
    <dgm:pt modelId="{23081FE4-F051-4951-9F71-039E7A45CAEB}">
      <dgm:prSet/>
      <dgm:spPr/>
      <dgm:t>
        <a:bodyPr/>
        <a:lstStyle/>
        <a:p>
          <a:r>
            <a:rPr lang="tr-TR"/>
            <a:t>3. Önemli etkileri değerlendirin</a:t>
          </a:r>
          <a:endParaRPr lang="en-US"/>
        </a:p>
      </dgm:t>
    </dgm:pt>
    <dgm:pt modelId="{DBB65BFB-47BC-4F05-A978-F02B17C011F3}" type="parTrans" cxnId="{B7025D78-CBAA-4361-B09C-E3DCD57472C4}">
      <dgm:prSet/>
      <dgm:spPr/>
      <dgm:t>
        <a:bodyPr/>
        <a:lstStyle/>
        <a:p>
          <a:endParaRPr lang="en-US"/>
        </a:p>
      </dgm:t>
    </dgm:pt>
    <dgm:pt modelId="{EB8C63E1-2606-42CC-8B5B-B796EFF05459}" type="sibTrans" cxnId="{B7025D78-CBAA-4361-B09C-E3DCD57472C4}">
      <dgm:prSet/>
      <dgm:spPr/>
      <dgm:t>
        <a:bodyPr/>
        <a:lstStyle/>
        <a:p>
          <a:endParaRPr lang="en-US"/>
        </a:p>
      </dgm:t>
    </dgm:pt>
    <dgm:pt modelId="{2D2B98CD-39D3-4A92-A641-7ADC5CF6C8F1}">
      <dgm:prSet/>
      <dgm:spPr/>
      <dgm:t>
        <a:bodyPr/>
        <a:lstStyle/>
        <a:p>
          <a:r>
            <a:rPr lang="tr-TR"/>
            <a:t>4. Çevre politikası oluşturun</a:t>
          </a:r>
          <a:endParaRPr lang="en-US"/>
        </a:p>
      </dgm:t>
    </dgm:pt>
    <dgm:pt modelId="{D568DAD5-3D72-4348-8689-2E05212D5DEE}" type="parTrans" cxnId="{FC868BF5-6A4F-43B6-A83A-D0F339E022D3}">
      <dgm:prSet/>
      <dgm:spPr/>
      <dgm:t>
        <a:bodyPr/>
        <a:lstStyle/>
        <a:p>
          <a:endParaRPr lang="en-US"/>
        </a:p>
      </dgm:t>
    </dgm:pt>
    <dgm:pt modelId="{63CB7E87-1B86-49C7-9512-8D094EE3ADFA}" type="sibTrans" cxnId="{FC868BF5-6A4F-43B6-A83A-D0F339E022D3}">
      <dgm:prSet/>
      <dgm:spPr/>
      <dgm:t>
        <a:bodyPr/>
        <a:lstStyle/>
        <a:p>
          <a:endParaRPr lang="en-US"/>
        </a:p>
      </dgm:t>
    </dgm:pt>
    <dgm:pt modelId="{515A0664-7378-42DF-A8DE-2B0222D703AA}" type="pres">
      <dgm:prSet presAssocID="{91E2B7E9-FC15-4F7E-84DE-AD90F76D1D9C}" presName="linear" presStyleCnt="0">
        <dgm:presLayoutVars>
          <dgm:animLvl val="lvl"/>
          <dgm:resizeHandles val="exact"/>
        </dgm:presLayoutVars>
      </dgm:prSet>
      <dgm:spPr/>
      <dgm:t>
        <a:bodyPr/>
        <a:lstStyle/>
        <a:p>
          <a:endParaRPr lang="tr-TR"/>
        </a:p>
      </dgm:t>
    </dgm:pt>
    <dgm:pt modelId="{CE093B12-E99E-41D6-9CF0-9985F98C8325}" type="pres">
      <dgm:prSet presAssocID="{555D244F-0165-4308-9F03-DD89AF71EB55}" presName="parentText" presStyleLbl="node1" presStyleIdx="0" presStyleCnt="6">
        <dgm:presLayoutVars>
          <dgm:chMax val="0"/>
          <dgm:bulletEnabled val="1"/>
        </dgm:presLayoutVars>
      </dgm:prSet>
      <dgm:spPr/>
      <dgm:t>
        <a:bodyPr/>
        <a:lstStyle/>
        <a:p>
          <a:endParaRPr lang="tr-TR"/>
        </a:p>
      </dgm:t>
    </dgm:pt>
    <dgm:pt modelId="{EEBA507A-1DAE-4B99-A01C-8E6E32EF6D7C}" type="pres">
      <dgm:prSet presAssocID="{6971F973-E98D-47FB-8A67-EEC91CBD2ECA}" presName="spacer" presStyleCnt="0"/>
      <dgm:spPr/>
    </dgm:pt>
    <dgm:pt modelId="{1B5F20B0-38B2-48A0-BDF1-A3BCB74C5BE2}" type="pres">
      <dgm:prSet presAssocID="{3D04CBF8-6456-4226-94B8-2D26C0A715BE}" presName="parentText" presStyleLbl="node1" presStyleIdx="1" presStyleCnt="6">
        <dgm:presLayoutVars>
          <dgm:chMax val="0"/>
          <dgm:bulletEnabled val="1"/>
        </dgm:presLayoutVars>
      </dgm:prSet>
      <dgm:spPr/>
      <dgm:t>
        <a:bodyPr/>
        <a:lstStyle/>
        <a:p>
          <a:endParaRPr lang="tr-TR"/>
        </a:p>
      </dgm:t>
    </dgm:pt>
    <dgm:pt modelId="{D0F70E07-501D-490D-9A9B-F72882DA4222}" type="pres">
      <dgm:prSet presAssocID="{2818969E-EADF-441E-A664-C353A5F271F2}" presName="spacer" presStyleCnt="0"/>
      <dgm:spPr/>
    </dgm:pt>
    <dgm:pt modelId="{329F4073-DA36-45A8-ADF3-7BD8771BB37D}" type="pres">
      <dgm:prSet presAssocID="{EA4BCE1A-82DB-4DE1-9C81-3E6DA24117D4}" presName="parentText" presStyleLbl="node1" presStyleIdx="2" presStyleCnt="6">
        <dgm:presLayoutVars>
          <dgm:chMax val="0"/>
          <dgm:bulletEnabled val="1"/>
        </dgm:presLayoutVars>
      </dgm:prSet>
      <dgm:spPr/>
      <dgm:t>
        <a:bodyPr/>
        <a:lstStyle/>
        <a:p>
          <a:endParaRPr lang="tr-TR"/>
        </a:p>
      </dgm:t>
    </dgm:pt>
    <dgm:pt modelId="{555090F1-7261-4DC4-9485-6ABF697EDEB1}" type="pres">
      <dgm:prSet presAssocID="{8D9CD961-2F28-4759-BB5C-49C9BECC4C21}" presName="spacer" presStyleCnt="0"/>
      <dgm:spPr/>
    </dgm:pt>
    <dgm:pt modelId="{BDDA6E48-CF99-4097-91EF-3E4B6198BC60}" type="pres">
      <dgm:prSet presAssocID="{07F8083E-8F27-4C05-8CA1-E4018CBBBFEC}" presName="parentText" presStyleLbl="node1" presStyleIdx="3" presStyleCnt="6">
        <dgm:presLayoutVars>
          <dgm:chMax val="0"/>
          <dgm:bulletEnabled val="1"/>
        </dgm:presLayoutVars>
      </dgm:prSet>
      <dgm:spPr/>
      <dgm:t>
        <a:bodyPr/>
        <a:lstStyle/>
        <a:p>
          <a:endParaRPr lang="tr-TR"/>
        </a:p>
      </dgm:t>
    </dgm:pt>
    <dgm:pt modelId="{7029FE07-6081-4A14-9506-2AB3B74C8E3E}" type="pres">
      <dgm:prSet presAssocID="{90ED40D4-2E68-492B-848F-10B179E88E51}" presName="spacer" presStyleCnt="0"/>
      <dgm:spPr/>
    </dgm:pt>
    <dgm:pt modelId="{F434B428-C2A5-492C-9FB3-A7E572C1BD4E}" type="pres">
      <dgm:prSet presAssocID="{23081FE4-F051-4951-9F71-039E7A45CAEB}" presName="parentText" presStyleLbl="node1" presStyleIdx="4" presStyleCnt="6">
        <dgm:presLayoutVars>
          <dgm:chMax val="0"/>
          <dgm:bulletEnabled val="1"/>
        </dgm:presLayoutVars>
      </dgm:prSet>
      <dgm:spPr/>
      <dgm:t>
        <a:bodyPr/>
        <a:lstStyle/>
        <a:p>
          <a:endParaRPr lang="tr-TR"/>
        </a:p>
      </dgm:t>
    </dgm:pt>
    <dgm:pt modelId="{509084EE-D208-4E63-B40F-0DCE1C6E6DA6}" type="pres">
      <dgm:prSet presAssocID="{EB8C63E1-2606-42CC-8B5B-B796EFF05459}" presName="spacer" presStyleCnt="0"/>
      <dgm:spPr/>
    </dgm:pt>
    <dgm:pt modelId="{9F912423-310D-401C-A399-0BF76D696E61}" type="pres">
      <dgm:prSet presAssocID="{2D2B98CD-39D3-4A92-A641-7ADC5CF6C8F1}" presName="parentText" presStyleLbl="node1" presStyleIdx="5" presStyleCnt="6">
        <dgm:presLayoutVars>
          <dgm:chMax val="0"/>
          <dgm:bulletEnabled val="1"/>
        </dgm:presLayoutVars>
      </dgm:prSet>
      <dgm:spPr/>
      <dgm:t>
        <a:bodyPr/>
        <a:lstStyle/>
        <a:p>
          <a:endParaRPr lang="tr-TR"/>
        </a:p>
      </dgm:t>
    </dgm:pt>
  </dgm:ptLst>
  <dgm:cxnLst>
    <dgm:cxn modelId="{E8DC42CE-FCD6-490D-BD30-63C351970A21}" type="presOf" srcId="{07F8083E-8F27-4C05-8CA1-E4018CBBBFEC}" destId="{BDDA6E48-CF99-4097-91EF-3E4B6198BC60}" srcOrd="0" destOrd="0" presId="urn:microsoft.com/office/officeart/2005/8/layout/vList2"/>
    <dgm:cxn modelId="{6B545270-CDC8-44E6-88B8-9B4510757F41}" type="presOf" srcId="{23081FE4-F051-4951-9F71-039E7A45CAEB}" destId="{F434B428-C2A5-492C-9FB3-A7E572C1BD4E}" srcOrd="0" destOrd="0" presId="urn:microsoft.com/office/officeart/2005/8/layout/vList2"/>
    <dgm:cxn modelId="{FC868BF5-6A4F-43B6-A83A-D0F339E022D3}" srcId="{91E2B7E9-FC15-4F7E-84DE-AD90F76D1D9C}" destId="{2D2B98CD-39D3-4A92-A641-7ADC5CF6C8F1}" srcOrd="5" destOrd="0" parTransId="{D568DAD5-3D72-4348-8689-2E05212D5DEE}" sibTransId="{63CB7E87-1B86-49C7-9512-8D094EE3ADFA}"/>
    <dgm:cxn modelId="{4582FFCE-1E72-47E0-ABD5-E85365FF7976}" type="presOf" srcId="{555D244F-0165-4308-9F03-DD89AF71EB55}" destId="{CE093B12-E99E-41D6-9CF0-9985F98C8325}" srcOrd="0" destOrd="0" presId="urn:microsoft.com/office/officeart/2005/8/layout/vList2"/>
    <dgm:cxn modelId="{DBE8EF76-D6D6-4E31-B6F2-C3BC9DEC3D53}" srcId="{91E2B7E9-FC15-4F7E-84DE-AD90F76D1D9C}" destId="{EA4BCE1A-82DB-4DE1-9C81-3E6DA24117D4}" srcOrd="2" destOrd="0" parTransId="{89361FA2-ACC3-436A-9716-3B86D179A077}" sibTransId="{8D9CD961-2F28-4759-BB5C-49C9BECC4C21}"/>
    <dgm:cxn modelId="{2A3F6058-24AB-4488-800D-30FB3F22C685}" srcId="{91E2B7E9-FC15-4F7E-84DE-AD90F76D1D9C}" destId="{3D04CBF8-6456-4226-94B8-2D26C0A715BE}" srcOrd="1" destOrd="0" parTransId="{A634BC6C-3E0E-4298-851C-54C3FF698A0D}" sibTransId="{2818969E-EADF-441E-A664-C353A5F271F2}"/>
    <dgm:cxn modelId="{ACABA154-D80C-4A18-9F59-E092B84DFA4F}" type="presOf" srcId="{2D2B98CD-39D3-4A92-A641-7ADC5CF6C8F1}" destId="{9F912423-310D-401C-A399-0BF76D696E61}" srcOrd="0" destOrd="0" presId="urn:microsoft.com/office/officeart/2005/8/layout/vList2"/>
    <dgm:cxn modelId="{36B99746-7821-4DF6-ABAF-F99C273DCBF1}" srcId="{91E2B7E9-FC15-4F7E-84DE-AD90F76D1D9C}" destId="{555D244F-0165-4308-9F03-DD89AF71EB55}" srcOrd="0" destOrd="0" parTransId="{56C30980-F6B1-4919-A255-9793F1D2098D}" sibTransId="{6971F973-E98D-47FB-8A67-EEC91CBD2ECA}"/>
    <dgm:cxn modelId="{7C88BA97-B85C-470D-A2C1-293B850A825D}" type="presOf" srcId="{91E2B7E9-FC15-4F7E-84DE-AD90F76D1D9C}" destId="{515A0664-7378-42DF-A8DE-2B0222D703AA}" srcOrd="0" destOrd="0" presId="urn:microsoft.com/office/officeart/2005/8/layout/vList2"/>
    <dgm:cxn modelId="{7CBBE7B5-F27D-4BC4-88AE-554161DBA647}" type="presOf" srcId="{3D04CBF8-6456-4226-94B8-2D26C0A715BE}" destId="{1B5F20B0-38B2-48A0-BDF1-A3BCB74C5BE2}" srcOrd="0" destOrd="0" presId="urn:microsoft.com/office/officeart/2005/8/layout/vList2"/>
    <dgm:cxn modelId="{E36E0E80-AF0C-4A20-8814-2BD34BD3452A}" srcId="{91E2B7E9-FC15-4F7E-84DE-AD90F76D1D9C}" destId="{07F8083E-8F27-4C05-8CA1-E4018CBBBFEC}" srcOrd="3" destOrd="0" parTransId="{8FBE81E4-AC71-460B-BE52-E5A6D29C2FBE}" sibTransId="{90ED40D4-2E68-492B-848F-10B179E88E51}"/>
    <dgm:cxn modelId="{A144BB44-A1E6-4B2A-A791-DE5F73BCDA2D}" type="presOf" srcId="{EA4BCE1A-82DB-4DE1-9C81-3E6DA24117D4}" destId="{329F4073-DA36-45A8-ADF3-7BD8771BB37D}" srcOrd="0" destOrd="0" presId="urn:microsoft.com/office/officeart/2005/8/layout/vList2"/>
    <dgm:cxn modelId="{B7025D78-CBAA-4361-B09C-E3DCD57472C4}" srcId="{91E2B7E9-FC15-4F7E-84DE-AD90F76D1D9C}" destId="{23081FE4-F051-4951-9F71-039E7A45CAEB}" srcOrd="4" destOrd="0" parTransId="{DBB65BFB-47BC-4F05-A978-F02B17C011F3}" sibTransId="{EB8C63E1-2606-42CC-8B5B-B796EFF05459}"/>
    <dgm:cxn modelId="{60DDB215-A916-44A9-BD83-98FB019608EE}" type="presParOf" srcId="{515A0664-7378-42DF-A8DE-2B0222D703AA}" destId="{CE093B12-E99E-41D6-9CF0-9985F98C8325}" srcOrd="0" destOrd="0" presId="urn:microsoft.com/office/officeart/2005/8/layout/vList2"/>
    <dgm:cxn modelId="{74918379-3097-4012-BCC7-AFE4C625BE3E}" type="presParOf" srcId="{515A0664-7378-42DF-A8DE-2B0222D703AA}" destId="{EEBA507A-1DAE-4B99-A01C-8E6E32EF6D7C}" srcOrd="1" destOrd="0" presId="urn:microsoft.com/office/officeart/2005/8/layout/vList2"/>
    <dgm:cxn modelId="{74C1BE55-5839-42DA-9099-02CF7093FD90}" type="presParOf" srcId="{515A0664-7378-42DF-A8DE-2B0222D703AA}" destId="{1B5F20B0-38B2-48A0-BDF1-A3BCB74C5BE2}" srcOrd="2" destOrd="0" presId="urn:microsoft.com/office/officeart/2005/8/layout/vList2"/>
    <dgm:cxn modelId="{614A02C3-2F35-4EBF-892C-062FC79F7099}" type="presParOf" srcId="{515A0664-7378-42DF-A8DE-2B0222D703AA}" destId="{D0F70E07-501D-490D-9A9B-F72882DA4222}" srcOrd="3" destOrd="0" presId="urn:microsoft.com/office/officeart/2005/8/layout/vList2"/>
    <dgm:cxn modelId="{F174F748-16EA-465E-BC00-1892F2AF2E74}" type="presParOf" srcId="{515A0664-7378-42DF-A8DE-2B0222D703AA}" destId="{329F4073-DA36-45A8-ADF3-7BD8771BB37D}" srcOrd="4" destOrd="0" presId="urn:microsoft.com/office/officeart/2005/8/layout/vList2"/>
    <dgm:cxn modelId="{9BA06CE4-3924-49CE-8AAC-60EB0CFE8A9F}" type="presParOf" srcId="{515A0664-7378-42DF-A8DE-2B0222D703AA}" destId="{555090F1-7261-4DC4-9485-6ABF697EDEB1}" srcOrd="5" destOrd="0" presId="urn:microsoft.com/office/officeart/2005/8/layout/vList2"/>
    <dgm:cxn modelId="{EE9FBDC4-1258-4FF3-9574-8C19B9BD818C}" type="presParOf" srcId="{515A0664-7378-42DF-A8DE-2B0222D703AA}" destId="{BDDA6E48-CF99-4097-91EF-3E4B6198BC60}" srcOrd="6" destOrd="0" presId="urn:microsoft.com/office/officeart/2005/8/layout/vList2"/>
    <dgm:cxn modelId="{2712E48E-F654-4CFD-A089-8D2F241F687F}" type="presParOf" srcId="{515A0664-7378-42DF-A8DE-2B0222D703AA}" destId="{7029FE07-6081-4A14-9506-2AB3B74C8E3E}" srcOrd="7" destOrd="0" presId="urn:microsoft.com/office/officeart/2005/8/layout/vList2"/>
    <dgm:cxn modelId="{FDD575F8-C3E0-4464-8E86-0383808A9138}" type="presParOf" srcId="{515A0664-7378-42DF-A8DE-2B0222D703AA}" destId="{F434B428-C2A5-492C-9FB3-A7E572C1BD4E}" srcOrd="8" destOrd="0" presId="urn:microsoft.com/office/officeart/2005/8/layout/vList2"/>
    <dgm:cxn modelId="{8CEC87D6-4F51-4F2E-AC8B-9A1A23E0E8DF}" type="presParOf" srcId="{515A0664-7378-42DF-A8DE-2B0222D703AA}" destId="{509084EE-D208-4E63-B40F-0DCE1C6E6DA6}" srcOrd="9" destOrd="0" presId="urn:microsoft.com/office/officeart/2005/8/layout/vList2"/>
    <dgm:cxn modelId="{66BAC562-0520-4EAB-8EAF-E3570CEA2643}" type="presParOf" srcId="{515A0664-7378-42DF-A8DE-2B0222D703AA}" destId="{9F912423-310D-401C-A399-0BF76D696E61}" srcOrd="10"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633D0DD-3C5D-44EF-9C48-3A5ED02CE33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B04422E2-324B-4DA7-89F1-C0EEC917F62B}">
      <dgm:prSet/>
      <dgm:spPr/>
      <dgm:t>
        <a:bodyPr/>
        <a:lstStyle/>
        <a:p>
          <a:r>
            <a:rPr lang="tr-TR"/>
            <a:t>5. Hedefleri oluşturun</a:t>
          </a:r>
          <a:endParaRPr lang="en-US"/>
        </a:p>
      </dgm:t>
    </dgm:pt>
    <dgm:pt modelId="{0F30DC7E-1D61-4EFF-A080-97920E07EE8E}" type="parTrans" cxnId="{1AC3A8D1-734F-4561-BCA0-49C785BF7C83}">
      <dgm:prSet/>
      <dgm:spPr/>
      <dgm:t>
        <a:bodyPr/>
        <a:lstStyle/>
        <a:p>
          <a:endParaRPr lang="en-US"/>
        </a:p>
      </dgm:t>
    </dgm:pt>
    <dgm:pt modelId="{31E415BB-093B-4072-979F-2FC257AE123B}" type="sibTrans" cxnId="{1AC3A8D1-734F-4561-BCA0-49C785BF7C83}">
      <dgm:prSet/>
      <dgm:spPr/>
      <dgm:t>
        <a:bodyPr/>
        <a:lstStyle/>
        <a:p>
          <a:endParaRPr lang="en-US"/>
        </a:p>
      </dgm:t>
    </dgm:pt>
    <dgm:pt modelId="{1E27F8F7-681F-4B90-A6BD-5C07F4101713}">
      <dgm:prSet/>
      <dgm:spPr/>
      <dgm:t>
        <a:bodyPr/>
        <a:lstStyle/>
        <a:p>
          <a:r>
            <a:rPr lang="tr-TR"/>
            <a:t>6. Çevre programları ve planlarını tanımlayın</a:t>
          </a:r>
          <a:endParaRPr lang="en-US"/>
        </a:p>
      </dgm:t>
    </dgm:pt>
    <dgm:pt modelId="{D16A4F65-52B2-488E-90B8-52D5C8892DE3}" type="parTrans" cxnId="{FAA9F4D1-930A-42AC-BAD9-2A2AB331B3B9}">
      <dgm:prSet/>
      <dgm:spPr/>
      <dgm:t>
        <a:bodyPr/>
        <a:lstStyle/>
        <a:p>
          <a:endParaRPr lang="en-US"/>
        </a:p>
      </dgm:t>
    </dgm:pt>
    <dgm:pt modelId="{FF4DE6D1-8EA2-4A6F-A3BC-39EFD74507B7}" type="sibTrans" cxnId="{FAA9F4D1-930A-42AC-BAD9-2A2AB331B3B9}">
      <dgm:prSet/>
      <dgm:spPr/>
      <dgm:t>
        <a:bodyPr/>
        <a:lstStyle/>
        <a:p>
          <a:endParaRPr lang="en-US"/>
        </a:p>
      </dgm:t>
    </dgm:pt>
    <dgm:pt modelId="{1BC9E4B2-8932-402D-81CF-2C783A93EED1}">
      <dgm:prSet/>
      <dgm:spPr/>
      <dgm:t>
        <a:bodyPr/>
        <a:lstStyle/>
        <a:p>
          <a:r>
            <a:rPr lang="tr-TR"/>
            <a:t>7. ÇYS'ni uygulamak ve geliştirmek için bir plan oluşturun</a:t>
          </a:r>
          <a:endParaRPr lang="en-US"/>
        </a:p>
      </dgm:t>
    </dgm:pt>
    <dgm:pt modelId="{398E1175-0B40-4953-8DAD-C9BC04013CE2}" type="parTrans" cxnId="{A185B6C2-1765-4940-93B1-F6FF20C7586B}">
      <dgm:prSet/>
      <dgm:spPr/>
      <dgm:t>
        <a:bodyPr/>
        <a:lstStyle/>
        <a:p>
          <a:endParaRPr lang="en-US"/>
        </a:p>
      </dgm:t>
    </dgm:pt>
    <dgm:pt modelId="{CF4F4CCF-F65F-4DFD-91D2-8845C9B7D38B}" type="sibTrans" cxnId="{A185B6C2-1765-4940-93B1-F6FF20C7586B}">
      <dgm:prSet/>
      <dgm:spPr/>
      <dgm:t>
        <a:bodyPr/>
        <a:lstStyle/>
        <a:p>
          <a:endParaRPr lang="en-US"/>
        </a:p>
      </dgm:t>
    </dgm:pt>
    <dgm:pt modelId="{3585EC74-E2C8-4C00-B2E8-D7135FC4FF20}" type="pres">
      <dgm:prSet presAssocID="{8633D0DD-3C5D-44EF-9C48-3A5ED02CE335}" presName="linear" presStyleCnt="0">
        <dgm:presLayoutVars>
          <dgm:animLvl val="lvl"/>
          <dgm:resizeHandles val="exact"/>
        </dgm:presLayoutVars>
      </dgm:prSet>
      <dgm:spPr/>
      <dgm:t>
        <a:bodyPr/>
        <a:lstStyle/>
        <a:p>
          <a:endParaRPr lang="tr-TR"/>
        </a:p>
      </dgm:t>
    </dgm:pt>
    <dgm:pt modelId="{D1600748-ADBD-424B-9153-35149738AB62}" type="pres">
      <dgm:prSet presAssocID="{B04422E2-324B-4DA7-89F1-C0EEC917F62B}" presName="parentText" presStyleLbl="node1" presStyleIdx="0" presStyleCnt="3">
        <dgm:presLayoutVars>
          <dgm:chMax val="0"/>
          <dgm:bulletEnabled val="1"/>
        </dgm:presLayoutVars>
      </dgm:prSet>
      <dgm:spPr/>
      <dgm:t>
        <a:bodyPr/>
        <a:lstStyle/>
        <a:p>
          <a:endParaRPr lang="tr-TR"/>
        </a:p>
      </dgm:t>
    </dgm:pt>
    <dgm:pt modelId="{91295663-3715-4CEC-82D3-F785DD9973A3}" type="pres">
      <dgm:prSet presAssocID="{31E415BB-093B-4072-979F-2FC257AE123B}" presName="spacer" presStyleCnt="0"/>
      <dgm:spPr/>
    </dgm:pt>
    <dgm:pt modelId="{36D69019-8158-48F0-A294-1546604194FC}" type="pres">
      <dgm:prSet presAssocID="{1E27F8F7-681F-4B90-A6BD-5C07F4101713}" presName="parentText" presStyleLbl="node1" presStyleIdx="1" presStyleCnt="3">
        <dgm:presLayoutVars>
          <dgm:chMax val="0"/>
          <dgm:bulletEnabled val="1"/>
        </dgm:presLayoutVars>
      </dgm:prSet>
      <dgm:spPr/>
      <dgm:t>
        <a:bodyPr/>
        <a:lstStyle/>
        <a:p>
          <a:endParaRPr lang="tr-TR"/>
        </a:p>
      </dgm:t>
    </dgm:pt>
    <dgm:pt modelId="{AF8FE00E-700D-4A12-8E4F-37C62CA6F028}" type="pres">
      <dgm:prSet presAssocID="{FF4DE6D1-8EA2-4A6F-A3BC-39EFD74507B7}" presName="spacer" presStyleCnt="0"/>
      <dgm:spPr/>
    </dgm:pt>
    <dgm:pt modelId="{94ECF60F-227F-4ED8-AB25-88AA687D9A82}" type="pres">
      <dgm:prSet presAssocID="{1BC9E4B2-8932-402D-81CF-2C783A93EED1}" presName="parentText" presStyleLbl="node1" presStyleIdx="2" presStyleCnt="3">
        <dgm:presLayoutVars>
          <dgm:chMax val="0"/>
          <dgm:bulletEnabled val="1"/>
        </dgm:presLayoutVars>
      </dgm:prSet>
      <dgm:spPr/>
      <dgm:t>
        <a:bodyPr/>
        <a:lstStyle/>
        <a:p>
          <a:endParaRPr lang="tr-TR"/>
        </a:p>
      </dgm:t>
    </dgm:pt>
  </dgm:ptLst>
  <dgm:cxnLst>
    <dgm:cxn modelId="{D9E104CA-B36F-4D30-AAB7-96434C6A5390}" type="presOf" srcId="{B04422E2-324B-4DA7-89F1-C0EEC917F62B}" destId="{D1600748-ADBD-424B-9153-35149738AB62}" srcOrd="0" destOrd="0" presId="urn:microsoft.com/office/officeart/2005/8/layout/vList2"/>
    <dgm:cxn modelId="{0F916CE1-2787-4CA7-A11C-315297C2F7BC}" type="presOf" srcId="{1E27F8F7-681F-4B90-A6BD-5C07F4101713}" destId="{36D69019-8158-48F0-A294-1546604194FC}" srcOrd="0" destOrd="0" presId="urn:microsoft.com/office/officeart/2005/8/layout/vList2"/>
    <dgm:cxn modelId="{A185B6C2-1765-4940-93B1-F6FF20C7586B}" srcId="{8633D0DD-3C5D-44EF-9C48-3A5ED02CE335}" destId="{1BC9E4B2-8932-402D-81CF-2C783A93EED1}" srcOrd="2" destOrd="0" parTransId="{398E1175-0B40-4953-8DAD-C9BC04013CE2}" sibTransId="{CF4F4CCF-F65F-4DFD-91D2-8845C9B7D38B}"/>
    <dgm:cxn modelId="{77159C03-7732-41E4-BF9F-C29E19623531}" type="presOf" srcId="{1BC9E4B2-8932-402D-81CF-2C783A93EED1}" destId="{94ECF60F-227F-4ED8-AB25-88AA687D9A82}" srcOrd="0" destOrd="0" presId="urn:microsoft.com/office/officeart/2005/8/layout/vList2"/>
    <dgm:cxn modelId="{FAA9F4D1-930A-42AC-BAD9-2A2AB331B3B9}" srcId="{8633D0DD-3C5D-44EF-9C48-3A5ED02CE335}" destId="{1E27F8F7-681F-4B90-A6BD-5C07F4101713}" srcOrd="1" destOrd="0" parTransId="{D16A4F65-52B2-488E-90B8-52D5C8892DE3}" sibTransId="{FF4DE6D1-8EA2-4A6F-A3BC-39EFD74507B7}"/>
    <dgm:cxn modelId="{BECBF280-027F-4EA6-A86A-627384210393}" type="presOf" srcId="{8633D0DD-3C5D-44EF-9C48-3A5ED02CE335}" destId="{3585EC74-E2C8-4C00-B2E8-D7135FC4FF20}" srcOrd="0" destOrd="0" presId="urn:microsoft.com/office/officeart/2005/8/layout/vList2"/>
    <dgm:cxn modelId="{1AC3A8D1-734F-4561-BCA0-49C785BF7C83}" srcId="{8633D0DD-3C5D-44EF-9C48-3A5ED02CE335}" destId="{B04422E2-324B-4DA7-89F1-C0EEC917F62B}" srcOrd="0" destOrd="0" parTransId="{0F30DC7E-1D61-4EFF-A080-97920E07EE8E}" sibTransId="{31E415BB-093B-4072-979F-2FC257AE123B}"/>
    <dgm:cxn modelId="{92454999-1EA3-4911-B1F0-7916FEF70B9D}" type="presParOf" srcId="{3585EC74-E2C8-4C00-B2E8-D7135FC4FF20}" destId="{D1600748-ADBD-424B-9153-35149738AB62}" srcOrd="0" destOrd="0" presId="urn:microsoft.com/office/officeart/2005/8/layout/vList2"/>
    <dgm:cxn modelId="{76526E65-670E-43DD-92FE-B14C7ECB2A54}" type="presParOf" srcId="{3585EC74-E2C8-4C00-B2E8-D7135FC4FF20}" destId="{91295663-3715-4CEC-82D3-F785DD9973A3}" srcOrd="1" destOrd="0" presId="urn:microsoft.com/office/officeart/2005/8/layout/vList2"/>
    <dgm:cxn modelId="{79B75740-6F97-46D5-9F0D-CB279BBACC11}" type="presParOf" srcId="{3585EC74-E2C8-4C00-B2E8-D7135FC4FF20}" destId="{36D69019-8158-48F0-A294-1546604194FC}" srcOrd="2" destOrd="0" presId="urn:microsoft.com/office/officeart/2005/8/layout/vList2"/>
    <dgm:cxn modelId="{503AFE92-DF56-4F81-A397-A4C10698CB03}" type="presParOf" srcId="{3585EC74-E2C8-4C00-B2E8-D7135FC4FF20}" destId="{AF8FE00E-700D-4A12-8E4F-37C62CA6F028}" srcOrd="3" destOrd="0" presId="urn:microsoft.com/office/officeart/2005/8/layout/vList2"/>
    <dgm:cxn modelId="{B4F5834F-87D7-4CD7-94DF-007256F0D24E}" type="presParOf" srcId="{3585EC74-E2C8-4C00-B2E8-D7135FC4FF20}" destId="{94ECF60F-227F-4ED8-AB25-88AA687D9A82}"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83DADD2-CEA2-46E4-A014-2513129E72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B026B71-5472-45BE-8CB7-BD2F397CB560}">
      <dgm:prSet/>
      <dgm:spPr/>
      <dgm:t>
        <a:bodyPr/>
        <a:lstStyle/>
        <a:p>
          <a:r>
            <a:rPr lang="tr-TR"/>
            <a:t>8. Çevre Programları üzerinde çalışın</a:t>
          </a:r>
          <a:endParaRPr lang="en-US"/>
        </a:p>
      </dgm:t>
    </dgm:pt>
    <dgm:pt modelId="{0B822FD1-5987-4659-860A-8651107EA5D8}" type="parTrans" cxnId="{2B049FE0-E11F-4B7F-99D9-A04DF3D44303}">
      <dgm:prSet/>
      <dgm:spPr/>
      <dgm:t>
        <a:bodyPr/>
        <a:lstStyle/>
        <a:p>
          <a:endParaRPr lang="en-US"/>
        </a:p>
      </dgm:t>
    </dgm:pt>
    <dgm:pt modelId="{BD968A78-E880-4323-A015-017EFC62C8AB}" type="sibTrans" cxnId="{2B049FE0-E11F-4B7F-99D9-A04DF3D44303}">
      <dgm:prSet/>
      <dgm:spPr/>
      <dgm:t>
        <a:bodyPr/>
        <a:lstStyle/>
        <a:p>
          <a:endParaRPr lang="en-US"/>
        </a:p>
      </dgm:t>
    </dgm:pt>
    <dgm:pt modelId="{A78B6B38-0810-4288-B888-910DF380BA52}">
      <dgm:prSet/>
      <dgm:spPr/>
      <dgm:t>
        <a:bodyPr/>
        <a:lstStyle/>
        <a:p>
          <a:r>
            <a:rPr lang="tr-TR"/>
            <a:t>9. En iyi uygulamayı tespit için sistemleri analiz edin</a:t>
          </a:r>
          <a:endParaRPr lang="en-US"/>
        </a:p>
      </dgm:t>
    </dgm:pt>
    <dgm:pt modelId="{DD9E98E0-83CA-4B46-A681-BE66C543B4D8}" type="parTrans" cxnId="{97BE7C59-DBCC-43CA-8775-46CA97955F93}">
      <dgm:prSet/>
      <dgm:spPr/>
      <dgm:t>
        <a:bodyPr/>
        <a:lstStyle/>
        <a:p>
          <a:endParaRPr lang="en-US"/>
        </a:p>
      </dgm:t>
    </dgm:pt>
    <dgm:pt modelId="{525E6273-BB52-4666-95C0-C42EA6C89B2E}" type="sibTrans" cxnId="{97BE7C59-DBCC-43CA-8775-46CA97955F93}">
      <dgm:prSet/>
      <dgm:spPr/>
      <dgm:t>
        <a:bodyPr/>
        <a:lstStyle/>
        <a:p>
          <a:endParaRPr lang="en-US"/>
        </a:p>
      </dgm:t>
    </dgm:pt>
    <dgm:pt modelId="{3F16A963-EE77-4050-9EDD-846F3E9AA05B}">
      <dgm:prSet/>
      <dgm:spPr/>
      <dgm:t>
        <a:bodyPr/>
        <a:lstStyle/>
        <a:p>
          <a:r>
            <a:rPr lang="tr-TR"/>
            <a:t>10. sistemleri dokümante edin</a:t>
          </a:r>
          <a:endParaRPr lang="en-US"/>
        </a:p>
      </dgm:t>
    </dgm:pt>
    <dgm:pt modelId="{91E381CC-6AA7-41D3-8374-08862BCB8C9B}" type="parTrans" cxnId="{D5E972E2-4AA6-4595-81FA-21CE7428C3B8}">
      <dgm:prSet/>
      <dgm:spPr/>
      <dgm:t>
        <a:bodyPr/>
        <a:lstStyle/>
        <a:p>
          <a:endParaRPr lang="en-US"/>
        </a:p>
      </dgm:t>
    </dgm:pt>
    <dgm:pt modelId="{B4978540-08BB-4BB0-A7DC-FA53C4139711}" type="sibTrans" cxnId="{D5E972E2-4AA6-4595-81FA-21CE7428C3B8}">
      <dgm:prSet/>
      <dgm:spPr/>
      <dgm:t>
        <a:bodyPr/>
        <a:lstStyle/>
        <a:p>
          <a:endParaRPr lang="en-US"/>
        </a:p>
      </dgm:t>
    </dgm:pt>
    <dgm:pt modelId="{D7024C6A-C522-46B8-B095-8C6CB0BF48D1}" type="pres">
      <dgm:prSet presAssocID="{A83DADD2-CEA2-46E4-A014-2513129E724E}" presName="linear" presStyleCnt="0">
        <dgm:presLayoutVars>
          <dgm:animLvl val="lvl"/>
          <dgm:resizeHandles val="exact"/>
        </dgm:presLayoutVars>
      </dgm:prSet>
      <dgm:spPr/>
      <dgm:t>
        <a:bodyPr/>
        <a:lstStyle/>
        <a:p>
          <a:endParaRPr lang="tr-TR"/>
        </a:p>
      </dgm:t>
    </dgm:pt>
    <dgm:pt modelId="{F84C130C-5964-454C-B5FE-AE3A06917E0C}" type="pres">
      <dgm:prSet presAssocID="{9B026B71-5472-45BE-8CB7-BD2F397CB560}" presName="parentText" presStyleLbl="node1" presStyleIdx="0" presStyleCnt="3">
        <dgm:presLayoutVars>
          <dgm:chMax val="0"/>
          <dgm:bulletEnabled val="1"/>
        </dgm:presLayoutVars>
      </dgm:prSet>
      <dgm:spPr/>
      <dgm:t>
        <a:bodyPr/>
        <a:lstStyle/>
        <a:p>
          <a:endParaRPr lang="tr-TR"/>
        </a:p>
      </dgm:t>
    </dgm:pt>
    <dgm:pt modelId="{1E69B8DE-66FA-4526-B5FB-C12427EEA548}" type="pres">
      <dgm:prSet presAssocID="{BD968A78-E880-4323-A015-017EFC62C8AB}" presName="spacer" presStyleCnt="0"/>
      <dgm:spPr/>
    </dgm:pt>
    <dgm:pt modelId="{F41F93C3-0785-4F74-A57E-CEDF7220FF25}" type="pres">
      <dgm:prSet presAssocID="{A78B6B38-0810-4288-B888-910DF380BA52}" presName="parentText" presStyleLbl="node1" presStyleIdx="1" presStyleCnt="3">
        <dgm:presLayoutVars>
          <dgm:chMax val="0"/>
          <dgm:bulletEnabled val="1"/>
        </dgm:presLayoutVars>
      </dgm:prSet>
      <dgm:spPr/>
      <dgm:t>
        <a:bodyPr/>
        <a:lstStyle/>
        <a:p>
          <a:endParaRPr lang="tr-TR"/>
        </a:p>
      </dgm:t>
    </dgm:pt>
    <dgm:pt modelId="{036675C1-0616-449D-AB72-A6BD8317622D}" type="pres">
      <dgm:prSet presAssocID="{525E6273-BB52-4666-95C0-C42EA6C89B2E}" presName="spacer" presStyleCnt="0"/>
      <dgm:spPr/>
    </dgm:pt>
    <dgm:pt modelId="{B804316F-ED5B-4A6F-AAAD-A19F7AC047D3}" type="pres">
      <dgm:prSet presAssocID="{3F16A963-EE77-4050-9EDD-846F3E9AA05B}" presName="parentText" presStyleLbl="node1" presStyleIdx="2" presStyleCnt="3">
        <dgm:presLayoutVars>
          <dgm:chMax val="0"/>
          <dgm:bulletEnabled val="1"/>
        </dgm:presLayoutVars>
      </dgm:prSet>
      <dgm:spPr/>
      <dgm:t>
        <a:bodyPr/>
        <a:lstStyle/>
        <a:p>
          <a:endParaRPr lang="tr-TR"/>
        </a:p>
      </dgm:t>
    </dgm:pt>
  </dgm:ptLst>
  <dgm:cxnLst>
    <dgm:cxn modelId="{82FA8D8F-E7E0-46E3-84D8-124233A38D68}" type="presOf" srcId="{A83DADD2-CEA2-46E4-A014-2513129E724E}" destId="{D7024C6A-C522-46B8-B095-8C6CB0BF48D1}" srcOrd="0" destOrd="0" presId="urn:microsoft.com/office/officeart/2005/8/layout/vList2"/>
    <dgm:cxn modelId="{2B049FE0-E11F-4B7F-99D9-A04DF3D44303}" srcId="{A83DADD2-CEA2-46E4-A014-2513129E724E}" destId="{9B026B71-5472-45BE-8CB7-BD2F397CB560}" srcOrd="0" destOrd="0" parTransId="{0B822FD1-5987-4659-860A-8651107EA5D8}" sibTransId="{BD968A78-E880-4323-A015-017EFC62C8AB}"/>
    <dgm:cxn modelId="{95313524-57F5-40F1-B3B7-5587F2654C98}" type="presOf" srcId="{A78B6B38-0810-4288-B888-910DF380BA52}" destId="{F41F93C3-0785-4F74-A57E-CEDF7220FF25}" srcOrd="0" destOrd="0" presId="urn:microsoft.com/office/officeart/2005/8/layout/vList2"/>
    <dgm:cxn modelId="{97BE7C59-DBCC-43CA-8775-46CA97955F93}" srcId="{A83DADD2-CEA2-46E4-A014-2513129E724E}" destId="{A78B6B38-0810-4288-B888-910DF380BA52}" srcOrd="1" destOrd="0" parTransId="{DD9E98E0-83CA-4B46-A681-BE66C543B4D8}" sibTransId="{525E6273-BB52-4666-95C0-C42EA6C89B2E}"/>
    <dgm:cxn modelId="{A8D35656-53B0-45AE-8028-EDEE155C8266}" type="presOf" srcId="{3F16A963-EE77-4050-9EDD-846F3E9AA05B}" destId="{B804316F-ED5B-4A6F-AAAD-A19F7AC047D3}" srcOrd="0" destOrd="0" presId="urn:microsoft.com/office/officeart/2005/8/layout/vList2"/>
    <dgm:cxn modelId="{88931D13-E9E3-4F8C-98EC-7B077D0B4787}" type="presOf" srcId="{9B026B71-5472-45BE-8CB7-BD2F397CB560}" destId="{F84C130C-5964-454C-B5FE-AE3A06917E0C}" srcOrd="0" destOrd="0" presId="urn:microsoft.com/office/officeart/2005/8/layout/vList2"/>
    <dgm:cxn modelId="{D5E972E2-4AA6-4595-81FA-21CE7428C3B8}" srcId="{A83DADD2-CEA2-46E4-A014-2513129E724E}" destId="{3F16A963-EE77-4050-9EDD-846F3E9AA05B}" srcOrd="2" destOrd="0" parTransId="{91E381CC-6AA7-41D3-8374-08862BCB8C9B}" sibTransId="{B4978540-08BB-4BB0-A7DC-FA53C4139711}"/>
    <dgm:cxn modelId="{98E22D8D-D048-455A-A614-8C10CCE20EFA}" type="presParOf" srcId="{D7024C6A-C522-46B8-B095-8C6CB0BF48D1}" destId="{F84C130C-5964-454C-B5FE-AE3A06917E0C}" srcOrd="0" destOrd="0" presId="urn:microsoft.com/office/officeart/2005/8/layout/vList2"/>
    <dgm:cxn modelId="{EA024C87-6414-4260-90BB-85BCA2CF6C24}" type="presParOf" srcId="{D7024C6A-C522-46B8-B095-8C6CB0BF48D1}" destId="{1E69B8DE-66FA-4526-B5FB-C12427EEA548}" srcOrd="1" destOrd="0" presId="urn:microsoft.com/office/officeart/2005/8/layout/vList2"/>
    <dgm:cxn modelId="{22DCAB2A-178F-48AA-B646-466700AE0C00}" type="presParOf" srcId="{D7024C6A-C522-46B8-B095-8C6CB0BF48D1}" destId="{F41F93C3-0785-4F74-A57E-CEDF7220FF25}" srcOrd="2" destOrd="0" presId="urn:microsoft.com/office/officeart/2005/8/layout/vList2"/>
    <dgm:cxn modelId="{DEDECE28-C1B8-409D-82E2-8557F901B538}" type="presParOf" srcId="{D7024C6A-C522-46B8-B095-8C6CB0BF48D1}" destId="{036675C1-0616-449D-AB72-A6BD8317622D}" srcOrd="3" destOrd="0" presId="urn:microsoft.com/office/officeart/2005/8/layout/vList2"/>
    <dgm:cxn modelId="{492A9085-42AA-4A97-B10A-E56F59E56B58}" type="presParOf" srcId="{D7024C6A-C522-46B8-B095-8C6CB0BF48D1}" destId="{B804316F-ED5B-4A6F-AAAD-A19F7AC047D3}" srcOrd="4"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35393D1-7FE2-46A5-8D69-83D6769468D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F990056-6EA9-426E-A9C1-535544829205}">
      <dgm:prSet/>
      <dgm:spPr/>
      <dgm:t>
        <a:bodyPr/>
        <a:lstStyle/>
        <a:p>
          <a:r>
            <a:rPr lang="tr-TR"/>
            <a:t>11. Çevre performansını ölçün</a:t>
          </a:r>
          <a:endParaRPr lang="en-US"/>
        </a:p>
      </dgm:t>
    </dgm:pt>
    <dgm:pt modelId="{7AECB343-C800-4EF0-9F8E-6EDE6F1184C9}" type="parTrans" cxnId="{80E7A736-8103-4C8D-92FC-89544AA116C9}">
      <dgm:prSet/>
      <dgm:spPr/>
      <dgm:t>
        <a:bodyPr/>
        <a:lstStyle/>
        <a:p>
          <a:endParaRPr lang="en-US"/>
        </a:p>
      </dgm:t>
    </dgm:pt>
    <dgm:pt modelId="{78AFB589-0D2A-44AF-92BD-8DA9F3B56ED6}" type="sibTrans" cxnId="{80E7A736-8103-4C8D-92FC-89544AA116C9}">
      <dgm:prSet/>
      <dgm:spPr/>
      <dgm:t>
        <a:bodyPr/>
        <a:lstStyle/>
        <a:p>
          <a:endParaRPr lang="en-US"/>
        </a:p>
      </dgm:t>
    </dgm:pt>
    <dgm:pt modelId="{6E0F9ED5-4622-42A6-A877-D1AE6911DE0C}">
      <dgm:prSet/>
      <dgm:spPr/>
      <dgm:t>
        <a:bodyPr/>
        <a:lstStyle/>
        <a:p>
          <a:r>
            <a:rPr lang="tr-TR"/>
            <a:t>Başlangıçta</a:t>
          </a:r>
          <a:endParaRPr lang="en-US"/>
        </a:p>
      </dgm:t>
    </dgm:pt>
    <dgm:pt modelId="{8CA17EBD-CDCB-4AA0-AABE-9B8F13750CE7}" type="parTrans" cxnId="{5F77B402-7160-4929-80F2-75FC5E267AD4}">
      <dgm:prSet/>
      <dgm:spPr/>
      <dgm:t>
        <a:bodyPr/>
        <a:lstStyle/>
        <a:p>
          <a:endParaRPr lang="en-US"/>
        </a:p>
      </dgm:t>
    </dgm:pt>
    <dgm:pt modelId="{C0B33322-EE0A-44EF-AF0D-D6EF3D9F84B1}" type="sibTrans" cxnId="{5F77B402-7160-4929-80F2-75FC5E267AD4}">
      <dgm:prSet/>
      <dgm:spPr/>
      <dgm:t>
        <a:bodyPr/>
        <a:lstStyle/>
        <a:p>
          <a:endParaRPr lang="en-US"/>
        </a:p>
      </dgm:t>
    </dgm:pt>
    <dgm:pt modelId="{538AA9A7-58EE-4999-94D5-F8DCCB9E667D}">
      <dgm:prSet/>
      <dgm:spPr/>
      <dgm:t>
        <a:bodyPr/>
        <a:lstStyle/>
        <a:p>
          <a:r>
            <a:rPr lang="tr-TR"/>
            <a:t>İlerlerken</a:t>
          </a:r>
          <a:endParaRPr lang="en-US"/>
        </a:p>
      </dgm:t>
    </dgm:pt>
    <dgm:pt modelId="{5E1AF3DD-1B83-4170-9177-4C509AD550AB}" type="parTrans" cxnId="{2670CDFE-8174-4558-B6FA-1CBB0FF5AD48}">
      <dgm:prSet/>
      <dgm:spPr/>
      <dgm:t>
        <a:bodyPr/>
        <a:lstStyle/>
        <a:p>
          <a:endParaRPr lang="en-US"/>
        </a:p>
      </dgm:t>
    </dgm:pt>
    <dgm:pt modelId="{494F1218-04CB-4AF0-A29F-ACE2C75AB40F}" type="sibTrans" cxnId="{2670CDFE-8174-4558-B6FA-1CBB0FF5AD48}">
      <dgm:prSet/>
      <dgm:spPr/>
      <dgm:t>
        <a:bodyPr/>
        <a:lstStyle/>
        <a:p>
          <a:endParaRPr lang="en-US"/>
        </a:p>
      </dgm:t>
    </dgm:pt>
    <dgm:pt modelId="{3C369C51-2C2C-4630-AF24-B82A64E01A06}">
      <dgm:prSet/>
      <dgm:spPr/>
      <dgm:t>
        <a:bodyPr/>
        <a:lstStyle/>
        <a:p>
          <a:r>
            <a:rPr lang="tr-TR"/>
            <a:t>12. İç denetimler yapın</a:t>
          </a:r>
          <a:endParaRPr lang="en-US"/>
        </a:p>
      </dgm:t>
    </dgm:pt>
    <dgm:pt modelId="{F19CA462-EFC2-4292-A3CB-9B46207FD03E}" type="parTrans" cxnId="{3EC74CA6-A11E-4686-AAC4-8E0F4C67863B}">
      <dgm:prSet/>
      <dgm:spPr/>
      <dgm:t>
        <a:bodyPr/>
        <a:lstStyle/>
        <a:p>
          <a:endParaRPr lang="en-US"/>
        </a:p>
      </dgm:t>
    </dgm:pt>
    <dgm:pt modelId="{C39D1D14-8FD5-4548-A9E7-6644F8B44533}" type="sibTrans" cxnId="{3EC74CA6-A11E-4686-AAC4-8E0F4C67863B}">
      <dgm:prSet/>
      <dgm:spPr/>
      <dgm:t>
        <a:bodyPr/>
        <a:lstStyle/>
        <a:p>
          <a:endParaRPr lang="en-US"/>
        </a:p>
      </dgm:t>
    </dgm:pt>
    <dgm:pt modelId="{18BAF408-F9C6-4978-908C-9A9869E2291F}">
      <dgm:prSet/>
      <dgm:spPr/>
      <dgm:t>
        <a:bodyPr/>
        <a:lstStyle/>
        <a:p>
          <a:r>
            <a:rPr lang="tr-TR"/>
            <a:t>13. Yönetim gözden geçirmesi yapın</a:t>
          </a:r>
          <a:endParaRPr lang="en-US"/>
        </a:p>
      </dgm:t>
    </dgm:pt>
    <dgm:pt modelId="{A99C783D-A65B-40F1-B94B-0E654C240E39}" type="parTrans" cxnId="{141B43E2-4CCA-4F91-8E8F-00738128DB0B}">
      <dgm:prSet/>
      <dgm:spPr/>
      <dgm:t>
        <a:bodyPr/>
        <a:lstStyle/>
        <a:p>
          <a:endParaRPr lang="en-US"/>
        </a:p>
      </dgm:t>
    </dgm:pt>
    <dgm:pt modelId="{34C43D2D-A570-4577-AA20-3367B90706E3}" type="sibTrans" cxnId="{141B43E2-4CCA-4F91-8E8F-00738128DB0B}">
      <dgm:prSet/>
      <dgm:spPr/>
      <dgm:t>
        <a:bodyPr/>
        <a:lstStyle/>
        <a:p>
          <a:endParaRPr lang="en-US"/>
        </a:p>
      </dgm:t>
    </dgm:pt>
    <dgm:pt modelId="{4D703F8F-470A-4937-95C9-08A9789B88FF}" type="pres">
      <dgm:prSet presAssocID="{035393D1-7FE2-46A5-8D69-83D6769468DE}" presName="linear" presStyleCnt="0">
        <dgm:presLayoutVars>
          <dgm:animLvl val="lvl"/>
          <dgm:resizeHandles val="exact"/>
        </dgm:presLayoutVars>
      </dgm:prSet>
      <dgm:spPr/>
      <dgm:t>
        <a:bodyPr/>
        <a:lstStyle/>
        <a:p>
          <a:endParaRPr lang="tr-TR"/>
        </a:p>
      </dgm:t>
    </dgm:pt>
    <dgm:pt modelId="{38E8E21B-1C37-442D-89DF-B2CB06959EBD}" type="pres">
      <dgm:prSet presAssocID="{CF990056-6EA9-426E-A9C1-535544829205}" presName="parentText" presStyleLbl="node1" presStyleIdx="0" presStyleCnt="5">
        <dgm:presLayoutVars>
          <dgm:chMax val="0"/>
          <dgm:bulletEnabled val="1"/>
        </dgm:presLayoutVars>
      </dgm:prSet>
      <dgm:spPr/>
      <dgm:t>
        <a:bodyPr/>
        <a:lstStyle/>
        <a:p>
          <a:endParaRPr lang="tr-TR"/>
        </a:p>
      </dgm:t>
    </dgm:pt>
    <dgm:pt modelId="{3092F599-86E5-4EB5-AF82-36248D53EF8F}" type="pres">
      <dgm:prSet presAssocID="{78AFB589-0D2A-44AF-92BD-8DA9F3B56ED6}" presName="spacer" presStyleCnt="0"/>
      <dgm:spPr/>
    </dgm:pt>
    <dgm:pt modelId="{264EFA31-3897-4471-95E7-87520790854D}" type="pres">
      <dgm:prSet presAssocID="{6E0F9ED5-4622-42A6-A877-D1AE6911DE0C}" presName="parentText" presStyleLbl="node1" presStyleIdx="1" presStyleCnt="5">
        <dgm:presLayoutVars>
          <dgm:chMax val="0"/>
          <dgm:bulletEnabled val="1"/>
        </dgm:presLayoutVars>
      </dgm:prSet>
      <dgm:spPr/>
      <dgm:t>
        <a:bodyPr/>
        <a:lstStyle/>
        <a:p>
          <a:endParaRPr lang="tr-TR"/>
        </a:p>
      </dgm:t>
    </dgm:pt>
    <dgm:pt modelId="{ED8DE798-77A8-4525-AE55-EC0DFCCE9A50}" type="pres">
      <dgm:prSet presAssocID="{C0B33322-EE0A-44EF-AF0D-D6EF3D9F84B1}" presName="spacer" presStyleCnt="0"/>
      <dgm:spPr/>
    </dgm:pt>
    <dgm:pt modelId="{FEA0344C-984E-4570-A509-7EC2C8679DF1}" type="pres">
      <dgm:prSet presAssocID="{538AA9A7-58EE-4999-94D5-F8DCCB9E667D}" presName="parentText" presStyleLbl="node1" presStyleIdx="2" presStyleCnt="5">
        <dgm:presLayoutVars>
          <dgm:chMax val="0"/>
          <dgm:bulletEnabled val="1"/>
        </dgm:presLayoutVars>
      </dgm:prSet>
      <dgm:spPr/>
      <dgm:t>
        <a:bodyPr/>
        <a:lstStyle/>
        <a:p>
          <a:endParaRPr lang="tr-TR"/>
        </a:p>
      </dgm:t>
    </dgm:pt>
    <dgm:pt modelId="{E4968C49-5282-4A00-852E-CDC4B3AEE8CC}" type="pres">
      <dgm:prSet presAssocID="{494F1218-04CB-4AF0-A29F-ACE2C75AB40F}" presName="spacer" presStyleCnt="0"/>
      <dgm:spPr/>
    </dgm:pt>
    <dgm:pt modelId="{1FDA9668-C61B-4A53-8438-74CB9215348E}" type="pres">
      <dgm:prSet presAssocID="{3C369C51-2C2C-4630-AF24-B82A64E01A06}" presName="parentText" presStyleLbl="node1" presStyleIdx="3" presStyleCnt="5">
        <dgm:presLayoutVars>
          <dgm:chMax val="0"/>
          <dgm:bulletEnabled val="1"/>
        </dgm:presLayoutVars>
      </dgm:prSet>
      <dgm:spPr/>
      <dgm:t>
        <a:bodyPr/>
        <a:lstStyle/>
        <a:p>
          <a:endParaRPr lang="tr-TR"/>
        </a:p>
      </dgm:t>
    </dgm:pt>
    <dgm:pt modelId="{CA6EF0AF-382E-4230-87A0-748D1CE13223}" type="pres">
      <dgm:prSet presAssocID="{C39D1D14-8FD5-4548-A9E7-6644F8B44533}" presName="spacer" presStyleCnt="0"/>
      <dgm:spPr/>
    </dgm:pt>
    <dgm:pt modelId="{97F230E3-50E3-4560-AE76-003C12BAEB26}" type="pres">
      <dgm:prSet presAssocID="{18BAF408-F9C6-4978-908C-9A9869E2291F}" presName="parentText" presStyleLbl="node1" presStyleIdx="4" presStyleCnt="5">
        <dgm:presLayoutVars>
          <dgm:chMax val="0"/>
          <dgm:bulletEnabled val="1"/>
        </dgm:presLayoutVars>
      </dgm:prSet>
      <dgm:spPr/>
      <dgm:t>
        <a:bodyPr/>
        <a:lstStyle/>
        <a:p>
          <a:endParaRPr lang="tr-TR"/>
        </a:p>
      </dgm:t>
    </dgm:pt>
  </dgm:ptLst>
  <dgm:cxnLst>
    <dgm:cxn modelId="{36EFDC7E-9313-4E90-AD7A-A8DE4D682E89}" type="presOf" srcId="{6E0F9ED5-4622-42A6-A877-D1AE6911DE0C}" destId="{264EFA31-3897-4471-95E7-87520790854D}" srcOrd="0" destOrd="0" presId="urn:microsoft.com/office/officeart/2005/8/layout/vList2"/>
    <dgm:cxn modelId="{2670CDFE-8174-4558-B6FA-1CBB0FF5AD48}" srcId="{035393D1-7FE2-46A5-8D69-83D6769468DE}" destId="{538AA9A7-58EE-4999-94D5-F8DCCB9E667D}" srcOrd="2" destOrd="0" parTransId="{5E1AF3DD-1B83-4170-9177-4C509AD550AB}" sibTransId="{494F1218-04CB-4AF0-A29F-ACE2C75AB40F}"/>
    <dgm:cxn modelId="{02FA0875-04E9-4F21-B909-E3601D1FA78D}" type="presOf" srcId="{035393D1-7FE2-46A5-8D69-83D6769468DE}" destId="{4D703F8F-470A-4937-95C9-08A9789B88FF}" srcOrd="0" destOrd="0" presId="urn:microsoft.com/office/officeart/2005/8/layout/vList2"/>
    <dgm:cxn modelId="{3D8B70FB-9EAF-499E-9635-CF793CB6FD9D}" type="presOf" srcId="{3C369C51-2C2C-4630-AF24-B82A64E01A06}" destId="{1FDA9668-C61B-4A53-8438-74CB9215348E}" srcOrd="0" destOrd="0" presId="urn:microsoft.com/office/officeart/2005/8/layout/vList2"/>
    <dgm:cxn modelId="{141B43E2-4CCA-4F91-8E8F-00738128DB0B}" srcId="{035393D1-7FE2-46A5-8D69-83D6769468DE}" destId="{18BAF408-F9C6-4978-908C-9A9869E2291F}" srcOrd="4" destOrd="0" parTransId="{A99C783D-A65B-40F1-B94B-0E654C240E39}" sibTransId="{34C43D2D-A570-4577-AA20-3367B90706E3}"/>
    <dgm:cxn modelId="{5F77B402-7160-4929-80F2-75FC5E267AD4}" srcId="{035393D1-7FE2-46A5-8D69-83D6769468DE}" destId="{6E0F9ED5-4622-42A6-A877-D1AE6911DE0C}" srcOrd="1" destOrd="0" parTransId="{8CA17EBD-CDCB-4AA0-AABE-9B8F13750CE7}" sibTransId="{C0B33322-EE0A-44EF-AF0D-D6EF3D9F84B1}"/>
    <dgm:cxn modelId="{2CEA0BA2-A4B8-4EE8-BFDE-200CE7892692}" type="presOf" srcId="{538AA9A7-58EE-4999-94D5-F8DCCB9E667D}" destId="{FEA0344C-984E-4570-A509-7EC2C8679DF1}" srcOrd="0" destOrd="0" presId="urn:microsoft.com/office/officeart/2005/8/layout/vList2"/>
    <dgm:cxn modelId="{08C97D4E-88F6-484B-BDB7-50C1CDEC941A}" type="presOf" srcId="{18BAF408-F9C6-4978-908C-9A9869E2291F}" destId="{97F230E3-50E3-4560-AE76-003C12BAEB26}" srcOrd="0" destOrd="0" presId="urn:microsoft.com/office/officeart/2005/8/layout/vList2"/>
    <dgm:cxn modelId="{80E7A736-8103-4C8D-92FC-89544AA116C9}" srcId="{035393D1-7FE2-46A5-8D69-83D6769468DE}" destId="{CF990056-6EA9-426E-A9C1-535544829205}" srcOrd="0" destOrd="0" parTransId="{7AECB343-C800-4EF0-9F8E-6EDE6F1184C9}" sibTransId="{78AFB589-0D2A-44AF-92BD-8DA9F3B56ED6}"/>
    <dgm:cxn modelId="{3EC74CA6-A11E-4686-AAC4-8E0F4C67863B}" srcId="{035393D1-7FE2-46A5-8D69-83D6769468DE}" destId="{3C369C51-2C2C-4630-AF24-B82A64E01A06}" srcOrd="3" destOrd="0" parTransId="{F19CA462-EFC2-4292-A3CB-9B46207FD03E}" sibTransId="{C39D1D14-8FD5-4548-A9E7-6644F8B44533}"/>
    <dgm:cxn modelId="{C878D0CF-CA1C-41AE-8242-BC852978900A}" type="presOf" srcId="{CF990056-6EA9-426E-A9C1-535544829205}" destId="{38E8E21B-1C37-442D-89DF-B2CB06959EBD}" srcOrd="0" destOrd="0" presId="urn:microsoft.com/office/officeart/2005/8/layout/vList2"/>
    <dgm:cxn modelId="{9D81415E-0144-4018-943E-DB1B49775040}" type="presParOf" srcId="{4D703F8F-470A-4937-95C9-08A9789B88FF}" destId="{38E8E21B-1C37-442D-89DF-B2CB06959EBD}" srcOrd="0" destOrd="0" presId="urn:microsoft.com/office/officeart/2005/8/layout/vList2"/>
    <dgm:cxn modelId="{130A3F25-CD6A-4240-A42B-66009EE29BDE}" type="presParOf" srcId="{4D703F8F-470A-4937-95C9-08A9789B88FF}" destId="{3092F599-86E5-4EB5-AF82-36248D53EF8F}" srcOrd="1" destOrd="0" presId="urn:microsoft.com/office/officeart/2005/8/layout/vList2"/>
    <dgm:cxn modelId="{1F9C77E3-8CB6-45EA-84B1-EF944BC4E119}" type="presParOf" srcId="{4D703F8F-470A-4937-95C9-08A9789B88FF}" destId="{264EFA31-3897-4471-95E7-87520790854D}" srcOrd="2" destOrd="0" presId="urn:microsoft.com/office/officeart/2005/8/layout/vList2"/>
    <dgm:cxn modelId="{E90353B3-A269-4F2C-BF8D-297530E42C4E}" type="presParOf" srcId="{4D703F8F-470A-4937-95C9-08A9789B88FF}" destId="{ED8DE798-77A8-4525-AE55-EC0DFCCE9A50}" srcOrd="3" destOrd="0" presId="urn:microsoft.com/office/officeart/2005/8/layout/vList2"/>
    <dgm:cxn modelId="{86663B59-6191-47DA-8835-0D9B3191F8D6}" type="presParOf" srcId="{4D703F8F-470A-4937-95C9-08A9789B88FF}" destId="{FEA0344C-984E-4570-A509-7EC2C8679DF1}" srcOrd="4" destOrd="0" presId="urn:microsoft.com/office/officeart/2005/8/layout/vList2"/>
    <dgm:cxn modelId="{B9EF5242-7CB9-4139-BBCD-BACE4AA409F3}" type="presParOf" srcId="{4D703F8F-470A-4937-95C9-08A9789B88FF}" destId="{E4968C49-5282-4A00-852E-CDC4B3AEE8CC}" srcOrd="5" destOrd="0" presId="urn:microsoft.com/office/officeart/2005/8/layout/vList2"/>
    <dgm:cxn modelId="{B23831EA-D44C-415B-9EBC-CED5EBB38481}" type="presParOf" srcId="{4D703F8F-470A-4937-95C9-08A9789B88FF}" destId="{1FDA9668-C61B-4A53-8438-74CB9215348E}" srcOrd="6" destOrd="0" presId="urn:microsoft.com/office/officeart/2005/8/layout/vList2"/>
    <dgm:cxn modelId="{22AFF03D-FD75-4F90-A97A-EAAFD9295383}" type="presParOf" srcId="{4D703F8F-470A-4937-95C9-08A9789B88FF}" destId="{CA6EF0AF-382E-4230-87A0-748D1CE13223}" srcOrd="7" destOrd="0" presId="urn:microsoft.com/office/officeart/2005/8/layout/vList2"/>
    <dgm:cxn modelId="{3AEA2AD0-6E86-499E-B816-FE6B0080633B}" type="presParOf" srcId="{4D703F8F-470A-4937-95C9-08A9789B88FF}" destId="{97F230E3-50E3-4560-AE76-003C12BAEB26}" srcOrd="8"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88A59FC-E2B4-457F-B986-8E0DF02F464E}"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B8979C8-FF99-4B5A-A7E9-809336F01E89}">
      <dgm:prSet/>
      <dgm:spPr/>
      <dgm:t>
        <a:bodyPr/>
        <a:lstStyle/>
        <a:p>
          <a:r>
            <a:rPr lang="tr-TR"/>
            <a:t>14. Ölçüm sistemlerini esas alarak düzeltici ve önleyici faaliyetler yürütün</a:t>
          </a:r>
          <a:endParaRPr lang="en-US"/>
        </a:p>
      </dgm:t>
    </dgm:pt>
    <dgm:pt modelId="{F516DDD3-403B-4EC4-A250-B8DCFEBF9497}" type="parTrans" cxnId="{467D6E40-80CA-428A-B5FC-BBEFBD681812}">
      <dgm:prSet/>
      <dgm:spPr/>
      <dgm:t>
        <a:bodyPr/>
        <a:lstStyle/>
        <a:p>
          <a:endParaRPr lang="en-US"/>
        </a:p>
      </dgm:t>
    </dgm:pt>
    <dgm:pt modelId="{9FBFC49D-E05B-4B26-9BF1-9B045D4797DF}" type="sibTrans" cxnId="{467D6E40-80CA-428A-B5FC-BBEFBD681812}">
      <dgm:prSet/>
      <dgm:spPr/>
      <dgm:t>
        <a:bodyPr/>
        <a:lstStyle/>
        <a:p>
          <a:endParaRPr lang="en-US"/>
        </a:p>
      </dgm:t>
    </dgm:pt>
    <dgm:pt modelId="{69E974F0-C8E7-4E99-A41F-1E305C168156}">
      <dgm:prSet/>
      <dgm:spPr/>
      <dgm:t>
        <a:bodyPr/>
        <a:lstStyle/>
        <a:p>
          <a:r>
            <a:rPr lang="tr-TR"/>
            <a:t>15. Gerektiğinde politika, hedef ve programları gözden geçirin ve revize edin</a:t>
          </a:r>
          <a:endParaRPr lang="en-US"/>
        </a:p>
      </dgm:t>
    </dgm:pt>
    <dgm:pt modelId="{A4F60C7D-73E4-40D4-BEDA-412C37D271C1}" type="parTrans" cxnId="{E8B28BAA-43A9-4A14-8B24-F2F24D40D649}">
      <dgm:prSet/>
      <dgm:spPr/>
      <dgm:t>
        <a:bodyPr/>
        <a:lstStyle/>
        <a:p>
          <a:endParaRPr lang="en-US"/>
        </a:p>
      </dgm:t>
    </dgm:pt>
    <dgm:pt modelId="{46E4EE47-8192-4168-8B9D-79584871A386}" type="sibTrans" cxnId="{E8B28BAA-43A9-4A14-8B24-F2F24D40D649}">
      <dgm:prSet/>
      <dgm:spPr/>
      <dgm:t>
        <a:bodyPr/>
        <a:lstStyle/>
        <a:p>
          <a:endParaRPr lang="en-US"/>
        </a:p>
      </dgm:t>
    </dgm:pt>
    <dgm:pt modelId="{EDE10126-8532-4DED-AAFD-632C5FB9C497}" type="pres">
      <dgm:prSet presAssocID="{188A59FC-E2B4-457F-B986-8E0DF02F464E}" presName="linear" presStyleCnt="0">
        <dgm:presLayoutVars>
          <dgm:animLvl val="lvl"/>
          <dgm:resizeHandles val="exact"/>
        </dgm:presLayoutVars>
      </dgm:prSet>
      <dgm:spPr/>
      <dgm:t>
        <a:bodyPr/>
        <a:lstStyle/>
        <a:p>
          <a:endParaRPr lang="tr-TR"/>
        </a:p>
      </dgm:t>
    </dgm:pt>
    <dgm:pt modelId="{C42C8A74-EBA2-4D94-BDD6-47323EB3A068}" type="pres">
      <dgm:prSet presAssocID="{1B8979C8-FF99-4B5A-A7E9-809336F01E89}" presName="parentText" presStyleLbl="node1" presStyleIdx="0" presStyleCnt="2">
        <dgm:presLayoutVars>
          <dgm:chMax val="0"/>
          <dgm:bulletEnabled val="1"/>
        </dgm:presLayoutVars>
      </dgm:prSet>
      <dgm:spPr/>
      <dgm:t>
        <a:bodyPr/>
        <a:lstStyle/>
        <a:p>
          <a:endParaRPr lang="tr-TR"/>
        </a:p>
      </dgm:t>
    </dgm:pt>
    <dgm:pt modelId="{550DF68F-BC00-4F3F-AD91-B8951401F8BE}" type="pres">
      <dgm:prSet presAssocID="{9FBFC49D-E05B-4B26-9BF1-9B045D4797DF}" presName="spacer" presStyleCnt="0"/>
      <dgm:spPr/>
    </dgm:pt>
    <dgm:pt modelId="{895D5864-CA46-4B79-A8BD-D0B9ECC2B3D6}" type="pres">
      <dgm:prSet presAssocID="{69E974F0-C8E7-4E99-A41F-1E305C168156}" presName="parentText" presStyleLbl="node1" presStyleIdx="1" presStyleCnt="2">
        <dgm:presLayoutVars>
          <dgm:chMax val="0"/>
          <dgm:bulletEnabled val="1"/>
        </dgm:presLayoutVars>
      </dgm:prSet>
      <dgm:spPr/>
      <dgm:t>
        <a:bodyPr/>
        <a:lstStyle/>
        <a:p>
          <a:endParaRPr lang="tr-TR"/>
        </a:p>
      </dgm:t>
    </dgm:pt>
  </dgm:ptLst>
  <dgm:cxnLst>
    <dgm:cxn modelId="{993F0FE4-3863-4875-9C71-F21DFEB04139}" type="presOf" srcId="{69E974F0-C8E7-4E99-A41F-1E305C168156}" destId="{895D5864-CA46-4B79-A8BD-D0B9ECC2B3D6}" srcOrd="0" destOrd="0" presId="urn:microsoft.com/office/officeart/2005/8/layout/vList2"/>
    <dgm:cxn modelId="{3A630BEA-FE29-4C34-922B-7B473848AD49}" type="presOf" srcId="{188A59FC-E2B4-457F-B986-8E0DF02F464E}" destId="{EDE10126-8532-4DED-AAFD-632C5FB9C497}" srcOrd="0" destOrd="0" presId="urn:microsoft.com/office/officeart/2005/8/layout/vList2"/>
    <dgm:cxn modelId="{F7EBE173-389D-4C8E-8183-7761580C224D}" type="presOf" srcId="{1B8979C8-FF99-4B5A-A7E9-809336F01E89}" destId="{C42C8A74-EBA2-4D94-BDD6-47323EB3A068}" srcOrd="0" destOrd="0" presId="urn:microsoft.com/office/officeart/2005/8/layout/vList2"/>
    <dgm:cxn modelId="{467D6E40-80CA-428A-B5FC-BBEFBD681812}" srcId="{188A59FC-E2B4-457F-B986-8E0DF02F464E}" destId="{1B8979C8-FF99-4B5A-A7E9-809336F01E89}" srcOrd="0" destOrd="0" parTransId="{F516DDD3-403B-4EC4-A250-B8DCFEBF9497}" sibTransId="{9FBFC49D-E05B-4B26-9BF1-9B045D4797DF}"/>
    <dgm:cxn modelId="{E8B28BAA-43A9-4A14-8B24-F2F24D40D649}" srcId="{188A59FC-E2B4-457F-B986-8E0DF02F464E}" destId="{69E974F0-C8E7-4E99-A41F-1E305C168156}" srcOrd="1" destOrd="0" parTransId="{A4F60C7D-73E4-40D4-BEDA-412C37D271C1}" sibTransId="{46E4EE47-8192-4168-8B9D-79584871A386}"/>
    <dgm:cxn modelId="{AD6C4560-4E72-4B5E-99E5-7AAD3217863A}" type="presParOf" srcId="{EDE10126-8532-4DED-AAFD-632C5FB9C497}" destId="{C42C8A74-EBA2-4D94-BDD6-47323EB3A068}" srcOrd="0" destOrd="0" presId="urn:microsoft.com/office/officeart/2005/8/layout/vList2"/>
    <dgm:cxn modelId="{B3497450-9330-459E-9462-B26696931FEF}" type="presParOf" srcId="{EDE10126-8532-4DED-AAFD-632C5FB9C497}" destId="{550DF68F-BC00-4F3F-AD91-B8951401F8BE}" srcOrd="1" destOrd="0" presId="urn:microsoft.com/office/officeart/2005/8/layout/vList2"/>
    <dgm:cxn modelId="{274EDD4F-468B-4E50-9566-43754471EC9F}" type="presParOf" srcId="{EDE10126-8532-4DED-AAFD-632C5FB9C497}" destId="{895D5864-CA46-4B79-A8BD-D0B9ECC2B3D6}"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3B3D0-8B46-4BBD-96E7-20550D218CD8}"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80AC5583-EC50-4ADA-AF21-DC6BE35A1D12}">
      <dgm:prSet/>
      <dgm:spPr/>
      <dgm:t>
        <a:bodyPr/>
        <a:lstStyle/>
        <a:p>
          <a:r>
            <a:rPr lang="tr-TR"/>
            <a:t>Tedarikçi </a:t>
          </a:r>
          <a:endParaRPr lang="en-US"/>
        </a:p>
      </dgm:t>
    </dgm:pt>
    <dgm:pt modelId="{D07B97EE-D607-4F01-B99C-A3C0B4BAA838}" type="parTrans" cxnId="{6F1B2945-7B26-4EFA-A027-6F6935C61B8D}">
      <dgm:prSet/>
      <dgm:spPr/>
      <dgm:t>
        <a:bodyPr/>
        <a:lstStyle/>
        <a:p>
          <a:endParaRPr lang="en-US"/>
        </a:p>
      </dgm:t>
    </dgm:pt>
    <dgm:pt modelId="{C2429287-8F60-40B9-8A74-604E9C431E19}" type="sibTrans" cxnId="{6F1B2945-7B26-4EFA-A027-6F6935C61B8D}">
      <dgm:prSet/>
      <dgm:spPr/>
      <dgm:t>
        <a:bodyPr/>
        <a:lstStyle/>
        <a:p>
          <a:endParaRPr lang="en-US"/>
        </a:p>
      </dgm:t>
    </dgm:pt>
    <dgm:pt modelId="{BB998297-6176-4228-8EB5-FB901D793663}">
      <dgm:prSet/>
      <dgm:spPr/>
      <dgm:t>
        <a:bodyPr/>
        <a:lstStyle/>
        <a:p>
          <a:r>
            <a:rPr lang="tr-TR"/>
            <a:t>Müşteri</a:t>
          </a:r>
          <a:endParaRPr lang="en-US"/>
        </a:p>
      </dgm:t>
    </dgm:pt>
    <dgm:pt modelId="{D08F7589-0998-46C9-86E3-8F7EE726E558}" type="parTrans" cxnId="{1929F2F3-CFC7-4309-A653-B02A7A7A36B0}">
      <dgm:prSet/>
      <dgm:spPr/>
      <dgm:t>
        <a:bodyPr/>
        <a:lstStyle/>
        <a:p>
          <a:endParaRPr lang="en-US"/>
        </a:p>
      </dgm:t>
    </dgm:pt>
    <dgm:pt modelId="{672AEE84-F994-4638-A5BF-F4FF4022E150}" type="sibTrans" cxnId="{1929F2F3-CFC7-4309-A653-B02A7A7A36B0}">
      <dgm:prSet/>
      <dgm:spPr/>
      <dgm:t>
        <a:bodyPr/>
        <a:lstStyle/>
        <a:p>
          <a:endParaRPr lang="en-US"/>
        </a:p>
      </dgm:t>
    </dgm:pt>
    <dgm:pt modelId="{23C5A8E3-4B58-461C-9BF4-48FFAF2F73AE}">
      <dgm:prSet/>
      <dgm:spPr/>
      <dgm:t>
        <a:bodyPr/>
        <a:lstStyle/>
        <a:p>
          <a:r>
            <a:rPr lang="tr-TR"/>
            <a:t>Devlet </a:t>
          </a:r>
          <a:endParaRPr lang="en-US"/>
        </a:p>
      </dgm:t>
    </dgm:pt>
    <dgm:pt modelId="{E150E71F-8FF5-4580-8C98-19CD7D398A1B}" type="parTrans" cxnId="{728C95F6-4DCA-4B72-84C5-711D76D81464}">
      <dgm:prSet/>
      <dgm:spPr/>
      <dgm:t>
        <a:bodyPr/>
        <a:lstStyle/>
        <a:p>
          <a:endParaRPr lang="en-US"/>
        </a:p>
      </dgm:t>
    </dgm:pt>
    <dgm:pt modelId="{0439B7D7-5AD2-458F-ACBE-943106C8F06E}" type="sibTrans" cxnId="{728C95F6-4DCA-4B72-84C5-711D76D81464}">
      <dgm:prSet/>
      <dgm:spPr/>
      <dgm:t>
        <a:bodyPr/>
        <a:lstStyle/>
        <a:p>
          <a:endParaRPr lang="en-US"/>
        </a:p>
      </dgm:t>
    </dgm:pt>
    <dgm:pt modelId="{B64B1B9D-8CEA-4353-B205-5B8F215F06AF}">
      <dgm:prSet/>
      <dgm:spPr/>
      <dgm:t>
        <a:bodyPr/>
        <a:lstStyle/>
        <a:p>
          <a:r>
            <a:rPr lang="tr-TR"/>
            <a:t>Çevre Grupları </a:t>
          </a:r>
          <a:endParaRPr lang="en-US"/>
        </a:p>
      </dgm:t>
    </dgm:pt>
    <dgm:pt modelId="{5460AD83-BD6C-4C30-B2ED-784262A53DA9}" type="parTrans" cxnId="{39D4A6A0-F645-426F-9071-F3029E2613CC}">
      <dgm:prSet/>
      <dgm:spPr/>
      <dgm:t>
        <a:bodyPr/>
        <a:lstStyle/>
        <a:p>
          <a:endParaRPr lang="en-US"/>
        </a:p>
      </dgm:t>
    </dgm:pt>
    <dgm:pt modelId="{D25E9852-A9BE-44EF-891E-F2E56B0CC841}" type="sibTrans" cxnId="{39D4A6A0-F645-426F-9071-F3029E2613CC}">
      <dgm:prSet/>
      <dgm:spPr/>
      <dgm:t>
        <a:bodyPr/>
        <a:lstStyle/>
        <a:p>
          <a:endParaRPr lang="en-US"/>
        </a:p>
      </dgm:t>
    </dgm:pt>
    <dgm:pt modelId="{3D44A1E6-3E9F-42A4-8929-FDDA48A6905C}">
      <dgm:prSet/>
      <dgm:spPr/>
      <dgm:t>
        <a:bodyPr/>
        <a:lstStyle/>
        <a:p>
          <a:r>
            <a:rPr lang="tr-TR"/>
            <a:t>Yaşayanlar </a:t>
          </a:r>
          <a:endParaRPr lang="en-US"/>
        </a:p>
      </dgm:t>
    </dgm:pt>
    <dgm:pt modelId="{0BBBA3EF-2718-4EA3-8CDE-43C192D9F8EE}" type="parTrans" cxnId="{69EC27A2-5037-4E1B-9DFD-CC65E2CE9BD9}">
      <dgm:prSet/>
      <dgm:spPr/>
      <dgm:t>
        <a:bodyPr/>
        <a:lstStyle/>
        <a:p>
          <a:endParaRPr lang="en-US"/>
        </a:p>
      </dgm:t>
    </dgm:pt>
    <dgm:pt modelId="{931C5C90-765F-44EA-AA8B-719A79EDCD75}" type="sibTrans" cxnId="{69EC27A2-5037-4E1B-9DFD-CC65E2CE9BD9}">
      <dgm:prSet/>
      <dgm:spPr/>
      <dgm:t>
        <a:bodyPr/>
        <a:lstStyle/>
        <a:p>
          <a:endParaRPr lang="en-US"/>
        </a:p>
      </dgm:t>
    </dgm:pt>
    <dgm:pt modelId="{FBE4B9F1-5C9E-4D0A-AF8D-4F86203370DF}">
      <dgm:prSet/>
      <dgm:spPr/>
      <dgm:t>
        <a:bodyPr/>
        <a:lstStyle/>
        <a:p>
          <a:r>
            <a:rPr lang="tr-TR"/>
            <a:t>Uluslararası Anlaşmalar</a:t>
          </a:r>
          <a:endParaRPr lang="en-US"/>
        </a:p>
      </dgm:t>
    </dgm:pt>
    <dgm:pt modelId="{26DC5F03-A301-4CF1-AAA4-A24561842D7C}" type="parTrans" cxnId="{B8E391A7-59EE-4E8C-AAEB-6FD8CB924E9E}">
      <dgm:prSet/>
      <dgm:spPr/>
      <dgm:t>
        <a:bodyPr/>
        <a:lstStyle/>
        <a:p>
          <a:endParaRPr lang="en-US"/>
        </a:p>
      </dgm:t>
    </dgm:pt>
    <dgm:pt modelId="{54D03BA4-859F-4324-BE85-73F4F0920E84}" type="sibTrans" cxnId="{B8E391A7-59EE-4E8C-AAEB-6FD8CB924E9E}">
      <dgm:prSet/>
      <dgm:spPr/>
      <dgm:t>
        <a:bodyPr/>
        <a:lstStyle/>
        <a:p>
          <a:endParaRPr lang="en-US"/>
        </a:p>
      </dgm:t>
    </dgm:pt>
    <dgm:pt modelId="{0407208F-C063-41A9-A239-A4AAD5551EAB}" type="pres">
      <dgm:prSet presAssocID="{6BA3B3D0-8B46-4BBD-96E7-20550D218CD8}" presName="vert0" presStyleCnt="0">
        <dgm:presLayoutVars>
          <dgm:dir/>
          <dgm:animOne val="branch"/>
          <dgm:animLvl val="lvl"/>
        </dgm:presLayoutVars>
      </dgm:prSet>
      <dgm:spPr/>
      <dgm:t>
        <a:bodyPr/>
        <a:lstStyle/>
        <a:p>
          <a:endParaRPr lang="tr-TR"/>
        </a:p>
      </dgm:t>
    </dgm:pt>
    <dgm:pt modelId="{9F54BF1D-CAB6-4FA8-9228-7C75E3F33659}" type="pres">
      <dgm:prSet presAssocID="{80AC5583-EC50-4ADA-AF21-DC6BE35A1D12}" presName="thickLine" presStyleLbl="alignNode1" presStyleIdx="0" presStyleCnt="6"/>
      <dgm:spPr/>
    </dgm:pt>
    <dgm:pt modelId="{57684B19-60DF-4A06-B393-3DC0DA86BEDF}" type="pres">
      <dgm:prSet presAssocID="{80AC5583-EC50-4ADA-AF21-DC6BE35A1D12}" presName="horz1" presStyleCnt="0"/>
      <dgm:spPr/>
    </dgm:pt>
    <dgm:pt modelId="{9025B6FA-933B-4AD3-B6E8-ED4715ABAC03}" type="pres">
      <dgm:prSet presAssocID="{80AC5583-EC50-4ADA-AF21-DC6BE35A1D12}" presName="tx1" presStyleLbl="revTx" presStyleIdx="0" presStyleCnt="6"/>
      <dgm:spPr/>
      <dgm:t>
        <a:bodyPr/>
        <a:lstStyle/>
        <a:p>
          <a:endParaRPr lang="tr-TR"/>
        </a:p>
      </dgm:t>
    </dgm:pt>
    <dgm:pt modelId="{A772044D-DACB-4D27-A6A7-9F0AB19864C5}" type="pres">
      <dgm:prSet presAssocID="{80AC5583-EC50-4ADA-AF21-DC6BE35A1D12}" presName="vert1" presStyleCnt="0"/>
      <dgm:spPr/>
    </dgm:pt>
    <dgm:pt modelId="{B95BF932-70D4-471A-A828-D09159F57194}" type="pres">
      <dgm:prSet presAssocID="{BB998297-6176-4228-8EB5-FB901D793663}" presName="thickLine" presStyleLbl="alignNode1" presStyleIdx="1" presStyleCnt="6"/>
      <dgm:spPr/>
    </dgm:pt>
    <dgm:pt modelId="{8E4D15A0-D8B2-40A4-9533-7519C0922F48}" type="pres">
      <dgm:prSet presAssocID="{BB998297-6176-4228-8EB5-FB901D793663}" presName="horz1" presStyleCnt="0"/>
      <dgm:spPr/>
    </dgm:pt>
    <dgm:pt modelId="{1A78DEE2-45E3-428A-A33F-6CA1038D0374}" type="pres">
      <dgm:prSet presAssocID="{BB998297-6176-4228-8EB5-FB901D793663}" presName="tx1" presStyleLbl="revTx" presStyleIdx="1" presStyleCnt="6"/>
      <dgm:spPr/>
      <dgm:t>
        <a:bodyPr/>
        <a:lstStyle/>
        <a:p>
          <a:endParaRPr lang="tr-TR"/>
        </a:p>
      </dgm:t>
    </dgm:pt>
    <dgm:pt modelId="{1B7298B4-6D85-4E1F-A2C7-040FB15FD045}" type="pres">
      <dgm:prSet presAssocID="{BB998297-6176-4228-8EB5-FB901D793663}" presName="vert1" presStyleCnt="0"/>
      <dgm:spPr/>
    </dgm:pt>
    <dgm:pt modelId="{9B5A6D9C-D9A0-4FE5-82A2-8DCB21BEBE44}" type="pres">
      <dgm:prSet presAssocID="{23C5A8E3-4B58-461C-9BF4-48FFAF2F73AE}" presName="thickLine" presStyleLbl="alignNode1" presStyleIdx="2" presStyleCnt="6"/>
      <dgm:spPr/>
    </dgm:pt>
    <dgm:pt modelId="{B17B0E02-0F18-4509-BD88-2C8B4DEE3B35}" type="pres">
      <dgm:prSet presAssocID="{23C5A8E3-4B58-461C-9BF4-48FFAF2F73AE}" presName="horz1" presStyleCnt="0"/>
      <dgm:spPr/>
    </dgm:pt>
    <dgm:pt modelId="{592DAFDC-3E81-463D-9FA1-0AE288EFAB92}" type="pres">
      <dgm:prSet presAssocID="{23C5A8E3-4B58-461C-9BF4-48FFAF2F73AE}" presName="tx1" presStyleLbl="revTx" presStyleIdx="2" presStyleCnt="6"/>
      <dgm:spPr/>
      <dgm:t>
        <a:bodyPr/>
        <a:lstStyle/>
        <a:p>
          <a:endParaRPr lang="tr-TR"/>
        </a:p>
      </dgm:t>
    </dgm:pt>
    <dgm:pt modelId="{073936F5-7B3D-4026-8D7E-AF18FDDCCCC8}" type="pres">
      <dgm:prSet presAssocID="{23C5A8E3-4B58-461C-9BF4-48FFAF2F73AE}" presName="vert1" presStyleCnt="0"/>
      <dgm:spPr/>
    </dgm:pt>
    <dgm:pt modelId="{F890B237-2D1E-456D-9F25-F089D1517236}" type="pres">
      <dgm:prSet presAssocID="{B64B1B9D-8CEA-4353-B205-5B8F215F06AF}" presName="thickLine" presStyleLbl="alignNode1" presStyleIdx="3" presStyleCnt="6"/>
      <dgm:spPr/>
    </dgm:pt>
    <dgm:pt modelId="{5F9026D6-E693-4086-AC1E-C85C5A665CE8}" type="pres">
      <dgm:prSet presAssocID="{B64B1B9D-8CEA-4353-B205-5B8F215F06AF}" presName="horz1" presStyleCnt="0"/>
      <dgm:spPr/>
    </dgm:pt>
    <dgm:pt modelId="{27FA73E5-AB25-4B3F-B692-61D26BFCC1F2}" type="pres">
      <dgm:prSet presAssocID="{B64B1B9D-8CEA-4353-B205-5B8F215F06AF}" presName="tx1" presStyleLbl="revTx" presStyleIdx="3" presStyleCnt="6"/>
      <dgm:spPr/>
      <dgm:t>
        <a:bodyPr/>
        <a:lstStyle/>
        <a:p>
          <a:endParaRPr lang="tr-TR"/>
        </a:p>
      </dgm:t>
    </dgm:pt>
    <dgm:pt modelId="{7C854F51-B675-4898-8F67-F20BE43251DD}" type="pres">
      <dgm:prSet presAssocID="{B64B1B9D-8CEA-4353-B205-5B8F215F06AF}" presName="vert1" presStyleCnt="0"/>
      <dgm:spPr/>
    </dgm:pt>
    <dgm:pt modelId="{858B6601-30DB-4357-A217-16CD9CE99391}" type="pres">
      <dgm:prSet presAssocID="{3D44A1E6-3E9F-42A4-8929-FDDA48A6905C}" presName="thickLine" presStyleLbl="alignNode1" presStyleIdx="4" presStyleCnt="6"/>
      <dgm:spPr/>
    </dgm:pt>
    <dgm:pt modelId="{1A781570-ED28-4699-A90C-4D6AC34EABA5}" type="pres">
      <dgm:prSet presAssocID="{3D44A1E6-3E9F-42A4-8929-FDDA48A6905C}" presName="horz1" presStyleCnt="0"/>
      <dgm:spPr/>
    </dgm:pt>
    <dgm:pt modelId="{144A5406-98E0-4DF8-927B-260047A64A89}" type="pres">
      <dgm:prSet presAssocID="{3D44A1E6-3E9F-42A4-8929-FDDA48A6905C}" presName="tx1" presStyleLbl="revTx" presStyleIdx="4" presStyleCnt="6"/>
      <dgm:spPr/>
      <dgm:t>
        <a:bodyPr/>
        <a:lstStyle/>
        <a:p>
          <a:endParaRPr lang="tr-TR"/>
        </a:p>
      </dgm:t>
    </dgm:pt>
    <dgm:pt modelId="{41751C6C-0906-4233-9E7E-05DF2C20F0BF}" type="pres">
      <dgm:prSet presAssocID="{3D44A1E6-3E9F-42A4-8929-FDDA48A6905C}" presName="vert1" presStyleCnt="0"/>
      <dgm:spPr/>
    </dgm:pt>
    <dgm:pt modelId="{67AD7EB5-6838-495E-87F1-FD805B81E924}" type="pres">
      <dgm:prSet presAssocID="{FBE4B9F1-5C9E-4D0A-AF8D-4F86203370DF}" presName="thickLine" presStyleLbl="alignNode1" presStyleIdx="5" presStyleCnt="6"/>
      <dgm:spPr/>
    </dgm:pt>
    <dgm:pt modelId="{C26D719C-D7FC-4C27-9AF2-8BDEAF94FF9E}" type="pres">
      <dgm:prSet presAssocID="{FBE4B9F1-5C9E-4D0A-AF8D-4F86203370DF}" presName="horz1" presStyleCnt="0"/>
      <dgm:spPr/>
    </dgm:pt>
    <dgm:pt modelId="{E95A4C05-E6F7-4437-995D-53F296E537EF}" type="pres">
      <dgm:prSet presAssocID="{FBE4B9F1-5C9E-4D0A-AF8D-4F86203370DF}" presName="tx1" presStyleLbl="revTx" presStyleIdx="5" presStyleCnt="6"/>
      <dgm:spPr/>
      <dgm:t>
        <a:bodyPr/>
        <a:lstStyle/>
        <a:p>
          <a:endParaRPr lang="tr-TR"/>
        </a:p>
      </dgm:t>
    </dgm:pt>
    <dgm:pt modelId="{BD95AE30-87C7-415C-9995-74EA02EC7A14}" type="pres">
      <dgm:prSet presAssocID="{FBE4B9F1-5C9E-4D0A-AF8D-4F86203370DF}" presName="vert1" presStyleCnt="0"/>
      <dgm:spPr/>
    </dgm:pt>
  </dgm:ptLst>
  <dgm:cxnLst>
    <dgm:cxn modelId="{69EC27A2-5037-4E1B-9DFD-CC65E2CE9BD9}" srcId="{6BA3B3D0-8B46-4BBD-96E7-20550D218CD8}" destId="{3D44A1E6-3E9F-42A4-8929-FDDA48A6905C}" srcOrd="4" destOrd="0" parTransId="{0BBBA3EF-2718-4EA3-8CDE-43C192D9F8EE}" sibTransId="{931C5C90-765F-44EA-AA8B-719A79EDCD75}"/>
    <dgm:cxn modelId="{56B69228-2F88-4A06-8680-44196536DA87}" type="presOf" srcId="{3D44A1E6-3E9F-42A4-8929-FDDA48A6905C}" destId="{144A5406-98E0-4DF8-927B-260047A64A89}" srcOrd="0" destOrd="0" presId="urn:microsoft.com/office/officeart/2008/layout/LinedList"/>
    <dgm:cxn modelId="{B6B123A2-4466-49B2-971B-9C533BAD6E1B}" type="presOf" srcId="{BB998297-6176-4228-8EB5-FB901D793663}" destId="{1A78DEE2-45E3-428A-A33F-6CA1038D0374}" srcOrd="0" destOrd="0" presId="urn:microsoft.com/office/officeart/2008/layout/LinedList"/>
    <dgm:cxn modelId="{728C95F6-4DCA-4B72-84C5-711D76D81464}" srcId="{6BA3B3D0-8B46-4BBD-96E7-20550D218CD8}" destId="{23C5A8E3-4B58-461C-9BF4-48FFAF2F73AE}" srcOrd="2" destOrd="0" parTransId="{E150E71F-8FF5-4580-8C98-19CD7D398A1B}" sibTransId="{0439B7D7-5AD2-458F-ACBE-943106C8F06E}"/>
    <dgm:cxn modelId="{8CE43D1E-91ED-4063-8227-D3AFFC2C4604}" type="presOf" srcId="{B64B1B9D-8CEA-4353-B205-5B8F215F06AF}" destId="{27FA73E5-AB25-4B3F-B692-61D26BFCC1F2}" srcOrd="0" destOrd="0" presId="urn:microsoft.com/office/officeart/2008/layout/LinedList"/>
    <dgm:cxn modelId="{266F0704-5819-43F0-9ABF-29628D593191}" type="presOf" srcId="{80AC5583-EC50-4ADA-AF21-DC6BE35A1D12}" destId="{9025B6FA-933B-4AD3-B6E8-ED4715ABAC03}" srcOrd="0" destOrd="0" presId="urn:microsoft.com/office/officeart/2008/layout/LinedList"/>
    <dgm:cxn modelId="{DF4BE079-BEFF-4279-A999-32BF7980D8E9}" type="presOf" srcId="{23C5A8E3-4B58-461C-9BF4-48FFAF2F73AE}" destId="{592DAFDC-3E81-463D-9FA1-0AE288EFAB92}" srcOrd="0" destOrd="0" presId="urn:microsoft.com/office/officeart/2008/layout/LinedList"/>
    <dgm:cxn modelId="{39D4A6A0-F645-426F-9071-F3029E2613CC}" srcId="{6BA3B3D0-8B46-4BBD-96E7-20550D218CD8}" destId="{B64B1B9D-8CEA-4353-B205-5B8F215F06AF}" srcOrd="3" destOrd="0" parTransId="{5460AD83-BD6C-4C30-B2ED-784262A53DA9}" sibTransId="{D25E9852-A9BE-44EF-891E-F2E56B0CC841}"/>
    <dgm:cxn modelId="{16347199-697C-4C20-B5F5-D4183ADC14F7}" type="presOf" srcId="{6BA3B3D0-8B46-4BBD-96E7-20550D218CD8}" destId="{0407208F-C063-41A9-A239-A4AAD5551EAB}" srcOrd="0" destOrd="0" presId="urn:microsoft.com/office/officeart/2008/layout/LinedList"/>
    <dgm:cxn modelId="{1929F2F3-CFC7-4309-A653-B02A7A7A36B0}" srcId="{6BA3B3D0-8B46-4BBD-96E7-20550D218CD8}" destId="{BB998297-6176-4228-8EB5-FB901D793663}" srcOrd="1" destOrd="0" parTransId="{D08F7589-0998-46C9-86E3-8F7EE726E558}" sibTransId="{672AEE84-F994-4638-A5BF-F4FF4022E150}"/>
    <dgm:cxn modelId="{6F1B2945-7B26-4EFA-A027-6F6935C61B8D}" srcId="{6BA3B3D0-8B46-4BBD-96E7-20550D218CD8}" destId="{80AC5583-EC50-4ADA-AF21-DC6BE35A1D12}" srcOrd="0" destOrd="0" parTransId="{D07B97EE-D607-4F01-B99C-A3C0B4BAA838}" sibTransId="{C2429287-8F60-40B9-8A74-604E9C431E19}"/>
    <dgm:cxn modelId="{B8E391A7-59EE-4E8C-AAEB-6FD8CB924E9E}" srcId="{6BA3B3D0-8B46-4BBD-96E7-20550D218CD8}" destId="{FBE4B9F1-5C9E-4D0A-AF8D-4F86203370DF}" srcOrd="5" destOrd="0" parTransId="{26DC5F03-A301-4CF1-AAA4-A24561842D7C}" sibTransId="{54D03BA4-859F-4324-BE85-73F4F0920E84}"/>
    <dgm:cxn modelId="{3D984E63-5C19-466C-B975-79434D82A6BA}" type="presOf" srcId="{FBE4B9F1-5C9E-4D0A-AF8D-4F86203370DF}" destId="{E95A4C05-E6F7-4437-995D-53F296E537EF}" srcOrd="0" destOrd="0" presId="urn:microsoft.com/office/officeart/2008/layout/LinedList"/>
    <dgm:cxn modelId="{A1236343-03AA-493A-A769-EE40082FC28C}" type="presParOf" srcId="{0407208F-C063-41A9-A239-A4AAD5551EAB}" destId="{9F54BF1D-CAB6-4FA8-9228-7C75E3F33659}" srcOrd="0" destOrd="0" presId="urn:microsoft.com/office/officeart/2008/layout/LinedList"/>
    <dgm:cxn modelId="{7A900C26-BCDD-4D47-85E2-AF9AC2527C00}" type="presParOf" srcId="{0407208F-C063-41A9-A239-A4AAD5551EAB}" destId="{57684B19-60DF-4A06-B393-3DC0DA86BEDF}" srcOrd="1" destOrd="0" presId="urn:microsoft.com/office/officeart/2008/layout/LinedList"/>
    <dgm:cxn modelId="{27A477AE-5B09-4C53-AA53-AF7E3691FE9D}" type="presParOf" srcId="{57684B19-60DF-4A06-B393-3DC0DA86BEDF}" destId="{9025B6FA-933B-4AD3-B6E8-ED4715ABAC03}" srcOrd="0" destOrd="0" presId="urn:microsoft.com/office/officeart/2008/layout/LinedList"/>
    <dgm:cxn modelId="{7B4A4981-8FC0-409C-B131-4A6CAC753BFF}" type="presParOf" srcId="{57684B19-60DF-4A06-B393-3DC0DA86BEDF}" destId="{A772044D-DACB-4D27-A6A7-9F0AB19864C5}" srcOrd="1" destOrd="0" presId="urn:microsoft.com/office/officeart/2008/layout/LinedList"/>
    <dgm:cxn modelId="{89A8FD77-100F-4F9E-B31E-B503AA636FD7}" type="presParOf" srcId="{0407208F-C063-41A9-A239-A4AAD5551EAB}" destId="{B95BF932-70D4-471A-A828-D09159F57194}" srcOrd="2" destOrd="0" presId="urn:microsoft.com/office/officeart/2008/layout/LinedList"/>
    <dgm:cxn modelId="{3ADC564A-98DD-418B-8A20-6C25010CEA73}" type="presParOf" srcId="{0407208F-C063-41A9-A239-A4AAD5551EAB}" destId="{8E4D15A0-D8B2-40A4-9533-7519C0922F48}" srcOrd="3" destOrd="0" presId="urn:microsoft.com/office/officeart/2008/layout/LinedList"/>
    <dgm:cxn modelId="{D5C4AD36-E54E-4D1F-8778-73A2CAD241AD}" type="presParOf" srcId="{8E4D15A0-D8B2-40A4-9533-7519C0922F48}" destId="{1A78DEE2-45E3-428A-A33F-6CA1038D0374}" srcOrd="0" destOrd="0" presId="urn:microsoft.com/office/officeart/2008/layout/LinedList"/>
    <dgm:cxn modelId="{75812A8F-0586-49F0-84D3-4D059D0AFA41}" type="presParOf" srcId="{8E4D15A0-D8B2-40A4-9533-7519C0922F48}" destId="{1B7298B4-6D85-4E1F-A2C7-040FB15FD045}" srcOrd="1" destOrd="0" presId="urn:microsoft.com/office/officeart/2008/layout/LinedList"/>
    <dgm:cxn modelId="{D9507FE6-7120-4DAB-A63C-02BC940D40AD}" type="presParOf" srcId="{0407208F-C063-41A9-A239-A4AAD5551EAB}" destId="{9B5A6D9C-D9A0-4FE5-82A2-8DCB21BEBE44}" srcOrd="4" destOrd="0" presId="urn:microsoft.com/office/officeart/2008/layout/LinedList"/>
    <dgm:cxn modelId="{6D11151D-8427-480D-9D38-C6126BB148B6}" type="presParOf" srcId="{0407208F-C063-41A9-A239-A4AAD5551EAB}" destId="{B17B0E02-0F18-4509-BD88-2C8B4DEE3B35}" srcOrd="5" destOrd="0" presId="urn:microsoft.com/office/officeart/2008/layout/LinedList"/>
    <dgm:cxn modelId="{3EC404AF-A53C-4200-A375-4621486A75D2}" type="presParOf" srcId="{B17B0E02-0F18-4509-BD88-2C8B4DEE3B35}" destId="{592DAFDC-3E81-463D-9FA1-0AE288EFAB92}" srcOrd="0" destOrd="0" presId="urn:microsoft.com/office/officeart/2008/layout/LinedList"/>
    <dgm:cxn modelId="{A7346532-A965-48B4-82BF-F03FD1A7239D}" type="presParOf" srcId="{B17B0E02-0F18-4509-BD88-2C8B4DEE3B35}" destId="{073936F5-7B3D-4026-8D7E-AF18FDDCCCC8}" srcOrd="1" destOrd="0" presId="urn:microsoft.com/office/officeart/2008/layout/LinedList"/>
    <dgm:cxn modelId="{0556175C-4590-467A-A028-49FA521E2CB7}" type="presParOf" srcId="{0407208F-C063-41A9-A239-A4AAD5551EAB}" destId="{F890B237-2D1E-456D-9F25-F089D1517236}" srcOrd="6" destOrd="0" presId="urn:microsoft.com/office/officeart/2008/layout/LinedList"/>
    <dgm:cxn modelId="{DF15ABA6-F6A4-4E38-A290-11A10E46322C}" type="presParOf" srcId="{0407208F-C063-41A9-A239-A4AAD5551EAB}" destId="{5F9026D6-E693-4086-AC1E-C85C5A665CE8}" srcOrd="7" destOrd="0" presId="urn:microsoft.com/office/officeart/2008/layout/LinedList"/>
    <dgm:cxn modelId="{59C35A5C-A58C-4DBF-8B47-093CEA6B5A8D}" type="presParOf" srcId="{5F9026D6-E693-4086-AC1E-C85C5A665CE8}" destId="{27FA73E5-AB25-4B3F-B692-61D26BFCC1F2}" srcOrd="0" destOrd="0" presId="urn:microsoft.com/office/officeart/2008/layout/LinedList"/>
    <dgm:cxn modelId="{83554E09-F077-405B-BC14-964E0E6F653D}" type="presParOf" srcId="{5F9026D6-E693-4086-AC1E-C85C5A665CE8}" destId="{7C854F51-B675-4898-8F67-F20BE43251DD}" srcOrd="1" destOrd="0" presId="urn:microsoft.com/office/officeart/2008/layout/LinedList"/>
    <dgm:cxn modelId="{AFFCEAD3-2544-42F4-BFC6-EB12C748E3A2}" type="presParOf" srcId="{0407208F-C063-41A9-A239-A4AAD5551EAB}" destId="{858B6601-30DB-4357-A217-16CD9CE99391}" srcOrd="8" destOrd="0" presId="urn:microsoft.com/office/officeart/2008/layout/LinedList"/>
    <dgm:cxn modelId="{8BBCC210-86E4-49A1-A146-9E9E50B0DF95}" type="presParOf" srcId="{0407208F-C063-41A9-A239-A4AAD5551EAB}" destId="{1A781570-ED28-4699-A90C-4D6AC34EABA5}" srcOrd="9" destOrd="0" presId="urn:microsoft.com/office/officeart/2008/layout/LinedList"/>
    <dgm:cxn modelId="{AB8FE001-6A4B-40FB-A8CD-46F668284048}" type="presParOf" srcId="{1A781570-ED28-4699-A90C-4D6AC34EABA5}" destId="{144A5406-98E0-4DF8-927B-260047A64A89}" srcOrd="0" destOrd="0" presId="urn:microsoft.com/office/officeart/2008/layout/LinedList"/>
    <dgm:cxn modelId="{4F020F9F-7246-4CB9-8988-0666D50B84C5}" type="presParOf" srcId="{1A781570-ED28-4699-A90C-4D6AC34EABA5}" destId="{41751C6C-0906-4233-9E7E-05DF2C20F0BF}" srcOrd="1" destOrd="0" presId="urn:microsoft.com/office/officeart/2008/layout/LinedList"/>
    <dgm:cxn modelId="{0B596BED-25C9-4FBF-B5DD-71226B525BF7}" type="presParOf" srcId="{0407208F-C063-41A9-A239-A4AAD5551EAB}" destId="{67AD7EB5-6838-495E-87F1-FD805B81E924}" srcOrd="10" destOrd="0" presId="urn:microsoft.com/office/officeart/2008/layout/LinedList"/>
    <dgm:cxn modelId="{2E63A146-10F6-44CC-B58D-07DCAA8798C9}" type="presParOf" srcId="{0407208F-C063-41A9-A239-A4AAD5551EAB}" destId="{C26D719C-D7FC-4C27-9AF2-8BDEAF94FF9E}" srcOrd="11" destOrd="0" presId="urn:microsoft.com/office/officeart/2008/layout/LinedList"/>
    <dgm:cxn modelId="{AE585398-5F0D-44B4-B053-A74C1F00FBEE}" type="presParOf" srcId="{C26D719C-D7FC-4C27-9AF2-8BDEAF94FF9E}" destId="{E95A4C05-E6F7-4437-995D-53F296E537EF}" srcOrd="0" destOrd="0" presId="urn:microsoft.com/office/officeart/2008/layout/LinedList"/>
    <dgm:cxn modelId="{7FD4C5D6-8A2D-48BB-93F0-E0191BDE7167}" type="presParOf" srcId="{C26D719C-D7FC-4C27-9AF2-8BDEAF94FF9E}" destId="{BD95AE30-87C7-415C-9995-74EA02EC7A14}"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590DB5-A4A1-4032-A0AD-92E877D1FC6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1B2AE4C6-1C17-4A9F-8DA3-9625B90019DD}">
      <dgm:prSet/>
      <dgm:spPr/>
      <dgm:t>
        <a:bodyPr/>
        <a:lstStyle/>
        <a:p>
          <a:r>
            <a:rPr lang="tr-TR"/>
            <a:t>Çevre yönetimi ve iş gereksinimlerinin bütünleşmesi imkanlarını arttırır. </a:t>
          </a:r>
          <a:endParaRPr lang="en-US"/>
        </a:p>
      </dgm:t>
    </dgm:pt>
    <dgm:pt modelId="{1174E367-238C-457C-AE46-AC81288EADD6}" type="parTrans" cxnId="{A7CAE6E0-ACD7-4F4E-AF98-830C7B41B82F}">
      <dgm:prSet/>
      <dgm:spPr/>
      <dgm:t>
        <a:bodyPr/>
        <a:lstStyle/>
        <a:p>
          <a:endParaRPr lang="en-US"/>
        </a:p>
      </dgm:t>
    </dgm:pt>
    <dgm:pt modelId="{868CE6E4-4749-4601-903C-0C5CF2741320}" type="sibTrans" cxnId="{A7CAE6E0-ACD7-4F4E-AF98-830C7B41B82F}">
      <dgm:prSet/>
      <dgm:spPr/>
      <dgm:t>
        <a:bodyPr/>
        <a:lstStyle/>
        <a:p>
          <a:endParaRPr lang="en-US"/>
        </a:p>
      </dgm:t>
    </dgm:pt>
    <dgm:pt modelId="{CF640401-3C60-4DF8-A386-2324003A0D21}">
      <dgm:prSet/>
      <dgm:spPr/>
      <dgm:t>
        <a:bodyPr/>
        <a:lstStyle/>
        <a:p>
          <a:r>
            <a:rPr lang="tr-TR" dirty="0"/>
            <a:t>Üst yönetim tarafından bir çevre politikası </a:t>
          </a:r>
          <a:r>
            <a:rPr lang="tr-TR" dirty="0" smtClean="0"/>
            <a:t>belirlenmesini sağlar</a:t>
          </a:r>
          <a:endParaRPr lang="en-US" dirty="0"/>
        </a:p>
      </dgm:t>
    </dgm:pt>
    <dgm:pt modelId="{4B798262-63BC-43D6-A0B5-EBC66B458BC5}" type="parTrans" cxnId="{A2E48125-A433-4834-AF66-FCF71662C97E}">
      <dgm:prSet/>
      <dgm:spPr/>
      <dgm:t>
        <a:bodyPr/>
        <a:lstStyle/>
        <a:p>
          <a:endParaRPr lang="en-US"/>
        </a:p>
      </dgm:t>
    </dgm:pt>
    <dgm:pt modelId="{4500B055-30B9-4401-9387-7882857EF71A}" type="sibTrans" cxnId="{A2E48125-A433-4834-AF66-FCF71662C97E}">
      <dgm:prSet/>
      <dgm:spPr/>
      <dgm:t>
        <a:bodyPr/>
        <a:lstStyle/>
        <a:p>
          <a:endParaRPr lang="en-US"/>
        </a:p>
      </dgm:t>
    </dgm:pt>
    <dgm:pt modelId="{C5611C08-10E3-40EB-AE3B-7F635E1AA86A}">
      <dgm:prSet/>
      <dgm:spPr/>
      <dgm:t>
        <a:bodyPr/>
        <a:lstStyle/>
        <a:p>
          <a:r>
            <a:rPr lang="tr-TR" dirty="0"/>
            <a:t>İşletme koşulları ve kontroller ile bunların çevresel konulara etki durumunun dikkate </a:t>
          </a:r>
          <a:r>
            <a:rPr lang="tr-TR" dirty="0" smtClean="0"/>
            <a:t>alınmasını sağlar</a:t>
          </a:r>
          <a:endParaRPr lang="en-US" dirty="0"/>
        </a:p>
      </dgm:t>
    </dgm:pt>
    <dgm:pt modelId="{4BF00EB1-C761-477C-A3C3-07671BB8651C}" type="parTrans" cxnId="{7DE1C4EB-27E8-4A10-8C53-E5F195D39496}">
      <dgm:prSet/>
      <dgm:spPr/>
      <dgm:t>
        <a:bodyPr/>
        <a:lstStyle/>
        <a:p>
          <a:endParaRPr lang="en-US"/>
        </a:p>
      </dgm:t>
    </dgm:pt>
    <dgm:pt modelId="{0B9681A5-3E78-4DE5-9F9F-BB54AC906E1D}" type="sibTrans" cxnId="{7DE1C4EB-27E8-4A10-8C53-E5F195D39496}">
      <dgm:prSet/>
      <dgm:spPr/>
      <dgm:t>
        <a:bodyPr/>
        <a:lstStyle/>
        <a:p>
          <a:endParaRPr lang="en-US"/>
        </a:p>
      </dgm:t>
    </dgm:pt>
    <dgm:pt modelId="{2C9FA296-DA43-4192-A81E-B3003FBCDD7D}">
      <dgm:prSet/>
      <dgm:spPr/>
      <dgm:t>
        <a:bodyPr/>
        <a:lstStyle/>
        <a:p>
          <a:r>
            <a:rPr lang="tr-TR" dirty="0"/>
            <a:t>Uygulama sorunları ve gerekli yetkilerin </a:t>
          </a:r>
          <a:r>
            <a:rPr lang="tr-TR" dirty="0" smtClean="0"/>
            <a:t>belirlenmesini sağlar</a:t>
          </a:r>
          <a:endParaRPr lang="en-US" dirty="0"/>
        </a:p>
      </dgm:t>
    </dgm:pt>
    <dgm:pt modelId="{47F474DA-292B-48C6-BCB2-83DB319D3336}" type="parTrans" cxnId="{0CC8B9D5-12DC-472A-9FD9-906BF87FE145}">
      <dgm:prSet/>
      <dgm:spPr/>
      <dgm:t>
        <a:bodyPr/>
        <a:lstStyle/>
        <a:p>
          <a:endParaRPr lang="en-US"/>
        </a:p>
      </dgm:t>
    </dgm:pt>
    <dgm:pt modelId="{19B2EEF6-E2B3-47D4-B51F-35CCC01E93C8}" type="sibTrans" cxnId="{0CC8B9D5-12DC-472A-9FD9-906BF87FE145}">
      <dgm:prSet/>
      <dgm:spPr/>
      <dgm:t>
        <a:bodyPr/>
        <a:lstStyle/>
        <a:p>
          <a:endParaRPr lang="en-US"/>
        </a:p>
      </dgm:t>
    </dgm:pt>
    <dgm:pt modelId="{45C2E37D-39E7-43DB-9520-6DBB419BFA20}">
      <dgm:prSet/>
      <dgm:spPr/>
      <dgm:t>
        <a:bodyPr/>
        <a:lstStyle/>
        <a:p>
          <a:r>
            <a:rPr lang="tr-TR" dirty="0"/>
            <a:t>Sistem sorunları çevre performansını değerlendirmek üzere </a:t>
          </a:r>
          <a:r>
            <a:rPr lang="tr-TR" dirty="0" smtClean="0"/>
            <a:t>periyodik </a:t>
          </a:r>
          <a:r>
            <a:rPr lang="tr-TR" dirty="0"/>
            <a:t>yönetimin gözden </a:t>
          </a:r>
          <a:r>
            <a:rPr lang="tr-TR" dirty="0" smtClean="0"/>
            <a:t>geçirmesi gerekenleri bildirir.</a:t>
          </a:r>
          <a:endParaRPr lang="en-US" dirty="0"/>
        </a:p>
      </dgm:t>
    </dgm:pt>
    <dgm:pt modelId="{6B555657-A35A-49F5-BD5C-5A4CF3CBF3A6}" type="parTrans" cxnId="{D0439408-2A19-40E1-BA74-DAD42AE2F864}">
      <dgm:prSet/>
      <dgm:spPr/>
      <dgm:t>
        <a:bodyPr/>
        <a:lstStyle/>
        <a:p>
          <a:endParaRPr lang="en-US"/>
        </a:p>
      </dgm:t>
    </dgm:pt>
    <dgm:pt modelId="{FAF1C4D1-DAF6-4D36-8DC7-B83C15B5E2C1}" type="sibTrans" cxnId="{D0439408-2A19-40E1-BA74-DAD42AE2F864}">
      <dgm:prSet/>
      <dgm:spPr/>
      <dgm:t>
        <a:bodyPr/>
        <a:lstStyle/>
        <a:p>
          <a:endParaRPr lang="en-US"/>
        </a:p>
      </dgm:t>
    </dgm:pt>
    <dgm:pt modelId="{99F17558-4B16-4478-A548-2087DC822624}" type="pres">
      <dgm:prSet presAssocID="{CE590DB5-A4A1-4032-A0AD-92E877D1FC69}" presName="vert0" presStyleCnt="0">
        <dgm:presLayoutVars>
          <dgm:dir/>
          <dgm:animOne val="branch"/>
          <dgm:animLvl val="lvl"/>
        </dgm:presLayoutVars>
      </dgm:prSet>
      <dgm:spPr/>
      <dgm:t>
        <a:bodyPr/>
        <a:lstStyle/>
        <a:p>
          <a:endParaRPr lang="tr-TR"/>
        </a:p>
      </dgm:t>
    </dgm:pt>
    <dgm:pt modelId="{E9416DA8-BAEC-419B-A418-07CFFCA9C5A4}" type="pres">
      <dgm:prSet presAssocID="{1B2AE4C6-1C17-4A9F-8DA3-9625B90019DD}" presName="thickLine" presStyleLbl="alignNode1" presStyleIdx="0" presStyleCnt="5"/>
      <dgm:spPr/>
    </dgm:pt>
    <dgm:pt modelId="{F9A20B73-84E6-49B7-B57D-98D8B868C6B9}" type="pres">
      <dgm:prSet presAssocID="{1B2AE4C6-1C17-4A9F-8DA3-9625B90019DD}" presName="horz1" presStyleCnt="0"/>
      <dgm:spPr/>
    </dgm:pt>
    <dgm:pt modelId="{58550B52-3911-4B5E-ABEC-CF395371DDFE}" type="pres">
      <dgm:prSet presAssocID="{1B2AE4C6-1C17-4A9F-8DA3-9625B90019DD}" presName="tx1" presStyleLbl="revTx" presStyleIdx="0" presStyleCnt="5"/>
      <dgm:spPr/>
      <dgm:t>
        <a:bodyPr/>
        <a:lstStyle/>
        <a:p>
          <a:endParaRPr lang="tr-TR"/>
        </a:p>
      </dgm:t>
    </dgm:pt>
    <dgm:pt modelId="{361646DF-260A-4429-BE90-E8F206C3302A}" type="pres">
      <dgm:prSet presAssocID="{1B2AE4C6-1C17-4A9F-8DA3-9625B90019DD}" presName="vert1" presStyleCnt="0"/>
      <dgm:spPr/>
    </dgm:pt>
    <dgm:pt modelId="{A2D0E4EF-31D2-4F56-83C1-77E270243FA5}" type="pres">
      <dgm:prSet presAssocID="{CF640401-3C60-4DF8-A386-2324003A0D21}" presName="thickLine" presStyleLbl="alignNode1" presStyleIdx="1" presStyleCnt="5"/>
      <dgm:spPr/>
    </dgm:pt>
    <dgm:pt modelId="{3F0AF2C5-A3B2-4FD6-9D52-24CE7C7947A6}" type="pres">
      <dgm:prSet presAssocID="{CF640401-3C60-4DF8-A386-2324003A0D21}" presName="horz1" presStyleCnt="0"/>
      <dgm:spPr/>
    </dgm:pt>
    <dgm:pt modelId="{3AFFA4EB-0B41-4669-9FCB-C1C6B03E6565}" type="pres">
      <dgm:prSet presAssocID="{CF640401-3C60-4DF8-A386-2324003A0D21}" presName="tx1" presStyleLbl="revTx" presStyleIdx="1" presStyleCnt="5"/>
      <dgm:spPr/>
      <dgm:t>
        <a:bodyPr/>
        <a:lstStyle/>
        <a:p>
          <a:endParaRPr lang="tr-TR"/>
        </a:p>
      </dgm:t>
    </dgm:pt>
    <dgm:pt modelId="{D1CCC457-D827-4671-BD1D-3DC1019D1A75}" type="pres">
      <dgm:prSet presAssocID="{CF640401-3C60-4DF8-A386-2324003A0D21}" presName="vert1" presStyleCnt="0"/>
      <dgm:spPr/>
    </dgm:pt>
    <dgm:pt modelId="{4762FF35-887C-4991-BF71-8E2A8D29A225}" type="pres">
      <dgm:prSet presAssocID="{C5611C08-10E3-40EB-AE3B-7F635E1AA86A}" presName="thickLine" presStyleLbl="alignNode1" presStyleIdx="2" presStyleCnt="5"/>
      <dgm:spPr/>
    </dgm:pt>
    <dgm:pt modelId="{3CE0686B-FFFC-4D85-A599-E5C69BE757D5}" type="pres">
      <dgm:prSet presAssocID="{C5611C08-10E3-40EB-AE3B-7F635E1AA86A}" presName="horz1" presStyleCnt="0"/>
      <dgm:spPr/>
    </dgm:pt>
    <dgm:pt modelId="{F919753F-4AF3-44D8-869E-C882AD187D9E}" type="pres">
      <dgm:prSet presAssocID="{C5611C08-10E3-40EB-AE3B-7F635E1AA86A}" presName="tx1" presStyleLbl="revTx" presStyleIdx="2" presStyleCnt="5"/>
      <dgm:spPr/>
      <dgm:t>
        <a:bodyPr/>
        <a:lstStyle/>
        <a:p>
          <a:endParaRPr lang="tr-TR"/>
        </a:p>
      </dgm:t>
    </dgm:pt>
    <dgm:pt modelId="{8DA2E63B-2AE2-4850-B4F6-526EB6F26771}" type="pres">
      <dgm:prSet presAssocID="{C5611C08-10E3-40EB-AE3B-7F635E1AA86A}" presName="vert1" presStyleCnt="0"/>
      <dgm:spPr/>
    </dgm:pt>
    <dgm:pt modelId="{1ACF0DA5-C48B-478C-A5DA-A3692846CE42}" type="pres">
      <dgm:prSet presAssocID="{2C9FA296-DA43-4192-A81E-B3003FBCDD7D}" presName="thickLine" presStyleLbl="alignNode1" presStyleIdx="3" presStyleCnt="5"/>
      <dgm:spPr/>
    </dgm:pt>
    <dgm:pt modelId="{11940A08-C0C9-4B8F-A38A-AD612E5A6C97}" type="pres">
      <dgm:prSet presAssocID="{2C9FA296-DA43-4192-A81E-B3003FBCDD7D}" presName="horz1" presStyleCnt="0"/>
      <dgm:spPr/>
    </dgm:pt>
    <dgm:pt modelId="{7AB5D2A2-BE11-4C22-A018-EB25A5D73EDA}" type="pres">
      <dgm:prSet presAssocID="{2C9FA296-DA43-4192-A81E-B3003FBCDD7D}" presName="tx1" presStyleLbl="revTx" presStyleIdx="3" presStyleCnt="5"/>
      <dgm:spPr/>
      <dgm:t>
        <a:bodyPr/>
        <a:lstStyle/>
        <a:p>
          <a:endParaRPr lang="tr-TR"/>
        </a:p>
      </dgm:t>
    </dgm:pt>
    <dgm:pt modelId="{01E02ACE-69AB-48FB-BECB-1B89E304F0D2}" type="pres">
      <dgm:prSet presAssocID="{2C9FA296-DA43-4192-A81E-B3003FBCDD7D}" presName="vert1" presStyleCnt="0"/>
      <dgm:spPr/>
    </dgm:pt>
    <dgm:pt modelId="{74AE09B6-2628-4DA7-895E-0D18DD352E0D}" type="pres">
      <dgm:prSet presAssocID="{45C2E37D-39E7-43DB-9520-6DBB419BFA20}" presName="thickLine" presStyleLbl="alignNode1" presStyleIdx="4" presStyleCnt="5"/>
      <dgm:spPr/>
    </dgm:pt>
    <dgm:pt modelId="{E985E331-C5A3-42FC-AAA9-3356777E984E}" type="pres">
      <dgm:prSet presAssocID="{45C2E37D-39E7-43DB-9520-6DBB419BFA20}" presName="horz1" presStyleCnt="0"/>
      <dgm:spPr/>
    </dgm:pt>
    <dgm:pt modelId="{635C07BD-A250-4146-8227-4E40C55D00F6}" type="pres">
      <dgm:prSet presAssocID="{45C2E37D-39E7-43DB-9520-6DBB419BFA20}" presName="tx1" presStyleLbl="revTx" presStyleIdx="4" presStyleCnt="5"/>
      <dgm:spPr/>
      <dgm:t>
        <a:bodyPr/>
        <a:lstStyle/>
        <a:p>
          <a:endParaRPr lang="tr-TR"/>
        </a:p>
      </dgm:t>
    </dgm:pt>
    <dgm:pt modelId="{1874E766-CF3D-4003-855E-7C91B1D54941}" type="pres">
      <dgm:prSet presAssocID="{45C2E37D-39E7-43DB-9520-6DBB419BFA20}" presName="vert1" presStyleCnt="0"/>
      <dgm:spPr/>
    </dgm:pt>
  </dgm:ptLst>
  <dgm:cxnLst>
    <dgm:cxn modelId="{FBB8A0AF-14F4-463F-9E1A-9E97FFE5E5DE}" type="presOf" srcId="{CE590DB5-A4A1-4032-A0AD-92E877D1FC69}" destId="{99F17558-4B16-4478-A548-2087DC822624}" srcOrd="0" destOrd="0" presId="urn:microsoft.com/office/officeart/2008/layout/LinedList"/>
    <dgm:cxn modelId="{7DE1C4EB-27E8-4A10-8C53-E5F195D39496}" srcId="{CE590DB5-A4A1-4032-A0AD-92E877D1FC69}" destId="{C5611C08-10E3-40EB-AE3B-7F635E1AA86A}" srcOrd="2" destOrd="0" parTransId="{4BF00EB1-C761-477C-A3C3-07671BB8651C}" sibTransId="{0B9681A5-3E78-4DE5-9F9F-BB54AC906E1D}"/>
    <dgm:cxn modelId="{D7EF3B06-B06B-406D-AB13-A445CE44692F}" type="presOf" srcId="{2C9FA296-DA43-4192-A81E-B3003FBCDD7D}" destId="{7AB5D2A2-BE11-4C22-A018-EB25A5D73EDA}" srcOrd="0" destOrd="0" presId="urn:microsoft.com/office/officeart/2008/layout/LinedList"/>
    <dgm:cxn modelId="{A7CAE6E0-ACD7-4F4E-AF98-830C7B41B82F}" srcId="{CE590DB5-A4A1-4032-A0AD-92E877D1FC69}" destId="{1B2AE4C6-1C17-4A9F-8DA3-9625B90019DD}" srcOrd="0" destOrd="0" parTransId="{1174E367-238C-457C-AE46-AC81288EADD6}" sibTransId="{868CE6E4-4749-4601-903C-0C5CF2741320}"/>
    <dgm:cxn modelId="{1C7BABC4-05BB-4D71-BE4A-F3EF16D2DC29}" type="presOf" srcId="{1B2AE4C6-1C17-4A9F-8DA3-9625B90019DD}" destId="{58550B52-3911-4B5E-ABEC-CF395371DDFE}" srcOrd="0" destOrd="0" presId="urn:microsoft.com/office/officeart/2008/layout/LinedList"/>
    <dgm:cxn modelId="{B6A5CDCF-B3F9-403D-BD76-E5B6E0310E9A}" type="presOf" srcId="{CF640401-3C60-4DF8-A386-2324003A0D21}" destId="{3AFFA4EB-0B41-4669-9FCB-C1C6B03E6565}" srcOrd="0" destOrd="0" presId="urn:microsoft.com/office/officeart/2008/layout/LinedList"/>
    <dgm:cxn modelId="{A2E48125-A433-4834-AF66-FCF71662C97E}" srcId="{CE590DB5-A4A1-4032-A0AD-92E877D1FC69}" destId="{CF640401-3C60-4DF8-A386-2324003A0D21}" srcOrd="1" destOrd="0" parTransId="{4B798262-63BC-43D6-A0B5-EBC66B458BC5}" sibTransId="{4500B055-30B9-4401-9387-7882857EF71A}"/>
    <dgm:cxn modelId="{11BFA837-65EE-4073-BC19-53780BC0FB58}" type="presOf" srcId="{45C2E37D-39E7-43DB-9520-6DBB419BFA20}" destId="{635C07BD-A250-4146-8227-4E40C55D00F6}" srcOrd="0" destOrd="0" presId="urn:microsoft.com/office/officeart/2008/layout/LinedList"/>
    <dgm:cxn modelId="{0CC8B9D5-12DC-472A-9FD9-906BF87FE145}" srcId="{CE590DB5-A4A1-4032-A0AD-92E877D1FC69}" destId="{2C9FA296-DA43-4192-A81E-B3003FBCDD7D}" srcOrd="3" destOrd="0" parTransId="{47F474DA-292B-48C6-BCB2-83DB319D3336}" sibTransId="{19B2EEF6-E2B3-47D4-B51F-35CCC01E93C8}"/>
    <dgm:cxn modelId="{D0439408-2A19-40E1-BA74-DAD42AE2F864}" srcId="{CE590DB5-A4A1-4032-A0AD-92E877D1FC69}" destId="{45C2E37D-39E7-43DB-9520-6DBB419BFA20}" srcOrd="4" destOrd="0" parTransId="{6B555657-A35A-49F5-BD5C-5A4CF3CBF3A6}" sibTransId="{FAF1C4D1-DAF6-4D36-8DC7-B83C15B5E2C1}"/>
    <dgm:cxn modelId="{D09CC4E1-C149-4A01-BAAA-1617789331A0}" type="presOf" srcId="{C5611C08-10E3-40EB-AE3B-7F635E1AA86A}" destId="{F919753F-4AF3-44D8-869E-C882AD187D9E}" srcOrd="0" destOrd="0" presId="urn:microsoft.com/office/officeart/2008/layout/LinedList"/>
    <dgm:cxn modelId="{C9E698A8-8028-48DE-B807-3F0570CBD692}" type="presParOf" srcId="{99F17558-4B16-4478-A548-2087DC822624}" destId="{E9416DA8-BAEC-419B-A418-07CFFCA9C5A4}" srcOrd="0" destOrd="0" presId="urn:microsoft.com/office/officeart/2008/layout/LinedList"/>
    <dgm:cxn modelId="{4FC5713D-CC8F-43A2-AC5E-B225BFFC3CBC}" type="presParOf" srcId="{99F17558-4B16-4478-A548-2087DC822624}" destId="{F9A20B73-84E6-49B7-B57D-98D8B868C6B9}" srcOrd="1" destOrd="0" presId="urn:microsoft.com/office/officeart/2008/layout/LinedList"/>
    <dgm:cxn modelId="{8ECCA6F1-1B92-4EC4-9D77-54836EA77E4C}" type="presParOf" srcId="{F9A20B73-84E6-49B7-B57D-98D8B868C6B9}" destId="{58550B52-3911-4B5E-ABEC-CF395371DDFE}" srcOrd="0" destOrd="0" presId="urn:microsoft.com/office/officeart/2008/layout/LinedList"/>
    <dgm:cxn modelId="{3F035444-0EF4-42DC-A7B8-A24ED4A4751E}" type="presParOf" srcId="{F9A20B73-84E6-49B7-B57D-98D8B868C6B9}" destId="{361646DF-260A-4429-BE90-E8F206C3302A}" srcOrd="1" destOrd="0" presId="urn:microsoft.com/office/officeart/2008/layout/LinedList"/>
    <dgm:cxn modelId="{B079DB66-4DDB-4DB0-BB6B-0CEE716ED4BE}" type="presParOf" srcId="{99F17558-4B16-4478-A548-2087DC822624}" destId="{A2D0E4EF-31D2-4F56-83C1-77E270243FA5}" srcOrd="2" destOrd="0" presId="urn:microsoft.com/office/officeart/2008/layout/LinedList"/>
    <dgm:cxn modelId="{84322F22-8E19-492A-BC7F-1B07D52DE531}" type="presParOf" srcId="{99F17558-4B16-4478-A548-2087DC822624}" destId="{3F0AF2C5-A3B2-4FD6-9D52-24CE7C7947A6}" srcOrd="3" destOrd="0" presId="urn:microsoft.com/office/officeart/2008/layout/LinedList"/>
    <dgm:cxn modelId="{7A09D940-4997-4A69-B7CF-79D8CD2B9F37}" type="presParOf" srcId="{3F0AF2C5-A3B2-4FD6-9D52-24CE7C7947A6}" destId="{3AFFA4EB-0B41-4669-9FCB-C1C6B03E6565}" srcOrd="0" destOrd="0" presId="urn:microsoft.com/office/officeart/2008/layout/LinedList"/>
    <dgm:cxn modelId="{6DA4FE13-AE45-4913-980B-04493C92A38A}" type="presParOf" srcId="{3F0AF2C5-A3B2-4FD6-9D52-24CE7C7947A6}" destId="{D1CCC457-D827-4671-BD1D-3DC1019D1A75}" srcOrd="1" destOrd="0" presId="urn:microsoft.com/office/officeart/2008/layout/LinedList"/>
    <dgm:cxn modelId="{E6A6D7CF-73DB-46B7-8641-3B1E1B45DA69}" type="presParOf" srcId="{99F17558-4B16-4478-A548-2087DC822624}" destId="{4762FF35-887C-4991-BF71-8E2A8D29A225}" srcOrd="4" destOrd="0" presId="urn:microsoft.com/office/officeart/2008/layout/LinedList"/>
    <dgm:cxn modelId="{481139AA-1A86-4C27-8D5F-5BD9BE8DA91E}" type="presParOf" srcId="{99F17558-4B16-4478-A548-2087DC822624}" destId="{3CE0686B-FFFC-4D85-A599-E5C69BE757D5}" srcOrd="5" destOrd="0" presId="urn:microsoft.com/office/officeart/2008/layout/LinedList"/>
    <dgm:cxn modelId="{EBB253B4-A629-49BB-ACFD-137B8C3BC226}" type="presParOf" srcId="{3CE0686B-FFFC-4D85-A599-E5C69BE757D5}" destId="{F919753F-4AF3-44D8-869E-C882AD187D9E}" srcOrd="0" destOrd="0" presId="urn:microsoft.com/office/officeart/2008/layout/LinedList"/>
    <dgm:cxn modelId="{4A10E1A1-EC3A-4725-A3D6-EC264B064365}" type="presParOf" srcId="{3CE0686B-FFFC-4D85-A599-E5C69BE757D5}" destId="{8DA2E63B-2AE2-4850-B4F6-526EB6F26771}" srcOrd="1" destOrd="0" presId="urn:microsoft.com/office/officeart/2008/layout/LinedList"/>
    <dgm:cxn modelId="{FC6F7F86-BDD8-4DE7-9B61-55D7DF6118A5}" type="presParOf" srcId="{99F17558-4B16-4478-A548-2087DC822624}" destId="{1ACF0DA5-C48B-478C-A5DA-A3692846CE42}" srcOrd="6" destOrd="0" presId="urn:microsoft.com/office/officeart/2008/layout/LinedList"/>
    <dgm:cxn modelId="{6B2B16D6-8562-4AF0-8384-09D07C0A19DE}" type="presParOf" srcId="{99F17558-4B16-4478-A548-2087DC822624}" destId="{11940A08-C0C9-4B8F-A38A-AD612E5A6C97}" srcOrd="7" destOrd="0" presId="urn:microsoft.com/office/officeart/2008/layout/LinedList"/>
    <dgm:cxn modelId="{BE461BBC-D57A-412E-85D3-943F114AB9BD}" type="presParOf" srcId="{11940A08-C0C9-4B8F-A38A-AD612E5A6C97}" destId="{7AB5D2A2-BE11-4C22-A018-EB25A5D73EDA}" srcOrd="0" destOrd="0" presId="urn:microsoft.com/office/officeart/2008/layout/LinedList"/>
    <dgm:cxn modelId="{F0C73A68-3DE2-4E74-9DC9-2549DE4865B3}" type="presParOf" srcId="{11940A08-C0C9-4B8F-A38A-AD612E5A6C97}" destId="{01E02ACE-69AB-48FB-BECB-1B89E304F0D2}" srcOrd="1" destOrd="0" presId="urn:microsoft.com/office/officeart/2008/layout/LinedList"/>
    <dgm:cxn modelId="{E58205A7-421A-4C6A-8FF8-08A2D442D820}" type="presParOf" srcId="{99F17558-4B16-4478-A548-2087DC822624}" destId="{74AE09B6-2628-4DA7-895E-0D18DD352E0D}" srcOrd="8" destOrd="0" presId="urn:microsoft.com/office/officeart/2008/layout/LinedList"/>
    <dgm:cxn modelId="{03407E37-C1A7-430E-A0FE-79E68DDE8DFF}" type="presParOf" srcId="{99F17558-4B16-4478-A548-2087DC822624}" destId="{E985E331-C5A3-42FC-AAA9-3356777E984E}" srcOrd="9" destOrd="0" presId="urn:microsoft.com/office/officeart/2008/layout/LinedList"/>
    <dgm:cxn modelId="{12F219D6-30CD-4DE3-BC89-1BA0740556F0}" type="presParOf" srcId="{E985E331-C5A3-42FC-AAA9-3356777E984E}" destId="{635C07BD-A250-4146-8227-4E40C55D00F6}" srcOrd="0" destOrd="0" presId="urn:microsoft.com/office/officeart/2008/layout/LinedList"/>
    <dgm:cxn modelId="{B8965DEE-A27D-42F2-A21B-802041096860}" type="presParOf" srcId="{E985E331-C5A3-42FC-AAA9-3356777E984E}" destId="{1874E766-CF3D-4003-855E-7C91B1D54941}" srcOrd="1" destOrd="0" presId="urn:microsoft.com/office/officeart/2008/layout/Line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9BBBF3-5413-4822-8AC3-CDF753BCE03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41DC66EC-9E5B-4F52-A6E2-6956DE5D31F0}">
      <dgm:prSet/>
      <dgm:spPr/>
      <dgm:t>
        <a:bodyPr/>
        <a:lstStyle/>
        <a:p>
          <a:r>
            <a:rPr lang="tr-TR"/>
            <a:t>ISO 14000 Sürekli gelişmeye yöneliktir. ÇYS sistem ve çevre performansının aşağıdaki hususlar çevresinde sürekli iyileştirilmesi için tasarlanmıştır.</a:t>
          </a:r>
          <a:endParaRPr lang="en-US"/>
        </a:p>
      </dgm:t>
    </dgm:pt>
    <dgm:pt modelId="{18289245-A547-4B85-B479-2594E66CCA3D}" type="parTrans" cxnId="{EE36258B-06B6-404B-852A-7CDE4105107C}">
      <dgm:prSet/>
      <dgm:spPr/>
      <dgm:t>
        <a:bodyPr/>
        <a:lstStyle/>
        <a:p>
          <a:endParaRPr lang="en-US"/>
        </a:p>
      </dgm:t>
    </dgm:pt>
    <dgm:pt modelId="{DE17737F-5DC8-4AC1-BE6B-9D89E256EC1E}" type="sibTrans" cxnId="{EE36258B-06B6-404B-852A-7CDE4105107C}">
      <dgm:prSet/>
      <dgm:spPr/>
      <dgm:t>
        <a:bodyPr/>
        <a:lstStyle/>
        <a:p>
          <a:endParaRPr lang="en-US"/>
        </a:p>
      </dgm:t>
    </dgm:pt>
    <dgm:pt modelId="{23395B07-D6F2-45E7-8910-A0E89017F0C9}">
      <dgm:prSet/>
      <dgm:spPr/>
      <dgm:t>
        <a:bodyPr/>
        <a:lstStyle/>
        <a:p>
          <a:r>
            <a:rPr lang="tr-TR" dirty="0"/>
            <a:t>Planların uygulanması ve faaliyetlerin yürütülmesi için zaman aralıklarının, yetkilerin ve sorumluların oluşturulması.</a:t>
          </a:r>
          <a:endParaRPr lang="en-US" dirty="0"/>
        </a:p>
      </dgm:t>
    </dgm:pt>
    <dgm:pt modelId="{1B825A7C-C94D-4160-A93A-01A649DB46FB}" type="parTrans" cxnId="{7F5F0235-4240-48D9-BEFA-D5A27F7F7C2A}">
      <dgm:prSet/>
      <dgm:spPr/>
      <dgm:t>
        <a:bodyPr/>
        <a:lstStyle/>
        <a:p>
          <a:endParaRPr lang="en-US"/>
        </a:p>
      </dgm:t>
    </dgm:pt>
    <dgm:pt modelId="{2A32C278-136A-498E-8098-89D37FEF806E}" type="sibTrans" cxnId="{7F5F0235-4240-48D9-BEFA-D5A27F7F7C2A}">
      <dgm:prSet/>
      <dgm:spPr/>
      <dgm:t>
        <a:bodyPr/>
        <a:lstStyle/>
        <a:p>
          <a:endParaRPr lang="en-US"/>
        </a:p>
      </dgm:t>
    </dgm:pt>
    <dgm:pt modelId="{BFF8C274-8247-4C82-9329-AD1438753F57}">
      <dgm:prSet/>
      <dgm:spPr/>
      <dgm:t>
        <a:bodyPr/>
        <a:lstStyle/>
        <a:p>
          <a:r>
            <a:rPr lang="tr-TR"/>
            <a:t>Periyodik uygunluk denetimlerinin yapılıp gerekli iyileştirilmelerin belirlenmesi</a:t>
          </a:r>
          <a:endParaRPr lang="en-US"/>
        </a:p>
      </dgm:t>
    </dgm:pt>
    <dgm:pt modelId="{4C8D0BA4-8F3C-4CF8-B8AD-653A50D052B0}" type="parTrans" cxnId="{3091DCD5-FECE-447C-A812-6A137730D468}">
      <dgm:prSet/>
      <dgm:spPr/>
      <dgm:t>
        <a:bodyPr/>
        <a:lstStyle/>
        <a:p>
          <a:endParaRPr lang="en-US"/>
        </a:p>
      </dgm:t>
    </dgm:pt>
    <dgm:pt modelId="{3CF0C3C9-E556-424D-93E9-A4F8DACF2876}" type="sibTrans" cxnId="{3091DCD5-FECE-447C-A812-6A137730D468}">
      <dgm:prSet/>
      <dgm:spPr/>
      <dgm:t>
        <a:bodyPr/>
        <a:lstStyle/>
        <a:p>
          <a:endParaRPr lang="en-US"/>
        </a:p>
      </dgm:t>
    </dgm:pt>
    <dgm:pt modelId="{D62AB0B7-CEA8-4C5C-B328-A775CB224A10}">
      <dgm:prSet/>
      <dgm:spPr/>
      <dgm:t>
        <a:bodyPr/>
        <a:lstStyle/>
        <a:p>
          <a:r>
            <a:rPr lang="tr-TR"/>
            <a:t>Çevresel etkiler ile ilgili faaliyetlerin ölçümü ve izlenmesi</a:t>
          </a:r>
          <a:endParaRPr lang="en-US"/>
        </a:p>
      </dgm:t>
    </dgm:pt>
    <dgm:pt modelId="{17CEE5BE-573D-4739-9AC9-7A045C047A35}" type="parTrans" cxnId="{D97B4763-C5EB-48F6-8837-777DA60290E1}">
      <dgm:prSet/>
      <dgm:spPr/>
      <dgm:t>
        <a:bodyPr/>
        <a:lstStyle/>
        <a:p>
          <a:endParaRPr lang="en-US"/>
        </a:p>
      </dgm:t>
    </dgm:pt>
    <dgm:pt modelId="{3E5ADC33-FF96-4630-B31A-A8328E38C77B}" type="sibTrans" cxnId="{D97B4763-C5EB-48F6-8837-777DA60290E1}">
      <dgm:prSet/>
      <dgm:spPr/>
      <dgm:t>
        <a:bodyPr/>
        <a:lstStyle/>
        <a:p>
          <a:endParaRPr lang="en-US"/>
        </a:p>
      </dgm:t>
    </dgm:pt>
    <dgm:pt modelId="{5BF5D28D-DF7B-4BE4-AD0E-59159EFB1AFA}" type="pres">
      <dgm:prSet presAssocID="{779BBBF3-5413-4822-8AC3-CDF753BCE038}" presName="linear" presStyleCnt="0">
        <dgm:presLayoutVars>
          <dgm:animLvl val="lvl"/>
          <dgm:resizeHandles val="exact"/>
        </dgm:presLayoutVars>
      </dgm:prSet>
      <dgm:spPr/>
      <dgm:t>
        <a:bodyPr/>
        <a:lstStyle/>
        <a:p>
          <a:endParaRPr lang="tr-TR"/>
        </a:p>
      </dgm:t>
    </dgm:pt>
    <dgm:pt modelId="{869D2EBF-1E41-4E06-B666-66A80254C126}" type="pres">
      <dgm:prSet presAssocID="{41DC66EC-9E5B-4F52-A6E2-6956DE5D31F0}" presName="parentText" presStyleLbl="node1" presStyleIdx="0" presStyleCnt="4">
        <dgm:presLayoutVars>
          <dgm:chMax val="0"/>
          <dgm:bulletEnabled val="1"/>
        </dgm:presLayoutVars>
      </dgm:prSet>
      <dgm:spPr/>
      <dgm:t>
        <a:bodyPr/>
        <a:lstStyle/>
        <a:p>
          <a:endParaRPr lang="tr-TR"/>
        </a:p>
      </dgm:t>
    </dgm:pt>
    <dgm:pt modelId="{04FEF4A8-BDC0-4841-8F22-0D7F0261FB94}" type="pres">
      <dgm:prSet presAssocID="{DE17737F-5DC8-4AC1-BE6B-9D89E256EC1E}" presName="spacer" presStyleCnt="0"/>
      <dgm:spPr/>
    </dgm:pt>
    <dgm:pt modelId="{550DA77C-A147-4E67-ACF5-0091843C3E33}" type="pres">
      <dgm:prSet presAssocID="{23395B07-D6F2-45E7-8910-A0E89017F0C9}" presName="parentText" presStyleLbl="node1" presStyleIdx="1" presStyleCnt="4">
        <dgm:presLayoutVars>
          <dgm:chMax val="0"/>
          <dgm:bulletEnabled val="1"/>
        </dgm:presLayoutVars>
      </dgm:prSet>
      <dgm:spPr/>
      <dgm:t>
        <a:bodyPr/>
        <a:lstStyle/>
        <a:p>
          <a:endParaRPr lang="tr-TR"/>
        </a:p>
      </dgm:t>
    </dgm:pt>
    <dgm:pt modelId="{29A698F4-5316-4D09-85C8-8B0A3888E375}" type="pres">
      <dgm:prSet presAssocID="{2A32C278-136A-498E-8098-89D37FEF806E}" presName="spacer" presStyleCnt="0"/>
      <dgm:spPr/>
    </dgm:pt>
    <dgm:pt modelId="{78360DB9-EE12-4805-895B-68C501C145D2}" type="pres">
      <dgm:prSet presAssocID="{BFF8C274-8247-4C82-9329-AD1438753F57}" presName="parentText" presStyleLbl="node1" presStyleIdx="2" presStyleCnt="4">
        <dgm:presLayoutVars>
          <dgm:chMax val="0"/>
          <dgm:bulletEnabled val="1"/>
        </dgm:presLayoutVars>
      </dgm:prSet>
      <dgm:spPr/>
      <dgm:t>
        <a:bodyPr/>
        <a:lstStyle/>
        <a:p>
          <a:endParaRPr lang="tr-TR"/>
        </a:p>
      </dgm:t>
    </dgm:pt>
    <dgm:pt modelId="{8A01621F-EF17-4C72-A847-B546F3FD436D}" type="pres">
      <dgm:prSet presAssocID="{3CF0C3C9-E556-424D-93E9-A4F8DACF2876}" presName="spacer" presStyleCnt="0"/>
      <dgm:spPr/>
    </dgm:pt>
    <dgm:pt modelId="{19BA283E-2F2D-4F3E-AAD1-5BFBC5B5C751}" type="pres">
      <dgm:prSet presAssocID="{D62AB0B7-CEA8-4C5C-B328-A775CB224A10}" presName="parentText" presStyleLbl="node1" presStyleIdx="3" presStyleCnt="4">
        <dgm:presLayoutVars>
          <dgm:chMax val="0"/>
          <dgm:bulletEnabled val="1"/>
        </dgm:presLayoutVars>
      </dgm:prSet>
      <dgm:spPr/>
      <dgm:t>
        <a:bodyPr/>
        <a:lstStyle/>
        <a:p>
          <a:endParaRPr lang="tr-TR"/>
        </a:p>
      </dgm:t>
    </dgm:pt>
  </dgm:ptLst>
  <dgm:cxnLst>
    <dgm:cxn modelId="{3091DCD5-FECE-447C-A812-6A137730D468}" srcId="{779BBBF3-5413-4822-8AC3-CDF753BCE038}" destId="{BFF8C274-8247-4C82-9329-AD1438753F57}" srcOrd="2" destOrd="0" parTransId="{4C8D0BA4-8F3C-4CF8-B8AD-653A50D052B0}" sibTransId="{3CF0C3C9-E556-424D-93E9-A4F8DACF2876}"/>
    <dgm:cxn modelId="{909B0361-F2DA-4FBD-9CC5-88772342D17A}" type="presOf" srcId="{BFF8C274-8247-4C82-9329-AD1438753F57}" destId="{78360DB9-EE12-4805-895B-68C501C145D2}" srcOrd="0" destOrd="0" presId="urn:microsoft.com/office/officeart/2005/8/layout/vList2"/>
    <dgm:cxn modelId="{EE36258B-06B6-404B-852A-7CDE4105107C}" srcId="{779BBBF3-5413-4822-8AC3-CDF753BCE038}" destId="{41DC66EC-9E5B-4F52-A6E2-6956DE5D31F0}" srcOrd="0" destOrd="0" parTransId="{18289245-A547-4B85-B479-2594E66CCA3D}" sibTransId="{DE17737F-5DC8-4AC1-BE6B-9D89E256EC1E}"/>
    <dgm:cxn modelId="{D97B4763-C5EB-48F6-8837-777DA60290E1}" srcId="{779BBBF3-5413-4822-8AC3-CDF753BCE038}" destId="{D62AB0B7-CEA8-4C5C-B328-A775CB224A10}" srcOrd="3" destOrd="0" parTransId="{17CEE5BE-573D-4739-9AC9-7A045C047A35}" sibTransId="{3E5ADC33-FF96-4630-B31A-A8328E38C77B}"/>
    <dgm:cxn modelId="{1236ECF0-C9AF-4AFA-A563-C047E336E97E}" type="presOf" srcId="{41DC66EC-9E5B-4F52-A6E2-6956DE5D31F0}" destId="{869D2EBF-1E41-4E06-B666-66A80254C126}" srcOrd="0" destOrd="0" presId="urn:microsoft.com/office/officeart/2005/8/layout/vList2"/>
    <dgm:cxn modelId="{19BB1143-F80F-4ECF-BEE5-AD467FB79289}" type="presOf" srcId="{779BBBF3-5413-4822-8AC3-CDF753BCE038}" destId="{5BF5D28D-DF7B-4BE4-AD0E-59159EFB1AFA}" srcOrd="0" destOrd="0" presId="urn:microsoft.com/office/officeart/2005/8/layout/vList2"/>
    <dgm:cxn modelId="{A901F446-93FB-49FA-ADAA-F48666A510E5}" type="presOf" srcId="{D62AB0B7-CEA8-4C5C-B328-A775CB224A10}" destId="{19BA283E-2F2D-4F3E-AAD1-5BFBC5B5C751}" srcOrd="0" destOrd="0" presId="urn:microsoft.com/office/officeart/2005/8/layout/vList2"/>
    <dgm:cxn modelId="{563E2440-7498-4921-91E3-49FB0142D39C}" type="presOf" srcId="{23395B07-D6F2-45E7-8910-A0E89017F0C9}" destId="{550DA77C-A147-4E67-ACF5-0091843C3E33}" srcOrd="0" destOrd="0" presId="urn:microsoft.com/office/officeart/2005/8/layout/vList2"/>
    <dgm:cxn modelId="{7F5F0235-4240-48D9-BEFA-D5A27F7F7C2A}" srcId="{779BBBF3-5413-4822-8AC3-CDF753BCE038}" destId="{23395B07-D6F2-45E7-8910-A0E89017F0C9}" srcOrd="1" destOrd="0" parTransId="{1B825A7C-C94D-4160-A93A-01A649DB46FB}" sibTransId="{2A32C278-136A-498E-8098-89D37FEF806E}"/>
    <dgm:cxn modelId="{BDDE14EF-485A-4EFC-8C04-7A920E23960B}" type="presParOf" srcId="{5BF5D28D-DF7B-4BE4-AD0E-59159EFB1AFA}" destId="{869D2EBF-1E41-4E06-B666-66A80254C126}" srcOrd="0" destOrd="0" presId="urn:microsoft.com/office/officeart/2005/8/layout/vList2"/>
    <dgm:cxn modelId="{3CBE7043-A8E9-412E-B05F-58686E509123}" type="presParOf" srcId="{5BF5D28D-DF7B-4BE4-AD0E-59159EFB1AFA}" destId="{04FEF4A8-BDC0-4841-8F22-0D7F0261FB94}" srcOrd="1" destOrd="0" presId="urn:microsoft.com/office/officeart/2005/8/layout/vList2"/>
    <dgm:cxn modelId="{6C6B2B74-2D6D-40BA-AB8F-3B586059C1FD}" type="presParOf" srcId="{5BF5D28D-DF7B-4BE4-AD0E-59159EFB1AFA}" destId="{550DA77C-A147-4E67-ACF5-0091843C3E33}" srcOrd="2" destOrd="0" presId="urn:microsoft.com/office/officeart/2005/8/layout/vList2"/>
    <dgm:cxn modelId="{572DA1E7-2B51-4497-9079-6EBBE2207AB5}" type="presParOf" srcId="{5BF5D28D-DF7B-4BE4-AD0E-59159EFB1AFA}" destId="{29A698F4-5316-4D09-85C8-8B0A3888E375}" srcOrd="3" destOrd="0" presId="urn:microsoft.com/office/officeart/2005/8/layout/vList2"/>
    <dgm:cxn modelId="{C0528762-D857-4D38-8088-EB86806BE221}" type="presParOf" srcId="{5BF5D28D-DF7B-4BE4-AD0E-59159EFB1AFA}" destId="{78360DB9-EE12-4805-895B-68C501C145D2}" srcOrd="4" destOrd="0" presId="urn:microsoft.com/office/officeart/2005/8/layout/vList2"/>
    <dgm:cxn modelId="{F75237E8-43AD-4D4F-9882-8872E1FEF6CD}" type="presParOf" srcId="{5BF5D28D-DF7B-4BE4-AD0E-59159EFB1AFA}" destId="{8A01621F-EF17-4C72-A847-B546F3FD436D}" srcOrd="5" destOrd="0" presId="urn:microsoft.com/office/officeart/2005/8/layout/vList2"/>
    <dgm:cxn modelId="{584D292A-57F4-4772-89A6-1E2FC3C0ED23}" type="presParOf" srcId="{5BF5D28D-DF7B-4BE4-AD0E-59159EFB1AFA}" destId="{19BA283E-2F2D-4F3E-AAD1-5BFBC5B5C751}"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386EFD-8A05-45E7-A842-E04F1DC4949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CECE976C-A399-4030-916B-DEF8A8C44127}">
      <dgm:prSet/>
      <dgm:spPr/>
      <dgm:t>
        <a:bodyPr/>
        <a:lstStyle/>
        <a:p>
          <a:r>
            <a:rPr lang="tr-TR"/>
            <a:t>1. Planlama evresi </a:t>
          </a:r>
          <a:endParaRPr lang="en-US"/>
        </a:p>
      </dgm:t>
    </dgm:pt>
    <dgm:pt modelId="{C4943169-E7C0-4EE1-9D8E-803F13722388}" type="parTrans" cxnId="{818DB689-0EBA-418E-AC5B-473CB169BB58}">
      <dgm:prSet/>
      <dgm:spPr/>
      <dgm:t>
        <a:bodyPr/>
        <a:lstStyle/>
        <a:p>
          <a:endParaRPr lang="en-US"/>
        </a:p>
      </dgm:t>
    </dgm:pt>
    <dgm:pt modelId="{C515929D-235B-40F4-AC38-DFF7723DA2A2}" type="sibTrans" cxnId="{818DB689-0EBA-418E-AC5B-473CB169BB58}">
      <dgm:prSet/>
      <dgm:spPr/>
      <dgm:t>
        <a:bodyPr/>
        <a:lstStyle/>
        <a:p>
          <a:endParaRPr lang="en-US"/>
        </a:p>
      </dgm:t>
    </dgm:pt>
    <dgm:pt modelId="{48811350-32E2-4CB4-8CBD-DAB0A4D6CD58}">
      <dgm:prSet/>
      <dgm:spPr/>
      <dgm:t>
        <a:bodyPr/>
        <a:lstStyle/>
        <a:p>
          <a:r>
            <a:rPr lang="tr-TR"/>
            <a:t>• Kuruluşların bütün amaç ve hedefleri belirlenir, uygulama yöntemleri geliştirilir. </a:t>
          </a:r>
          <a:endParaRPr lang="en-US"/>
        </a:p>
      </dgm:t>
    </dgm:pt>
    <dgm:pt modelId="{6ED607F2-940C-4805-A611-006891E50848}" type="parTrans" cxnId="{E3672644-3090-4879-9A42-26B23FF6BE42}">
      <dgm:prSet/>
      <dgm:spPr/>
      <dgm:t>
        <a:bodyPr/>
        <a:lstStyle/>
        <a:p>
          <a:endParaRPr lang="en-US"/>
        </a:p>
      </dgm:t>
    </dgm:pt>
    <dgm:pt modelId="{7F01F14C-1AEF-4FBE-805E-005249384279}" type="sibTrans" cxnId="{E3672644-3090-4879-9A42-26B23FF6BE42}">
      <dgm:prSet/>
      <dgm:spPr/>
      <dgm:t>
        <a:bodyPr/>
        <a:lstStyle/>
        <a:p>
          <a:endParaRPr lang="en-US"/>
        </a:p>
      </dgm:t>
    </dgm:pt>
    <dgm:pt modelId="{EF15796D-551A-4B2C-83FF-55B9D93EE2BE}">
      <dgm:prSet/>
      <dgm:spPr/>
      <dgm:t>
        <a:bodyPr/>
        <a:lstStyle/>
        <a:p>
          <a:r>
            <a:rPr lang="tr-TR"/>
            <a:t>2. Uygulama evresi </a:t>
          </a:r>
          <a:endParaRPr lang="en-US"/>
        </a:p>
      </dgm:t>
    </dgm:pt>
    <dgm:pt modelId="{166FDC7F-2DF0-4D3B-B3E1-BE67B9582B69}" type="parTrans" cxnId="{2A733A24-A820-4F1E-85BA-DABA0FC75FAA}">
      <dgm:prSet/>
      <dgm:spPr/>
      <dgm:t>
        <a:bodyPr/>
        <a:lstStyle/>
        <a:p>
          <a:endParaRPr lang="en-US"/>
        </a:p>
      </dgm:t>
    </dgm:pt>
    <dgm:pt modelId="{13321209-1D9B-41F5-9CCC-A8356A929BFB}" type="sibTrans" cxnId="{2A733A24-A820-4F1E-85BA-DABA0FC75FAA}">
      <dgm:prSet/>
      <dgm:spPr/>
      <dgm:t>
        <a:bodyPr/>
        <a:lstStyle/>
        <a:p>
          <a:endParaRPr lang="en-US"/>
        </a:p>
      </dgm:t>
    </dgm:pt>
    <dgm:pt modelId="{D6445562-7152-4EE6-9DE1-829BCB70CC01}">
      <dgm:prSet/>
      <dgm:spPr/>
      <dgm:t>
        <a:bodyPr/>
        <a:lstStyle/>
        <a:p>
          <a:r>
            <a:rPr lang="tr-TR"/>
            <a:t>• Planlar uygulanır ve üzerinde anlaşılan önlemler kuruluş hdefleri doğruştusunda alınır.</a:t>
          </a:r>
          <a:endParaRPr lang="en-US"/>
        </a:p>
      </dgm:t>
    </dgm:pt>
    <dgm:pt modelId="{07ABE0DD-8288-48ED-8F60-C05E92AA7338}" type="parTrans" cxnId="{4A6E6801-570E-4115-9925-30314ED7286F}">
      <dgm:prSet/>
      <dgm:spPr/>
      <dgm:t>
        <a:bodyPr/>
        <a:lstStyle/>
        <a:p>
          <a:endParaRPr lang="en-US"/>
        </a:p>
      </dgm:t>
    </dgm:pt>
    <dgm:pt modelId="{FB5EA5C0-B0B4-4BA0-BA2C-B0BC2935BBBE}" type="sibTrans" cxnId="{4A6E6801-570E-4115-9925-30314ED7286F}">
      <dgm:prSet/>
      <dgm:spPr/>
      <dgm:t>
        <a:bodyPr/>
        <a:lstStyle/>
        <a:p>
          <a:endParaRPr lang="en-US"/>
        </a:p>
      </dgm:t>
    </dgm:pt>
    <dgm:pt modelId="{4D68C7D0-DC82-497E-9AEE-9BB2F0F1F555}" type="pres">
      <dgm:prSet presAssocID="{4A386EFD-8A05-45E7-A842-E04F1DC49497}" presName="linear" presStyleCnt="0">
        <dgm:presLayoutVars>
          <dgm:animLvl val="lvl"/>
          <dgm:resizeHandles val="exact"/>
        </dgm:presLayoutVars>
      </dgm:prSet>
      <dgm:spPr/>
      <dgm:t>
        <a:bodyPr/>
        <a:lstStyle/>
        <a:p>
          <a:endParaRPr lang="tr-TR"/>
        </a:p>
      </dgm:t>
    </dgm:pt>
    <dgm:pt modelId="{4D9E3087-FBE8-4CFB-8BE4-7CA0350BC703}" type="pres">
      <dgm:prSet presAssocID="{CECE976C-A399-4030-916B-DEF8A8C44127}" presName="parentText" presStyleLbl="node1" presStyleIdx="0" presStyleCnt="4">
        <dgm:presLayoutVars>
          <dgm:chMax val="0"/>
          <dgm:bulletEnabled val="1"/>
        </dgm:presLayoutVars>
      </dgm:prSet>
      <dgm:spPr/>
      <dgm:t>
        <a:bodyPr/>
        <a:lstStyle/>
        <a:p>
          <a:endParaRPr lang="tr-TR"/>
        </a:p>
      </dgm:t>
    </dgm:pt>
    <dgm:pt modelId="{56E8194C-7A68-4B2E-B6B7-BA0CF48D69C8}" type="pres">
      <dgm:prSet presAssocID="{C515929D-235B-40F4-AC38-DFF7723DA2A2}" presName="spacer" presStyleCnt="0"/>
      <dgm:spPr/>
    </dgm:pt>
    <dgm:pt modelId="{33E97903-1361-43BD-964E-A93AA9E63011}" type="pres">
      <dgm:prSet presAssocID="{48811350-32E2-4CB4-8CBD-DAB0A4D6CD58}" presName="parentText" presStyleLbl="node1" presStyleIdx="1" presStyleCnt="4">
        <dgm:presLayoutVars>
          <dgm:chMax val="0"/>
          <dgm:bulletEnabled val="1"/>
        </dgm:presLayoutVars>
      </dgm:prSet>
      <dgm:spPr/>
      <dgm:t>
        <a:bodyPr/>
        <a:lstStyle/>
        <a:p>
          <a:endParaRPr lang="tr-TR"/>
        </a:p>
      </dgm:t>
    </dgm:pt>
    <dgm:pt modelId="{239A17A7-E6AE-4A9D-BB91-AC147730280E}" type="pres">
      <dgm:prSet presAssocID="{7F01F14C-1AEF-4FBE-805E-005249384279}" presName="spacer" presStyleCnt="0"/>
      <dgm:spPr/>
    </dgm:pt>
    <dgm:pt modelId="{5090170E-5ADF-466B-88FF-0EF4A5CD188F}" type="pres">
      <dgm:prSet presAssocID="{EF15796D-551A-4B2C-83FF-55B9D93EE2BE}" presName="parentText" presStyleLbl="node1" presStyleIdx="2" presStyleCnt="4">
        <dgm:presLayoutVars>
          <dgm:chMax val="0"/>
          <dgm:bulletEnabled val="1"/>
        </dgm:presLayoutVars>
      </dgm:prSet>
      <dgm:spPr/>
      <dgm:t>
        <a:bodyPr/>
        <a:lstStyle/>
        <a:p>
          <a:endParaRPr lang="tr-TR"/>
        </a:p>
      </dgm:t>
    </dgm:pt>
    <dgm:pt modelId="{F0B23190-7739-400F-94E5-191CD1EDE0D6}" type="pres">
      <dgm:prSet presAssocID="{13321209-1D9B-41F5-9CCC-A8356A929BFB}" presName="spacer" presStyleCnt="0"/>
      <dgm:spPr/>
    </dgm:pt>
    <dgm:pt modelId="{77F4759D-AE2E-4681-89A4-348AF2228E17}" type="pres">
      <dgm:prSet presAssocID="{D6445562-7152-4EE6-9DE1-829BCB70CC01}" presName="parentText" presStyleLbl="node1" presStyleIdx="3" presStyleCnt="4">
        <dgm:presLayoutVars>
          <dgm:chMax val="0"/>
          <dgm:bulletEnabled val="1"/>
        </dgm:presLayoutVars>
      </dgm:prSet>
      <dgm:spPr/>
      <dgm:t>
        <a:bodyPr/>
        <a:lstStyle/>
        <a:p>
          <a:endParaRPr lang="tr-TR"/>
        </a:p>
      </dgm:t>
    </dgm:pt>
  </dgm:ptLst>
  <dgm:cxnLst>
    <dgm:cxn modelId="{4BEFC868-F35B-4C02-9539-33BBB0DA88AF}" type="presOf" srcId="{CECE976C-A399-4030-916B-DEF8A8C44127}" destId="{4D9E3087-FBE8-4CFB-8BE4-7CA0350BC703}" srcOrd="0" destOrd="0" presId="urn:microsoft.com/office/officeart/2005/8/layout/vList2"/>
    <dgm:cxn modelId="{818DB689-0EBA-418E-AC5B-473CB169BB58}" srcId="{4A386EFD-8A05-45E7-A842-E04F1DC49497}" destId="{CECE976C-A399-4030-916B-DEF8A8C44127}" srcOrd="0" destOrd="0" parTransId="{C4943169-E7C0-4EE1-9D8E-803F13722388}" sibTransId="{C515929D-235B-40F4-AC38-DFF7723DA2A2}"/>
    <dgm:cxn modelId="{6CE5FC5E-97CE-416D-8DD7-FE33FC961EAB}" type="presOf" srcId="{4A386EFD-8A05-45E7-A842-E04F1DC49497}" destId="{4D68C7D0-DC82-497E-9AEE-9BB2F0F1F555}" srcOrd="0" destOrd="0" presId="urn:microsoft.com/office/officeart/2005/8/layout/vList2"/>
    <dgm:cxn modelId="{2A733A24-A820-4F1E-85BA-DABA0FC75FAA}" srcId="{4A386EFD-8A05-45E7-A842-E04F1DC49497}" destId="{EF15796D-551A-4B2C-83FF-55B9D93EE2BE}" srcOrd="2" destOrd="0" parTransId="{166FDC7F-2DF0-4D3B-B3E1-BE67B9582B69}" sibTransId="{13321209-1D9B-41F5-9CCC-A8356A929BFB}"/>
    <dgm:cxn modelId="{4A6E6801-570E-4115-9925-30314ED7286F}" srcId="{4A386EFD-8A05-45E7-A842-E04F1DC49497}" destId="{D6445562-7152-4EE6-9DE1-829BCB70CC01}" srcOrd="3" destOrd="0" parTransId="{07ABE0DD-8288-48ED-8F60-C05E92AA7338}" sibTransId="{FB5EA5C0-B0B4-4BA0-BA2C-B0BC2935BBBE}"/>
    <dgm:cxn modelId="{EFB846CE-B927-46D9-AC22-1B9F82E46353}" type="presOf" srcId="{48811350-32E2-4CB4-8CBD-DAB0A4D6CD58}" destId="{33E97903-1361-43BD-964E-A93AA9E63011}" srcOrd="0" destOrd="0" presId="urn:microsoft.com/office/officeart/2005/8/layout/vList2"/>
    <dgm:cxn modelId="{E3672644-3090-4879-9A42-26B23FF6BE42}" srcId="{4A386EFD-8A05-45E7-A842-E04F1DC49497}" destId="{48811350-32E2-4CB4-8CBD-DAB0A4D6CD58}" srcOrd="1" destOrd="0" parTransId="{6ED607F2-940C-4805-A611-006891E50848}" sibTransId="{7F01F14C-1AEF-4FBE-805E-005249384279}"/>
    <dgm:cxn modelId="{D65E9EBE-DC4C-40C6-93AB-8551562E5EBD}" type="presOf" srcId="{D6445562-7152-4EE6-9DE1-829BCB70CC01}" destId="{77F4759D-AE2E-4681-89A4-348AF2228E17}" srcOrd="0" destOrd="0" presId="urn:microsoft.com/office/officeart/2005/8/layout/vList2"/>
    <dgm:cxn modelId="{C8472665-EBCB-4F0F-B64C-406F5B2804C5}" type="presOf" srcId="{EF15796D-551A-4B2C-83FF-55B9D93EE2BE}" destId="{5090170E-5ADF-466B-88FF-0EF4A5CD188F}" srcOrd="0" destOrd="0" presId="urn:microsoft.com/office/officeart/2005/8/layout/vList2"/>
    <dgm:cxn modelId="{636C319E-AD51-4972-B155-F1B9432A963A}" type="presParOf" srcId="{4D68C7D0-DC82-497E-9AEE-9BB2F0F1F555}" destId="{4D9E3087-FBE8-4CFB-8BE4-7CA0350BC703}" srcOrd="0" destOrd="0" presId="urn:microsoft.com/office/officeart/2005/8/layout/vList2"/>
    <dgm:cxn modelId="{1AA9C60E-BEFE-4A1F-932E-F5660161F3D6}" type="presParOf" srcId="{4D68C7D0-DC82-497E-9AEE-9BB2F0F1F555}" destId="{56E8194C-7A68-4B2E-B6B7-BA0CF48D69C8}" srcOrd="1" destOrd="0" presId="urn:microsoft.com/office/officeart/2005/8/layout/vList2"/>
    <dgm:cxn modelId="{45118E54-D5A1-45BD-B766-871F30331B1E}" type="presParOf" srcId="{4D68C7D0-DC82-497E-9AEE-9BB2F0F1F555}" destId="{33E97903-1361-43BD-964E-A93AA9E63011}" srcOrd="2" destOrd="0" presId="urn:microsoft.com/office/officeart/2005/8/layout/vList2"/>
    <dgm:cxn modelId="{00B7EDEC-126B-41B8-96D3-2968C9265CEA}" type="presParOf" srcId="{4D68C7D0-DC82-497E-9AEE-9BB2F0F1F555}" destId="{239A17A7-E6AE-4A9D-BB91-AC147730280E}" srcOrd="3" destOrd="0" presId="urn:microsoft.com/office/officeart/2005/8/layout/vList2"/>
    <dgm:cxn modelId="{A714EC4D-696B-4983-A15C-4A4C6B7A19F7}" type="presParOf" srcId="{4D68C7D0-DC82-497E-9AEE-9BB2F0F1F555}" destId="{5090170E-5ADF-466B-88FF-0EF4A5CD188F}" srcOrd="4" destOrd="0" presId="urn:microsoft.com/office/officeart/2005/8/layout/vList2"/>
    <dgm:cxn modelId="{B2D87DD1-81D0-4FA1-A08F-71DA74565687}" type="presParOf" srcId="{4D68C7D0-DC82-497E-9AEE-9BB2F0F1F555}" destId="{F0B23190-7739-400F-94E5-191CD1EDE0D6}" srcOrd="5" destOrd="0" presId="urn:microsoft.com/office/officeart/2005/8/layout/vList2"/>
    <dgm:cxn modelId="{F465AA84-DBE3-4E7B-B97C-C412B18C9803}" type="presParOf" srcId="{4D68C7D0-DC82-497E-9AEE-9BB2F0F1F555}" destId="{77F4759D-AE2E-4681-89A4-348AF2228E17}"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B8A1F5-6457-4AA1-81F0-1F6A255F0457}"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86BB9B92-2476-4BF1-9320-63F73ADE43D5}">
      <dgm:prSet/>
      <dgm:spPr/>
      <dgm:t>
        <a:bodyPr/>
        <a:lstStyle/>
        <a:p>
          <a:r>
            <a:rPr lang="tr-TR"/>
            <a:t>3. Kontrol Evresi</a:t>
          </a:r>
          <a:endParaRPr lang="en-US"/>
        </a:p>
      </dgm:t>
    </dgm:pt>
    <dgm:pt modelId="{BA9427B2-71A2-4F62-B24D-AA650CB52E5C}" type="parTrans" cxnId="{1948B08E-D454-499B-A35B-2674B6F3A23E}">
      <dgm:prSet/>
      <dgm:spPr/>
      <dgm:t>
        <a:bodyPr/>
        <a:lstStyle/>
        <a:p>
          <a:endParaRPr lang="en-US"/>
        </a:p>
      </dgm:t>
    </dgm:pt>
    <dgm:pt modelId="{A0C7E820-A33A-46DD-8917-631701ECB758}" type="sibTrans" cxnId="{1948B08E-D454-499B-A35B-2674B6F3A23E}">
      <dgm:prSet/>
      <dgm:spPr/>
      <dgm:t>
        <a:bodyPr/>
        <a:lstStyle/>
        <a:p>
          <a:endParaRPr lang="en-US"/>
        </a:p>
      </dgm:t>
    </dgm:pt>
    <dgm:pt modelId="{AD4DD30B-DB4E-461D-BB95-8F95E47CD358}">
      <dgm:prSet/>
      <dgm:spPr/>
      <dgm:t>
        <a:bodyPr/>
        <a:lstStyle/>
        <a:p>
          <a:r>
            <a:rPr lang="tr-TR"/>
            <a:t>. Plan dahilindeki faaliyetler etkinlik ve yeterlilik açısından değerlendirilip sonuçlar planla karşılaştırılır.</a:t>
          </a:r>
          <a:endParaRPr lang="en-US"/>
        </a:p>
      </dgm:t>
    </dgm:pt>
    <dgm:pt modelId="{4709865D-E3D3-4E52-91ED-60B82879CD3E}" type="parTrans" cxnId="{63F002AD-C894-47D9-8636-BA064D4CF445}">
      <dgm:prSet/>
      <dgm:spPr/>
      <dgm:t>
        <a:bodyPr/>
        <a:lstStyle/>
        <a:p>
          <a:endParaRPr lang="en-US"/>
        </a:p>
      </dgm:t>
    </dgm:pt>
    <dgm:pt modelId="{A92E122E-44F4-4692-A3BD-AA84D7B0915C}" type="sibTrans" cxnId="{63F002AD-C894-47D9-8636-BA064D4CF445}">
      <dgm:prSet/>
      <dgm:spPr/>
      <dgm:t>
        <a:bodyPr/>
        <a:lstStyle/>
        <a:p>
          <a:endParaRPr lang="en-US"/>
        </a:p>
      </dgm:t>
    </dgm:pt>
    <dgm:pt modelId="{55CF4393-21AB-4B52-BB0D-E43B497C7A68}">
      <dgm:prSet/>
      <dgm:spPr/>
      <dgm:t>
        <a:bodyPr/>
        <a:lstStyle/>
        <a:p>
          <a:r>
            <a:rPr lang="tr-TR"/>
            <a:t>4. İyileştirme evresi</a:t>
          </a:r>
          <a:endParaRPr lang="en-US"/>
        </a:p>
      </dgm:t>
    </dgm:pt>
    <dgm:pt modelId="{C2C70523-40B8-4819-83FA-14E0C27FD0E7}" type="parTrans" cxnId="{8E4E27D3-1C2F-47C3-9996-6FAB5EBE4741}">
      <dgm:prSet/>
      <dgm:spPr/>
      <dgm:t>
        <a:bodyPr/>
        <a:lstStyle/>
        <a:p>
          <a:endParaRPr lang="en-US"/>
        </a:p>
      </dgm:t>
    </dgm:pt>
    <dgm:pt modelId="{15350859-6327-403F-934C-237809E8009D}" type="sibTrans" cxnId="{8E4E27D3-1C2F-47C3-9996-6FAB5EBE4741}">
      <dgm:prSet/>
      <dgm:spPr/>
      <dgm:t>
        <a:bodyPr/>
        <a:lstStyle/>
        <a:p>
          <a:endParaRPr lang="en-US"/>
        </a:p>
      </dgm:t>
    </dgm:pt>
    <dgm:pt modelId="{4D0D0CA8-C7E4-4E10-B85A-C4647D4FB0D5}">
      <dgm:prSet/>
      <dgm:spPr/>
      <dgm:t>
        <a:bodyPr/>
        <a:lstStyle/>
        <a:p>
          <a:r>
            <a:rPr lang="tr-TR"/>
            <a:t>.Belirlenen eksikler giderilir. Koşullara göre plan revize edilir.</a:t>
          </a:r>
          <a:endParaRPr lang="en-US"/>
        </a:p>
      </dgm:t>
    </dgm:pt>
    <dgm:pt modelId="{B093B720-54A6-4F45-8C8D-760F0AB95B68}" type="parTrans" cxnId="{3BC4DD0F-9213-43A1-83A1-5B78B99D6757}">
      <dgm:prSet/>
      <dgm:spPr/>
      <dgm:t>
        <a:bodyPr/>
        <a:lstStyle/>
        <a:p>
          <a:endParaRPr lang="en-US"/>
        </a:p>
      </dgm:t>
    </dgm:pt>
    <dgm:pt modelId="{E7A83809-2BCD-46D9-8BCF-5BCF5F04DBC8}" type="sibTrans" cxnId="{3BC4DD0F-9213-43A1-83A1-5B78B99D6757}">
      <dgm:prSet/>
      <dgm:spPr/>
      <dgm:t>
        <a:bodyPr/>
        <a:lstStyle/>
        <a:p>
          <a:endParaRPr lang="en-US"/>
        </a:p>
      </dgm:t>
    </dgm:pt>
    <dgm:pt modelId="{EB88D9C6-161C-445B-92E2-1D5D48FF1677}" type="pres">
      <dgm:prSet presAssocID="{50B8A1F5-6457-4AA1-81F0-1F6A255F0457}" presName="linear" presStyleCnt="0">
        <dgm:presLayoutVars>
          <dgm:animLvl val="lvl"/>
          <dgm:resizeHandles val="exact"/>
        </dgm:presLayoutVars>
      </dgm:prSet>
      <dgm:spPr/>
      <dgm:t>
        <a:bodyPr/>
        <a:lstStyle/>
        <a:p>
          <a:endParaRPr lang="tr-TR"/>
        </a:p>
      </dgm:t>
    </dgm:pt>
    <dgm:pt modelId="{08CEF6E9-7D0F-45C5-85B0-44342350B78E}" type="pres">
      <dgm:prSet presAssocID="{86BB9B92-2476-4BF1-9320-63F73ADE43D5}" presName="parentText" presStyleLbl="node1" presStyleIdx="0" presStyleCnt="4">
        <dgm:presLayoutVars>
          <dgm:chMax val="0"/>
          <dgm:bulletEnabled val="1"/>
        </dgm:presLayoutVars>
      </dgm:prSet>
      <dgm:spPr/>
      <dgm:t>
        <a:bodyPr/>
        <a:lstStyle/>
        <a:p>
          <a:endParaRPr lang="tr-TR"/>
        </a:p>
      </dgm:t>
    </dgm:pt>
    <dgm:pt modelId="{44D58ADF-9B31-49FA-BE26-13226A6AF614}" type="pres">
      <dgm:prSet presAssocID="{A0C7E820-A33A-46DD-8917-631701ECB758}" presName="spacer" presStyleCnt="0"/>
      <dgm:spPr/>
    </dgm:pt>
    <dgm:pt modelId="{5E88359D-B4ED-4E6B-A1B6-5C4E7D53F826}" type="pres">
      <dgm:prSet presAssocID="{AD4DD30B-DB4E-461D-BB95-8F95E47CD358}" presName="parentText" presStyleLbl="node1" presStyleIdx="1" presStyleCnt="4">
        <dgm:presLayoutVars>
          <dgm:chMax val="0"/>
          <dgm:bulletEnabled val="1"/>
        </dgm:presLayoutVars>
      </dgm:prSet>
      <dgm:spPr/>
      <dgm:t>
        <a:bodyPr/>
        <a:lstStyle/>
        <a:p>
          <a:endParaRPr lang="tr-TR"/>
        </a:p>
      </dgm:t>
    </dgm:pt>
    <dgm:pt modelId="{6F8D4EC7-DA29-491A-B529-F212D2EB7AF3}" type="pres">
      <dgm:prSet presAssocID="{A92E122E-44F4-4692-A3BD-AA84D7B0915C}" presName="spacer" presStyleCnt="0"/>
      <dgm:spPr/>
    </dgm:pt>
    <dgm:pt modelId="{A58C5947-BFA6-48F4-9AE6-35455F6C27BC}" type="pres">
      <dgm:prSet presAssocID="{55CF4393-21AB-4B52-BB0D-E43B497C7A68}" presName="parentText" presStyleLbl="node1" presStyleIdx="2" presStyleCnt="4">
        <dgm:presLayoutVars>
          <dgm:chMax val="0"/>
          <dgm:bulletEnabled val="1"/>
        </dgm:presLayoutVars>
      </dgm:prSet>
      <dgm:spPr/>
      <dgm:t>
        <a:bodyPr/>
        <a:lstStyle/>
        <a:p>
          <a:endParaRPr lang="tr-TR"/>
        </a:p>
      </dgm:t>
    </dgm:pt>
    <dgm:pt modelId="{D322521F-9BC3-4373-8940-25F318042D3B}" type="pres">
      <dgm:prSet presAssocID="{15350859-6327-403F-934C-237809E8009D}" presName="spacer" presStyleCnt="0"/>
      <dgm:spPr/>
    </dgm:pt>
    <dgm:pt modelId="{768398C3-0958-42D2-9A35-9C1D7309127D}" type="pres">
      <dgm:prSet presAssocID="{4D0D0CA8-C7E4-4E10-B85A-C4647D4FB0D5}" presName="parentText" presStyleLbl="node1" presStyleIdx="3" presStyleCnt="4">
        <dgm:presLayoutVars>
          <dgm:chMax val="0"/>
          <dgm:bulletEnabled val="1"/>
        </dgm:presLayoutVars>
      </dgm:prSet>
      <dgm:spPr/>
      <dgm:t>
        <a:bodyPr/>
        <a:lstStyle/>
        <a:p>
          <a:endParaRPr lang="tr-TR"/>
        </a:p>
      </dgm:t>
    </dgm:pt>
  </dgm:ptLst>
  <dgm:cxnLst>
    <dgm:cxn modelId="{4E775797-6CD2-49E3-89F7-529EC9E10240}" type="presOf" srcId="{50B8A1F5-6457-4AA1-81F0-1F6A255F0457}" destId="{EB88D9C6-161C-445B-92E2-1D5D48FF1677}" srcOrd="0" destOrd="0" presId="urn:microsoft.com/office/officeart/2005/8/layout/vList2"/>
    <dgm:cxn modelId="{824B866A-DA1B-45B3-8AA6-D6F0AE9F509E}" type="presOf" srcId="{55CF4393-21AB-4B52-BB0D-E43B497C7A68}" destId="{A58C5947-BFA6-48F4-9AE6-35455F6C27BC}" srcOrd="0" destOrd="0" presId="urn:microsoft.com/office/officeart/2005/8/layout/vList2"/>
    <dgm:cxn modelId="{55DD0ADD-8E7C-4A35-B929-8706D465BB7A}" type="presOf" srcId="{4D0D0CA8-C7E4-4E10-B85A-C4647D4FB0D5}" destId="{768398C3-0958-42D2-9A35-9C1D7309127D}" srcOrd="0" destOrd="0" presId="urn:microsoft.com/office/officeart/2005/8/layout/vList2"/>
    <dgm:cxn modelId="{E3B47773-098B-4380-8D8F-4ABC8731EACD}" type="presOf" srcId="{AD4DD30B-DB4E-461D-BB95-8F95E47CD358}" destId="{5E88359D-B4ED-4E6B-A1B6-5C4E7D53F826}" srcOrd="0" destOrd="0" presId="urn:microsoft.com/office/officeart/2005/8/layout/vList2"/>
    <dgm:cxn modelId="{3BC4DD0F-9213-43A1-83A1-5B78B99D6757}" srcId="{50B8A1F5-6457-4AA1-81F0-1F6A255F0457}" destId="{4D0D0CA8-C7E4-4E10-B85A-C4647D4FB0D5}" srcOrd="3" destOrd="0" parTransId="{B093B720-54A6-4F45-8C8D-760F0AB95B68}" sibTransId="{E7A83809-2BCD-46D9-8BCF-5BCF5F04DBC8}"/>
    <dgm:cxn modelId="{8399C028-C392-4AE9-BB8A-6687BAD4FA08}" type="presOf" srcId="{86BB9B92-2476-4BF1-9320-63F73ADE43D5}" destId="{08CEF6E9-7D0F-45C5-85B0-44342350B78E}" srcOrd="0" destOrd="0" presId="urn:microsoft.com/office/officeart/2005/8/layout/vList2"/>
    <dgm:cxn modelId="{8E4E27D3-1C2F-47C3-9996-6FAB5EBE4741}" srcId="{50B8A1F5-6457-4AA1-81F0-1F6A255F0457}" destId="{55CF4393-21AB-4B52-BB0D-E43B497C7A68}" srcOrd="2" destOrd="0" parTransId="{C2C70523-40B8-4819-83FA-14E0C27FD0E7}" sibTransId="{15350859-6327-403F-934C-237809E8009D}"/>
    <dgm:cxn modelId="{1948B08E-D454-499B-A35B-2674B6F3A23E}" srcId="{50B8A1F5-6457-4AA1-81F0-1F6A255F0457}" destId="{86BB9B92-2476-4BF1-9320-63F73ADE43D5}" srcOrd="0" destOrd="0" parTransId="{BA9427B2-71A2-4F62-B24D-AA650CB52E5C}" sibTransId="{A0C7E820-A33A-46DD-8917-631701ECB758}"/>
    <dgm:cxn modelId="{63F002AD-C894-47D9-8636-BA064D4CF445}" srcId="{50B8A1F5-6457-4AA1-81F0-1F6A255F0457}" destId="{AD4DD30B-DB4E-461D-BB95-8F95E47CD358}" srcOrd="1" destOrd="0" parTransId="{4709865D-E3D3-4E52-91ED-60B82879CD3E}" sibTransId="{A92E122E-44F4-4692-A3BD-AA84D7B0915C}"/>
    <dgm:cxn modelId="{0378E63B-C846-44C3-8BDC-151C08400403}" type="presParOf" srcId="{EB88D9C6-161C-445B-92E2-1D5D48FF1677}" destId="{08CEF6E9-7D0F-45C5-85B0-44342350B78E}" srcOrd="0" destOrd="0" presId="urn:microsoft.com/office/officeart/2005/8/layout/vList2"/>
    <dgm:cxn modelId="{00E30CCC-9342-4BA3-BEBF-99CD452C69BA}" type="presParOf" srcId="{EB88D9C6-161C-445B-92E2-1D5D48FF1677}" destId="{44D58ADF-9B31-49FA-BE26-13226A6AF614}" srcOrd="1" destOrd="0" presId="urn:microsoft.com/office/officeart/2005/8/layout/vList2"/>
    <dgm:cxn modelId="{DF3AB605-8F2B-4898-A90F-FC70B6EDA445}" type="presParOf" srcId="{EB88D9C6-161C-445B-92E2-1D5D48FF1677}" destId="{5E88359D-B4ED-4E6B-A1B6-5C4E7D53F826}" srcOrd="2" destOrd="0" presId="urn:microsoft.com/office/officeart/2005/8/layout/vList2"/>
    <dgm:cxn modelId="{B8A13A79-C2B6-4F7D-BC46-A7418671EE35}" type="presParOf" srcId="{EB88D9C6-161C-445B-92E2-1D5D48FF1677}" destId="{6F8D4EC7-DA29-491A-B529-F212D2EB7AF3}" srcOrd="3" destOrd="0" presId="urn:microsoft.com/office/officeart/2005/8/layout/vList2"/>
    <dgm:cxn modelId="{CC318EC2-B8CD-4F8C-8FD3-E7DACD56715C}" type="presParOf" srcId="{EB88D9C6-161C-445B-92E2-1D5D48FF1677}" destId="{A58C5947-BFA6-48F4-9AE6-35455F6C27BC}" srcOrd="4" destOrd="0" presId="urn:microsoft.com/office/officeart/2005/8/layout/vList2"/>
    <dgm:cxn modelId="{81650102-E5EF-4CEF-AF6F-361C7E043653}" type="presParOf" srcId="{EB88D9C6-161C-445B-92E2-1D5D48FF1677}" destId="{D322521F-9BC3-4373-8940-25F318042D3B}" srcOrd="5" destOrd="0" presId="urn:microsoft.com/office/officeart/2005/8/layout/vList2"/>
    <dgm:cxn modelId="{2B485EE2-F156-4B6A-8729-26E0877B4BE1}" type="presParOf" srcId="{EB88D9C6-161C-445B-92E2-1D5D48FF1677}" destId="{768398C3-0958-42D2-9A35-9C1D7309127D}"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245915B-BCBC-49DC-9351-9F59455D133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C4AC94D-2676-4151-95D7-D82C2BC594D3}">
      <dgm:prSet/>
      <dgm:spPr/>
      <dgm:t>
        <a:bodyPr/>
        <a:lstStyle/>
        <a:p>
          <a:pPr>
            <a:lnSpc>
              <a:spcPct val="100000"/>
            </a:lnSpc>
          </a:pPr>
          <a:r>
            <a:rPr lang="tr-TR"/>
            <a:t>Prensip 4= Ölçme ve Değerlendirme</a:t>
          </a:r>
          <a:endParaRPr lang="en-US"/>
        </a:p>
      </dgm:t>
    </dgm:pt>
    <dgm:pt modelId="{0FEAF459-A47D-4089-8A29-6D025AF2D0E4}" type="parTrans" cxnId="{92112E34-1677-4F08-BC51-0232BFF710C5}">
      <dgm:prSet/>
      <dgm:spPr/>
      <dgm:t>
        <a:bodyPr/>
        <a:lstStyle/>
        <a:p>
          <a:endParaRPr lang="en-US"/>
        </a:p>
      </dgm:t>
    </dgm:pt>
    <dgm:pt modelId="{24D2FF6F-32B6-47FA-95CB-3445265550F8}" type="sibTrans" cxnId="{92112E34-1677-4F08-BC51-0232BFF710C5}">
      <dgm:prSet/>
      <dgm:spPr/>
      <dgm:t>
        <a:bodyPr/>
        <a:lstStyle/>
        <a:p>
          <a:endParaRPr lang="en-US"/>
        </a:p>
      </dgm:t>
    </dgm:pt>
    <dgm:pt modelId="{CCFBE4DD-0090-4A48-819C-CBB386F2A7E8}">
      <dgm:prSet/>
      <dgm:spPr/>
      <dgm:t>
        <a:bodyPr/>
        <a:lstStyle/>
        <a:p>
          <a:pPr>
            <a:lnSpc>
              <a:spcPct val="100000"/>
            </a:lnSpc>
          </a:pPr>
          <a:r>
            <a:rPr lang="tr-TR"/>
            <a:t>Organizasyonlar çevresel performanslarını  ölçmeli, izlemeli ve değerlendirmelidirler.</a:t>
          </a:r>
          <a:endParaRPr lang="en-US"/>
        </a:p>
      </dgm:t>
    </dgm:pt>
    <dgm:pt modelId="{0364D460-4DF7-4D5B-83BF-FC46AE8BEA13}" type="parTrans" cxnId="{64B00415-8756-487E-9528-9F508B77C140}">
      <dgm:prSet/>
      <dgm:spPr/>
      <dgm:t>
        <a:bodyPr/>
        <a:lstStyle/>
        <a:p>
          <a:endParaRPr lang="en-US"/>
        </a:p>
      </dgm:t>
    </dgm:pt>
    <dgm:pt modelId="{E55ABB97-944D-4BC9-8BFF-CB99C0DDCE52}" type="sibTrans" cxnId="{64B00415-8756-487E-9528-9F508B77C140}">
      <dgm:prSet/>
      <dgm:spPr/>
      <dgm:t>
        <a:bodyPr/>
        <a:lstStyle/>
        <a:p>
          <a:endParaRPr lang="en-US"/>
        </a:p>
      </dgm:t>
    </dgm:pt>
    <dgm:pt modelId="{E60D8F44-BCA0-448A-B843-E4C8457322E5}">
      <dgm:prSet/>
      <dgm:spPr/>
      <dgm:t>
        <a:bodyPr/>
        <a:lstStyle/>
        <a:p>
          <a:pPr>
            <a:lnSpc>
              <a:spcPct val="100000"/>
            </a:lnSpc>
          </a:pPr>
          <a:r>
            <a:rPr lang="tr-TR"/>
            <a:t>Prensip 5= Gözden Geçirme ve Düzeltme</a:t>
          </a:r>
          <a:endParaRPr lang="en-US"/>
        </a:p>
      </dgm:t>
    </dgm:pt>
    <dgm:pt modelId="{C931E5A4-3AC6-47F0-88C1-71DB0AA5AC07}" type="parTrans" cxnId="{3EEC3C01-7EBF-4B68-A341-5A06679C4ADE}">
      <dgm:prSet/>
      <dgm:spPr/>
      <dgm:t>
        <a:bodyPr/>
        <a:lstStyle/>
        <a:p>
          <a:endParaRPr lang="en-US"/>
        </a:p>
      </dgm:t>
    </dgm:pt>
    <dgm:pt modelId="{8B66F539-126C-4696-B161-54E62EB1BBEC}" type="sibTrans" cxnId="{3EEC3C01-7EBF-4B68-A341-5A06679C4ADE}">
      <dgm:prSet/>
      <dgm:spPr/>
      <dgm:t>
        <a:bodyPr/>
        <a:lstStyle/>
        <a:p>
          <a:endParaRPr lang="en-US"/>
        </a:p>
      </dgm:t>
    </dgm:pt>
    <dgm:pt modelId="{E1B7E6ED-CFC5-48AB-97F6-6495975D7FA1}">
      <dgm:prSet/>
      <dgm:spPr/>
      <dgm:t>
        <a:bodyPr/>
        <a:lstStyle/>
        <a:p>
          <a:pPr>
            <a:lnSpc>
              <a:spcPct val="100000"/>
            </a:lnSpc>
          </a:pPr>
          <a:r>
            <a:rPr lang="tr-TR"/>
            <a:t>Organizasyonlar ÇYS'ni çevre performanslarını bütünüyle düzelterek gözden geçirmeli ve sürekli iyileştirmelidir.</a:t>
          </a:r>
          <a:endParaRPr lang="en-US"/>
        </a:p>
      </dgm:t>
    </dgm:pt>
    <dgm:pt modelId="{6B405B7C-C1A3-455C-A0CC-0AFA53BE70C7}" type="parTrans" cxnId="{5ACE0E3A-C82B-45DC-A65E-3200D624AD54}">
      <dgm:prSet/>
      <dgm:spPr/>
      <dgm:t>
        <a:bodyPr/>
        <a:lstStyle/>
        <a:p>
          <a:endParaRPr lang="en-US"/>
        </a:p>
      </dgm:t>
    </dgm:pt>
    <dgm:pt modelId="{8FB52E72-74B6-4F4B-8F79-A613AEA8B7DB}" type="sibTrans" cxnId="{5ACE0E3A-C82B-45DC-A65E-3200D624AD54}">
      <dgm:prSet/>
      <dgm:spPr/>
      <dgm:t>
        <a:bodyPr/>
        <a:lstStyle/>
        <a:p>
          <a:endParaRPr lang="en-US"/>
        </a:p>
      </dgm:t>
    </dgm:pt>
    <dgm:pt modelId="{E3AD4E68-1CA0-46F8-92BE-F4140B4B866D}" type="pres">
      <dgm:prSet presAssocID="{1245915B-BCBC-49DC-9351-9F59455D1332}" presName="root" presStyleCnt="0">
        <dgm:presLayoutVars>
          <dgm:dir/>
          <dgm:resizeHandles val="exact"/>
        </dgm:presLayoutVars>
      </dgm:prSet>
      <dgm:spPr/>
      <dgm:t>
        <a:bodyPr/>
        <a:lstStyle/>
        <a:p>
          <a:endParaRPr lang="tr-TR"/>
        </a:p>
      </dgm:t>
    </dgm:pt>
    <dgm:pt modelId="{E5C66E67-C4CF-4C7B-94A3-778E7F7D49A5}" type="pres">
      <dgm:prSet presAssocID="{EC4AC94D-2676-4151-95D7-D82C2BC594D3}" presName="compNode" presStyleCnt="0"/>
      <dgm:spPr/>
    </dgm:pt>
    <dgm:pt modelId="{E1419D3A-8EF9-408C-BCF1-D505B3D1760F}" type="pres">
      <dgm:prSet presAssocID="{EC4AC94D-2676-4151-95D7-D82C2BC594D3}" presName="bgRect" presStyleLbl="bgShp" presStyleIdx="0" presStyleCnt="4"/>
      <dgm:spPr/>
    </dgm:pt>
    <dgm:pt modelId="{E6C8606D-C73B-44A3-82D6-694CC23B8962}" type="pres">
      <dgm:prSet presAssocID="{EC4AC94D-2676-4151-95D7-D82C2BC594D3}" presName="iconRect" presStyleLbl="node1" presStyleIdx="0" presStyleCnt="4"/>
      <dgm:spPr>
        <a:blipFill>
          <a:blip xmlns:r="http://schemas.openxmlformats.org/officeDocument/2006/relationships" r:embed="rId1">
            <a:extLst>
              <a:ext uri="{28A0092B-C50C-407E-A947-70E740481C1C}">
                <a14:useLocalDpi xmlns=""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 xmlns:dgm14="http://schemas.microsoft.com/office/drawing/2010/diagram" id="0" name="" descr="Onay işareti"/>
        </a:ext>
      </dgm:extLst>
    </dgm:pt>
    <dgm:pt modelId="{4EB94AD0-C6BC-4FC7-B6F1-D5D10EBEBE15}" type="pres">
      <dgm:prSet presAssocID="{EC4AC94D-2676-4151-95D7-D82C2BC594D3}" presName="spaceRect" presStyleCnt="0"/>
      <dgm:spPr/>
    </dgm:pt>
    <dgm:pt modelId="{9568FC70-93BF-4318-A8BB-519B4F76AEBB}" type="pres">
      <dgm:prSet presAssocID="{EC4AC94D-2676-4151-95D7-D82C2BC594D3}" presName="parTx" presStyleLbl="revTx" presStyleIdx="0" presStyleCnt="4">
        <dgm:presLayoutVars>
          <dgm:chMax val="0"/>
          <dgm:chPref val="0"/>
        </dgm:presLayoutVars>
      </dgm:prSet>
      <dgm:spPr/>
      <dgm:t>
        <a:bodyPr/>
        <a:lstStyle/>
        <a:p>
          <a:endParaRPr lang="tr-TR"/>
        </a:p>
      </dgm:t>
    </dgm:pt>
    <dgm:pt modelId="{BE21CFA3-BD47-4C4E-B72F-7CE03BCDFE76}" type="pres">
      <dgm:prSet presAssocID="{24D2FF6F-32B6-47FA-95CB-3445265550F8}" presName="sibTrans" presStyleCnt="0"/>
      <dgm:spPr/>
    </dgm:pt>
    <dgm:pt modelId="{25AE1D1B-BEDD-4EB7-ABC0-46CE199CCE7D}" type="pres">
      <dgm:prSet presAssocID="{CCFBE4DD-0090-4A48-819C-CBB386F2A7E8}" presName="compNode" presStyleCnt="0"/>
      <dgm:spPr/>
    </dgm:pt>
    <dgm:pt modelId="{BB6464B5-0089-43DA-930A-87F1707E75B6}" type="pres">
      <dgm:prSet presAssocID="{CCFBE4DD-0090-4A48-819C-CBB386F2A7E8}" presName="bgRect" presStyleLbl="bgShp" presStyleIdx="1" presStyleCnt="4"/>
      <dgm:spPr/>
    </dgm:pt>
    <dgm:pt modelId="{10B9CE04-3718-4388-B37E-69FB1D80EF9C}" type="pres">
      <dgm:prSet presAssocID="{CCFBE4DD-0090-4A48-819C-CBB386F2A7E8}" presName="iconRect" presStyleLbl="node1" presStyleIdx="1" presStyleCnt="4"/>
      <dgm:spPr>
        <a:blipFill>
          <a:blip xmlns:r="http://schemas.openxmlformats.org/officeDocument/2006/relationships" r:embed="rId3">
            <a:extLst>
              <a:ext uri="{28A0092B-C50C-407E-A947-70E740481C1C}">
                <a14:useLocalDpi xmlns=""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 xmlns:dgm14="http://schemas.microsoft.com/office/drawing/2010/diagram" id="0" name="" descr="Customer Review"/>
        </a:ext>
      </dgm:extLst>
    </dgm:pt>
    <dgm:pt modelId="{68D9D535-ABEE-461E-A8CF-0EA2ADD4A5FC}" type="pres">
      <dgm:prSet presAssocID="{CCFBE4DD-0090-4A48-819C-CBB386F2A7E8}" presName="spaceRect" presStyleCnt="0"/>
      <dgm:spPr/>
    </dgm:pt>
    <dgm:pt modelId="{219D400E-E43F-4906-AA6E-2F49B9E658F0}" type="pres">
      <dgm:prSet presAssocID="{CCFBE4DD-0090-4A48-819C-CBB386F2A7E8}" presName="parTx" presStyleLbl="revTx" presStyleIdx="1" presStyleCnt="4">
        <dgm:presLayoutVars>
          <dgm:chMax val="0"/>
          <dgm:chPref val="0"/>
        </dgm:presLayoutVars>
      </dgm:prSet>
      <dgm:spPr/>
      <dgm:t>
        <a:bodyPr/>
        <a:lstStyle/>
        <a:p>
          <a:endParaRPr lang="tr-TR"/>
        </a:p>
      </dgm:t>
    </dgm:pt>
    <dgm:pt modelId="{2F35C529-D318-476F-8BA8-65006B666A04}" type="pres">
      <dgm:prSet presAssocID="{E55ABB97-944D-4BC9-8BFF-CB99C0DDCE52}" presName="sibTrans" presStyleCnt="0"/>
      <dgm:spPr/>
    </dgm:pt>
    <dgm:pt modelId="{A0001851-FD99-4A86-B9CF-CAA46018FDEB}" type="pres">
      <dgm:prSet presAssocID="{E60D8F44-BCA0-448A-B843-E4C8457322E5}" presName="compNode" presStyleCnt="0"/>
      <dgm:spPr/>
    </dgm:pt>
    <dgm:pt modelId="{38D67AA2-F1D0-4E57-911C-4710EB9E2AE0}" type="pres">
      <dgm:prSet presAssocID="{E60D8F44-BCA0-448A-B843-E4C8457322E5}" presName="bgRect" presStyleLbl="bgShp" presStyleIdx="2" presStyleCnt="4"/>
      <dgm:spPr/>
    </dgm:pt>
    <dgm:pt modelId="{F8893FAD-DA1A-4FE3-9A7B-A8730764BAA1}" type="pres">
      <dgm:prSet presAssocID="{E60D8F44-BCA0-448A-B843-E4C8457322E5}" presName="iconRect" presStyleLbl="node1" presStyleIdx="2" presStyleCnt="4"/>
      <dgm:spPr>
        <a:blipFill>
          <a:blip xmlns:r="http://schemas.openxmlformats.org/officeDocument/2006/relationships" r:embed="rId5">
            <a:extLst>
              <a:ext uri="{28A0092B-C50C-407E-A947-70E740481C1C}">
                <a14:useLocalDpi xmlns=""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 xmlns:dgm14="http://schemas.microsoft.com/office/drawing/2010/diagram" id="0" name="" descr="Kurşun kalem"/>
        </a:ext>
      </dgm:extLst>
    </dgm:pt>
    <dgm:pt modelId="{A9427940-771B-432A-9873-2BB9CF8D7767}" type="pres">
      <dgm:prSet presAssocID="{E60D8F44-BCA0-448A-B843-E4C8457322E5}" presName="spaceRect" presStyleCnt="0"/>
      <dgm:spPr/>
    </dgm:pt>
    <dgm:pt modelId="{5BB6F220-03BD-4A10-83B7-5C996615495B}" type="pres">
      <dgm:prSet presAssocID="{E60D8F44-BCA0-448A-B843-E4C8457322E5}" presName="parTx" presStyleLbl="revTx" presStyleIdx="2" presStyleCnt="4">
        <dgm:presLayoutVars>
          <dgm:chMax val="0"/>
          <dgm:chPref val="0"/>
        </dgm:presLayoutVars>
      </dgm:prSet>
      <dgm:spPr/>
      <dgm:t>
        <a:bodyPr/>
        <a:lstStyle/>
        <a:p>
          <a:endParaRPr lang="tr-TR"/>
        </a:p>
      </dgm:t>
    </dgm:pt>
    <dgm:pt modelId="{1808EBDB-A04F-4DE7-A6B2-64C8D3849B5F}" type="pres">
      <dgm:prSet presAssocID="{8B66F539-126C-4696-B161-54E62EB1BBEC}" presName="sibTrans" presStyleCnt="0"/>
      <dgm:spPr/>
    </dgm:pt>
    <dgm:pt modelId="{C315893B-981B-4021-8BDE-729E03828A49}" type="pres">
      <dgm:prSet presAssocID="{E1B7E6ED-CFC5-48AB-97F6-6495975D7FA1}" presName="compNode" presStyleCnt="0"/>
      <dgm:spPr/>
    </dgm:pt>
    <dgm:pt modelId="{E04E0C0B-5712-41B0-9497-F232E9B2B604}" type="pres">
      <dgm:prSet presAssocID="{E1B7E6ED-CFC5-48AB-97F6-6495975D7FA1}" presName="bgRect" presStyleLbl="bgShp" presStyleIdx="3" presStyleCnt="4"/>
      <dgm:spPr/>
    </dgm:pt>
    <dgm:pt modelId="{6E7759E2-CB1A-401C-81A0-D6876F834D96}" type="pres">
      <dgm:prSet presAssocID="{E1B7E6ED-CFC5-48AB-97F6-6495975D7FA1}" presName="iconRect" presStyleLbl="node1" presStyleIdx="3" presStyleCnt="4"/>
      <dgm:spPr>
        <a:blipFill>
          <a:blip xmlns:r="http://schemas.openxmlformats.org/officeDocument/2006/relationships" r:embed="rId7">
            <a:extLst>
              <a:ext uri="{28A0092B-C50C-407E-A947-70E740481C1C}">
                <a14:useLocalDpi xmlns="" xmlns:a14="http://schemas.microsoft.com/office/drawing/2010/main" val="0"/>
              </a:ext>
              <a:ext uri="{96DAC541-7B7A-43D3-8B79-37D633B846F1}">
                <asvg:svgBlip xmlns="" xmlns:asvg="http://schemas.microsoft.com/office/drawing/2016/SVG/main" r:embed="rId8"/>
              </a:ext>
            </a:extLst>
          </a:blip>
          <a:stretch>
            <a:fillRect/>
          </a:stretch>
        </a:blipFill>
      </dgm:spPr>
      <dgm:extLst>
        <a:ext uri="{E40237B7-FDA0-4F09-8148-C483321AD2D9}">
          <dgm14:cNvPr xmlns="" xmlns:dgm14="http://schemas.microsoft.com/office/drawing/2010/diagram" id="0" name="" descr="Deciduous tree"/>
        </a:ext>
      </dgm:extLst>
    </dgm:pt>
    <dgm:pt modelId="{43CDA3FD-3F54-4842-8220-C827C7D6BBD2}" type="pres">
      <dgm:prSet presAssocID="{E1B7E6ED-CFC5-48AB-97F6-6495975D7FA1}" presName="spaceRect" presStyleCnt="0"/>
      <dgm:spPr/>
    </dgm:pt>
    <dgm:pt modelId="{9F594705-31AD-41B3-B150-DC2639D964B7}" type="pres">
      <dgm:prSet presAssocID="{E1B7E6ED-CFC5-48AB-97F6-6495975D7FA1}" presName="parTx" presStyleLbl="revTx" presStyleIdx="3" presStyleCnt="4">
        <dgm:presLayoutVars>
          <dgm:chMax val="0"/>
          <dgm:chPref val="0"/>
        </dgm:presLayoutVars>
      </dgm:prSet>
      <dgm:spPr/>
      <dgm:t>
        <a:bodyPr/>
        <a:lstStyle/>
        <a:p>
          <a:endParaRPr lang="tr-TR"/>
        </a:p>
      </dgm:t>
    </dgm:pt>
  </dgm:ptLst>
  <dgm:cxnLst>
    <dgm:cxn modelId="{D4981940-4A78-4903-A263-8772CAA291A9}" type="presOf" srcId="{CCFBE4DD-0090-4A48-819C-CBB386F2A7E8}" destId="{219D400E-E43F-4906-AA6E-2F49B9E658F0}" srcOrd="0" destOrd="0" presId="urn:microsoft.com/office/officeart/2018/2/layout/IconVerticalSolidList"/>
    <dgm:cxn modelId="{34605F3E-7BD7-4677-A3EE-3D6F9609101D}" type="presOf" srcId="{E1B7E6ED-CFC5-48AB-97F6-6495975D7FA1}" destId="{9F594705-31AD-41B3-B150-DC2639D964B7}" srcOrd="0" destOrd="0" presId="urn:microsoft.com/office/officeart/2018/2/layout/IconVerticalSolidList"/>
    <dgm:cxn modelId="{A878063C-0662-432C-8475-34EE0AADC5A7}" type="presOf" srcId="{EC4AC94D-2676-4151-95D7-D82C2BC594D3}" destId="{9568FC70-93BF-4318-A8BB-519B4F76AEBB}" srcOrd="0" destOrd="0" presId="urn:microsoft.com/office/officeart/2018/2/layout/IconVerticalSolidList"/>
    <dgm:cxn modelId="{C845EFE9-F5E5-467E-AC24-B601DD0E1ABE}" type="presOf" srcId="{E60D8F44-BCA0-448A-B843-E4C8457322E5}" destId="{5BB6F220-03BD-4A10-83B7-5C996615495B}" srcOrd="0" destOrd="0" presId="urn:microsoft.com/office/officeart/2018/2/layout/IconVerticalSolidList"/>
    <dgm:cxn modelId="{5ACE0E3A-C82B-45DC-A65E-3200D624AD54}" srcId="{1245915B-BCBC-49DC-9351-9F59455D1332}" destId="{E1B7E6ED-CFC5-48AB-97F6-6495975D7FA1}" srcOrd="3" destOrd="0" parTransId="{6B405B7C-C1A3-455C-A0CC-0AFA53BE70C7}" sibTransId="{8FB52E72-74B6-4F4B-8F79-A613AEA8B7DB}"/>
    <dgm:cxn modelId="{3EEC3C01-7EBF-4B68-A341-5A06679C4ADE}" srcId="{1245915B-BCBC-49DC-9351-9F59455D1332}" destId="{E60D8F44-BCA0-448A-B843-E4C8457322E5}" srcOrd="2" destOrd="0" parTransId="{C931E5A4-3AC6-47F0-88C1-71DB0AA5AC07}" sibTransId="{8B66F539-126C-4696-B161-54E62EB1BBEC}"/>
    <dgm:cxn modelId="{C7E0F295-E478-4B6E-9D8C-B04D2DF7B920}" type="presOf" srcId="{1245915B-BCBC-49DC-9351-9F59455D1332}" destId="{E3AD4E68-1CA0-46F8-92BE-F4140B4B866D}" srcOrd="0" destOrd="0" presId="urn:microsoft.com/office/officeart/2018/2/layout/IconVerticalSolidList"/>
    <dgm:cxn modelId="{64B00415-8756-487E-9528-9F508B77C140}" srcId="{1245915B-BCBC-49DC-9351-9F59455D1332}" destId="{CCFBE4DD-0090-4A48-819C-CBB386F2A7E8}" srcOrd="1" destOrd="0" parTransId="{0364D460-4DF7-4D5B-83BF-FC46AE8BEA13}" sibTransId="{E55ABB97-944D-4BC9-8BFF-CB99C0DDCE52}"/>
    <dgm:cxn modelId="{92112E34-1677-4F08-BC51-0232BFF710C5}" srcId="{1245915B-BCBC-49DC-9351-9F59455D1332}" destId="{EC4AC94D-2676-4151-95D7-D82C2BC594D3}" srcOrd="0" destOrd="0" parTransId="{0FEAF459-A47D-4089-8A29-6D025AF2D0E4}" sibTransId="{24D2FF6F-32B6-47FA-95CB-3445265550F8}"/>
    <dgm:cxn modelId="{E66A4F62-A272-419B-9471-6D51FF05DD0C}" type="presParOf" srcId="{E3AD4E68-1CA0-46F8-92BE-F4140B4B866D}" destId="{E5C66E67-C4CF-4C7B-94A3-778E7F7D49A5}" srcOrd="0" destOrd="0" presId="urn:microsoft.com/office/officeart/2018/2/layout/IconVerticalSolidList"/>
    <dgm:cxn modelId="{3BC4974D-AFCD-4D8A-8D10-B61631B444E6}" type="presParOf" srcId="{E5C66E67-C4CF-4C7B-94A3-778E7F7D49A5}" destId="{E1419D3A-8EF9-408C-BCF1-D505B3D1760F}" srcOrd="0" destOrd="0" presId="urn:microsoft.com/office/officeart/2018/2/layout/IconVerticalSolidList"/>
    <dgm:cxn modelId="{FE7A75D2-E195-4675-A727-A257C254A686}" type="presParOf" srcId="{E5C66E67-C4CF-4C7B-94A3-778E7F7D49A5}" destId="{E6C8606D-C73B-44A3-82D6-694CC23B8962}" srcOrd="1" destOrd="0" presId="urn:microsoft.com/office/officeart/2018/2/layout/IconVerticalSolidList"/>
    <dgm:cxn modelId="{8A625C91-90A1-4B6A-B1F0-419B612F5CF1}" type="presParOf" srcId="{E5C66E67-C4CF-4C7B-94A3-778E7F7D49A5}" destId="{4EB94AD0-C6BC-4FC7-B6F1-D5D10EBEBE15}" srcOrd="2" destOrd="0" presId="urn:microsoft.com/office/officeart/2018/2/layout/IconVerticalSolidList"/>
    <dgm:cxn modelId="{15C352F6-B0DE-4674-B9E3-C9C49594E4D1}" type="presParOf" srcId="{E5C66E67-C4CF-4C7B-94A3-778E7F7D49A5}" destId="{9568FC70-93BF-4318-A8BB-519B4F76AEBB}" srcOrd="3" destOrd="0" presId="urn:microsoft.com/office/officeart/2018/2/layout/IconVerticalSolidList"/>
    <dgm:cxn modelId="{B3D50B87-403A-49DF-AA21-ED2F740DE30B}" type="presParOf" srcId="{E3AD4E68-1CA0-46F8-92BE-F4140B4B866D}" destId="{BE21CFA3-BD47-4C4E-B72F-7CE03BCDFE76}" srcOrd="1" destOrd="0" presId="urn:microsoft.com/office/officeart/2018/2/layout/IconVerticalSolidList"/>
    <dgm:cxn modelId="{E7E54F0C-112A-4374-AF20-E7D560EBF2B5}" type="presParOf" srcId="{E3AD4E68-1CA0-46F8-92BE-F4140B4B866D}" destId="{25AE1D1B-BEDD-4EB7-ABC0-46CE199CCE7D}" srcOrd="2" destOrd="0" presId="urn:microsoft.com/office/officeart/2018/2/layout/IconVerticalSolidList"/>
    <dgm:cxn modelId="{F101DA70-67FC-4714-A5B7-14F66713624E}" type="presParOf" srcId="{25AE1D1B-BEDD-4EB7-ABC0-46CE199CCE7D}" destId="{BB6464B5-0089-43DA-930A-87F1707E75B6}" srcOrd="0" destOrd="0" presId="urn:microsoft.com/office/officeart/2018/2/layout/IconVerticalSolidList"/>
    <dgm:cxn modelId="{1479D205-FB9B-4995-8826-104691310E83}" type="presParOf" srcId="{25AE1D1B-BEDD-4EB7-ABC0-46CE199CCE7D}" destId="{10B9CE04-3718-4388-B37E-69FB1D80EF9C}" srcOrd="1" destOrd="0" presId="urn:microsoft.com/office/officeart/2018/2/layout/IconVerticalSolidList"/>
    <dgm:cxn modelId="{342DFEEC-60AE-498A-8A41-66B9A7CB6773}" type="presParOf" srcId="{25AE1D1B-BEDD-4EB7-ABC0-46CE199CCE7D}" destId="{68D9D535-ABEE-461E-A8CF-0EA2ADD4A5FC}" srcOrd="2" destOrd="0" presId="urn:microsoft.com/office/officeart/2018/2/layout/IconVerticalSolidList"/>
    <dgm:cxn modelId="{B9905133-8DAF-41D0-9BC2-1A9CF7C0225B}" type="presParOf" srcId="{25AE1D1B-BEDD-4EB7-ABC0-46CE199CCE7D}" destId="{219D400E-E43F-4906-AA6E-2F49B9E658F0}" srcOrd="3" destOrd="0" presId="urn:microsoft.com/office/officeart/2018/2/layout/IconVerticalSolidList"/>
    <dgm:cxn modelId="{F6CD6E50-0D58-4E61-A0A2-17B14B0B3B71}" type="presParOf" srcId="{E3AD4E68-1CA0-46F8-92BE-F4140B4B866D}" destId="{2F35C529-D318-476F-8BA8-65006B666A04}" srcOrd="3" destOrd="0" presId="urn:microsoft.com/office/officeart/2018/2/layout/IconVerticalSolidList"/>
    <dgm:cxn modelId="{FE940801-DE4C-46EC-B56B-062DE024CEA5}" type="presParOf" srcId="{E3AD4E68-1CA0-46F8-92BE-F4140B4B866D}" destId="{A0001851-FD99-4A86-B9CF-CAA46018FDEB}" srcOrd="4" destOrd="0" presId="urn:microsoft.com/office/officeart/2018/2/layout/IconVerticalSolidList"/>
    <dgm:cxn modelId="{54408B5E-DB88-4E98-B005-34091A885CC8}" type="presParOf" srcId="{A0001851-FD99-4A86-B9CF-CAA46018FDEB}" destId="{38D67AA2-F1D0-4E57-911C-4710EB9E2AE0}" srcOrd="0" destOrd="0" presId="urn:microsoft.com/office/officeart/2018/2/layout/IconVerticalSolidList"/>
    <dgm:cxn modelId="{1E0DCD70-8EB3-4281-95BF-D90681C7B7BA}" type="presParOf" srcId="{A0001851-FD99-4A86-B9CF-CAA46018FDEB}" destId="{F8893FAD-DA1A-4FE3-9A7B-A8730764BAA1}" srcOrd="1" destOrd="0" presId="urn:microsoft.com/office/officeart/2018/2/layout/IconVerticalSolidList"/>
    <dgm:cxn modelId="{42570B27-C4D3-4D25-9DEA-4952CDF46411}" type="presParOf" srcId="{A0001851-FD99-4A86-B9CF-CAA46018FDEB}" destId="{A9427940-771B-432A-9873-2BB9CF8D7767}" srcOrd="2" destOrd="0" presId="urn:microsoft.com/office/officeart/2018/2/layout/IconVerticalSolidList"/>
    <dgm:cxn modelId="{1EE477C9-9993-40DE-BB67-7D6608EBCDB8}" type="presParOf" srcId="{A0001851-FD99-4A86-B9CF-CAA46018FDEB}" destId="{5BB6F220-03BD-4A10-83B7-5C996615495B}" srcOrd="3" destOrd="0" presId="urn:microsoft.com/office/officeart/2018/2/layout/IconVerticalSolidList"/>
    <dgm:cxn modelId="{5AC54983-8B8B-4185-8431-335CB45FC889}" type="presParOf" srcId="{E3AD4E68-1CA0-46F8-92BE-F4140B4B866D}" destId="{1808EBDB-A04F-4DE7-A6B2-64C8D3849B5F}" srcOrd="5" destOrd="0" presId="urn:microsoft.com/office/officeart/2018/2/layout/IconVerticalSolidList"/>
    <dgm:cxn modelId="{11087615-642B-48CF-935F-2B3D84720E8F}" type="presParOf" srcId="{E3AD4E68-1CA0-46F8-92BE-F4140B4B866D}" destId="{C315893B-981B-4021-8BDE-729E03828A49}" srcOrd="6" destOrd="0" presId="urn:microsoft.com/office/officeart/2018/2/layout/IconVerticalSolidList"/>
    <dgm:cxn modelId="{4139DFFE-0677-464B-9590-141D754BED6F}" type="presParOf" srcId="{C315893B-981B-4021-8BDE-729E03828A49}" destId="{E04E0C0B-5712-41B0-9497-F232E9B2B604}" srcOrd="0" destOrd="0" presId="urn:microsoft.com/office/officeart/2018/2/layout/IconVerticalSolidList"/>
    <dgm:cxn modelId="{034C41EA-AFEE-40BA-A01C-26A26FAFD17D}" type="presParOf" srcId="{C315893B-981B-4021-8BDE-729E03828A49}" destId="{6E7759E2-CB1A-401C-81A0-D6876F834D96}" srcOrd="1" destOrd="0" presId="urn:microsoft.com/office/officeart/2018/2/layout/IconVerticalSolidList"/>
    <dgm:cxn modelId="{BD284463-A1D0-4C41-B105-F24268ED80FE}" type="presParOf" srcId="{C315893B-981B-4021-8BDE-729E03828A49}" destId="{43CDA3FD-3F54-4842-8220-C827C7D6BBD2}" srcOrd="2" destOrd="0" presId="urn:microsoft.com/office/officeart/2018/2/layout/IconVerticalSolidList"/>
    <dgm:cxn modelId="{69460767-2C39-49DC-B04F-1D6D0E3216C1}" type="presParOf" srcId="{C315893B-981B-4021-8BDE-729E03828A49}" destId="{9F594705-31AD-41B3-B150-DC2639D964B7}" srcOrd="3" destOrd="0" presId="urn:microsoft.com/office/officeart/2018/2/layout/IconVerticalSolidLis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BE13484-FB9C-4A2D-BD73-DF14137BC211}"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1D88338-D25C-4760-AB82-0A6A7C94C0C8}">
      <dgm:prSet/>
      <dgm:spPr/>
      <dgm:t>
        <a:bodyPr/>
        <a:lstStyle/>
        <a:p>
          <a:r>
            <a:rPr lang="tr-TR"/>
            <a:t>Genel Şartlar </a:t>
          </a:r>
          <a:endParaRPr lang="en-US"/>
        </a:p>
      </dgm:t>
    </dgm:pt>
    <dgm:pt modelId="{EBF949C6-A9A6-4879-8AB5-88239A5C8C7E}" type="parTrans" cxnId="{E4BDDCE5-D1C5-4FDD-96A6-055334A98DC0}">
      <dgm:prSet/>
      <dgm:spPr/>
      <dgm:t>
        <a:bodyPr/>
        <a:lstStyle/>
        <a:p>
          <a:endParaRPr lang="en-US"/>
        </a:p>
      </dgm:t>
    </dgm:pt>
    <dgm:pt modelId="{D4943F9C-8844-4B02-BFB5-768DACC9E155}" type="sibTrans" cxnId="{E4BDDCE5-D1C5-4FDD-96A6-055334A98DC0}">
      <dgm:prSet/>
      <dgm:spPr/>
      <dgm:t>
        <a:bodyPr/>
        <a:lstStyle/>
        <a:p>
          <a:endParaRPr lang="en-US"/>
        </a:p>
      </dgm:t>
    </dgm:pt>
    <dgm:pt modelId="{DA5B8C29-A83B-4DBC-932C-E5C6526B5EF2}">
      <dgm:prSet/>
      <dgm:spPr/>
      <dgm:t>
        <a:bodyPr/>
        <a:lstStyle/>
        <a:p>
          <a:r>
            <a:rPr lang="tr-TR"/>
            <a:t>Kuruluş esasları bu maddede açıklanan bir ÇYS kurup bu sistemi idame ettirmelidir</a:t>
          </a:r>
          <a:endParaRPr lang="en-US"/>
        </a:p>
      </dgm:t>
    </dgm:pt>
    <dgm:pt modelId="{9F439CA4-2472-4E14-9AE5-12E8F29955BA}" type="parTrans" cxnId="{B77AC6E4-A4AE-4E4D-A5B3-E7944A1DC1E3}">
      <dgm:prSet/>
      <dgm:spPr/>
      <dgm:t>
        <a:bodyPr/>
        <a:lstStyle/>
        <a:p>
          <a:endParaRPr lang="en-US"/>
        </a:p>
      </dgm:t>
    </dgm:pt>
    <dgm:pt modelId="{BC1A4368-E6A5-4442-93E6-D856C21B13BC}" type="sibTrans" cxnId="{B77AC6E4-A4AE-4E4D-A5B3-E7944A1DC1E3}">
      <dgm:prSet/>
      <dgm:spPr/>
      <dgm:t>
        <a:bodyPr/>
        <a:lstStyle/>
        <a:p>
          <a:endParaRPr lang="en-US"/>
        </a:p>
      </dgm:t>
    </dgm:pt>
    <dgm:pt modelId="{2B9544C6-15F9-4743-B142-A0CFCFF90EBB}" type="pres">
      <dgm:prSet presAssocID="{BBE13484-FB9C-4A2D-BD73-DF14137BC211}" presName="linear" presStyleCnt="0">
        <dgm:presLayoutVars>
          <dgm:animLvl val="lvl"/>
          <dgm:resizeHandles val="exact"/>
        </dgm:presLayoutVars>
      </dgm:prSet>
      <dgm:spPr/>
      <dgm:t>
        <a:bodyPr/>
        <a:lstStyle/>
        <a:p>
          <a:endParaRPr lang="tr-TR"/>
        </a:p>
      </dgm:t>
    </dgm:pt>
    <dgm:pt modelId="{BE4CE509-0D72-4C1E-BA57-B814FA22B5EC}" type="pres">
      <dgm:prSet presAssocID="{A1D88338-D25C-4760-AB82-0A6A7C94C0C8}" presName="parentText" presStyleLbl="node1" presStyleIdx="0" presStyleCnt="2">
        <dgm:presLayoutVars>
          <dgm:chMax val="0"/>
          <dgm:bulletEnabled val="1"/>
        </dgm:presLayoutVars>
      </dgm:prSet>
      <dgm:spPr/>
      <dgm:t>
        <a:bodyPr/>
        <a:lstStyle/>
        <a:p>
          <a:endParaRPr lang="tr-TR"/>
        </a:p>
      </dgm:t>
    </dgm:pt>
    <dgm:pt modelId="{D4E62C68-0328-4BFB-AA15-C72EB1FEBD14}" type="pres">
      <dgm:prSet presAssocID="{D4943F9C-8844-4B02-BFB5-768DACC9E155}" presName="spacer" presStyleCnt="0"/>
      <dgm:spPr/>
    </dgm:pt>
    <dgm:pt modelId="{CD1F47AF-0968-457A-9932-A59BD1E98BC5}" type="pres">
      <dgm:prSet presAssocID="{DA5B8C29-A83B-4DBC-932C-E5C6526B5EF2}" presName="parentText" presStyleLbl="node1" presStyleIdx="1" presStyleCnt="2">
        <dgm:presLayoutVars>
          <dgm:chMax val="0"/>
          <dgm:bulletEnabled val="1"/>
        </dgm:presLayoutVars>
      </dgm:prSet>
      <dgm:spPr/>
      <dgm:t>
        <a:bodyPr/>
        <a:lstStyle/>
        <a:p>
          <a:endParaRPr lang="tr-TR"/>
        </a:p>
      </dgm:t>
    </dgm:pt>
  </dgm:ptLst>
  <dgm:cxnLst>
    <dgm:cxn modelId="{E4BDDCE5-D1C5-4FDD-96A6-055334A98DC0}" srcId="{BBE13484-FB9C-4A2D-BD73-DF14137BC211}" destId="{A1D88338-D25C-4760-AB82-0A6A7C94C0C8}" srcOrd="0" destOrd="0" parTransId="{EBF949C6-A9A6-4879-8AB5-88239A5C8C7E}" sibTransId="{D4943F9C-8844-4B02-BFB5-768DACC9E155}"/>
    <dgm:cxn modelId="{3DD08C8A-4766-4571-9C04-B911D2E76EB7}" type="presOf" srcId="{A1D88338-D25C-4760-AB82-0A6A7C94C0C8}" destId="{BE4CE509-0D72-4C1E-BA57-B814FA22B5EC}" srcOrd="0" destOrd="0" presId="urn:microsoft.com/office/officeart/2005/8/layout/vList2"/>
    <dgm:cxn modelId="{B77AC6E4-A4AE-4E4D-A5B3-E7944A1DC1E3}" srcId="{BBE13484-FB9C-4A2D-BD73-DF14137BC211}" destId="{DA5B8C29-A83B-4DBC-932C-E5C6526B5EF2}" srcOrd="1" destOrd="0" parTransId="{9F439CA4-2472-4E14-9AE5-12E8F29955BA}" sibTransId="{BC1A4368-E6A5-4442-93E6-D856C21B13BC}"/>
    <dgm:cxn modelId="{76B8DADB-BE2C-47BC-869F-592CBAE27CA5}" type="presOf" srcId="{BBE13484-FB9C-4A2D-BD73-DF14137BC211}" destId="{2B9544C6-15F9-4743-B142-A0CFCFF90EBB}" srcOrd="0" destOrd="0" presId="urn:microsoft.com/office/officeart/2005/8/layout/vList2"/>
    <dgm:cxn modelId="{09031F15-EA5B-4B06-9FD6-77B811654DE0}" type="presOf" srcId="{DA5B8C29-A83B-4DBC-932C-E5C6526B5EF2}" destId="{CD1F47AF-0968-457A-9932-A59BD1E98BC5}" srcOrd="0" destOrd="0" presId="urn:microsoft.com/office/officeart/2005/8/layout/vList2"/>
    <dgm:cxn modelId="{626E629C-C4BA-4EB7-823F-449CBCE1C5EF}" type="presParOf" srcId="{2B9544C6-15F9-4743-B142-A0CFCFF90EBB}" destId="{BE4CE509-0D72-4C1E-BA57-B814FA22B5EC}" srcOrd="0" destOrd="0" presId="urn:microsoft.com/office/officeart/2005/8/layout/vList2"/>
    <dgm:cxn modelId="{09EF0FA9-3853-4FEF-AE45-CF55737B0242}" type="presParOf" srcId="{2B9544C6-15F9-4743-B142-A0CFCFF90EBB}" destId="{D4E62C68-0328-4BFB-AA15-C72EB1FEBD14}" srcOrd="1" destOrd="0" presId="urn:microsoft.com/office/officeart/2005/8/layout/vList2"/>
    <dgm:cxn modelId="{EDBD267F-AE50-4306-BF7E-B74613365362}" type="presParOf" srcId="{2B9544C6-15F9-4743-B142-A0CFCFF90EBB}" destId="{CD1F47AF-0968-457A-9932-A59BD1E98BC5}" srcOrd="2"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E6B9E-3E1F-4C0C-B653-92D6772B0FCC}">
      <dsp:nvSpPr>
        <dsp:cNvPr id="0" name=""/>
        <dsp:cNvSpPr/>
      </dsp:nvSpPr>
      <dsp:spPr>
        <a:xfrm>
          <a:off x="0" y="19759"/>
          <a:ext cx="5000124" cy="6364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Çevre Bir kuruluşun faaliyetleri içinde yürüttüğü ve aşağıdakileri içine alan ortamdır. </a:t>
          </a:r>
          <a:endParaRPr lang="en-US" sz="1600" kern="1200"/>
        </a:p>
      </dsp:txBody>
      <dsp:txXfrm>
        <a:off x="31070" y="50829"/>
        <a:ext cx="4937984" cy="574340"/>
      </dsp:txXfrm>
    </dsp:sp>
    <dsp:sp modelId="{7567AB77-14AD-4D3E-9458-A45F88B22ED1}">
      <dsp:nvSpPr>
        <dsp:cNvPr id="0" name=""/>
        <dsp:cNvSpPr/>
      </dsp:nvSpPr>
      <dsp:spPr>
        <a:xfrm>
          <a:off x="0" y="702319"/>
          <a:ext cx="5000124" cy="636480"/>
        </a:xfrm>
        <a:prstGeom prst="roundRect">
          <a:avLst/>
        </a:prstGeom>
        <a:gradFill rotWithShape="0">
          <a:gsLst>
            <a:gs pos="0">
              <a:schemeClr val="accent2">
                <a:hueOff val="920516"/>
                <a:satOff val="-2642"/>
                <a:lumOff val="-4230"/>
                <a:alphaOff val="0"/>
                <a:satMod val="103000"/>
                <a:lumMod val="102000"/>
                <a:tint val="94000"/>
              </a:schemeClr>
            </a:gs>
            <a:gs pos="50000">
              <a:schemeClr val="accent2">
                <a:hueOff val="920516"/>
                <a:satOff val="-2642"/>
                <a:lumOff val="-4230"/>
                <a:alphaOff val="0"/>
                <a:satMod val="110000"/>
                <a:lumMod val="100000"/>
                <a:shade val="100000"/>
              </a:schemeClr>
            </a:gs>
            <a:gs pos="100000">
              <a:schemeClr val="accent2">
                <a:hueOff val="920516"/>
                <a:satOff val="-2642"/>
                <a:lumOff val="-423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Hava </a:t>
          </a:r>
          <a:endParaRPr lang="en-US" sz="1600" kern="1200"/>
        </a:p>
      </dsp:txBody>
      <dsp:txXfrm>
        <a:off x="31070" y="733389"/>
        <a:ext cx="4937984" cy="574340"/>
      </dsp:txXfrm>
    </dsp:sp>
    <dsp:sp modelId="{29A9D8E6-DA38-42B4-ADBF-AA4EA29E7ECA}">
      <dsp:nvSpPr>
        <dsp:cNvPr id="0" name=""/>
        <dsp:cNvSpPr/>
      </dsp:nvSpPr>
      <dsp:spPr>
        <a:xfrm>
          <a:off x="0" y="1384879"/>
          <a:ext cx="5000124" cy="636480"/>
        </a:xfrm>
        <a:prstGeom prst="roundRect">
          <a:avLst/>
        </a:prstGeom>
        <a:gradFill rotWithShape="0">
          <a:gsLst>
            <a:gs pos="0">
              <a:schemeClr val="accent2">
                <a:hueOff val="1841033"/>
                <a:satOff val="-5284"/>
                <a:lumOff val="-8460"/>
                <a:alphaOff val="0"/>
                <a:satMod val="103000"/>
                <a:lumMod val="102000"/>
                <a:tint val="94000"/>
              </a:schemeClr>
            </a:gs>
            <a:gs pos="50000">
              <a:schemeClr val="accent2">
                <a:hueOff val="1841033"/>
                <a:satOff val="-5284"/>
                <a:lumOff val="-8460"/>
                <a:alphaOff val="0"/>
                <a:satMod val="110000"/>
                <a:lumMod val="100000"/>
                <a:shade val="100000"/>
              </a:schemeClr>
            </a:gs>
            <a:gs pos="100000">
              <a:schemeClr val="accent2">
                <a:hueOff val="1841033"/>
                <a:satOff val="-5284"/>
                <a:lumOff val="-846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Su </a:t>
          </a:r>
          <a:endParaRPr lang="en-US" sz="1600" kern="1200"/>
        </a:p>
      </dsp:txBody>
      <dsp:txXfrm>
        <a:off x="31070" y="1415949"/>
        <a:ext cx="4937984" cy="574340"/>
      </dsp:txXfrm>
    </dsp:sp>
    <dsp:sp modelId="{08156EAD-5C95-4B74-A75F-455F39FF270A}">
      <dsp:nvSpPr>
        <dsp:cNvPr id="0" name=""/>
        <dsp:cNvSpPr/>
      </dsp:nvSpPr>
      <dsp:spPr>
        <a:xfrm>
          <a:off x="0" y="2067439"/>
          <a:ext cx="5000124" cy="636480"/>
        </a:xfrm>
        <a:prstGeom prst="roundRect">
          <a:avLst/>
        </a:prstGeom>
        <a:gradFill rotWithShape="0">
          <a:gsLst>
            <a:gs pos="0">
              <a:schemeClr val="accent2">
                <a:hueOff val="2761549"/>
                <a:satOff val="-7926"/>
                <a:lumOff val="-12690"/>
                <a:alphaOff val="0"/>
                <a:satMod val="103000"/>
                <a:lumMod val="102000"/>
                <a:tint val="94000"/>
              </a:schemeClr>
            </a:gs>
            <a:gs pos="50000">
              <a:schemeClr val="accent2">
                <a:hueOff val="2761549"/>
                <a:satOff val="-7926"/>
                <a:lumOff val="-12690"/>
                <a:alphaOff val="0"/>
                <a:satMod val="110000"/>
                <a:lumMod val="100000"/>
                <a:shade val="100000"/>
              </a:schemeClr>
            </a:gs>
            <a:gs pos="100000">
              <a:schemeClr val="accent2">
                <a:hueOff val="2761549"/>
                <a:satOff val="-7926"/>
                <a:lumOff val="-126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Toprak </a:t>
          </a:r>
          <a:endParaRPr lang="en-US" sz="1600" kern="1200"/>
        </a:p>
      </dsp:txBody>
      <dsp:txXfrm>
        <a:off x="31070" y="2098509"/>
        <a:ext cx="4937984" cy="574340"/>
      </dsp:txXfrm>
    </dsp:sp>
    <dsp:sp modelId="{A0E9F6E9-4EEC-4836-805B-460E70B39634}">
      <dsp:nvSpPr>
        <dsp:cNvPr id="0" name=""/>
        <dsp:cNvSpPr/>
      </dsp:nvSpPr>
      <dsp:spPr>
        <a:xfrm>
          <a:off x="0" y="2749999"/>
          <a:ext cx="5000124" cy="636480"/>
        </a:xfrm>
        <a:prstGeom prst="roundRect">
          <a:avLst/>
        </a:prstGeom>
        <a:gradFill rotWithShape="0">
          <a:gsLst>
            <a:gs pos="0">
              <a:schemeClr val="accent2">
                <a:hueOff val="3682065"/>
                <a:satOff val="-10567"/>
                <a:lumOff val="-16919"/>
                <a:alphaOff val="0"/>
                <a:satMod val="103000"/>
                <a:lumMod val="102000"/>
                <a:tint val="94000"/>
              </a:schemeClr>
            </a:gs>
            <a:gs pos="50000">
              <a:schemeClr val="accent2">
                <a:hueOff val="3682065"/>
                <a:satOff val="-10567"/>
                <a:lumOff val="-16919"/>
                <a:alphaOff val="0"/>
                <a:satMod val="110000"/>
                <a:lumMod val="100000"/>
                <a:shade val="100000"/>
              </a:schemeClr>
            </a:gs>
            <a:gs pos="100000">
              <a:schemeClr val="accent2">
                <a:hueOff val="3682065"/>
                <a:satOff val="-10567"/>
                <a:lumOff val="-1691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Doğal Kaynaklar</a:t>
          </a:r>
          <a:endParaRPr lang="en-US" sz="1600" kern="1200"/>
        </a:p>
      </dsp:txBody>
      <dsp:txXfrm>
        <a:off x="31070" y="2781069"/>
        <a:ext cx="4937984" cy="574340"/>
      </dsp:txXfrm>
    </dsp:sp>
    <dsp:sp modelId="{8CE4E750-7F64-469E-BD14-ACC259B0B153}">
      <dsp:nvSpPr>
        <dsp:cNvPr id="0" name=""/>
        <dsp:cNvSpPr/>
      </dsp:nvSpPr>
      <dsp:spPr>
        <a:xfrm>
          <a:off x="0" y="3432560"/>
          <a:ext cx="5000124" cy="636480"/>
        </a:xfrm>
        <a:prstGeom prst="roundRect">
          <a:avLst/>
        </a:prstGeom>
        <a:gradFill rotWithShape="0">
          <a:gsLst>
            <a:gs pos="0">
              <a:schemeClr val="accent2">
                <a:hueOff val="4602581"/>
                <a:satOff val="-13209"/>
                <a:lumOff val="-21149"/>
                <a:alphaOff val="0"/>
                <a:satMod val="103000"/>
                <a:lumMod val="102000"/>
                <a:tint val="94000"/>
              </a:schemeClr>
            </a:gs>
            <a:gs pos="50000">
              <a:schemeClr val="accent2">
                <a:hueOff val="4602581"/>
                <a:satOff val="-13209"/>
                <a:lumOff val="-21149"/>
                <a:alphaOff val="0"/>
                <a:satMod val="110000"/>
                <a:lumMod val="100000"/>
                <a:shade val="100000"/>
              </a:schemeClr>
            </a:gs>
            <a:gs pos="100000">
              <a:schemeClr val="accent2">
                <a:hueOff val="4602581"/>
                <a:satOff val="-13209"/>
                <a:lumOff val="-2114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Bitki Örtüsü(Flora) </a:t>
          </a:r>
          <a:endParaRPr lang="en-US" sz="1600" kern="1200"/>
        </a:p>
      </dsp:txBody>
      <dsp:txXfrm>
        <a:off x="31070" y="3463630"/>
        <a:ext cx="4937984" cy="574340"/>
      </dsp:txXfrm>
    </dsp:sp>
    <dsp:sp modelId="{F6BA7F6D-06B3-4494-A7B2-64007A76005E}">
      <dsp:nvSpPr>
        <dsp:cNvPr id="0" name=""/>
        <dsp:cNvSpPr/>
      </dsp:nvSpPr>
      <dsp:spPr>
        <a:xfrm>
          <a:off x="0" y="4115120"/>
          <a:ext cx="5000124" cy="636480"/>
        </a:xfrm>
        <a:prstGeom prst="roundRect">
          <a:avLst/>
        </a:prstGeom>
        <a:gradFill rotWithShape="0">
          <a:gsLst>
            <a:gs pos="0">
              <a:schemeClr val="accent2">
                <a:hueOff val="5523098"/>
                <a:satOff val="-15851"/>
                <a:lumOff val="-25379"/>
                <a:alphaOff val="0"/>
                <a:satMod val="103000"/>
                <a:lumMod val="102000"/>
                <a:tint val="94000"/>
              </a:schemeClr>
            </a:gs>
            <a:gs pos="50000">
              <a:schemeClr val="accent2">
                <a:hueOff val="5523098"/>
                <a:satOff val="-15851"/>
                <a:lumOff val="-25379"/>
                <a:alphaOff val="0"/>
                <a:satMod val="110000"/>
                <a:lumMod val="100000"/>
                <a:shade val="100000"/>
              </a:schemeClr>
            </a:gs>
            <a:gs pos="100000">
              <a:schemeClr val="accent2">
                <a:hueOff val="5523098"/>
                <a:satOff val="-15851"/>
                <a:lumOff val="-2537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Hayvan Topluluğu(Fauna) </a:t>
          </a:r>
          <a:endParaRPr lang="en-US" sz="1600" kern="1200"/>
        </a:p>
      </dsp:txBody>
      <dsp:txXfrm>
        <a:off x="31070" y="4146190"/>
        <a:ext cx="4937984" cy="574340"/>
      </dsp:txXfrm>
    </dsp:sp>
    <dsp:sp modelId="{54F66538-FE58-457A-8A7E-4AE2029493BA}">
      <dsp:nvSpPr>
        <dsp:cNvPr id="0" name=""/>
        <dsp:cNvSpPr/>
      </dsp:nvSpPr>
      <dsp:spPr>
        <a:xfrm>
          <a:off x="0" y="4797680"/>
          <a:ext cx="5000124" cy="63648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tr-TR" sz="1600" kern="1200"/>
            <a:t>• İnsanlar ve bunlar arasındaki faaliyetler</a:t>
          </a:r>
          <a:endParaRPr lang="en-US" sz="1600" kern="1200"/>
        </a:p>
      </dsp:txBody>
      <dsp:txXfrm>
        <a:off x="31070" y="4828750"/>
        <a:ext cx="4937984" cy="5743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7B022-101C-4E54-B97E-BA07D4643666}">
      <dsp:nvSpPr>
        <dsp:cNvPr id="0" name=""/>
        <dsp:cNvSpPr/>
      </dsp:nvSpPr>
      <dsp:spPr>
        <a:xfrm>
          <a:off x="0" y="286733"/>
          <a:ext cx="5000124" cy="117475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Organizasyonun yönlendirici bir çevre politikası geliştirmesi</a:t>
          </a:r>
          <a:endParaRPr lang="en-US" sz="2100" kern="1200"/>
        </a:p>
      </dsp:txBody>
      <dsp:txXfrm>
        <a:off x="57347" y="344080"/>
        <a:ext cx="4885430" cy="1060059"/>
      </dsp:txXfrm>
    </dsp:sp>
    <dsp:sp modelId="{2BED1B36-9A8D-4321-9D5B-0B60B020907D}">
      <dsp:nvSpPr>
        <dsp:cNvPr id="0" name=""/>
        <dsp:cNvSpPr/>
      </dsp:nvSpPr>
      <dsp:spPr>
        <a:xfrm>
          <a:off x="0" y="1521966"/>
          <a:ext cx="5000124" cy="1174753"/>
        </a:xfrm>
        <a:prstGeom prst="roundRect">
          <a:avLst/>
        </a:prstGeom>
        <a:gradFill rotWithShape="0">
          <a:gsLst>
            <a:gs pos="0">
              <a:schemeClr val="accent2">
                <a:hueOff val="2147871"/>
                <a:satOff val="-6164"/>
                <a:lumOff val="-9870"/>
                <a:alphaOff val="0"/>
                <a:satMod val="103000"/>
                <a:lumMod val="102000"/>
                <a:tint val="94000"/>
              </a:schemeClr>
            </a:gs>
            <a:gs pos="50000">
              <a:schemeClr val="accent2">
                <a:hueOff val="2147871"/>
                <a:satOff val="-6164"/>
                <a:lumOff val="-9870"/>
                <a:alphaOff val="0"/>
                <a:satMod val="110000"/>
                <a:lumMod val="100000"/>
                <a:shade val="100000"/>
              </a:schemeClr>
            </a:gs>
            <a:gs pos="100000">
              <a:schemeClr val="accent2">
                <a:hueOff val="2147871"/>
                <a:satOff val="-6164"/>
                <a:lumOff val="-987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Üst yönetim hazırlarİlgili yasa ve düzenlemelere uyma, çevre performansını geliştirme, kirliliği önleme</a:t>
          </a:r>
          <a:endParaRPr lang="en-US" sz="2100" kern="1200"/>
        </a:p>
      </dsp:txBody>
      <dsp:txXfrm>
        <a:off x="57347" y="1579313"/>
        <a:ext cx="4885430" cy="1060059"/>
      </dsp:txXfrm>
    </dsp:sp>
    <dsp:sp modelId="{E8549051-5C9A-40DD-8EA8-8FEA3F443466}">
      <dsp:nvSpPr>
        <dsp:cNvPr id="0" name=""/>
        <dsp:cNvSpPr/>
      </dsp:nvSpPr>
      <dsp:spPr>
        <a:xfrm>
          <a:off x="0" y="2757199"/>
          <a:ext cx="5000124" cy="1174753"/>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Hedefler belirlenir</a:t>
          </a:r>
          <a:endParaRPr lang="en-US" sz="2100" kern="1200"/>
        </a:p>
      </dsp:txBody>
      <dsp:txXfrm>
        <a:off x="57347" y="2814546"/>
        <a:ext cx="4885430" cy="1060059"/>
      </dsp:txXfrm>
    </dsp:sp>
    <dsp:sp modelId="{0CE15A62-018F-43AB-BF1B-7A83170FC44B}">
      <dsp:nvSpPr>
        <dsp:cNvPr id="0" name=""/>
        <dsp:cNvSpPr/>
      </dsp:nvSpPr>
      <dsp:spPr>
        <a:xfrm>
          <a:off x="0" y="3992433"/>
          <a:ext cx="5000124" cy="1174753"/>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Çalışanlara ve topluma duyurulur.</a:t>
          </a:r>
          <a:endParaRPr lang="en-US" sz="2100" kern="1200"/>
        </a:p>
      </dsp:txBody>
      <dsp:txXfrm>
        <a:off x="57347" y="4049780"/>
        <a:ext cx="4885430" cy="106005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927C1-CB9C-48C2-A744-8F95FE10421B}">
      <dsp:nvSpPr>
        <dsp:cNvPr id="0" name=""/>
        <dsp:cNvSpPr/>
      </dsp:nvSpPr>
      <dsp:spPr>
        <a:xfrm>
          <a:off x="0" y="2663"/>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64FB67B-52B2-4F0E-88BC-FC0F82CDEABB}">
      <dsp:nvSpPr>
        <dsp:cNvPr id="0" name=""/>
        <dsp:cNvSpPr/>
      </dsp:nvSpPr>
      <dsp:spPr>
        <a:xfrm>
          <a:off x="0" y="2663"/>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Çevre Boyutları</a:t>
          </a:r>
          <a:endParaRPr lang="en-US" sz="2700" kern="1200"/>
        </a:p>
      </dsp:txBody>
      <dsp:txXfrm>
        <a:off x="0" y="2663"/>
        <a:ext cx="5000124" cy="1816197"/>
      </dsp:txXfrm>
    </dsp:sp>
    <dsp:sp modelId="{82CB0492-3FCE-4236-86D3-08E7332855E8}">
      <dsp:nvSpPr>
        <dsp:cNvPr id="0" name=""/>
        <dsp:cNvSpPr/>
      </dsp:nvSpPr>
      <dsp:spPr>
        <a:xfrm>
          <a:off x="0" y="1818861"/>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5A60461-3A37-433D-AE30-98EA0E4D26B5}">
      <dsp:nvSpPr>
        <dsp:cNvPr id="0" name=""/>
        <dsp:cNvSpPr/>
      </dsp:nvSpPr>
      <dsp:spPr>
        <a:xfrm>
          <a:off x="0" y="1818861"/>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➤Organizasyonun kontrol edebildiği ve çevre ile etkileşim gösterebilecek ürün, hizmet ve faaliyetlerinin belirlenmesi</a:t>
          </a:r>
          <a:endParaRPr lang="en-US" sz="2700" kern="1200"/>
        </a:p>
      </dsp:txBody>
      <dsp:txXfrm>
        <a:off x="0" y="1818861"/>
        <a:ext cx="5000124" cy="1816197"/>
      </dsp:txXfrm>
    </dsp:sp>
    <dsp:sp modelId="{F8E71C09-0C89-4D3B-8774-3E20F5046ABD}">
      <dsp:nvSpPr>
        <dsp:cNvPr id="0" name=""/>
        <dsp:cNvSpPr/>
      </dsp:nvSpPr>
      <dsp:spPr>
        <a:xfrm>
          <a:off x="0" y="3635058"/>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8F26FC7-3ED8-42F7-80A1-1E97F3A4E8E7}">
      <dsp:nvSpPr>
        <dsp:cNvPr id="0" name=""/>
        <dsp:cNvSpPr/>
      </dsp:nvSpPr>
      <dsp:spPr>
        <a:xfrm>
          <a:off x="0" y="3635058"/>
          <a:ext cx="5000124"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tr-TR" sz="2700" kern="1200"/>
            <a:t>➤Çevre üzerinde önemli etkisi olan boyutların diğerlerinden ayrılması</a:t>
          </a:r>
          <a:endParaRPr lang="en-US" sz="2700" kern="1200"/>
        </a:p>
      </dsp:txBody>
      <dsp:txXfrm>
        <a:off x="0" y="3635058"/>
        <a:ext cx="5000124" cy="18161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25FB6-C2B2-4D0D-AE54-585E7A33D6D4}">
      <dsp:nvSpPr>
        <dsp:cNvPr id="0" name=""/>
        <dsp:cNvSpPr/>
      </dsp:nvSpPr>
      <dsp:spPr>
        <a:xfrm>
          <a:off x="0" y="496062"/>
          <a:ext cx="5000124" cy="143734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Kanuni ve Diğer Şartlar</a:t>
          </a:r>
          <a:endParaRPr lang="en-US" sz="2600" kern="1200"/>
        </a:p>
      </dsp:txBody>
      <dsp:txXfrm>
        <a:off x="70165" y="566227"/>
        <a:ext cx="4859794" cy="1297015"/>
      </dsp:txXfrm>
    </dsp:sp>
    <dsp:sp modelId="{37FF5777-1072-40AB-9151-A9E224C32444}">
      <dsp:nvSpPr>
        <dsp:cNvPr id="0" name=""/>
        <dsp:cNvSpPr/>
      </dsp:nvSpPr>
      <dsp:spPr>
        <a:xfrm>
          <a:off x="0" y="2008287"/>
          <a:ext cx="5000124" cy="1437345"/>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Bu çevre boyutları ile ilgili olarak var olan kanuni şartlar ve düzenlemelerin belirlenmesi</a:t>
          </a:r>
          <a:endParaRPr lang="en-US" sz="2600" kern="1200"/>
        </a:p>
      </dsp:txBody>
      <dsp:txXfrm>
        <a:off x="70165" y="2078452"/>
        <a:ext cx="4859794" cy="1297015"/>
      </dsp:txXfrm>
    </dsp:sp>
    <dsp:sp modelId="{CB7FBCDD-68CA-4FDF-8B62-B13C8FB25656}">
      <dsp:nvSpPr>
        <dsp:cNvPr id="0" name=""/>
        <dsp:cNvSpPr/>
      </dsp:nvSpPr>
      <dsp:spPr>
        <a:xfrm>
          <a:off x="0" y="3520512"/>
          <a:ext cx="5000124" cy="1437345"/>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tr-TR" sz="2600" kern="1200"/>
            <a:t>Tabi olunan yasal ve diğer çevre koruma koşulları, sektör kodları, rehberler vb. izlenmesi gerekir.</a:t>
          </a:r>
          <a:endParaRPr lang="en-US" sz="2600" kern="1200"/>
        </a:p>
      </dsp:txBody>
      <dsp:txXfrm>
        <a:off x="70165" y="3590677"/>
        <a:ext cx="4859794" cy="12970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997C2-0B45-46DA-B978-7B536208C9FE}">
      <dsp:nvSpPr>
        <dsp:cNvPr id="0" name=""/>
        <dsp:cNvSpPr/>
      </dsp:nvSpPr>
      <dsp:spPr>
        <a:xfrm>
          <a:off x="0" y="178610"/>
          <a:ext cx="5000124" cy="249795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organizasyon içinde yer alan ilgili birimlerde çevre ile ilgili hedeflerin belirlenmesi</a:t>
          </a:r>
          <a:endParaRPr lang="en-US" sz="3500" kern="1200"/>
        </a:p>
      </dsp:txBody>
      <dsp:txXfrm>
        <a:off x="121940" y="300550"/>
        <a:ext cx="4756244" cy="2254070"/>
      </dsp:txXfrm>
    </dsp:sp>
    <dsp:sp modelId="{ADA16609-D6C1-40FB-B9B9-3E9D885EBBD9}">
      <dsp:nvSpPr>
        <dsp:cNvPr id="0" name=""/>
        <dsp:cNvSpPr/>
      </dsp:nvSpPr>
      <dsp:spPr>
        <a:xfrm>
          <a:off x="0" y="2777360"/>
          <a:ext cx="5000124" cy="249795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Çevre politikası ile tutarlı, sayısal, zaman sınırları olan, kirliliğin önlenmesi</a:t>
          </a:r>
          <a:endParaRPr lang="en-US" sz="3500" kern="1200"/>
        </a:p>
      </dsp:txBody>
      <dsp:txXfrm>
        <a:off x="121940" y="2899300"/>
        <a:ext cx="4756244" cy="22540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96D913-3247-4310-8F7E-2ACE3000A254}">
      <dsp:nvSpPr>
        <dsp:cNvPr id="0" name=""/>
        <dsp:cNvSpPr/>
      </dsp:nvSpPr>
      <dsp:spPr>
        <a:xfrm>
          <a:off x="0" y="75025"/>
          <a:ext cx="5669628" cy="199132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Çevre Yönetim Programları</a:t>
          </a:r>
          <a:endParaRPr lang="en-US" sz="2800" kern="1200"/>
        </a:p>
      </dsp:txBody>
      <dsp:txXfrm>
        <a:off x="97208" y="172233"/>
        <a:ext cx="5475212" cy="1796905"/>
      </dsp:txXfrm>
    </dsp:sp>
    <dsp:sp modelId="{CFD733B9-78AF-4DEE-B4D9-B2763D10927B}">
      <dsp:nvSpPr>
        <dsp:cNvPr id="0" name=""/>
        <dsp:cNvSpPr/>
      </dsp:nvSpPr>
      <dsp:spPr>
        <a:xfrm>
          <a:off x="0" y="2146987"/>
          <a:ext cx="5669628" cy="199132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Bu hedeflere ulaşmak için programların tespit edilmesi</a:t>
          </a:r>
          <a:endParaRPr lang="en-US" sz="2800" kern="1200"/>
        </a:p>
      </dsp:txBody>
      <dsp:txXfrm>
        <a:off x="97208" y="2244195"/>
        <a:ext cx="5475212" cy="1796905"/>
      </dsp:txXfrm>
    </dsp:sp>
    <dsp:sp modelId="{1393DBCC-24EE-4CFB-AEE0-A978289D03D2}">
      <dsp:nvSpPr>
        <dsp:cNvPr id="0" name=""/>
        <dsp:cNvSpPr/>
      </dsp:nvSpPr>
      <dsp:spPr>
        <a:xfrm>
          <a:off x="0" y="4218949"/>
          <a:ext cx="5669628" cy="199132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Sorumluların belirlenmesi, kriterlerin tespit edilmesi, yeni gelişmeler durumunda güncelleştirilmesi,</a:t>
          </a:r>
          <a:endParaRPr lang="en-US" sz="2800" kern="1200"/>
        </a:p>
      </dsp:txBody>
      <dsp:txXfrm>
        <a:off x="97208" y="4316157"/>
        <a:ext cx="5475212" cy="17969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2E3EED-D4DF-421A-A8DF-CDE0337E3F44}">
      <dsp:nvSpPr>
        <dsp:cNvPr id="0" name=""/>
        <dsp:cNvSpPr/>
      </dsp:nvSpPr>
      <dsp:spPr>
        <a:xfrm>
          <a:off x="0" y="429251"/>
          <a:ext cx="5000124" cy="87069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Yapı ve sorumluluk</a:t>
          </a:r>
          <a:endParaRPr lang="en-US" sz="2100" kern="1200"/>
        </a:p>
      </dsp:txBody>
      <dsp:txXfrm>
        <a:off x="42504" y="471755"/>
        <a:ext cx="4915116" cy="785691"/>
      </dsp:txXfrm>
    </dsp:sp>
    <dsp:sp modelId="{E9C4D3F1-A669-4D15-96FD-450440FA6CC8}">
      <dsp:nvSpPr>
        <dsp:cNvPr id="0" name=""/>
        <dsp:cNvSpPr/>
      </dsp:nvSpPr>
      <dsp:spPr>
        <a:xfrm>
          <a:off x="0" y="1360430"/>
          <a:ext cx="5000124" cy="870699"/>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➤Çevre yönetimini sağlamak için görev, sorumluluk ve yetkilerin tanımlanması</a:t>
          </a:r>
          <a:endParaRPr lang="en-US" sz="2100" kern="1200"/>
        </a:p>
      </dsp:txBody>
      <dsp:txXfrm>
        <a:off x="42504" y="1402934"/>
        <a:ext cx="4915116" cy="785691"/>
      </dsp:txXfrm>
    </dsp:sp>
    <dsp:sp modelId="{4AD79EA0-9890-4117-B2A9-F50B6456D31C}">
      <dsp:nvSpPr>
        <dsp:cNvPr id="0" name=""/>
        <dsp:cNvSpPr/>
      </dsp:nvSpPr>
      <dsp:spPr>
        <a:xfrm>
          <a:off x="0" y="2291610"/>
          <a:ext cx="5000124" cy="870699"/>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➤Yönetim temsilcisi, raporlama</a:t>
          </a:r>
          <a:endParaRPr lang="en-US" sz="2100" kern="1200"/>
        </a:p>
      </dsp:txBody>
      <dsp:txXfrm>
        <a:off x="42504" y="2334114"/>
        <a:ext cx="4915116" cy="785691"/>
      </dsp:txXfrm>
    </dsp:sp>
    <dsp:sp modelId="{520045D4-115D-4A07-B1DC-8A61BE306F5D}">
      <dsp:nvSpPr>
        <dsp:cNvPr id="0" name=""/>
        <dsp:cNvSpPr/>
      </dsp:nvSpPr>
      <dsp:spPr>
        <a:xfrm>
          <a:off x="0" y="3222789"/>
          <a:ext cx="5000124" cy="870699"/>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➤Organizasyon şeması</a:t>
          </a:r>
          <a:endParaRPr lang="en-US" sz="2100" kern="1200"/>
        </a:p>
      </dsp:txBody>
      <dsp:txXfrm>
        <a:off x="42504" y="3265293"/>
        <a:ext cx="4915116" cy="785691"/>
      </dsp:txXfrm>
    </dsp:sp>
    <dsp:sp modelId="{2C642D93-79CD-46C1-9A1E-570E21C09922}">
      <dsp:nvSpPr>
        <dsp:cNvPr id="0" name=""/>
        <dsp:cNvSpPr/>
      </dsp:nvSpPr>
      <dsp:spPr>
        <a:xfrm>
          <a:off x="0" y="4153969"/>
          <a:ext cx="5000124" cy="87069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kern="1200"/>
            <a:t>➤Taşeronlar</a:t>
          </a:r>
          <a:endParaRPr lang="en-US" sz="2100" kern="1200"/>
        </a:p>
      </dsp:txBody>
      <dsp:txXfrm>
        <a:off x="42504" y="4196473"/>
        <a:ext cx="4915116" cy="78569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E29DA-F752-4D69-9D16-E9D7BFAE3C41}">
      <dsp:nvSpPr>
        <dsp:cNvPr id="0" name=""/>
        <dsp:cNvSpPr/>
      </dsp:nvSpPr>
      <dsp:spPr>
        <a:xfrm>
          <a:off x="0" y="819984"/>
          <a:ext cx="5669628" cy="87837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Eğitim, bilinç ve ehliyet</a:t>
          </a:r>
          <a:endParaRPr lang="en-US" sz="2200" kern="1200"/>
        </a:p>
      </dsp:txBody>
      <dsp:txXfrm>
        <a:off x="42879" y="862863"/>
        <a:ext cx="5583870" cy="792619"/>
      </dsp:txXfrm>
    </dsp:sp>
    <dsp:sp modelId="{17DC2F52-6A76-4B11-88FF-842D0C2D3A7E}">
      <dsp:nvSpPr>
        <dsp:cNvPr id="0" name=""/>
        <dsp:cNvSpPr/>
      </dsp:nvSpPr>
      <dsp:spPr>
        <a:xfrm>
          <a:off x="0" y="1761722"/>
          <a:ext cx="5669628" cy="878377"/>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Potansiyel çevresel etkileri olan çalışanlara eğitim verilmesi</a:t>
          </a:r>
          <a:endParaRPr lang="en-US" sz="2200" kern="1200"/>
        </a:p>
      </dsp:txBody>
      <dsp:txXfrm>
        <a:off x="42879" y="1804601"/>
        <a:ext cx="5583870" cy="792619"/>
      </dsp:txXfrm>
    </dsp:sp>
    <dsp:sp modelId="{389775CB-01D7-40A6-87FA-ABCF2F78992E}">
      <dsp:nvSpPr>
        <dsp:cNvPr id="0" name=""/>
        <dsp:cNvSpPr/>
      </dsp:nvSpPr>
      <dsp:spPr>
        <a:xfrm>
          <a:off x="0" y="2703459"/>
          <a:ext cx="5669628" cy="878377"/>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İç ve dış eğitim ihtiyaçları</a:t>
          </a:r>
          <a:endParaRPr lang="en-US" sz="2200" kern="1200"/>
        </a:p>
      </dsp:txBody>
      <dsp:txXfrm>
        <a:off x="42879" y="2746338"/>
        <a:ext cx="5583870" cy="792619"/>
      </dsp:txXfrm>
    </dsp:sp>
    <dsp:sp modelId="{90DCAEE8-321E-494E-A030-0B8D752C6958}">
      <dsp:nvSpPr>
        <dsp:cNvPr id="0" name=""/>
        <dsp:cNvSpPr/>
      </dsp:nvSpPr>
      <dsp:spPr>
        <a:xfrm>
          <a:off x="0" y="3645197"/>
          <a:ext cx="5669628" cy="878377"/>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Çevreye etkisi olabilecek personel içim eğitim, tecrübe, uzmanlık</a:t>
          </a:r>
          <a:endParaRPr lang="en-US" sz="2200" kern="1200"/>
        </a:p>
      </dsp:txBody>
      <dsp:txXfrm>
        <a:off x="42879" y="3688076"/>
        <a:ext cx="5583870" cy="792619"/>
      </dsp:txXfrm>
    </dsp:sp>
    <dsp:sp modelId="{BCEF4467-775F-4966-A6F1-0A9F6A7B70B8}">
      <dsp:nvSpPr>
        <dsp:cNvPr id="0" name=""/>
        <dsp:cNvSpPr/>
      </dsp:nvSpPr>
      <dsp:spPr>
        <a:xfrm>
          <a:off x="0" y="4586934"/>
          <a:ext cx="5669628" cy="878377"/>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Tüm personel için ÇYS, çevre politikası, sorumluluklar, prosedürler ile ilgili eğitimler</a:t>
          </a:r>
          <a:endParaRPr lang="en-US" sz="2200" kern="1200"/>
        </a:p>
      </dsp:txBody>
      <dsp:txXfrm>
        <a:off x="42879" y="4629813"/>
        <a:ext cx="5583870" cy="79261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BBF34-6543-45E8-AEFD-8BA6F15CFA4A}">
      <dsp:nvSpPr>
        <dsp:cNvPr id="0" name=""/>
        <dsp:cNvSpPr/>
      </dsp:nvSpPr>
      <dsp:spPr>
        <a:xfrm>
          <a:off x="0" y="4592"/>
          <a:ext cx="4726201" cy="9782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F19A6DF-55BF-4B67-AA13-9092DAEEE5DD}">
      <dsp:nvSpPr>
        <dsp:cNvPr id="0" name=""/>
        <dsp:cNvSpPr/>
      </dsp:nvSpPr>
      <dsp:spPr>
        <a:xfrm>
          <a:off x="295926" y="224703"/>
          <a:ext cx="538048" cy="538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E4FDA-BA43-4C1B-A025-22023C534619}">
      <dsp:nvSpPr>
        <dsp:cNvPr id="0" name=""/>
        <dsp:cNvSpPr/>
      </dsp:nvSpPr>
      <dsp:spPr>
        <a:xfrm>
          <a:off x="1129902" y="4592"/>
          <a:ext cx="35962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tr-TR" sz="1800" kern="1200"/>
            <a:t>İletişim</a:t>
          </a:r>
          <a:endParaRPr lang="en-US" sz="1800" kern="1200"/>
        </a:p>
      </dsp:txBody>
      <dsp:txXfrm>
        <a:off x="1129902" y="4592"/>
        <a:ext cx="3596298" cy="978270"/>
      </dsp:txXfrm>
    </dsp:sp>
    <dsp:sp modelId="{ADE66EEA-B1B9-4E4A-9E21-C2E5EA8AE0E3}">
      <dsp:nvSpPr>
        <dsp:cNvPr id="0" name=""/>
        <dsp:cNvSpPr/>
      </dsp:nvSpPr>
      <dsp:spPr>
        <a:xfrm>
          <a:off x="0" y="1227431"/>
          <a:ext cx="4726201" cy="9782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CD95F0-AB1D-426D-8333-238948D1136F}">
      <dsp:nvSpPr>
        <dsp:cNvPr id="0" name=""/>
        <dsp:cNvSpPr/>
      </dsp:nvSpPr>
      <dsp:spPr>
        <a:xfrm>
          <a:off x="295926" y="1447541"/>
          <a:ext cx="538048" cy="538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19AEC2-75AA-4F41-8BC1-5176289B5CA0}">
      <dsp:nvSpPr>
        <dsp:cNvPr id="0" name=""/>
        <dsp:cNvSpPr/>
      </dsp:nvSpPr>
      <dsp:spPr>
        <a:xfrm>
          <a:off x="1129902" y="1227431"/>
          <a:ext cx="35962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tr-TR" sz="1800" kern="1200"/>
            <a:t>İç iletişimi sağlamak ve dış iletişimi yürütmek için prosedürler geliştirilmesi</a:t>
          </a:r>
          <a:endParaRPr lang="en-US" sz="1800" kern="1200"/>
        </a:p>
      </dsp:txBody>
      <dsp:txXfrm>
        <a:off x="1129902" y="1227431"/>
        <a:ext cx="3596298" cy="978270"/>
      </dsp:txXfrm>
    </dsp:sp>
    <dsp:sp modelId="{677482D9-0A8F-4725-9262-3243CB63381C}">
      <dsp:nvSpPr>
        <dsp:cNvPr id="0" name=""/>
        <dsp:cNvSpPr/>
      </dsp:nvSpPr>
      <dsp:spPr>
        <a:xfrm>
          <a:off x="0" y="2450269"/>
          <a:ext cx="4726201" cy="9782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EA41C2-0DDE-4124-9D23-C760E3207BBF}">
      <dsp:nvSpPr>
        <dsp:cNvPr id="0" name=""/>
        <dsp:cNvSpPr/>
      </dsp:nvSpPr>
      <dsp:spPr>
        <a:xfrm>
          <a:off x="295926" y="2670380"/>
          <a:ext cx="538048" cy="5380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0C3672-CF4A-4C3C-8FB5-95D19E58411A}">
      <dsp:nvSpPr>
        <dsp:cNvPr id="0" name=""/>
        <dsp:cNvSpPr/>
      </dsp:nvSpPr>
      <dsp:spPr>
        <a:xfrm>
          <a:off x="1129902" y="2450269"/>
          <a:ext cx="35962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tr-TR" sz="1800" kern="1200"/>
            <a:t>İç iletişim dış iletişim, şikayetlere cevap verme</a:t>
          </a:r>
          <a:endParaRPr lang="en-US" sz="1800" kern="1200"/>
        </a:p>
      </dsp:txBody>
      <dsp:txXfrm>
        <a:off x="1129902" y="2450269"/>
        <a:ext cx="3596298" cy="978270"/>
      </dsp:txXfrm>
    </dsp:sp>
    <dsp:sp modelId="{6F8D5561-5663-4D56-9496-361D700C3C25}">
      <dsp:nvSpPr>
        <dsp:cNvPr id="0" name=""/>
        <dsp:cNvSpPr/>
      </dsp:nvSpPr>
      <dsp:spPr>
        <a:xfrm>
          <a:off x="0" y="3673107"/>
          <a:ext cx="4726201" cy="9782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36A262-9770-4563-A17A-C2425B7496AA}">
      <dsp:nvSpPr>
        <dsp:cNvPr id="0" name=""/>
        <dsp:cNvSpPr/>
      </dsp:nvSpPr>
      <dsp:spPr>
        <a:xfrm>
          <a:off x="295926" y="3893218"/>
          <a:ext cx="538048" cy="5380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9FB46-0B45-45FF-8DE1-E233ECC7E2DB}">
      <dsp:nvSpPr>
        <dsp:cNvPr id="0" name=""/>
        <dsp:cNvSpPr/>
      </dsp:nvSpPr>
      <dsp:spPr>
        <a:xfrm>
          <a:off x="1129902" y="3673107"/>
          <a:ext cx="35962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tr-TR" sz="1800" kern="1200"/>
            <a:t>Toplum, çevre teşkilatları, müşteriler, tedarikçiler, taşeronlar</a:t>
          </a:r>
          <a:endParaRPr lang="en-US" sz="1800" kern="1200"/>
        </a:p>
      </dsp:txBody>
      <dsp:txXfrm>
        <a:off x="1129902" y="3673107"/>
        <a:ext cx="3596298" cy="978270"/>
      </dsp:txXfrm>
    </dsp:sp>
    <dsp:sp modelId="{77359A72-DDC9-4869-92F2-477BF2E01353}">
      <dsp:nvSpPr>
        <dsp:cNvPr id="0" name=""/>
        <dsp:cNvSpPr/>
      </dsp:nvSpPr>
      <dsp:spPr>
        <a:xfrm>
          <a:off x="0" y="4895945"/>
          <a:ext cx="4726201" cy="978270"/>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0B3CA2-A066-4315-8854-EA12EBFB60D1}">
      <dsp:nvSpPr>
        <dsp:cNvPr id="0" name=""/>
        <dsp:cNvSpPr/>
      </dsp:nvSpPr>
      <dsp:spPr>
        <a:xfrm>
          <a:off x="295926" y="5116056"/>
          <a:ext cx="538048" cy="53804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51F253-39D9-4B2F-8A9F-4FC726F647FE}">
      <dsp:nvSpPr>
        <dsp:cNvPr id="0" name=""/>
        <dsp:cNvSpPr/>
      </dsp:nvSpPr>
      <dsp:spPr>
        <a:xfrm>
          <a:off x="1129902" y="4895945"/>
          <a:ext cx="3596298" cy="978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534" tIns="103534" rIns="103534" bIns="103534" numCol="1" spcCol="1270" anchor="ctr" anchorCtr="0">
          <a:noAutofit/>
        </a:bodyPr>
        <a:lstStyle/>
        <a:p>
          <a:pPr marL="0" lvl="0" indent="0" algn="l" defTabSz="800100">
            <a:lnSpc>
              <a:spcPct val="90000"/>
            </a:lnSpc>
            <a:spcBef>
              <a:spcPct val="0"/>
            </a:spcBef>
            <a:spcAft>
              <a:spcPct val="35000"/>
            </a:spcAft>
            <a:buNone/>
          </a:pPr>
          <a:r>
            <a:rPr lang="tr-TR" sz="1800" kern="1200"/>
            <a:t>Lisans izin, raporlama, olaylar</a:t>
          </a:r>
          <a:endParaRPr lang="en-US" sz="1800" kern="1200"/>
        </a:p>
      </dsp:txBody>
      <dsp:txXfrm>
        <a:off x="1129902" y="4895945"/>
        <a:ext cx="3596298" cy="97827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D833B6-3E09-4747-ABFA-CB8FEEFD89CF}">
      <dsp:nvSpPr>
        <dsp:cNvPr id="0" name=""/>
        <dsp:cNvSpPr/>
      </dsp:nvSpPr>
      <dsp:spPr>
        <a:xfrm>
          <a:off x="0" y="842404"/>
          <a:ext cx="4726201" cy="9945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Çevre Yönetim Sistemi Dokümantasyonu</a:t>
          </a:r>
          <a:endParaRPr lang="en-US" sz="2500" kern="1200"/>
        </a:p>
      </dsp:txBody>
      <dsp:txXfrm>
        <a:off x="48547" y="890951"/>
        <a:ext cx="4629107" cy="897406"/>
      </dsp:txXfrm>
    </dsp:sp>
    <dsp:sp modelId="{52B9BF10-EC76-4E8C-82B6-159831442314}">
      <dsp:nvSpPr>
        <dsp:cNvPr id="0" name=""/>
        <dsp:cNvSpPr/>
      </dsp:nvSpPr>
      <dsp:spPr>
        <a:xfrm>
          <a:off x="0" y="1908904"/>
          <a:ext cx="4726201" cy="99450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ÇYS bölümleri için dokümantasyonu oluşturulması</a:t>
          </a:r>
          <a:endParaRPr lang="en-US" sz="2500" kern="1200"/>
        </a:p>
      </dsp:txBody>
      <dsp:txXfrm>
        <a:off x="48547" y="1957451"/>
        <a:ext cx="4629107" cy="897406"/>
      </dsp:txXfrm>
    </dsp:sp>
    <dsp:sp modelId="{C9C57B9D-B9CD-47FD-8398-CBF5FFE082C1}">
      <dsp:nvSpPr>
        <dsp:cNvPr id="0" name=""/>
        <dsp:cNvSpPr/>
      </dsp:nvSpPr>
      <dsp:spPr>
        <a:xfrm>
          <a:off x="0" y="2975404"/>
          <a:ext cx="4726201" cy="99450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Prosedürler, acil durum planları, standartlar</a:t>
          </a:r>
          <a:endParaRPr lang="en-US" sz="2500" kern="1200"/>
        </a:p>
      </dsp:txBody>
      <dsp:txXfrm>
        <a:off x="48547" y="3023951"/>
        <a:ext cx="4629107" cy="897406"/>
      </dsp:txXfrm>
    </dsp:sp>
    <dsp:sp modelId="{673CCF7F-0E7C-4EC0-814E-3ED51DA7B28E}">
      <dsp:nvSpPr>
        <dsp:cNvPr id="0" name=""/>
        <dsp:cNvSpPr/>
      </dsp:nvSpPr>
      <dsp:spPr>
        <a:xfrm>
          <a:off x="0" y="4041904"/>
          <a:ext cx="4726201" cy="9945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Diğer yönetim sistemleri</a:t>
          </a:r>
          <a:endParaRPr lang="en-US" sz="2500" kern="1200"/>
        </a:p>
      </dsp:txBody>
      <dsp:txXfrm>
        <a:off x="48547" y="4090451"/>
        <a:ext cx="4629107" cy="89740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48F6D-B37D-40C1-BD27-870C4FAF8EF1}">
      <dsp:nvSpPr>
        <dsp:cNvPr id="0" name=""/>
        <dsp:cNvSpPr/>
      </dsp:nvSpPr>
      <dsp:spPr>
        <a:xfrm>
          <a:off x="0" y="242130"/>
          <a:ext cx="4204051" cy="121621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Doküman (Belge) Kontrolü</a:t>
          </a:r>
          <a:endParaRPr lang="en-US" sz="2200" kern="1200"/>
        </a:p>
      </dsp:txBody>
      <dsp:txXfrm>
        <a:off x="59371" y="301501"/>
        <a:ext cx="4085309" cy="1097473"/>
      </dsp:txXfrm>
    </dsp:sp>
    <dsp:sp modelId="{F39FEA8A-FF27-4365-909E-A0086C681356}">
      <dsp:nvSpPr>
        <dsp:cNvPr id="0" name=""/>
        <dsp:cNvSpPr/>
      </dsp:nvSpPr>
      <dsp:spPr>
        <a:xfrm>
          <a:off x="0" y="1521705"/>
          <a:ext cx="4204051" cy="1216215"/>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ÇYS için gerekli olan dokümantasyonun kontrolü için prosedürlerin oluşturulması</a:t>
          </a:r>
          <a:endParaRPr lang="en-US" sz="2200" kern="1200"/>
        </a:p>
      </dsp:txBody>
      <dsp:txXfrm>
        <a:off x="59371" y="1581076"/>
        <a:ext cx="4085309" cy="1097473"/>
      </dsp:txXfrm>
    </dsp:sp>
    <dsp:sp modelId="{67CB2CD5-F926-4D5D-8456-EC33DCF58A9F}">
      <dsp:nvSpPr>
        <dsp:cNvPr id="0" name=""/>
        <dsp:cNvSpPr/>
      </dsp:nvSpPr>
      <dsp:spPr>
        <a:xfrm>
          <a:off x="0" y="2801280"/>
          <a:ext cx="4204051" cy="1216215"/>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Okunaklı, kontrollü,Emre amade, geçerli</a:t>
          </a:r>
          <a:endParaRPr lang="en-US" sz="2200" kern="1200"/>
        </a:p>
      </dsp:txBody>
      <dsp:txXfrm>
        <a:off x="59371" y="2860651"/>
        <a:ext cx="4085309" cy="1097473"/>
      </dsp:txXfrm>
    </dsp:sp>
    <dsp:sp modelId="{FB0B2F2B-6CD0-4F07-A96A-E1B95B71C803}">
      <dsp:nvSpPr>
        <dsp:cNvPr id="0" name=""/>
        <dsp:cNvSpPr/>
      </dsp:nvSpPr>
      <dsp:spPr>
        <a:xfrm>
          <a:off x="0" y="4080855"/>
          <a:ext cx="4204051" cy="121621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Dış kaynaklı dokümanlar (yasa, önetmelik, uygulama teknik zorlukları)</a:t>
          </a:r>
          <a:endParaRPr lang="en-US" sz="2200" kern="1200"/>
        </a:p>
      </dsp:txBody>
      <dsp:txXfrm>
        <a:off x="59371" y="4140226"/>
        <a:ext cx="4085309" cy="10974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F621F-6264-48F6-82D6-3D9314F61D51}">
      <dsp:nvSpPr>
        <dsp:cNvPr id="0" name=""/>
        <dsp:cNvSpPr/>
      </dsp:nvSpPr>
      <dsp:spPr>
        <a:xfrm>
          <a:off x="0" y="404296"/>
          <a:ext cx="5000124" cy="87837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TC 207 / 1993 </a:t>
          </a:r>
          <a:endParaRPr lang="en-US" sz="2200" kern="1200"/>
        </a:p>
      </dsp:txBody>
      <dsp:txXfrm>
        <a:off x="42879" y="447175"/>
        <a:ext cx="4914366" cy="792619"/>
      </dsp:txXfrm>
    </dsp:sp>
    <dsp:sp modelId="{490101EE-3767-48D4-9210-C12E7A83B6A1}">
      <dsp:nvSpPr>
        <dsp:cNvPr id="0" name=""/>
        <dsp:cNvSpPr/>
      </dsp:nvSpPr>
      <dsp:spPr>
        <a:xfrm>
          <a:off x="0" y="1346033"/>
          <a:ext cx="5000124" cy="878377"/>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Amacı ‘’Çevre yönetim araç v sistemleri alanında standardizasyon sağlamaktır.’’ </a:t>
          </a:r>
          <a:endParaRPr lang="en-US" sz="2200" kern="1200"/>
        </a:p>
      </dsp:txBody>
      <dsp:txXfrm>
        <a:off x="42879" y="1388912"/>
        <a:ext cx="4914366" cy="792619"/>
      </dsp:txXfrm>
    </dsp:sp>
    <dsp:sp modelId="{D72BDD06-13A7-4041-BD9C-62A68AD5350D}">
      <dsp:nvSpPr>
        <dsp:cNvPr id="0" name=""/>
        <dsp:cNvSpPr/>
      </dsp:nvSpPr>
      <dsp:spPr>
        <a:xfrm>
          <a:off x="0" y="2287771"/>
          <a:ext cx="5000124" cy="878377"/>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72 üye ülke ve 40 organizasyon katılmaktadır.</a:t>
          </a:r>
          <a:endParaRPr lang="en-US" sz="2200" kern="1200"/>
        </a:p>
      </dsp:txBody>
      <dsp:txXfrm>
        <a:off x="42879" y="2330650"/>
        <a:ext cx="4914366" cy="792619"/>
      </dsp:txXfrm>
    </dsp:sp>
    <dsp:sp modelId="{E64186FD-21D3-4E55-8A5A-9EEE21BA2835}">
      <dsp:nvSpPr>
        <dsp:cNvPr id="0" name=""/>
        <dsp:cNvSpPr/>
      </dsp:nvSpPr>
      <dsp:spPr>
        <a:xfrm>
          <a:off x="0" y="3229508"/>
          <a:ext cx="5000124" cy="878377"/>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ISO 14000 serisini geliştirmektedir.</a:t>
          </a:r>
          <a:endParaRPr lang="en-US" sz="2200" kern="1200"/>
        </a:p>
      </dsp:txBody>
      <dsp:txXfrm>
        <a:off x="42879" y="3272387"/>
        <a:ext cx="4914366" cy="792619"/>
      </dsp:txXfrm>
    </dsp:sp>
    <dsp:sp modelId="{A1C6E061-A663-47F1-9784-5FAF2A69C53C}">
      <dsp:nvSpPr>
        <dsp:cNvPr id="0" name=""/>
        <dsp:cNvSpPr/>
      </dsp:nvSpPr>
      <dsp:spPr>
        <a:xfrm>
          <a:off x="0" y="4171246"/>
          <a:ext cx="5000124" cy="87837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tr-TR" sz="2200" kern="1200"/>
            <a:t>İlk ISO ISO 14000 standartları Eylül 1996’da yayınlanmıştır.</a:t>
          </a:r>
          <a:endParaRPr lang="en-US" sz="2200" kern="1200"/>
        </a:p>
      </dsp:txBody>
      <dsp:txXfrm>
        <a:off x="42879" y="4214125"/>
        <a:ext cx="4914366" cy="792619"/>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54E1B4-218D-4CFF-84C7-DD4AB2227E9D}">
      <dsp:nvSpPr>
        <dsp:cNvPr id="0" name=""/>
        <dsp:cNvSpPr/>
      </dsp:nvSpPr>
      <dsp:spPr>
        <a:xfrm>
          <a:off x="0" y="6006"/>
          <a:ext cx="5000124" cy="176596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İzleme ve Ölçme</a:t>
          </a:r>
          <a:endParaRPr lang="en-US" sz="2500" kern="1200"/>
        </a:p>
      </dsp:txBody>
      <dsp:txXfrm>
        <a:off x="86207" y="92213"/>
        <a:ext cx="4827710" cy="1593554"/>
      </dsp:txXfrm>
    </dsp:sp>
    <dsp:sp modelId="{9EDF406A-D7AE-4577-85CF-F0558ADE8F05}">
      <dsp:nvSpPr>
        <dsp:cNvPr id="0" name=""/>
        <dsp:cNvSpPr/>
      </dsp:nvSpPr>
      <dsp:spPr>
        <a:xfrm>
          <a:off x="0" y="1843975"/>
          <a:ext cx="5000124" cy="1765968"/>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Çevre üzerinde önemli etkisi olan operasyon ve aktivitelerin ölçülmesi - izlenmesi için prosedürler oluşturulması</a:t>
          </a:r>
          <a:endParaRPr lang="en-US" sz="2500" kern="1200"/>
        </a:p>
      </dsp:txBody>
      <dsp:txXfrm>
        <a:off x="86207" y="1930182"/>
        <a:ext cx="4827710" cy="1593554"/>
      </dsp:txXfrm>
    </dsp:sp>
    <dsp:sp modelId="{83A021AF-BBFE-41CF-BE62-AD148466994D}">
      <dsp:nvSpPr>
        <dsp:cNvPr id="0" name=""/>
        <dsp:cNvSpPr/>
      </dsp:nvSpPr>
      <dsp:spPr>
        <a:xfrm>
          <a:off x="0" y="3681944"/>
          <a:ext cx="5000124" cy="1765968"/>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tr-TR" sz="2500" kern="1200"/>
            <a:t>➤Performans izleme, kontrol sistemleri kalibrasyon, özel ölçümler, düzenli kayıtlar</a:t>
          </a:r>
          <a:endParaRPr lang="en-US" sz="2500" kern="1200"/>
        </a:p>
      </dsp:txBody>
      <dsp:txXfrm>
        <a:off x="86207" y="3768151"/>
        <a:ext cx="4827710" cy="1593554"/>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0434C-6B1E-4C3D-804B-8921A1C69D7A}">
      <dsp:nvSpPr>
        <dsp:cNvPr id="0" name=""/>
        <dsp:cNvSpPr/>
      </dsp:nvSpPr>
      <dsp:spPr>
        <a:xfrm>
          <a:off x="0" y="571635"/>
          <a:ext cx="5669628" cy="1658328"/>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Uygunsuzluklar, düzeltici ve önleyici faaliyetler</a:t>
          </a:r>
          <a:endParaRPr lang="en-US" sz="2900" kern="1200"/>
        </a:p>
      </dsp:txBody>
      <dsp:txXfrm>
        <a:off x="80953" y="652588"/>
        <a:ext cx="5507722" cy="1496422"/>
      </dsp:txXfrm>
    </dsp:sp>
    <dsp:sp modelId="{7AC226EC-FDFE-4A72-A31D-8763F58C9401}">
      <dsp:nvSpPr>
        <dsp:cNvPr id="0" name=""/>
        <dsp:cNvSpPr/>
      </dsp:nvSpPr>
      <dsp:spPr>
        <a:xfrm>
          <a:off x="0" y="2313484"/>
          <a:ext cx="5669628" cy="1658328"/>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➤Uygunsuzlukların tekrarını önlemek için prosedürlerin oluşturulması ve sürdürülmesi</a:t>
          </a:r>
          <a:endParaRPr lang="en-US" sz="2900" kern="1200"/>
        </a:p>
      </dsp:txBody>
      <dsp:txXfrm>
        <a:off x="80953" y="2394437"/>
        <a:ext cx="5507722" cy="1496422"/>
      </dsp:txXfrm>
    </dsp:sp>
    <dsp:sp modelId="{54D4B9B0-B728-48FA-BAF7-E629300F2CB7}">
      <dsp:nvSpPr>
        <dsp:cNvPr id="0" name=""/>
        <dsp:cNvSpPr/>
      </dsp:nvSpPr>
      <dsp:spPr>
        <a:xfrm>
          <a:off x="0" y="4055332"/>
          <a:ext cx="5669628" cy="1658328"/>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Temel sebepler, çevresel etkilerin en aza indirilmesi, düzeltici faaliyetler, prosedür değişiklikleri</a:t>
          </a:r>
          <a:endParaRPr lang="en-US" sz="2900" kern="1200"/>
        </a:p>
      </dsp:txBody>
      <dsp:txXfrm>
        <a:off x="80953" y="4136285"/>
        <a:ext cx="5507722" cy="149642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5ACA0-7A3E-427F-84C4-42FDE602F307}">
      <dsp:nvSpPr>
        <dsp:cNvPr id="0" name=""/>
        <dsp:cNvSpPr/>
      </dsp:nvSpPr>
      <dsp:spPr>
        <a:xfrm>
          <a:off x="0" y="767"/>
          <a:ext cx="5669628" cy="179536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0BBDC-CB1B-407B-A3B7-8F823CE905B0}">
      <dsp:nvSpPr>
        <dsp:cNvPr id="0" name=""/>
        <dsp:cNvSpPr/>
      </dsp:nvSpPr>
      <dsp:spPr>
        <a:xfrm>
          <a:off x="543096" y="404723"/>
          <a:ext cx="987448" cy="9874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AA1A52-02BD-4B1F-B131-F69921A41373}">
      <dsp:nvSpPr>
        <dsp:cNvPr id="0" name=""/>
        <dsp:cNvSpPr/>
      </dsp:nvSpPr>
      <dsp:spPr>
        <a:xfrm>
          <a:off x="2073641" y="767"/>
          <a:ext cx="3595986"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tr-TR" sz="1700" kern="1200"/>
            <a:t>Çevre yönetim Sistemi Denetimi</a:t>
          </a:r>
          <a:endParaRPr lang="en-US" sz="1700" kern="1200"/>
        </a:p>
      </dsp:txBody>
      <dsp:txXfrm>
        <a:off x="2073641" y="767"/>
        <a:ext cx="3595986" cy="1795360"/>
      </dsp:txXfrm>
    </dsp:sp>
    <dsp:sp modelId="{73DAFDF3-B717-422E-A7D9-B7A98020B467}">
      <dsp:nvSpPr>
        <dsp:cNvPr id="0" name=""/>
        <dsp:cNvSpPr/>
      </dsp:nvSpPr>
      <dsp:spPr>
        <a:xfrm>
          <a:off x="0" y="2244968"/>
          <a:ext cx="5669628" cy="179536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705136-6327-4C8B-B7A0-8A31EE62F3C7}">
      <dsp:nvSpPr>
        <dsp:cNvPr id="0" name=""/>
        <dsp:cNvSpPr/>
      </dsp:nvSpPr>
      <dsp:spPr>
        <a:xfrm>
          <a:off x="543096" y="2648924"/>
          <a:ext cx="987448" cy="9874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9D4DF0-7EFC-440E-930D-34DF6910C8ED}">
      <dsp:nvSpPr>
        <dsp:cNvPr id="0" name=""/>
        <dsp:cNvSpPr/>
      </dsp:nvSpPr>
      <dsp:spPr>
        <a:xfrm>
          <a:off x="2073641" y="2244968"/>
          <a:ext cx="3595986"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tr-TR" sz="1700" kern="1200"/>
            <a:t>➤Standarda uygunluk, doğru ve düzenli uygulamayı tespit etmek üzere periyodik ÇYS denetimlerinin yürütülmesi ile ilgi prosedürlerin mevcut olması</a:t>
          </a:r>
          <a:endParaRPr lang="en-US" sz="1700" kern="1200"/>
        </a:p>
      </dsp:txBody>
      <dsp:txXfrm>
        <a:off x="2073641" y="2244968"/>
        <a:ext cx="3595986" cy="1795360"/>
      </dsp:txXfrm>
    </dsp:sp>
    <dsp:sp modelId="{7A15400E-5C98-47B2-8D05-EB3250CB9E95}">
      <dsp:nvSpPr>
        <dsp:cNvPr id="0" name=""/>
        <dsp:cNvSpPr/>
      </dsp:nvSpPr>
      <dsp:spPr>
        <a:xfrm>
          <a:off x="0" y="4489169"/>
          <a:ext cx="5669628" cy="179536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DAD5F9-43C3-476B-80CF-629B86FC6C6D}">
      <dsp:nvSpPr>
        <dsp:cNvPr id="0" name=""/>
        <dsp:cNvSpPr/>
      </dsp:nvSpPr>
      <dsp:spPr>
        <a:xfrm>
          <a:off x="543096" y="4893125"/>
          <a:ext cx="987448" cy="9874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022F69-A03F-4F41-A778-78A5F2A05182}">
      <dsp:nvSpPr>
        <dsp:cNvPr id="0" name=""/>
        <dsp:cNvSpPr/>
      </dsp:nvSpPr>
      <dsp:spPr>
        <a:xfrm>
          <a:off x="2073641" y="4489169"/>
          <a:ext cx="3595986" cy="179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009" tIns="190009" rIns="190009" bIns="190009" numCol="1" spcCol="1270" anchor="ctr" anchorCtr="0">
          <a:noAutofit/>
        </a:bodyPr>
        <a:lstStyle/>
        <a:p>
          <a:pPr marL="0" lvl="0" indent="0" algn="l" defTabSz="755650">
            <a:lnSpc>
              <a:spcPct val="90000"/>
            </a:lnSpc>
            <a:spcBef>
              <a:spcPct val="0"/>
            </a:spcBef>
            <a:spcAft>
              <a:spcPct val="35000"/>
            </a:spcAft>
            <a:buNone/>
          </a:pPr>
          <a:r>
            <a:rPr lang="tr-TR" sz="1700" kern="1200"/>
            <a:t>Planlama, çevreye etki durumu, eğitilmiş tarafsız denetçi</a:t>
          </a:r>
          <a:endParaRPr lang="en-US" sz="1700" kern="1200"/>
        </a:p>
      </dsp:txBody>
      <dsp:txXfrm>
        <a:off x="2073641" y="4489169"/>
        <a:ext cx="3595986" cy="179536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11C5B0-E79C-4D3A-8505-48E9C8B2486F}">
      <dsp:nvSpPr>
        <dsp:cNvPr id="0" name=""/>
        <dsp:cNvSpPr/>
      </dsp:nvSpPr>
      <dsp:spPr>
        <a:xfrm>
          <a:off x="0" y="95181"/>
          <a:ext cx="5669628" cy="1977885"/>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Yönetimin Gözden Geçirmesi</a:t>
          </a:r>
          <a:endParaRPr lang="en-US" sz="2800" kern="1200"/>
        </a:p>
      </dsp:txBody>
      <dsp:txXfrm>
        <a:off x="96552" y="191733"/>
        <a:ext cx="5476524" cy="1784781"/>
      </dsp:txXfrm>
    </dsp:sp>
    <dsp:sp modelId="{28DF823E-1F11-406B-A955-DA75FCA6F18F}">
      <dsp:nvSpPr>
        <dsp:cNvPr id="0" name=""/>
        <dsp:cNvSpPr/>
      </dsp:nvSpPr>
      <dsp:spPr>
        <a:xfrm>
          <a:off x="0" y="2153706"/>
          <a:ext cx="5669628" cy="1977885"/>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Üst yönetim ÇYS uygulama ve etkinliğinin düzenli olarak gözden geçirilmesi. Bu gözden geçirme faaliyetinin dokümante edilmesi</a:t>
          </a:r>
          <a:endParaRPr lang="en-US" sz="2800" kern="1200"/>
        </a:p>
      </dsp:txBody>
      <dsp:txXfrm>
        <a:off x="96552" y="2250258"/>
        <a:ext cx="5476524" cy="1784781"/>
      </dsp:txXfrm>
    </dsp:sp>
    <dsp:sp modelId="{C915195A-EA08-4403-B7DF-D8158426624A}">
      <dsp:nvSpPr>
        <dsp:cNvPr id="0" name=""/>
        <dsp:cNvSpPr/>
      </dsp:nvSpPr>
      <dsp:spPr>
        <a:xfrm>
          <a:off x="0" y="4212231"/>
          <a:ext cx="5669628" cy="1977885"/>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kern="1200"/>
            <a:t>Politika, hedefler, sürekli gelişme, çevresel yönler, dokümantasyon, uygulama takibi.</a:t>
          </a:r>
          <a:endParaRPr lang="en-US" sz="2800" kern="1200"/>
        </a:p>
      </dsp:txBody>
      <dsp:txXfrm>
        <a:off x="96552" y="4308783"/>
        <a:ext cx="5476524" cy="17847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97576A-7E8D-402D-AFDF-E17B60B7F9F4}">
      <dsp:nvSpPr>
        <dsp:cNvPr id="0" name=""/>
        <dsp:cNvSpPr/>
      </dsp:nvSpPr>
      <dsp:spPr>
        <a:xfrm>
          <a:off x="0" y="1127098"/>
          <a:ext cx="5669628" cy="73709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Yönetim desteği ve katılımı</a:t>
          </a:r>
          <a:endParaRPr lang="en-US" sz="3000" kern="1200"/>
        </a:p>
      </dsp:txBody>
      <dsp:txXfrm>
        <a:off x="35982" y="1163080"/>
        <a:ext cx="5597664" cy="665135"/>
      </dsp:txXfrm>
    </dsp:sp>
    <dsp:sp modelId="{3F60ED25-04BE-411B-A625-9FA670EB6023}">
      <dsp:nvSpPr>
        <dsp:cNvPr id="0" name=""/>
        <dsp:cNvSpPr/>
      </dsp:nvSpPr>
      <dsp:spPr>
        <a:xfrm>
          <a:off x="0" y="1950598"/>
          <a:ext cx="5669628" cy="737099"/>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Çalışanların katılımı</a:t>
          </a:r>
          <a:endParaRPr lang="en-US" sz="3000" kern="1200"/>
        </a:p>
      </dsp:txBody>
      <dsp:txXfrm>
        <a:off x="35982" y="1986580"/>
        <a:ext cx="5597664" cy="665135"/>
      </dsp:txXfrm>
    </dsp:sp>
    <dsp:sp modelId="{BA567961-FF05-4264-82C7-E3B6BBB1BD9F}">
      <dsp:nvSpPr>
        <dsp:cNvPr id="0" name=""/>
        <dsp:cNvSpPr/>
      </dsp:nvSpPr>
      <dsp:spPr>
        <a:xfrm>
          <a:off x="0" y="2774098"/>
          <a:ext cx="5669628" cy="73709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Mevcut sistemler</a:t>
          </a:r>
          <a:endParaRPr lang="en-US" sz="3000" kern="1200"/>
        </a:p>
      </dsp:txBody>
      <dsp:txXfrm>
        <a:off x="35982" y="2810080"/>
        <a:ext cx="5597664" cy="665135"/>
      </dsp:txXfrm>
    </dsp:sp>
    <dsp:sp modelId="{E4F5AA49-0B62-4562-98AF-8928030CCBBE}">
      <dsp:nvSpPr>
        <dsp:cNvPr id="0" name=""/>
        <dsp:cNvSpPr/>
      </dsp:nvSpPr>
      <dsp:spPr>
        <a:xfrm>
          <a:off x="0" y="3597598"/>
          <a:ext cx="5669628" cy="737099"/>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İş ile ilgili ihtiyaçlara odaklanma</a:t>
          </a:r>
          <a:endParaRPr lang="en-US" sz="3000" kern="1200"/>
        </a:p>
      </dsp:txBody>
      <dsp:txXfrm>
        <a:off x="35982" y="3633580"/>
        <a:ext cx="5597664" cy="665135"/>
      </dsp:txXfrm>
    </dsp:sp>
    <dsp:sp modelId="{E999E8C3-E4BA-44F7-BCD9-F00020151766}">
      <dsp:nvSpPr>
        <dsp:cNvPr id="0" name=""/>
        <dsp:cNvSpPr/>
      </dsp:nvSpPr>
      <dsp:spPr>
        <a:xfrm>
          <a:off x="0" y="4421098"/>
          <a:ext cx="5669628" cy="73709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tr-TR" sz="3000" kern="1200"/>
            <a:t>Doğru temsilci seçimi</a:t>
          </a:r>
          <a:endParaRPr lang="en-US" sz="3000" kern="1200"/>
        </a:p>
      </dsp:txBody>
      <dsp:txXfrm>
        <a:off x="35982" y="4457080"/>
        <a:ext cx="5597664" cy="66513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093B12-E99E-41D6-9CF0-9985F98C8325}">
      <dsp:nvSpPr>
        <dsp:cNvPr id="0" name=""/>
        <dsp:cNvSpPr/>
      </dsp:nvSpPr>
      <dsp:spPr>
        <a:xfrm>
          <a:off x="0" y="95158"/>
          <a:ext cx="5669628" cy="95822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1. Mevcut Sistemi Değerlendirin</a:t>
          </a:r>
          <a:endParaRPr lang="en-US" sz="2400" kern="1200"/>
        </a:p>
      </dsp:txBody>
      <dsp:txXfrm>
        <a:off x="46777" y="141935"/>
        <a:ext cx="5576074" cy="864675"/>
      </dsp:txXfrm>
    </dsp:sp>
    <dsp:sp modelId="{1B5F20B0-38B2-48A0-BDF1-A3BCB74C5BE2}">
      <dsp:nvSpPr>
        <dsp:cNvPr id="0" name=""/>
        <dsp:cNvSpPr/>
      </dsp:nvSpPr>
      <dsp:spPr>
        <a:xfrm>
          <a:off x="0" y="1122508"/>
          <a:ext cx="5669628" cy="958229"/>
        </a:xfrm>
        <a:prstGeom prst="roundRect">
          <a:avLst/>
        </a:prstGeom>
        <a:solidFill>
          <a:schemeClr val="accent2">
            <a:hueOff val="1288723"/>
            <a:satOff val="-3699"/>
            <a:lumOff val="-592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 ISO 14001'i Kullanın</a:t>
          </a:r>
          <a:endParaRPr lang="en-US" sz="2400" kern="1200"/>
        </a:p>
      </dsp:txBody>
      <dsp:txXfrm>
        <a:off x="46777" y="1169285"/>
        <a:ext cx="5576074" cy="864675"/>
      </dsp:txXfrm>
    </dsp:sp>
    <dsp:sp modelId="{329F4073-DA36-45A8-ADF3-7BD8771BB37D}">
      <dsp:nvSpPr>
        <dsp:cNvPr id="0" name=""/>
        <dsp:cNvSpPr/>
      </dsp:nvSpPr>
      <dsp:spPr>
        <a:xfrm>
          <a:off x="0" y="2149858"/>
          <a:ext cx="5669628" cy="958229"/>
        </a:xfrm>
        <a:prstGeom prst="roundRect">
          <a:avLst/>
        </a:prstGeom>
        <a:solidFill>
          <a:schemeClr val="accent2">
            <a:hueOff val="2577445"/>
            <a:satOff val="-7397"/>
            <a:lumOff val="-1184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 Sistemler yerli yerinde ve dokümanter midir?</a:t>
          </a:r>
          <a:endParaRPr lang="en-US" sz="2400" kern="1200"/>
        </a:p>
      </dsp:txBody>
      <dsp:txXfrm>
        <a:off x="46777" y="2196635"/>
        <a:ext cx="5576074" cy="864675"/>
      </dsp:txXfrm>
    </dsp:sp>
    <dsp:sp modelId="{BDDA6E48-CF99-4097-91EF-3E4B6198BC60}">
      <dsp:nvSpPr>
        <dsp:cNvPr id="0" name=""/>
        <dsp:cNvSpPr/>
      </dsp:nvSpPr>
      <dsp:spPr>
        <a:xfrm>
          <a:off x="0" y="3177208"/>
          <a:ext cx="5669628" cy="958229"/>
        </a:xfrm>
        <a:prstGeom prst="roundRect">
          <a:avLst/>
        </a:prstGeom>
        <a:solidFill>
          <a:schemeClr val="accent2">
            <a:hueOff val="3866169"/>
            <a:satOff val="-11096"/>
            <a:lumOff val="-1776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2. Çevresel boyutları tanımlayın</a:t>
          </a:r>
          <a:endParaRPr lang="en-US" sz="2400" kern="1200"/>
        </a:p>
      </dsp:txBody>
      <dsp:txXfrm>
        <a:off x="46777" y="3223985"/>
        <a:ext cx="5576074" cy="864675"/>
      </dsp:txXfrm>
    </dsp:sp>
    <dsp:sp modelId="{F434B428-C2A5-492C-9FB3-A7E572C1BD4E}">
      <dsp:nvSpPr>
        <dsp:cNvPr id="0" name=""/>
        <dsp:cNvSpPr/>
      </dsp:nvSpPr>
      <dsp:spPr>
        <a:xfrm>
          <a:off x="0" y="4204558"/>
          <a:ext cx="5669628" cy="958229"/>
        </a:xfrm>
        <a:prstGeom prst="roundRect">
          <a:avLst/>
        </a:prstGeom>
        <a:solidFill>
          <a:schemeClr val="accent2">
            <a:hueOff val="5154891"/>
            <a:satOff val="-14794"/>
            <a:lumOff val="-23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3. Önemli etkileri değerlendirin</a:t>
          </a:r>
          <a:endParaRPr lang="en-US" sz="2400" kern="1200"/>
        </a:p>
      </dsp:txBody>
      <dsp:txXfrm>
        <a:off x="46777" y="4251335"/>
        <a:ext cx="5576074" cy="864675"/>
      </dsp:txXfrm>
    </dsp:sp>
    <dsp:sp modelId="{9F912423-310D-401C-A399-0BF76D696E61}">
      <dsp:nvSpPr>
        <dsp:cNvPr id="0" name=""/>
        <dsp:cNvSpPr/>
      </dsp:nvSpPr>
      <dsp:spPr>
        <a:xfrm>
          <a:off x="0" y="5231908"/>
          <a:ext cx="5669628" cy="95822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tr-TR" sz="2400" kern="1200"/>
            <a:t>4. Çevre politikası oluşturun</a:t>
          </a:r>
          <a:endParaRPr lang="en-US" sz="2400" kern="1200"/>
        </a:p>
      </dsp:txBody>
      <dsp:txXfrm>
        <a:off x="46777" y="5278685"/>
        <a:ext cx="5576074" cy="86467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00748-ADBD-424B-9153-35149738AB62}">
      <dsp:nvSpPr>
        <dsp:cNvPr id="0" name=""/>
        <dsp:cNvSpPr/>
      </dsp:nvSpPr>
      <dsp:spPr>
        <a:xfrm>
          <a:off x="0" y="7068"/>
          <a:ext cx="5669628" cy="2021266"/>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5. Hedefleri oluşturun</a:t>
          </a:r>
          <a:endParaRPr lang="en-US" sz="3600" kern="1200"/>
        </a:p>
      </dsp:txBody>
      <dsp:txXfrm>
        <a:off x="98670" y="105738"/>
        <a:ext cx="5472288" cy="1823926"/>
      </dsp:txXfrm>
    </dsp:sp>
    <dsp:sp modelId="{36D69019-8158-48F0-A294-1546604194FC}">
      <dsp:nvSpPr>
        <dsp:cNvPr id="0" name=""/>
        <dsp:cNvSpPr/>
      </dsp:nvSpPr>
      <dsp:spPr>
        <a:xfrm>
          <a:off x="0" y="2132015"/>
          <a:ext cx="5669628" cy="2021266"/>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6. Çevre programları ve planlarını tanımlayın</a:t>
          </a:r>
          <a:endParaRPr lang="en-US" sz="3600" kern="1200"/>
        </a:p>
      </dsp:txBody>
      <dsp:txXfrm>
        <a:off x="98670" y="2230685"/>
        <a:ext cx="5472288" cy="1823926"/>
      </dsp:txXfrm>
    </dsp:sp>
    <dsp:sp modelId="{94ECF60F-227F-4ED8-AB25-88AA687D9A82}">
      <dsp:nvSpPr>
        <dsp:cNvPr id="0" name=""/>
        <dsp:cNvSpPr/>
      </dsp:nvSpPr>
      <dsp:spPr>
        <a:xfrm>
          <a:off x="0" y="4256961"/>
          <a:ext cx="5669628" cy="2021266"/>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tr-TR" sz="3600" kern="1200"/>
            <a:t>7. ÇYS'ni uygulamak ve geliştirmek için bir plan oluşturun</a:t>
          </a:r>
          <a:endParaRPr lang="en-US" sz="3600" kern="1200"/>
        </a:p>
      </dsp:txBody>
      <dsp:txXfrm>
        <a:off x="98670" y="4355631"/>
        <a:ext cx="5472288" cy="182392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C130C-5964-454C-B5FE-AE3A06917E0C}">
      <dsp:nvSpPr>
        <dsp:cNvPr id="0" name=""/>
        <dsp:cNvSpPr/>
      </dsp:nvSpPr>
      <dsp:spPr>
        <a:xfrm>
          <a:off x="0" y="828298"/>
          <a:ext cx="5669628" cy="14718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8. Çevre Programları üzerinde çalışın</a:t>
          </a:r>
          <a:endParaRPr lang="en-US" sz="3700" kern="1200"/>
        </a:p>
      </dsp:txBody>
      <dsp:txXfrm>
        <a:off x="71850" y="900148"/>
        <a:ext cx="5525928" cy="1328160"/>
      </dsp:txXfrm>
    </dsp:sp>
    <dsp:sp modelId="{F41F93C3-0785-4F74-A57E-CEDF7220FF25}">
      <dsp:nvSpPr>
        <dsp:cNvPr id="0" name=""/>
        <dsp:cNvSpPr/>
      </dsp:nvSpPr>
      <dsp:spPr>
        <a:xfrm>
          <a:off x="0" y="2406718"/>
          <a:ext cx="5669628" cy="147186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9. En iyi uygulamayı tespit için sistemleri analiz edin</a:t>
          </a:r>
          <a:endParaRPr lang="en-US" sz="3700" kern="1200"/>
        </a:p>
      </dsp:txBody>
      <dsp:txXfrm>
        <a:off x="71850" y="2478568"/>
        <a:ext cx="5525928" cy="1328160"/>
      </dsp:txXfrm>
    </dsp:sp>
    <dsp:sp modelId="{B804316F-ED5B-4A6F-AAAD-A19F7AC047D3}">
      <dsp:nvSpPr>
        <dsp:cNvPr id="0" name=""/>
        <dsp:cNvSpPr/>
      </dsp:nvSpPr>
      <dsp:spPr>
        <a:xfrm>
          <a:off x="0" y="3985138"/>
          <a:ext cx="5669628" cy="147186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tr-TR" sz="3700" kern="1200"/>
            <a:t>10. sistemleri dokümante edin</a:t>
          </a:r>
          <a:endParaRPr lang="en-US" sz="3700" kern="1200"/>
        </a:p>
      </dsp:txBody>
      <dsp:txXfrm>
        <a:off x="71850" y="4056988"/>
        <a:ext cx="5525928" cy="132816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E8E21B-1C37-442D-89DF-B2CB06959EBD}">
      <dsp:nvSpPr>
        <dsp:cNvPr id="0" name=""/>
        <dsp:cNvSpPr/>
      </dsp:nvSpPr>
      <dsp:spPr>
        <a:xfrm>
          <a:off x="0" y="80955"/>
          <a:ext cx="5669628" cy="115786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11. Çevre performansını ölçün</a:t>
          </a:r>
          <a:endParaRPr lang="en-US" sz="2900" kern="1200"/>
        </a:p>
      </dsp:txBody>
      <dsp:txXfrm>
        <a:off x="56522" y="137477"/>
        <a:ext cx="5556584" cy="1044817"/>
      </dsp:txXfrm>
    </dsp:sp>
    <dsp:sp modelId="{264EFA31-3897-4471-95E7-87520790854D}">
      <dsp:nvSpPr>
        <dsp:cNvPr id="0" name=""/>
        <dsp:cNvSpPr/>
      </dsp:nvSpPr>
      <dsp:spPr>
        <a:xfrm>
          <a:off x="0" y="1322336"/>
          <a:ext cx="5669628" cy="1157861"/>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Başlangıçta</a:t>
          </a:r>
          <a:endParaRPr lang="en-US" sz="2900" kern="1200"/>
        </a:p>
      </dsp:txBody>
      <dsp:txXfrm>
        <a:off x="56522" y="1378858"/>
        <a:ext cx="5556584" cy="1044817"/>
      </dsp:txXfrm>
    </dsp:sp>
    <dsp:sp modelId="{FEA0344C-984E-4570-A509-7EC2C8679DF1}">
      <dsp:nvSpPr>
        <dsp:cNvPr id="0" name=""/>
        <dsp:cNvSpPr/>
      </dsp:nvSpPr>
      <dsp:spPr>
        <a:xfrm>
          <a:off x="0" y="2563717"/>
          <a:ext cx="5669628" cy="1157861"/>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İlerlerken</a:t>
          </a:r>
          <a:endParaRPr lang="en-US" sz="2900" kern="1200"/>
        </a:p>
      </dsp:txBody>
      <dsp:txXfrm>
        <a:off x="56522" y="2620239"/>
        <a:ext cx="5556584" cy="1044817"/>
      </dsp:txXfrm>
    </dsp:sp>
    <dsp:sp modelId="{1FDA9668-C61B-4A53-8438-74CB9215348E}">
      <dsp:nvSpPr>
        <dsp:cNvPr id="0" name=""/>
        <dsp:cNvSpPr/>
      </dsp:nvSpPr>
      <dsp:spPr>
        <a:xfrm>
          <a:off x="0" y="3805099"/>
          <a:ext cx="5669628" cy="1157861"/>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12. İç denetimler yapın</a:t>
          </a:r>
          <a:endParaRPr lang="en-US" sz="2900" kern="1200"/>
        </a:p>
      </dsp:txBody>
      <dsp:txXfrm>
        <a:off x="56522" y="3861621"/>
        <a:ext cx="5556584" cy="1044817"/>
      </dsp:txXfrm>
    </dsp:sp>
    <dsp:sp modelId="{97F230E3-50E3-4560-AE76-003C12BAEB26}">
      <dsp:nvSpPr>
        <dsp:cNvPr id="0" name=""/>
        <dsp:cNvSpPr/>
      </dsp:nvSpPr>
      <dsp:spPr>
        <a:xfrm>
          <a:off x="0" y="5046480"/>
          <a:ext cx="5669628" cy="1157861"/>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kern="1200"/>
            <a:t>13. Yönetim gözden geçirmesi yapın</a:t>
          </a:r>
          <a:endParaRPr lang="en-US" sz="2900" kern="1200"/>
        </a:p>
      </dsp:txBody>
      <dsp:txXfrm>
        <a:off x="56522" y="5103002"/>
        <a:ext cx="5556584" cy="104481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C8A74-EBA2-4D94-BDD6-47323EB3A068}">
      <dsp:nvSpPr>
        <dsp:cNvPr id="0" name=""/>
        <dsp:cNvSpPr/>
      </dsp:nvSpPr>
      <dsp:spPr>
        <a:xfrm>
          <a:off x="0" y="230248"/>
          <a:ext cx="5669628" cy="285480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14. Ölçüm sistemlerini esas alarak düzeltici ve önleyici faaliyetler yürütün</a:t>
          </a:r>
          <a:endParaRPr lang="en-US" sz="4000" kern="1200"/>
        </a:p>
      </dsp:txBody>
      <dsp:txXfrm>
        <a:off x="139360" y="369608"/>
        <a:ext cx="5390908" cy="2576080"/>
      </dsp:txXfrm>
    </dsp:sp>
    <dsp:sp modelId="{895D5864-CA46-4B79-A8BD-D0B9ECC2B3D6}">
      <dsp:nvSpPr>
        <dsp:cNvPr id="0" name=""/>
        <dsp:cNvSpPr/>
      </dsp:nvSpPr>
      <dsp:spPr>
        <a:xfrm>
          <a:off x="0" y="3200248"/>
          <a:ext cx="5669628" cy="285480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tr-TR" sz="4000" kern="1200"/>
            <a:t>15. Gerektiğinde politika, hedef ve programları gözden geçirin ve revize edin</a:t>
          </a:r>
          <a:endParaRPr lang="en-US" sz="4000" kern="1200"/>
        </a:p>
      </dsp:txBody>
      <dsp:txXfrm>
        <a:off x="139360" y="3339608"/>
        <a:ext cx="5390908" cy="2576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4BF1D-CAB6-4FA8-9228-7C75E3F33659}">
      <dsp:nvSpPr>
        <dsp:cNvPr id="0" name=""/>
        <dsp:cNvSpPr/>
      </dsp:nvSpPr>
      <dsp:spPr>
        <a:xfrm>
          <a:off x="0" y="2663"/>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025B6FA-933B-4AD3-B6E8-ED4715ABAC03}">
      <dsp:nvSpPr>
        <dsp:cNvPr id="0" name=""/>
        <dsp:cNvSpPr/>
      </dsp:nvSpPr>
      <dsp:spPr>
        <a:xfrm>
          <a:off x="0" y="2663"/>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Tedarikçi </a:t>
          </a:r>
          <a:endParaRPr lang="en-US" sz="3600" kern="1200"/>
        </a:p>
      </dsp:txBody>
      <dsp:txXfrm>
        <a:off x="0" y="2663"/>
        <a:ext cx="5000124" cy="908098"/>
      </dsp:txXfrm>
    </dsp:sp>
    <dsp:sp modelId="{B95BF932-70D4-471A-A828-D09159F57194}">
      <dsp:nvSpPr>
        <dsp:cNvPr id="0" name=""/>
        <dsp:cNvSpPr/>
      </dsp:nvSpPr>
      <dsp:spPr>
        <a:xfrm>
          <a:off x="0" y="910762"/>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A78DEE2-45E3-428A-A33F-6CA1038D0374}">
      <dsp:nvSpPr>
        <dsp:cNvPr id="0" name=""/>
        <dsp:cNvSpPr/>
      </dsp:nvSpPr>
      <dsp:spPr>
        <a:xfrm>
          <a:off x="0" y="910762"/>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Müşteri</a:t>
          </a:r>
          <a:endParaRPr lang="en-US" sz="3600" kern="1200"/>
        </a:p>
      </dsp:txBody>
      <dsp:txXfrm>
        <a:off x="0" y="910762"/>
        <a:ext cx="5000124" cy="908098"/>
      </dsp:txXfrm>
    </dsp:sp>
    <dsp:sp modelId="{9B5A6D9C-D9A0-4FE5-82A2-8DCB21BEBE44}">
      <dsp:nvSpPr>
        <dsp:cNvPr id="0" name=""/>
        <dsp:cNvSpPr/>
      </dsp:nvSpPr>
      <dsp:spPr>
        <a:xfrm>
          <a:off x="0" y="1818861"/>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92DAFDC-3E81-463D-9FA1-0AE288EFAB92}">
      <dsp:nvSpPr>
        <dsp:cNvPr id="0" name=""/>
        <dsp:cNvSpPr/>
      </dsp:nvSpPr>
      <dsp:spPr>
        <a:xfrm>
          <a:off x="0" y="1818861"/>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Devlet </a:t>
          </a:r>
          <a:endParaRPr lang="en-US" sz="3600" kern="1200"/>
        </a:p>
      </dsp:txBody>
      <dsp:txXfrm>
        <a:off x="0" y="1818861"/>
        <a:ext cx="5000124" cy="908098"/>
      </dsp:txXfrm>
    </dsp:sp>
    <dsp:sp modelId="{F890B237-2D1E-456D-9F25-F089D1517236}">
      <dsp:nvSpPr>
        <dsp:cNvPr id="0" name=""/>
        <dsp:cNvSpPr/>
      </dsp:nvSpPr>
      <dsp:spPr>
        <a:xfrm>
          <a:off x="0" y="2726960"/>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7FA73E5-AB25-4B3F-B692-61D26BFCC1F2}">
      <dsp:nvSpPr>
        <dsp:cNvPr id="0" name=""/>
        <dsp:cNvSpPr/>
      </dsp:nvSpPr>
      <dsp:spPr>
        <a:xfrm>
          <a:off x="0" y="2726960"/>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Çevre Grupları </a:t>
          </a:r>
          <a:endParaRPr lang="en-US" sz="3600" kern="1200"/>
        </a:p>
      </dsp:txBody>
      <dsp:txXfrm>
        <a:off x="0" y="2726960"/>
        <a:ext cx="5000124" cy="908098"/>
      </dsp:txXfrm>
    </dsp:sp>
    <dsp:sp modelId="{858B6601-30DB-4357-A217-16CD9CE99391}">
      <dsp:nvSpPr>
        <dsp:cNvPr id="0" name=""/>
        <dsp:cNvSpPr/>
      </dsp:nvSpPr>
      <dsp:spPr>
        <a:xfrm>
          <a:off x="0" y="3635058"/>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44A5406-98E0-4DF8-927B-260047A64A89}">
      <dsp:nvSpPr>
        <dsp:cNvPr id="0" name=""/>
        <dsp:cNvSpPr/>
      </dsp:nvSpPr>
      <dsp:spPr>
        <a:xfrm>
          <a:off x="0" y="3635058"/>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Yaşayanlar </a:t>
          </a:r>
          <a:endParaRPr lang="en-US" sz="3600" kern="1200"/>
        </a:p>
      </dsp:txBody>
      <dsp:txXfrm>
        <a:off x="0" y="3635058"/>
        <a:ext cx="5000124" cy="908098"/>
      </dsp:txXfrm>
    </dsp:sp>
    <dsp:sp modelId="{67AD7EB5-6838-495E-87F1-FD805B81E924}">
      <dsp:nvSpPr>
        <dsp:cNvPr id="0" name=""/>
        <dsp:cNvSpPr/>
      </dsp:nvSpPr>
      <dsp:spPr>
        <a:xfrm>
          <a:off x="0" y="4543157"/>
          <a:ext cx="5000124"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95A4C05-E6F7-4437-995D-53F296E537EF}">
      <dsp:nvSpPr>
        <dsp:cNvPr id="0" name=""/>
        <dsp:cNvSpPr/>
      </dsp:nvSpPr>
      <dsp:spPr>
        <a:xfrm>
          <a:off x="0" y="4543157"/>
          <a:ext cx="5000124" cy="9080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tr-TR" sz="3600" kern="1200"/>
            <a:t>Uluslararası Anlaşmalar</a:t>
          </a:r>
          <a:endParaRPr lang="en-US" sz="3600" kern="1200"/>
        </a:p>
      </dsp:txBody>
      <dsp:txXfrm>
        <a:off x="0" y="4543157"/>
        <a:ext cx="5000124" cy="9080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16DA8-BAEC-419B-A418-07CFFCA9C5A4}">
      <dsp:nvSpPr>
        <dsp:cNvPr id="0" name=""/>
        <dsp:cNvSpPr/>
      </dsp:nvSpPr>
      <dsp:spPr>
        <a:xfrm>
          <a:off x="0" y="665"/>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550B52-3911-4B5E-ABEC-CF395371DDFE}">
      <dsp:nvSpPr>
        <dsp:cNvPr id="0" name=""/>
        <dsp:cNvSpPr/>
      </dsp:nvSpPr>
      <dsp:spPr>
        <a:xfrm>
          <a:off x="0" y="665"/>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Çevre yönetimi ve iş gereksinimlerinin bütünleşmesi imkanlarını arttırır. </a:t>
          </a:r>
          <a:endParaRPr lang="en-US" sz="2100" kern="1200"/>
        </a:p>
      </dsp:txBody>
      <dsp:txXfrm>
        <a:off x="0" y="665"/>
        <a:ext cx="5000124" cy="1090517"/>
      </dsp:txXfrm>
    </dsp:sp>
    <dsp:sp modelId="{A2D0E4EF-31D2-4F56-83C1-77E270243FA5}">
      <dsp:nvSpPr>
        <dsp:cNvPr id="0" name=""/>
        <dsp:cNvSpPr/>
      </dsp:nvSpPr>
      <dsp:spPr>
        <a:xfrm>
          <a:off x="0" y="1091183"/>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AFFA4EB-0B41-4669-9FCB-C1C6B03E6565}">
      <dsp:nvSpPr>
        <dsp:cNvPr id="0" name=""/>
        <dsp:cNvSpPr/>
      </dsp:nvSpPr>
      <dsp:spPr>
        <a:xfrm>
          <a:off x="0" y="1091183"/>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Üst yönetim tarafından bir çevre politikası belirlenmesi </a:t>
          </a:r>
          <a:endParaRPr lang="en-US" sz="2100" kern="1200"/>
        </a:p>
      </dsp:txBody>
      <dsp:txXfrm>
        <a:off x="0" y="1091183"/>
        <a:ext cx="5000124" cy="1090517"/>
      </dsp:txXfrm>
    </dsp:sp>
    <dsp:sp modelId="{4762FF35-887C-4991-BF71-8E2A8D29A225}">
      <dsp:nvSpPr>
        <dsp:cNvPr id="0" name=""/>
        <dsp:cNvSpPr/>
      </dsp:nvSpPr>
      <dsp:spPr>
        <a:xfrm>
          <a:off x="0" y="2181701"/>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919753F-4AF3-44D8-869E-C882AD187D9E}">
      <dsp:nvSpPr>
        <dsp:cNvPr id="0" name=""/>
        <dsp:cNvSpPr/>
      </dsp:nvSpPr>
      <dsp:spPr>
        <a:xfrm>
          <a:off x="0" y="2181701"/>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İşletme koşulları ve kontroller ile bunların çevresel konulara etki durumunun dikkate alınması</a:t>
          </a:r>
          <a:endParaRPr lang="en-US" sz="2100" kern="1200"/>
        </a:p>
      </dsp:txBody>
      <dsp:txXfrm>
        <a:off x="0" y="2181701"/>
        <a:ext cx="5000124" cy="1090517"/>
      </dsp:txXfrm>
    </dsp:sp>
    <dsp:sp modelId="{1ACF0DA5-C48B-478C-A5DA-A3692846CE42}">
      <dsp:nvSpPr>
        <dsp:cNvPr id="0" name=""/>
        <dsp:cNvSpPr/>
      </dsp:nvSpPr>
      <dsp:spPr>
        <a:xfrm>
          <a:off x="0" y="3272218"/>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B5D2A2-BE11-4C22-A018-EB25A5D73EDA}">
      <dsp:nvSpPr>
        <dsp:cNvPr id="0" name=""/>
        <dsp:cNvSpPr/>
      </dsp:nvSpPr>
      <dsp:spPr>
        <a:xfrm>
          <a:off x="0" y="3272218"/>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Uygulama sorunları ve gerekli yetkilerin belirlenmesi</a:t>
          </a:r>
          <a:endParaRPr lang="en-US" sz="2100" kern="1200"/>
        </a:p>
      </dsp:txBody>
      <dsp:txXfrm>
        <a:off x="0" y="3272218"/>
        <a:ext cx="5000124" cy="1090517"/>
      </dsp:txXfrm>
    </dsp:sp>
    <dsp:sp modelId="{74AE09B6-2628-4DA7-895E-0D18DD352E0D}">
      <dsp:nvSpPr>
        <dsp:cNvPr id="0" name=""/>
        <dsp:cNvSpPr/>
      </dsp:nvSpPr>
      <dsp:spPr>
        <a:xfrm>
          <a:off x="0" y="4362736"/>
          <a:ext cx="5000124" cy="0"/>
        </a:xfrm>
        <a:prstGeom prst="line">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w="12700" cap="flat" cmpd="sng" algn="ctr">
          <a:solidFill>
            <a:schemeClr val="dk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5C07BD-A250-4146-8227-4E40C55D00F6}">
      <dsp:nvSpPr>
        <dsp:cNvPr id="0" name=""/>
        <dsp:cNvSpPr/>
      </dsp:nvSpPr>
      <dsp:spPr>
        <a:xfrm>
          <a:off x="0" y="4362736"/>
          <a:ext cx="5000124" cy="1090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tr-TR" sz="2100" kern="1200"/>
            <a:t>Sistem sorunları çevre performansını değerlendirmek üzere periydik yönetimin gözden geçirmesi.</a:t>
          </a:r>
          <a:endParaRPr lang="en-US" sz="2100" kern="1200"/>
        </a:p>
      </dsp:txBody>
      <dsp:txXfrm>
        <a:off x="0" y="4362736"/>
        <a:ext cx="5000124" cy="10905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D2EBF-1E41-4E06-B666-66A80254C126}">
      <dsp:nvSpPr>
        <dsp:cNvPr id="0" name=""/>
        <dsp:cNvSpPr/>
      </dsp:nvSpPr>
      <dsp:spPr>
        <a:xfrm>
          <a:off x="0" y="79880"/>
          <a:ext cx="5000124" cy="12846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ISO 14000 Sürekli gelişmeye yöneliktir. ÇYS sistem ve çevre performansının aşağıdaki hususlar çevresinde sürekli iyileştirilmesi için tasarlanmıştır.</a:t>
          </a:r>
          <a:endParaRPr lang="en-US" sz="1800" kern="1200"/>
        </a:p>
      </dsp:txBody>
      <dsp:txXfrm>
        <a:off x="62712" y="142592"/>
        <a:ext cx="4874700" cy="1159235"/>
      </dsp:txXfrm>
    </dsp:sp>
    <dsp:sp modelId="{550DA77C-A147-4E67-ACF5-0091843C3E33}">
      <dsp:nvSpPr>
        <dsp:cNvPr id="0" name=""/>
        <dsp:cNvSpPr/>
      </dsp:nvSpPr>
      <dsp:spPr>
        <a:xfrm>
          <a:off x="0" y="1416380"/>
          <a:ext cx="5000124" cy="1284659"/>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Planların uygulanması ve faaliyetlerin yürütülmesi için zaman aralıklarının, yetkilerin ve sorumluların oluşturulması.</a:t>
          </a:r>
          <a:endParaRPr lang="en-US" sz="1800" kern="1200"/>
        </a:p>
      </dsp:txBody>
      <dsp:txXfrm>
        <a:off x="62712" y="1479092"/>
        <a:ext cx="4874700" cy="1159235"/>
      </dsp:txXfrm>
    </dsp:sp>
    <dsp:sp modelId="{78360DB9-EE12-4805-895B-68C501C145D2}">
      <dsp:nvSpPr>
        <dsp:cNvPr id="0" name=""/>
        <dsp:cNvSpPr/>
      </dsp:nvSpPr>
      <dsp:spPr>
        <a:xfrm>
          <a:off x="0" y="2752880"/>
          <a:ext cx="5000124" cy="1284659"/>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Periyodik uygunluk denetimlerinin yapılıp gerekli iyileştirilmelerin belirlenmesi</a:t>
          </a:r>
          <a:endParaRPr lang="en-US" sz="1800" kern="1200"/>
        </a:p>
      </dsp:txBody>
      <dsp:txXfrm>
        <a:off x="62712" y="2815592"/>
        <a:ext cx="4874700" cy="1159235"/>
      </dsp:txXfrm>
    </dsp:sp>
    <dsp:sp modelId="{19BA283E-2F2D-4F3E-AAD1-5BFBC5B5C751}">
      <dsp:nvSpPr>
        <dsp:cNvPr id="0" name=""/>
        <dsp:cNvSpPr/>
      </dsp:nvSpPr>
      <dsp:spPr>
        <a:xfrm>
          <a:off x="0" y="4089379"/>
          <a:ext cx="5000124" cy="1284659"/>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tr-TR" sz="1800" kern="1200"/>
            <a:t>Çevresel etkiler ile ilgili faaliyetlerin ölçümü ve izlenmesi</a:t>
          </a:r>
          <a:endParaRPr lang="en-US" sz="1800" kern="1200"/>
        </a:p>
      </dsp:txBody>
      <dsp:txXfrm>
        <a:off x="62712" y="4152091"/>
        <a:ext cx="4874700" cy="11592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9E3087-FBE8-4CFB-8BE4-7CA0350BC703}">
      <dsp:nvSpPr>
        <dsp:cNvPr id="0" name=""/>
        <dsp:cNvSpPr/>
      </dsp:nvSpPr>
      <dsp:spPr>
        <a:xfrm>
          <a:off x="0" y="84604"/>
          <a:ext cx="5000124" cy="127149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1. Planlama evresi </a:t>
          </a:r>
          <a:endParaRPr lang="en-US" sz="2300" kern="1200"/>
        </a:p>
      </dsp:txBody>
      <dsp:txXfrm>
        <a:off x="62069" y="146673"/>
        <a:ext cx="4875986" cy="1147359"/>
      </dsp:txXfrm>
    </dsp:sp>
    <dsp:sp modelId="{33E97903-1361-43BD-964E-A93AA9E63011}">
      <dsp:nvSpPr>
        <dsp:cNvPr id="0" name=""/>
        <dsp:cNvSpPr/>
      </dsp:nvSpPr>
      <dsp:spPr>
        <a:xfrm>
          <a:off x="0" y="1422342"/>
          <a:ext cx="5000124" cy="1271497"/>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Kuruluşların bütün amaç ve hedefleri belirlenir, uygulama yöntemleri geliştirilir. </a:t>
          </a:r>
          <a:endParaRPr lang="en-US" sz="2300" kern="1200"/>
        </a:p>
      </dsp:txBody>
      <dsp:txXfrm>
        <a:off x="62069" y="1484411"/>
        <a:ext cx="4875986" cy="1147359"/>
      </dsp:txXfrm>
    </dsp:sp>
    <dsp:sp modelId="{5090170E-5ADF-466B-88FF-0EF4A5CD188F}">
      <dsp:nvSpPr>
        <dsp:cNvPr id="0" name=""/>
        <dsp:cNvSpPr/>
      </dsp:nvSpPr>
      <dsp:spPr>
        <a:xfrm>
          <a:off x="0" y="2760080"/>
          <a:ext cx="5000124" cy="1271497"/>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2. Uygulama evresi </a:t>
          </a:r>
          <a:endParaRPr lang="en-US" sz="2300" kern="1200"/>
        </a:p>
      </dsp:txBody>
      <dsp:txXfrm>
        <a:off x="62069" y="2822149"/>
        <a:ext cx="4875986" cy="1147359"/>
      </dsp:txXfrm>
    </dsp:sp>
    <dsp:sp modelId="{77F4759D-AE2E-4681-89A4-348AF2228E17}">
      <dsp:nvSpPr>
        <dsp:cNvPr id="0" name=""/>
        <dsp:cNvSpPr/>
      </dsp:nvSpPr>
      <dsp:spPr>
        <a:xfrm>
          <a:off x="0" y="4097817"/>
          <a:ext cx="5000124" cy="127149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Planlar uygulanır ve üzerinde anlaşılan önlemler kuruluş hdefleri doğruştusunda alınır.</a:t>
          </a:r>
          <a:endParaRPr lang="en-US" sz="2300" kern="1200"/>
        </a:p>
      </dsp:txBody>
      <dsp:txXfrm>
        <a:off x="62069" y="4159886"/>
        <a:ext cx="4875986" cy="114735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EF6E9-7D0F-45C5-85B0-44342350B78E}">
      <dsp:nvSpPr>
        <dsp:cNvPr id="0" name=""/>
        <dsp:cNvSpPr/>
      </dsp:nvSpPr>
      <dsp:spPr>
        <a:xfrm>
          <a:off x="0" y="84604"/>
          <a:ext cx="5000124" cy="1271497"/>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3. Kontrol Evresi</a:t>
          </a:r>
          <a:endParaRPr lang="en-US" sz="2300" kern="1200"/>
        </a:p>
      </dsp:txBody>
      <dsp:txXfrm>
        <a:off x="62069" y="146673"/>
        <a:ext cx="4875986" cy="1147359"/>
      </dsp:txXfrm>
    </dsp:sp>
    <dsp:sp modelId="{5E88359D-B4ED-4E6B-A1B6-5C4E7D53F826}">
      <dsp:nvSpPr>
        <dsp:cNvPr id="0" name=""/>
        <dsp:cNvSpPr/>
      </dsp:nvSpPr>
      <dsp:spPr>
        <a:xfrm>
          <a:off x="0" y="1422342"/>
          <a:ext cx="5000124" cy="1271497"/>
        </a:xfrm>
        <a:prstGeom prst="roundRect">
          <a:avLst/>
        </a:prstGeom>
        <a:gradFill rotWithShape="0">
          <a:gsLst>
            <a:gs pos="0">
              <a:schemeClr val="accent5">
                <a:hueOff val="-4050717"/>
                <a:satOff val="-275"/>
                <a:lumOff val="654"/>
                <a:alphaOff val="0"/>
                <a:satMod val="103000"/>
                <a:lumMod val="102000"/>
                <a:tint val="94000"/>
              </a:schemeClr>
            </a:gs>
            <a:gs pos="50000">
              <a:schemeClr val="accent5">
                <a:hueOff val="-4050717"/>
                <a:satOff val="-275"/>
                <a:lumOff val="654"/>
                <a:alphaOff val="0"/>
                <a:satMod val="110000"/>
                <a:lumMod val="100000"/>
                <a:shade val="100000"/>
              </a:schemeClr>
            </a:gs>
            <a:gs pos="100000">
              <a:schemeClr val="accent5">
                <a:hueOff val="-4050717"/>
                <a:satOff val="-275"/>
                <a:lumOff val="65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 Plan dahilindeki faaliyetler etkinlik ve yeterlilik açısından değerlendirilip sonuçlar planla karşılaştırılır.</a:t>
          </a:r>
          <a:endParaRPr lang="en-US" sz="2300" kern="1200"/>
        </a:p>
      </dsp:txBody>
      <dsp:txXfrm>
        <a:off x="62069" y="1484411"/>
        <a:ext cx="4875986" cy="1147359"/>
      </dsp:txXfrm>
    </dsp:sp>
    <dsp:sp modelId="{A58C5947-BFA6-48F4-9AE6-35455F6C27BC}">
      <dsp:nvSpPr>
        <dsp:cNvPr id="0" name=""/>
        <dsp:cNvSpPr/>
      </dsp:nvSpPr>
      <dsp:spPr>
        <a:xfrm>
          <a:off x="0" y="2760080"/>
          <a:ext cx="5000124" cy="1271497"/>
        </a:xfrm>
        <a:prstGeom prst="roundRect">
          <a:avLst/>
        </a:prstGeom>
        <a:gradFill rotWithShape="0">
          <a:gsLst>
            <a:gs pos="0">
              <a:schemeClr val="accent5">
                <a:hueOff val="-8101434"/>
                <a:satOff val="-551"/>
                <a:lumOff val="1307"/>
                <a:alphaOff val="0"/>
                <a:satMod val="103000"/>
                <a:lumMod val="102000"/>
                <a:tint val="94000"/>
              </a:schemeClr>
            </a:gs>
            <a:gs pos="50000">
              <a:schemeClr val="accent5">
                <a:hueOff val="-8101434"/>
                <a:satOff val="-551"/>
                <a:lumOff val="1307"/>
                <a:alphaOff val="0"/>
                <a:satMod val="110000"/>
                <a:lumMod val="100000"/>
                <a:shade val="100000"/>
              </a:schemeClr>
            </a:gs>
            <a:gs pos="100000">
              <a:schemeClr val="accent5">
                <a:hueOff val="-8101434"/>
                <a:satOff val="-551"/>
                <a:lumOff val="13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4. İyileştirme evresi</a:t>
          </a:r>
          <a:endParaRPr lang="en-US" sz="2300" kern="1200"/>
        </a:p>
      </dsp:txBody>
      <dsp:txXfrm>
        <a:off x="62069" y="2822149"/>
        <a:ext cx="4875986" cy="1147359"/>
      </dsp:txXfrm>
    </dsp:sp>
    <dsp:sp modelId="{768398C3-0958-42D2-9A35-9C1D7309127D}">
      <dsp:nvSpPr>
        <dsp:cNvPr id="0" name=""/>
        <dsp:cNvSpPr/>
      </dsp:nvSpPr>
      <dsp:spPr>
        <a:xfrm>
          <a:off x="0" y="4097817"/>
          <a:ext cx="5000124" cy="1271497"/>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tr-TR" sz="2300" kern="1200"/>
            <a:t>.Belirlenen eksikler giderilir. Koşullara göre plan revize edilir.</a:t>
          </a:r>
          <a:endParaRPr lang="en-US" sz="2300" kern="1200"/>
        </a:p>
      </dsp:txBody>
      <dsp:txXfrm>
        <a:off x="62069" y="4159886"/>
        <a:ext cx="4875986" cy="11473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419D3A-8EF9-408C-BCF1-D505B3D1760F}">
      <dsp:nvSpPr>
        <dsp:cNvPr id="0" name=""/>
        <dsp:cNvSpPr/>
      </dsp:nvSpPr>
      <dsp:spPr>
        <a:xfrm>
          <a:off x="0" y="1805"/>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8606D-C73B-44A3-82D6-694CC23B8962}">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68FC70-93BF-4318-A8BB-519B4F76AEBB}">
      <dsp:nvSpPr>
        <dsp:cNvPr id="0" name=""/>
        <dsp:cNvSpPr/>
      </dsp:nvSpPr>
      <dsp:spPr>
        <a:xfrm>
          <a:off x="1057183" y="1805"/>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tr-TR" sz="2100" kern="1200"/>
            <a:t>Prensip 4= Ölçme ve Değerlendirme</a:t>
          </a:r>
          <a:endParaRPr lang="en-US" sz="2100" kern="1200"/>
        </a:p>
      </dsp:txBody>
      <dsp:txXfrm>
        <a:off x="1057183" y="1805"/>
        <a:ext cx="6829516" cy="915310"/>
      </dsp:txXfrm>
    </dsp:sp>
    <dsp:sp modelId="{BB6464B5-0089-43DA-930A-87F1707E75B6}">
      <dsp:nvSpPr>
        <dsp:cNvPr id="0" name=""/>
        <dsp:cNvSpPr/>
      </dsp:nvSpPr>
      <dsp:spPr>
        <a:xfrm>
          <a:off x="0" y="1145944"/>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B9CE04-3718-4388-B37E-69FB1D80EF9C}">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9D400E-E43F-4906-AA6E-2F49B9E658F0}">
      <dsp:nvSpPr>
        <dsp:cNvPr id="0" name=""/>
        <dsp:cNvSpPr/>
      </dsp:nvSpPr>
      <dsp:spPr>
        <a:xfrm>
          <a:off x="1057183" y="1145944"/>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tr-TR" sz="2100" kern="1200"/>
            <a:t>Organizasyonlar çevresel performanslarını  ölçmeli, izlemeli ve değerlendirmelidirler.</a:t>
          </a:r>
          <a:endParaRPr lang="en-US" sz="2100" kern="1200"/>
        </a:p>
      </dsp:txBody>
      <dsp:txXfrm>
        <a:off x="1057183" y="1145944"/>
        <a:ext cx="6829516" cy="915310"/>
      </dsp:txXfrm>
    </dsp:sp>
    <dsp:sp modelId="{38D67AA2-F1D0-4E57-911C-4710EB9E2AE0}">
      <dsp:nvSpPr>
        <dsp:cNvPr id="0" name=""/>
        <dsp:cNvSpPr/>
      </dsp:nvSpPr>
      <dsp:spPr>
        <a:xfrm>
          <a:off x="0" y="2290082"/>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893FAD-DA1A-4FE3-9A7B-A8730764BAA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B6F220-03BD-4A10-83B7-5C996615495B}">
      <dsp:nvSpPr>
        <dsp:cNvPr id="0" name=""/>
        <dsp:cNvSpPr/>
      </dsp:nvSpPr>
      <dsp:spPr>
        <a:xfrm>
          <a:off x="1057183" y="2290082"/>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tr-TR" sz="2100" kern="1200"/>
            <a:t>Prensip 5= Gözden Geçirme ve Düzeltme</a:t>
          </a:r>
          <a:endParaRPr lang="en-US" sz="2100" kern="1200"/>
        </a:p>
      </dsp:txBody>
      <dsp:txXfrm>
        <a:off x="1057183" y="2290082"/>
        <a:ext cx="6829516" cy="915310"/>
      </dsp:txXfrm>
    </dsp:sp>
    <dsp:sp modelId="{E04E0C0B-5712-41B0-9497-F232E9B2B604}">
      <dsp:nvSpPr>
        <dsp:cNvPr id="0" name=""/>
        <dsp:cNvSpPr/>
      </dsp:nvSpPr>
      <dsp:spPr>
        <a:xfrm>
          <a:off x="0" y="3434221"/>
          <a:ext cx="78867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7759E2-CB1A-401C-81A0-D6876F834D96}">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594705-31AD-41B3-B150-DC2639D964B7}">
      <dsp:nvSpPr>
        <dsp:cNvPr id="0" name=""/>
        <dsp:cNvSpPr/>
      </dsp:nvSpPr>
      <dsp:spPr>
        <a:xfrm>
          <a:off x="1057183" y="3434221"/>
          <a:ext cx="68295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33450">
            <a:lnSpc>
              <a:spcPct val="100000"/>
            </a:lnSpc>
            <a:spcBef>
              <a:spcPct val="0"/>
            </a:spcBef>
            <a:spcAft>
              <a:spcPct val="35000"/>
            </a:spcAft>
            <a:buNone/>
          </a:pPr>
          <a:r>
            <a:rPr lang="tr-TR" sz="2100" kern="1200"/>
            <a:t>Organizasyonlar ÇYS'ni çevre performanslarını bütünüyle düzelterek gözden geçirmeli ve sürekli iyileştirmelidir.</a:t>
          </a:r>
          <a:endParaRPr lang="en-US" sz="2100" kern="1200"/>
        </a:p>
      </dsp:txBody>
      <dsp:txXfrm>
        <a:off x="1057183" y="3434221"/>
        <a:ext cx="6829516" cy="91531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CE509-0D72-4C1E-BA57-B814FA22B5EC}">
      <dsp:nvSpPr>
        <dsp:cNvPr id="0" name=""/>
        <dsp:cNvSpPr/>
      </dsp:nvSpPr>
      <dsp:spPr>
        <a:xfrm>
          <a:off x="0" y="204203"/>
          <a:ext cx="5000124" cy="247235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Genel Şartlar </a:t>
          </a:r>
          <a:endParaRPr lang="en-US" sz="3500" kern="1200"/>
        </a:p>
      </dsp:txBody>
      <dsp:txXfrm>
        <a:off x="120690" y="324893"/>
        <a:ext cx="4758744" cy="2230976"/>
      </dsp:txXfrm>
    </dsp:sp>
    <dsp:sp modelId="{CD1F47AF-0968-457A-9932-A59BD1E98BC5}">
      <dsp:nvSpPr>
        <dsp:cNvPr id="0" name=""/>
        <dsp:cNvSpPr/>
      </dsp:nvSpPr>
      <dsp:spPr>
        <a:xfrm>
          <a:off x="0" y="2777360"/>
          <a:ext cx="5000124" cy="2472356"/>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tr-TR" sz="3500" kern="1200"/>
            <a:t>Kuruluş esasları bu maddede açıklanan bir ÇYS kurup bu sistemi idame ettirmelidir</a:t>
          </a:r>
          <a:endParaRPr lang="en-US" sz="3500" kern="1200"/>
        </a:p>
      </dsp:txBody>
      <dsp:txXfrm>
        <a:off x="120690" y="2898050"/>
        <a:ext cx="4758744" cy="22309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1A02109F-834D-FFBA-C760-D11F18F3E010}"/>
              </a:ext>
            </a:extLst>
          </p:cNvPr>
          <p:cNvSpPr>
            <a:spLocks noGrp="1"/>
          </p:cNvSpPr>
          <p:nvPr>
            <p:ph type="ctrTitle"/>
          </p:nvPr>
        </p:nvSpPr>
        <p:spPr>
          <a:xfrm>
            <a:off x="1143000" y="1122363"/>
            <a:ext cx="6858000" cy="2387600"/>
          </a:xfrm>
        </p:spPr>
        <p:txBody>
          <a:bodyPr anchor="b"/>
          <a:lstStyle>
            <a:lvl1pPr algn="ctr">
              <a:defRPr sz="4500"/>
            </a:lvl1pPr>
          </a:lstStyle>
          <a:p>
            <a:r>
              <a:rPr lang="tr-TR"/>
              <a:t>Asıl başlık stilini düzenlemek için tıklayın</a:t>
            </a:r>
          </a:p>
        </p:txBody>
      </p:sp>
      <p:sp>
        <p:nvSpPr>
          <p:cNvPr id="3" name="Alt Başlık 2">
            <a:extLst>
              <a:ext uri="{FF2B5EF4-FFF2-40B4-BE49-F238E27FC236}">
                <a16:creationId xmlns="" xmlns:a16="http://schemas.microsoft.com/office/drawing/2014/main" id="{39587BA0-A0EC-CA77-ADAD-8F7D496740C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p>
        </p:txBody>
      </p:sp>
      <p:sp>
        <p:nvSpPr>
          <p:cNvPr id="4" name="Veri Yer Tutucusu 3">
            <a:extLst>
              <a:ext uri="{FF2B5EF4-FFF2-40B4-BE49-F238E27FC236}">
                <a16:creationId xmlns="" xmlns:a16="http://schemas.microsoft.com/office/drawing/2014/main" id="{3677E08E-F8CE-7748-0D2A-D56CE402F868}"/>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3883CD4B-CE26-270E-7F20-B899BC51AB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BCCF34CA-6FE4-352D-6C43-B09F335A38BD}"/>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65147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02F1A269-0D96-580A-C7F0-22AACF791C6A}"/>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31B1A98E-7719-CD93-D1F1-46A90FD5C8D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CF8A7093-0ED1-B440-185B-2DC1C5D890FA}"/>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2441ED34-AD87-CA45-656A-EDD5B1B0775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3E74DC9B-A05A-BBCE-E2B2-B075A63FDA06}"/>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67533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 xmlns:a16="http://schemas.microsoft.com/office/drawing/2014/main" id="{811C630E-AA81-01EF-5923-40B00A6F8E7C}"/>
              </a:ext>
            </a:extLst>
          </p:cNvPr>
          <p:cNvSpPr>
            <a:spLocks noGrp="1"/>
          </p:cNvSpPr>
          <p:nvPr>
            <p:ph type="title" orient="vert"/>
          </p:nvPr>
        </p:nvSpPr>
        <p:spPr>
          <a:xfrm>
            <a:off x="6543675" y="365125"/>
            <a:ext cx="1971675" cy="5811838"/>
          </a:xfrm>
        </p:spPr>
        <p:txBody>
          <a:bodyPr vert="eaVert"/>
          <a:lstStyle/>
          <a:p>
            <a:r>
              <a:rPr lang="tr-TR"/>
              <a:t>Asıl başlık stilini düzenlemek için tıklayın</a:t>
            </a:r>
          </a:p>
        </p:txBody>
      </p:sp>
      <p:sp>
        <p:nvSpPr>
          <p:cNvPr id="3" name="Dikey Metin Yer Tutucusu 2">
            <a:extLst>
              <a:ext uri="{FF2B5EF4-FFF2-40B4-BE49-F238E27FC236}">
                <a16:creationId xmlns="" xmlns:a16="http://schemas.microsoft.com/office/drawing/2014/main" id="{F2FD74C6-8E32-DDCC-62EA-734C811154AB}"/>
              </a:ext>
            </a:extLst>
          </p:cNvPr>
          <p:cNvSpPr>
            <a:spLocks noGrp="1"/>
          </p:cNvSpPr>
          <p:nvPr>
            <p:ph type="body" orient="vert" idx="1"/>
          </p:nvPr>
        </p:nvSpPr>
        <p:spPr>
          <a:xfrm>
            <a:off x="628650" y="365125"/>
            <a:ext cx="5800725"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BEAEC036-006D-59A9-3006-6F91B595B8F7}"/>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FEAFD81C-5D05-41FE-372E-11D860CA1B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755DF1BE-EFA1-64EC-8B16-F0B787BDD835}"/>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129353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688C0E71-9463-45C4-7342-510EA3E51BD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DC8AF9B-2422-0393-9BFE-10E637CFD6C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D63D9C39-BE90-8EDA-0C93-CAAA3C0029B1}"/>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B33C411A-3899-B949-77AB-87C8D5C70E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C9B06EDD-3D97-FCB4-0BF4-22E3642F6D99}"/>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7058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4D1679F6-F5EE-F300-1E7C-A878669966DA}"/>
              </a:ext>
            </a:extLst>
          </p:cNvPr>
          <p:cNvSpPr>
            <a:spLocks noGrp="1"/>
          </p:cNvSpPr>
          <p:nvPr>
            <p:ph type="title"/>
          </p:nvPr>
        </p:nvSpPr>
        <p:spPr>
          <a:xfrm>
            <a:off x="623888" y="1709739"/>
            <a:ext cx="7886700" cy="2852737"/>
          </a:xfrm>
        </p:spPr>
        <p:txBody>
          <a:bodyPr anchor="b"/>
          <a:lstStyle>
            <a:lvl1pPr>
              <a:defRPr sz="4500"/>
            </a:lvl1pPr>
          </a:lstStyle>
          <a:p>
            <a:r>
              <a:rPr lang="tr-TR"/>
              <a:t>Asıl başlık stilini düzenlemek için tıklayın</a:t>
            </a:r>
          </a:p>
        </p:txBody>
      </p:sp>
      <p:sp>
        <p:nvSpPr>
          <p:cNvPr id="3" name="Metin Yer Tutucusu 2">
            <a:extLst>
              <a:ext uri="{FF2B5EF4-FFF2-40B4-BE49-F238E27FC236}">
                <a16:creationId xmlns="" xmlns:a16="http://schemas.microsoft.com/office/drawing/2014/main" id="{C21DD156-B17A-2B20-FC0B-DD9F32F63D2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 xmlns:a16="http://schemas.microsoft.com/office/drawing/2014/main" id="{B22CE536-63C3-C49A-5EAD-26323C69D49B}"/>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E4D4DC76-F418-4CDA-9DDF-18550B34D77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 xmlns:a16="http://schemas.microsoft.com/office/drawing/2014/main" id="{433AB483-19FC-A730-5568-2F951B0C47D4}"/>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756140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BD9CC493-0925-9EB9-9277-157EF833CAF4}"/>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98F9FFA7-6613-72B7-B307-EDB831EC8C22}"/>
              </a:ext>
            </a:extLst>
          </p:cNvPr>
          <p:cNvSpPr>
            <a:spLocks noGrp="1"/>
          </p:cNvSpPr>
          <p:nvPr>
            <p:ph sz="half" idx="1"/>
          </p:nvPr>
        </p:nvSpPr>
        <p:spPr>
          <a:xfrm>
            <a:off x="6286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 xmlns:a16="http://schemas.microsoft.com/office/drawing/2014/main" id="{E12D4F58-CFA4-7A84-82F2-5C780475D0EF}"/>
              </a:ext>
            </a:extLst>
          </p:cNvPr>
          <p:cNvSpPr>
            <a:spLocks noGrp="1"/>
          </p:cNvSpPr>
          <p:nvPr>
            <p:ph sz="half" idx="2"/>
          </p:nvPr>
        </p:nvSpPr>
        <p:spPr>
          <a:xfrm>
            <a:off x="4629150" y="1825625"/>
            <a:ext cx="38862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 xmlns:a16="http://schemas.microsoft.com/office/drawing/2014/main" id="{94972A6D-9ACD-A896-FB56-A217D00A96E2}"/>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6" name="Alt Bilgi Yer Tutucusu 5">
            <a:extLst>
              <a:ext uri="{FF2B5EF4-FFF2-40B4-BE49-F238E27FC236}">
                <a16:creationId xmlns="" xmlns:a16="http://schemas.microsoft.com/office/drawing/2014/main" id="{824A90CA-7753-E713-1AFC-F42045F0A9C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32752110-6C7B-BF37-74F5-BE8DFFACED09}"/>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22007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E1752C6B-19D0-CC84-87B6-E7AEA5756C0B}"/>
              </a:ext>
            </a:extLst>
          </p:cNvPr>
          <p:cNvSpPr>
            <a:spLocks noGrp="1"/>
          </p:cNvSpPr>
          <p:nvPr>
            <p:ph type="title"/>
          </p:nvPr>
        </p:nvSpPr>
        <p:spPr>
          <a:xfrm>
            <a:off x="629841" y="365126"/>
            <a:ext cx="7886700" cy="1325563"/>
          </a:xfrm>
        </p:spPr>
        <p:txBody>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14998C36-4B66-BC41-5E21-4F2AC822F9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İçerik Yer Tutucusu 3">
            <a:extLst>
              <a:ext uri="{FF2B5EF4-FFF2-40B4-BE49-F238E27FC236}">
                <a16:creationId xmlns="" xmlns:a16="http://schemas.microsoft.com/office/drawing/2014/main" id="{9F6C3759-419B-B602-588F-038E00C07105}"/>
              </a:ext>
            </a:extLst>
          </p:cNvPr>
          <p:cNvSpPr>
            <a:spLocks noGrp="1"/>
          </p:cNvSpPr>
          <p:nvPr>
            <p:ph sz="half" idx="2"/>
          </p:nvPr>
        </p:nvSpPr>
        <p:spPr>
          <a:xfrm>
            <a:off x="629842" y="2505075"/>
            <a:ext cx="3868340"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 xmlns:a16="http://schemas.microsoft.com/office/drawing/2014/main" id="{1BF203BF-9431-9F7F-F6F3-2E8D453D96F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İçerik Yer Tutucusu 5">
            <a:extLst>
              <a:ext uri="{FF2B5EF4-FFF2-40B4-BE49-F238E27FC236}">
                <a16:creationId xmlns="" xmlns:a16="http://schemas.microsoft.com/office/drawing/2014/main" id="{EB2113E2-630A-A98E-5D46-1C25A1E55400}"/>
              </a:ext>
            </a:extLst>
          </p:cNvPr>
          <p:cNvSpPr>
            <a:spLocks noGrp="1"/>
          </p:cNvSpPr>
          <p:nvPr>
            <p:ph sz="quarter" idx="4"/>
          </p:nvPr>
        </p:nvSpPr>
        <p:spPr>
          <a:xfrm>
            <a:off x="4629150" y="2505075"/>
            <a:ext cx="3887391"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 xmlns:a16="http://schemas.microsoft.com/office/drawing/2014/main" id="{24354060-D79A-86EE-FCF3-41C4775A1EC9}"/>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8" name="Alt Bilgi Yer Tutucusu 7">
            <a:extLst>
              <a:ext uri="{FF2B5EF4-FFF2-40B4-BE49-F238E27FC236}">
                <a16:creationId xmlns="" xmlns:a16="http://schemas.microsoft.com/office/drawing/2014/main" id="{055A74FA-7AD4-CF95-E88E-FCE89BB3AAE1}"/>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 xmlns:a16="http://schemas.microsoft.com/office/drawing/2014/main" id="{2A2BE482-650F-5765-F46A-A3DF349525BD}"/>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534431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235BC74-5DDA-BB3E-D390-023201491A5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 xmlns:a16="http://schemas.microsoft.com/office/drawing/2014/main" id="{A8896768-B06B-FA4B-D372-6DDBFF327C51}"/>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4" name="Alt Bilgi Yer Tutucusu 3">
            <a:extLst>
              <a:ext uri="{FF2B5EF4-FFF2-40B4-BE49-F238E27FC236}">
                <a16:creationId xmlns="" xmlns:a16="http://schemas.microsoft.com/office/drawing/2014/main" id="{AFBF13F9-58FB-3287-220E-6E07BB50447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 xmlns:a16="http://schemas.microsoft.com/office/drawing/2014/main" id="{1325CB4E-6E73-A677-E2FC-0BB48814A632}"/>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041737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 xmlns:a16="http://schemas.microsoft.com/office/drawing/2014/main" id="{4DB01B46-519B-848A-8E75-780B0744F69D}"/>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3" name="Alt Bilgi Yer Tutucusu 2">
            <a:extLst>
              <a:ext uri="{FF2B5EF4-FFF2-40B4-BE49-F238E27FC236}">
                <a16:creationId xmlns="" xmlns:a16="http://schemas.microsoft.com/office/drawing/2014/main" id="{56B0A98B-14FA-1D39-5DF7-1F53ADDF689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 xmlns:a16="http://schemas.microsoft.com/office/drawing/2014/main" id="{E7C167A5-B666-9248-81CE-1EC14ED0A40D}"/>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394983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D8DA8B67-0678-DDE9-9765-43811B4802EA}"/>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İçerik Yer Tutucusu 2">
            <a:extLst>
              <a:ext uri="{FF2B5EF4-FFF2-40B4-BE49-F238E27FC236}">
                <a16:creationId xmlns="" xmlns:a16="http://schemas.microsoft.com/office/drawing/2014/main" id="{87CA2AC6-2977-897F-A475-4A6A0CEB7A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 xmlns:a16="http://schemas.microsoft.com/office/drawing/2014/main" id="{464638E3-F760-D81A-1820-F0F06E5B07C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3935C57C-0622-F5F7-E3BB-8CE7E5495898}"/>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6" name="Alt Bilgi Yer Tutucusu 5">
            <a:extLst>
              <a:ext uri="{FF2B5EF4-FFF2-40B4-BE49-F238E27FC236}">
                <a16:creationId xmlns="" xmlns:a16="http://schemas.microsoft.com/office/drawing/2014/main" id="{B6031059-B8B5-B42F-CE5C-5A71DC4DF91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4774DA14-14B2-9A09-4E26-6E5F0225CC07}"/>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343894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FB904EC3-290D-919D-9BDA-AA9311DD79E0}"/>
              </a:ext>
            </a:extLst>
          </p:cNvPr>
          <p:cNvSpPr>
            <a:spLocks noGrp="1"/>
          </p:cNvSpPr>
          <p:nvPr>
            <p:ph type="title"/>
          </p:nvPr>
        </p:nvSpPr>
        <p:spPr>
          <a:xfrm>
            <a:off x="629841" y="457200"/>
            <a:ext cx="2949178" cy="1600200"/>
          </a:xfrm>
        </p:spPr>
        <p:txBody>
          <a:bodyPr anchor="b"/>
          <a:lstStyle>
            <a:lvl1pPr>
              <a:defRPr sz="2400"/>
            </a:lvl1pPr>
          </a:lstStyle>
          <a:p>
            <a:r>
              <a:rPr lang="tr-TR"/>
              <a:t>Asıl başlık stilini düzenlemek için tıklayın</a:t>
            </a:r>
          </a:p>
        </p:txBody>
      </p:sp>
      <p:sp>
        <p:nvSpPr>
          <p:cNvPr id="3" name="Resim Yer Tutucusu 2">
            <a:extLst>
              <a:ext uri="{FF2B5EF4-FFF2-40B4-BE49-F238E27FC236}">
                <a16:creationId xmlns="" xmlns:a16="http://schemas.microsoft.com/office/drawing/2014/main" id="{6AA4FA32-EF8E-8094-CB47-6E8B8822DD1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a:extLst>
              <a:ext uri="{FF2B5EF4-FFF2-40B4-BE49-F238E27FC236}">
                <a16:creationId xmlns="" xmlns:a16="http://schemas.microsoft.com/office/drawing/2014/main" id="{DFE3049E-1D55-F422-8AC0-D1D23EA75DC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Veri Yer Tutucusu 4">
            <a:extLst>
              <a:ext uri="{FF2B5EF4-FFF2-40B4-BE49-F238E27FC236}">
                <a16:creationId xmlns="" xmlns:a16="http://schemas.microsoft.com/office/drawing/2014/main" id="{2E750183-6926-DCDA-CF33-1A79176E1A18}"/>
              </a:ext>
            </a:extLst>
          </p:cNvPr>
          <p:cNvSpPr>
            <a:spLocks noGrp="1"/>
          </p:cNvSpPr>
          <p:nvPr>
            <p:ph type="dt" sz="half" idx="10"/>
          </p:nvPr>
        </p:nvSpPr>
        <p:spPr/>
        <p:txBody>
          <a:bodyPr/>
          <a:lstStyle/>
          <a:p>
            <a:fld id="{D9F75050-0E15-4C5B-92B0-66D068882F1F}" type="datetimeFigureOut">
              <a:rPr lang="tr-TR" smtClean="0"/>
              <a:pPr/>
              <a:t>31.10.2025</a:t>
            </a:fld>
            <a:endParaRPr lang="tr-TR"/>
          </a:p>
        </p:txBody>
      </p:sp>
      <p:sp>
        <p:nvSpPr>
          <p:cNvPr id="6" name="Alt Bilgi Yer Tutucusu 5">
            <a:extLst>
              <a:ext uri="{FF2B5EF4-FFF2-40B4-BE49-F238E27FC236}">
                <a16:creationId xmlns="" xmlns:a16="http://schemas.microsoft.com/office/drawing/2014/main" id="{0960D423-EE38-2803-D6BE-EA8AD7D20C2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 xmlns:a16="http://schemas.microsoft.com/office/drawing/2014/main" id="{117E98EF-5251-9AE0-83CD-0C1812BEEFFB}"/>
              </a:ext>
            </a:extLst>
          </p:cNvPr>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493317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 xmlns:a16="http://schemas.microsoft.com/office/drawing/2014/main" id="{86735C1E-D48F-5330-8943-77CEF11C011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 xmlns:a16="http://schemas.microsoft.com/office/drawing/2014/main" id="{49A90E03-7BD0-06A5-33CE-242E64718A7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 xmlns:a16="http://schemas.microsoft.com/office/drawing/2014/main" id="{A17AA3A6-0908-BE36-9F0A-BFD7A124EEB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D9F75050-0E15-4C5B-92B0-66D068882F1F}" type="datetimeFigureOut">
              <a:rPr lang="tr-TR" smtClean="0"/>
              <a:pPr/>
              <a:t>31.10.2025</a:t>
            </a:fld>
            <a:endParaRPr lang="tr-TR"/>
          </a:p>
        </p:txBody>
      </p:sp>
      <p:sp>
        <p:nvSpPr>
          <p:cNvPr id="5" name="Alt Bilgi Yer Tutucusu 4">
            <a:extLst>
              <a:ext uri="{FF2B5EF4-FFF2-40B4-BE49-F238E27FC236}">
                <a16:creationId xmlns="" xmlns:a16="http://schemas.microsoft.com/office/drawing/2014/main" id="{4F17BD82-FFD3-0DF5-997B-C88B0BD31A7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tr-TR"/>
          </a:p>
        </p:txBody>
      </p:sp>
      <p:sp>
        <p:nvSpPr>
          <p:cNvPr id="6" name="Slayt Numarası Yer Tutucusu 5">
            <a:extLst>
              <a:ext uri="{FF2B5EF4-FFF2-40B4-BE49-F238E27FC236}">
                <a16:creationId xmlns="" xmlns:a16="http://schemas.microsoft.com/office/drawing/2014/main" id="{495E3208-E7C1-AC7D-C134-5105965BED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B1DEFA8C-F947-479F-BE07-76B6B3F80BF1}" type="slidenum">
              <a:rPr lang="tr-TR" smtClean="0"/>
              <a:pPr/>
              <a:t>‹#›</a:t>
            </a:fld>
            <a:endParaRPr lang="tr-TR"/>
          </a:p>
        </p:txBody>
      </p:sp>
    </p:spTree>
    <p:extLst>
      <p:ext uri="{BB962C8B-B14F-4D97-AF65-F5344CB8AC3E}">
        <p14:creationId xmlns="" xmlns:p14="http://schemas.microsoft.com/office/powerpoint/2010/main" val="1030869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676A1B86-DC99-46B9-B5AA-A7E928EA9C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E9304FFE-74E9-4316-B822-F35A685E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ctrTitle"/>
          </p:nvPr>
        </p:nvSpPr>
        <p:spPr>
          <a:xfrm>
            <a:off x="3871912" y="1562669"/>
            <a:ext cx="4227085" cy="2456597"/>
          </a:xfrm>
        </p:spPr>
        <p:txBody>
          <a:bodyPr anchor="b">
            <a:normAutofit/>
          </a:bodyPr>
          <a:lstStyle/>
          <a:p>
            <a:r>
              <a:rPr lang="tr-TR" sz="3800">
                <a:solidFill>
                  <a:schemeClr val="tx1">
                    <a:lumMod val="85000"/>
                    <a:lumOff val="15000"/>
                  </a:schemeClr>
                </a:solidFill>
              </a:rPr>
              <a:t>Çevresel Yönetim Sistemleri</a:t>
            </a:r>
            <a:br>
              <a:rPr lang="tr-TR" sz="3800">
                <a:solidFill>
                  <a:schemeClr val="tx1">
                    <a:lumMod val="85000"/>
                    <a:lumOff val="15000"/>
                  </a:schemeClr>
                </a:solidFill>
              </a:rPr>
            </a:br>
            <a:endParaRPr lang="tr-TR" sz="3800">
              <a:solidFill>
                <a:schemeClr val="tx1">
                  <a:lumMod val="85000"/>
                  <a:lumOff val="15000"/>
                </a:schemeClr>
              </a:solidFill>
            </a:endParaRPr>
          </a:p>
        </p:txBody>
      </p:sp>
      <p:sp>
        <p:nvSpPr>
          <p:cNvPr id="3" name="2 Alt Başlık"/>
          <p:cNvSpPr>
            <a:spLocks noGrp="1"/>
          </p:cNvSpPr>
          <p:nvPr>
            <p:ph type="subTitle" idx="1"/>
          </p:nvPr>
        </p:nvSpPr>
        <p:spPr>
          <a:xfrm>
            <a:off x="4236981" y="4298722"/>
            <a:ext cx="3508565" cy="1148885"/>
          </a:xfrm>
        </p:spPr>
        <p:txBody>
          <a:bodyPr anchor="t">
            <a:normAutofit/>
          </a:bodyPr>
          <a:lstStyle/>
          <a:p>
            <a:endParaRPr lang="tr-TR" sz="1600">
              <a:solidFill>
                <a:schemeClr val="tx1">
                  <a:lumMod val="85000"/>
                  <a:lumOff val="15000"/>
                </a:schemeClr>
              </a:solidFill>
            </a:endParaRPr>
          </a:p>
        </p:txBody>
      </p:sp>
      <p:pic>
        <p:nvPicPr>
          <p:cNvPr id="5" name="Picture 4" descr="Mavi gökyüzünün altında petrol rafinerisi">
            <a:extLst>
              <a:ext uri="{FF2B5EF4-FFF2-40B4-BE49-F238E27FC236}">
                <a16:creationId xmlns="" xmlns:a16="http://schemas.microsoft.com/office/drawing/2014/main" id="{217474C1-6B89-ED80-0AF2-C3D1BC182C06}"/>
              </a:ext>
            </a:extLst>
          </p:cNvPr>
          <p:cNvPicPr>
            <a:picLocks noChangeAspect="1"/>
          </p:cNvPicPr>
          <p:nvPr/>
        </p:nvPicPr>
        <p:blipFill>
          <a:blip r:embed="rId2"/>
          <a:srcRect l="43159" r="34882"/>
          <a:stretch>
            <a:fillRect/>
          </a:stretch>
        </p:blipFill>
        <p:spPr>
          <a:xfrm>
            <a:off x="-5449" y="10"/>
            <a:ext cx="2677211"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571472" y="642918"/>
            <a:ext cx="7831579"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200" dirty="0">
                <a:solidFill>
                  <a:srgbClr val="FFFFFF"/>
                </a:solidFill>
              </a:rPr>
              <a:t>Çevre yönetim sistemi nasıl geliştirilir ?</a:t>
            </a:r>
          </a:p>
        </p:txBody>
      </p:sp>
      <p:graphicFrame>
        <p:nvGraphicFramePr>
          <p:cNvPr id="5" name="2 İçerik Yer Tutucusu">
            <a:extLst>
              <a:ext uri="{FF2B5EF4-FFF2-40B4-BE49-F238E27FC236}">
                <a16:creationId xmlns="" xmlns:a16="http://schemas.microsoft.com/office/drawing/2014/main" id="{EEAE3649-7808-BCE7-4BB8-F3E03C6D6FB2}"/>
              </a:ext>
            </a:extLst>
          </p:cNvPr>
          <p:cNvGraphicFramePr>
            <a:graphicFrameLocks noGrp="1"/>
          </p:cNvGraphicFramePr>
          <p:nvPr>
            <p:ph idx="1"/>
            <p:extLst>
              <p:ext uri="{D42A27DB-BD31-4B8C-83A1-F6EECF244321}">
                <p14:modId xmlns="" xmlns:p14="http://schemas.microsoft.com/office/powerpoint/2010/main" val="705503662"/>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endParaRPr lang="tr-TR" sz="3500">
              <a:solidFill>
                <a:srgbClr val="FFFFFF"/>
              </a:solidFill>
            </a:endParaRPr>
          </a:p>
        </p:txBody>
      </p:sp>
      <p:graphicFrame>
        <p:nvGraphicFramePr>
          <p:cNvPr id="5" name="2 İçerik Yer Tutucusu">
            <a:extLst>
              <a:ext uri="{FF2B5EF4-FFF2-40B4-BE49-F238E27FC236}">
                <a16:creationId xmlns="" xmlns:a16="http://schemas.microsoft.com/office/drawing/2014/main" id="{44CA8DCA-EA70-8450-A2E9-257F4DAD6D82}"/>
              </a:ext>
            </a:extLst>
          </p:cNvPr>
          <p:cNvGraphicFramePr>
            <a:graphicFrameLocks noGrp="1"/>
          </p:cNvGraphicFramePr>
          <p:nvPr>
            <p:ph idx="1"/>
            <p:extLst>
              <p:ext uri="{D42A27DB-BD31-4B8C-83A1-F6EECF244321}">
                <p14:modId xmlns="" xmlns:p14="http://schemas.microsoft.com/office/powerpoint/2010/main" val="328789420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7">
            <a:extLst>
              <a:ext uri="{FF2B5EF4-FFF2-40B4-BE49-F238E27FC236}">
                <a16:creationId xmlns="" xmlns:a16="http://schemas.microsoft.com/office/drawing/2014/main" id="{B34F5AD2-EDBD-4BBD-A55C-EAFFD0C7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05287" y="0"/>
            <a:ext cx="633870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 xmlns:a16="http://schemas.microsoft.com/office/drawing/2014/main" id="{C3896A03-3945-419A-B66B-4EE266EDD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 y="0"/>
            <a:ext cx="280888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28596" y="637762"/>
            <a:ext cx="2082129" cy="5576770"/>
          </a:xfrm>
        </p:spPr>
        <p:txBody>
          <a:bodyPr anchor="t">
            <a:normAutofit/>
          </a:bodyPr>
          <a:lstStyle/>
          <a:p>
            <a:r>
              <a:rPr lang="tr-TR" sz="2600" dirty="0">
                <a:solidFill>
                  <a:schemeClr val="bg1"/>
                </a:solidFill>
              </a:rPr>
              <a:t>Çevresel yönetim prensipleri</a:t>
            </a:r>
          </a:p>
        </p:txBody>
      </p:sp>
      <p:sp>
        <p:nvSpPr>
          <p:cNvPr id="24" name="Rectangle 11">
            <a:extLst>
              <a:ext uri="{FF2B5EF4-FFF2-40B4-BE49-F238E27FC236}">
                <a16:creationId xmlns="" xmlns:a16="http://schemas.microsoft.com/office/drawing/2014/main" id="{B8EAE243-3A9F-4A46-B0D9-04C723A8A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1049" y="64346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3491049" y="850052"/>
            <a:ext cx="5224355" cy="5326911"/>
          </a:xfrm>
        </p:spPr>
        <p:txBody>
          <a:bodyPr>
            <a:normAutofit/>
          </a:bodyPr>
          <a:lstStyle/>
          <a:p>
            <a:r>
              <a:rPr lang="tr-TR" dirty="0"/>
              <a:t>Prensip 1 = Taahhüt ve Politika</a:t>
            </a:r>
          </a:p>
          <a:p>
            <a:pPr>
              <a:buNone/>
            </a:pPr>
            <a:r>
              <a:rPr lang="tr-TR" dirty="0"/>
              <a:t>Organizasyonlar kendi çevre politikalarını tanımlamalı ve taahhüttü </a:t>
            </a:r>
            <a:r>
              <a:rPr lang="tr-TR" dirty="0" err="1"/>
              <a:t>ÇYS'nde</a:t>
            </a:r>
            <a:r>
              <a:rPr lang="tr-TR" dirty="0"/>
              <a:t> kesinleştirmelidir.</a:t>
            </a:r>
          </a:p>
          <a:p>
            <a:r>
              <a:rPr lang="tr-TR" dirty="0"/>
              <a:t>Prensip 2 = Planlama</a:t>
            </a:r>
          </a:p>
          <a:p>
            <a:pPr>
              <a:buNone/>
            </a:pPr>
            <a:r>
              <a:rPr lang="tr-TR" dirty="0"/>
              <a:t>Organizasyonlar tüm çevre politikalarıyla ilgili bir plan geliştirmelidirler.</a:t>
            </a:r>
          </a:p>
          <a:p>
            <a:r>
              <a:rPr lang="tr-TR" dirty="0"/>
              <a:t>Prensip 3= Uygulama</a:t>
            </a:r>
          </a:p>
          <a:p>
            <a:pPr>
              <a:buNone/>
            </a:pPr>
            <a:r>
              <a:rPr lang="tr-TR" dirty="0" smtClean="0"/>
              <a:t>Etkin </a:t>
            </a:r>
            <a:r>
              <a:rPr lang="tr-TR" dirty="0"/>
              <a:t>bir </a:t>
            </a:r>
            <a:r>
              <a:rPr lang="tr-TR" dirty="0" smtClean="0"/>
              <a:t>uygulamada, organizasyonların </a:t>
            </a:r>
            <a:r>
              <a:rPr lang="tr-TR" dirty="0"/>
              <a:t>çevre politikalarını, gereklilikleri ve hedeflerini gerçekleştirmek için kapasite ve destek mekanizmalarını geliştirmeleri gereklidir</a:t>
            </a:r>
            <a:r>
              <a:rPr lang="tr-TR" dirty="0" smtClean="0"/>
              <a:t>. </a:t>
            </a:r>
            <a:endParaRPr lang="tr-T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graphicFrame>
        <p:nvGraphicFramePr>
          <p:cNvPr id="5" name="2 İçerik Yer Tutucusu">
            <a:extLst>
              <a:ext uri="{FF2B5EF4-FFF2-40B4-BE49-F238E27FC236}">
                <a16:creationId xmlns="" xmlns:a16="http://schemas.microsoft.com/office/drawing/2014/main" id="{8824B27F-B4A9-09BC-BC2B-D195223E97AD}"/>
              </a:ext>
            </a:extLst>
          </p:cNvPr>
          <p:cNvGraphicFramePr>
            <a:graphicFrameLocks noGrp="1"/>
          </p:cNvGraphicFramePr>
          <p:nvPr>
            <p:ph idx="1"/>
          </p:nvPr>
        </p:nvGraphicFramePr>
        <p:xfrm>
          <a:off x="571472" y="428604"/>
          <a:ext cx="7943878" cy="5748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ÇYS’nin Şartları </a:t>
            </a:r>
          </a:p>
        </p:txBody>
      </p:sp>
      <p:graphicFrame>
        <p:nvGraphicFramePr>
          <p:cNvPr id="5" name="2 İçerik Yer Tutucusu">
            <a:extLst>
              <a:ext uri="{FF2B5EF4-FFF2-40B4-BE49-F238E27FC236}">
                <a16:creationId xmlns="" xmlns:a16="http://schemas.microsoft.com/office/drawing/2014/main" id="{7CC2375C-5174-0AC6-A5EE-FB66B7C3ECE8}"/>
              </a:ext>
            </a:extLst>
          </p:cNvPr>
          <p:cNvGraphicFramePr>
            <a:graphicFrameLocks noGrp="1"/>
          </p:cNvGraphicFramePr>
          <p:nvPr>
            <p:ph idx="1"/>
            <p:extLst>
              <p:ext uri="{D42A27DB-BD31-4B8C-83A1-F6EECF244321}">
                <p14:modId xmlns="" xmlns:p14="http://schemas.microsoft.com/office/powerpoint/2010/main" val="201863008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Çevre Politikası</a:t>
            </a:r>
          </a:p>
        </p:txBody>
      </p:sp>
      <p:graphicFrame>
        <p:nvGraphicFramePr>
          <p:cNvPr id="5" name="2 İçerik Yer Tutucusu">
            <a:extLst>
              <a:ext uri="{FF2B5EF4-FFF2-40B4-BE49-F238E27FC236}">
                <a16:creationId xmlns="" xmlns:a16="http://schemas.microsoft.com/office/drawing/2014/main" id="{E8FC0BFB-7370-5C19-A22F-DF826468C8D3}"/>
              </a:ext>
            </a:extLst>
          </p:cNvPr>
          <p:cNvGraphicFramePr>
            <a:graphicFrameLocks noGrp="1"/>
          </p:cNvGraphicFramePr>
          <p:nvPr>
            <p:ph idx="1"/>
            <p:extLst>
              <p:ext uri="{D42A27DB-BD31-4B8C-83A1-F6EECF244321}">
                <p14:modId xmlns="" xmlns:p14="http://schemas.microsoft.com/office/powerpoint/2010/main" val="3017917328"/>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Planlama</a:t>
            </a:r>
          </a:p>
        </p:txBody>
      </p:sp>
      <p:graphicFrame>
        <p:nvGraphicFramePr>
          <p:cNvPr id="5" name="2 İçerik Yer Tutucusu">
            <a:extLst>
              <a:ext uri="{FF2B5EF4-FFF2-40B4-BE49-F238E27FC236}">
                <a16:creationId xmlns="" xmlns:a16="http://schemas.microsoft.com/office/drawing/2014/main" id="{6D9A947B-58A8-865E-4E2F-876E18C1688A}"/>
              </a:ext>
            </a:extLst>
          </p:cNvPr>
          <p:cNvGraphicFramePr>
            <a:graphicFrameLocks noGrp="1"/>
          </p:cNvGraphicFramePr>
          <p:nvPr>
            <p:ph idx="1"/>
            <p:extLst>
              <p:ext uri="{D42A27DB-BD31-4B8C-83A1-F6EECF244321}">
                <p14:modId xmlns="" xmlns:p14="http://schemas.microsoft.com/office/powerpoint/2010/main" val="163652396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 xmlns:a16="http://schemas.microsoft.com/office/drawing/2014/main" id="{A61E7EDE-CB4A-402F-B0FB-8640C35891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 xmlns:a16="http://schemas.microsoft.com/office/drawing/2014/main" id="{6C2BBEB8-4077-499F-80FD-AA9827A8D8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3796" y="608243"/>
            <a:ext cx="2535154"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987593" y="1005303"/>
            <a:ext cx="1524367" cy="4427309"/>
          </a:xfrm>
        </p:spPr>
        <p:txBody>
          <a:bodyPr>
            <a:normAutofit/>
          </a:bodyPr>
          <a:lstStyle/>
          <a:p>
            <a:endParaRPr lang="tr-TR" sz="2400">
              <a:solidFill>
                <a:schemeClr val="bg1"/>
              </a:solidFill>
            </a:endParaRPr>
          </a:p>
        </p:txBody>
      </p:sp>
      <p:sp>
        <p:nvSpPr>
          <p:cNvPr id="3" name="2 İçerik Yer Tutucusu"/>
          <p:cNvSpPr>
            <a:spLocks noGrp="1"/>
          </p:cNvSpPr>
          <p:nvPr>
            <p:ph idx="1"/>
          </p:nvPr>
        </p:nvSpPr>
        <p:spPr>
          <a:xfrm>
            <a:off x="3500430" y="714356"/>
            <a:ext cx="4852839" cy="4854710"/>
          </a:xfrm>
        </p:spPr>
        <p:txBody>
          <a:bodyPr anchor="ctr">
            <a:normAutofit/>
          </a:bodyPr>
          <a:lstStyle/>
          <a:p>
            <a:pPr>
              <a:buNone/>
            </a:pPr>
            <a:r>
              <a:rPr lang="tr-TR" sz="2400" dirty="0"/>
              <a:t>➤ Çevresel etkilere odaklanır: emisyon, kanalizasyon, atık yönetimi, çevre halkına etkiler, hammadde ve doğal kaynakların kullanımı, taşıma vb.</a:t>
            </a:r>
          </a:p>
          <a:p>
            <a:pPr>
              <a:buNone/>
            </a:pPr>
            <a:r>
              <a:rPr lang="tr-TR" sz="2400" dirty="0"/>
              <a:t>➤Hedeflerin tespit edilmesinde kullanılır.</a:t>
            </a:r>
          </a:p>
          <a:p>
            <a:pPr>
              <a:buNone/>
            </a:pPr>
            <a:r>
              <a:rPr lang="tr-TR" sz="2400" dirty="0"/>
              <a:t>➤İlk çevresel gözden geçirme - yasal şartlar, çevresel yönler, mevcut uygulamalar, önceki olaylar, standart dışı işlemlerin muhtemel </a:t>
            </a:r>
            <a:r>
              <a:rPr lang="tr-TR" sz="2400" dirty="0" smtClean="0"/>
              <a:t>sonuçları belirlenir</a:t>
            </a:r>
            <a:endParaRPr lang="tr-TR" sz="2400" dirty="0"/>
          </a:p>
        </p:txBody>
      </p:sp>
      <p:sp>
        <p:nvSpPr>
          <p:cNvPr id="24" name="Rectangle 11">
            <a:extLst>
              <a:ext uri="{FF2B5EF4-FFF2-40B4-BE49-F238E27FC236}">
                <a16:creationId xmlns="" xmlns:a16="http://schemas.microsoft.com/office/drawing/2014/main" id="{6F3B7728-0C26-4662-B285-85C645523C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05331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3">
            <a:extLst>
              <a:ext uri="{FF2B5EF4-FFF2-40B4-BE49-F238E27FC236}">
                <a16:creationId xmlns="" xmlns:a16="http://schemas.microsoft.com/office/drawing/2014/main" id="{28C367AD-9838-470A-87EF-678609CC869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 xmlns:a16="http://schemas.microsoft.com/office/drawing/2014/main" id="{B0CF1642-4E76-4223-A010-6334380A22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544236"/>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50041" y="586855"/>
            <a:ext cx="2401025" cy="3387497"/>
          </a:xfrm>
        </p:spPr>
        <p:txBody>
          <a:bodyPr anchor="b">
            <a:normAutofit/>
          </a:bodyPr>
          <a:lstStyle/>
          <a:p>
            <a:pPr algn="r"/>
            <a:endParaRPr lang="tr-TR" sz="3500">
              <a:solidFill>
                <a:srgbClr val="FFFFFF"/>
              </a:solidFill>
            </a:endParaRPr>
          </a:p>
        </p:txBody>
      </p:sp>
      <p:sp>
        <p:nvSpPr>
          <p:cNvPr id="3" name="2 İçerik Yer Tutucusu"/>
          <p:cNvSpPr>
            <a:spLocks noGrp="1"/>
          </p:cNvSpPr>
          <p:nvPr>
            <p:ph idx="1"/>
          </p:nvPr>
        </p:nvSpPr>
        <p:spPr>
          <a:xfrm>
            <a:off x="3607694" y="649480"/>
            <a:ext cx="4916510" cy="5546047"/>
          </a:xfrm>
        </p:spPr>
        <p:txBody>
          <a:bodyPr anchor="ctr">
            <a:normAutofit/>
          </a:bodyPr>
          <a:lstStyle/>
          <a:p>
            <a:r>
              <a:rPr lang="tr-TR" sz="2800" dirty="0" err="1"/>
              <a:t>ISO’nun</a:t>
            </a:r>
            <a:r>
              <a:rPr lang="tr-TR" sz="2800" dirty="0"/>
              <a:t> açılımı ISO (I-S-O) harflerinin birleşiminden meydana gelmiş ve Uluslararası Standartlar Teşkilatını simgeleyen bir kelimedir. Çeşitli teknik ve idari standartlar yayınlayan bir kurumdur.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endParaRPr lang="tr-TR" sz="3500">
              <a:solidFill>
                <a:srgbClr val="FFFFFF"/>
              </a:solidFill>
            </a:endParaRPr>
          </a:p>
        </p:txBody>
      </p:sp>
      <p:graphicFrame>
        <p:nvGraphicFramePr>
          <p:cNvPr id="5" name="2 İçerik Yer Tutucusu">
            <a:extLst>
              <a:ext uri="{FF2B5EF4-FFF2-40B4-BE49-F238E27FC236}">
                <a16:creationId xmlns="" xmlns:a16="http://schemas.microsoft.com/office/drawing/2014/main" id="{FE094395-6645-565F-60DE-46524FFE7625}"/>
              </a:ext>
            </a:extLst>
          </p:cNvPr>
          <p:cNvGraphicFramePr>
            <a:graphicFrameLocks noGrp="1"/>
          </p:cNvGraphicFramePr>
          <p:nvPr>
            <p:ph idx="1"/>
            <p:extLst>
              <p:ext uri="{D42A27DB-BD31-4B8C-83A1-F6EECF244321}">
                <p14:modId xmlns="" xmlns:p14="http://schemas.microsoft.com/office/powerpoint/2010/main" val="2123822009"/>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endParaRPr lang="tr-TR" sz="3500">
              <a:solidFill>
                <a:srgbClr val="FFFFFF"/>
              </a:solidFill>
            </a:endParaRPr>
          </a:p>
        </p:txBody>
      </p:sp>
      <p:graphicFrame>
        <p:nvGraphicFramePr>
          <p:cNvPr id="5" name="2 İçerik Yer Tutucusu">
            <a:extLst>
              <a:ext uri="{FF2B5EF4-FFF2-40B4-BE49-F238E27FC236}">
                <a16:creationId xmlns="" xmlns:a16="http://schemas.microsoft.com/office/drawing/2014/main" id="{A093CE13-53CB-3248-8E32-FD0D6A93D7D5}"/>
              </a:ext>
            </a:extLst>
          </p:cNvPr>
          <p:cNvGraphicFramePr>
            <a:graphicFrameLocks noGrp="1"/>
          </p:cNvGraphicFramePr>
          <p:nvPr>
            <p:ph idx="1"/>
            <p:extLst>
              <p:ext uri="{D42A27DB-BD31-4B8C-83A1-F6EECF244321}">
                <p14:modId xmlns="" xmlns:p14="http://schemas.microsoft.com/office/powerpoint/2010/main" val="401558853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endParaRPr lang="tr-TR" sz="4200">
              <a:solidFill>
                <a:schemeClr val="bg1"/>
              </a:solidFill>
            </a:endParaRPr>
          </a:p>
        </p:txBody>
      </p:sp>
      <p:graphicFrame>
        <p:nvGraphicFramePr>
          <p:cNvPr id="31" name="2 İçerik Yer Tutucusu">
            <a:extLst>
              <a:ext uri="{FF2B5EF4-FFF2-40B4-BE49-F238E27FC236}">
                <a16:creationId xmlns="" xmlns:a16="http://schemas.microsoft.com/office/drawing/2014/main" id="{F2BBE409-E3D6-E35D-1396-F6FB760B4136}"/>
              </a:ext>
            </a:extLst>
          </p:cNvPr>
          <p:cNvGraphicFramePr>
            <a:graphicFrameLocks noGrp="1"/>
          </p:cNvGraphicFramePr>
          <p:nvPr>
            <p:ph idx="1"/>
            <p:extLst>
              <p:ext uri="{D42A27DB-BD31-4B8C-83A1-F6EECF244321}">
                <p14:modId xmlns="" xmlns:p14="http://schemas.microsoft.com/office/powerpoint/2010/main" val="2789191295"/>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Uygulama ve İşlem</a:t>
            </a:r>
          </a:p>
        </p:txBody>
      </p:sp>
      <p:graphicFrame>
        <p:nvGraphicFramePr>
          <p:cNvPr id="5" name="2 İçerik Yer Tutucusu">
            <a:extLst>
              <a:ext uri="{FF2B5EF4-FFF2-40B4-BE49-F238E27FC236}">
                <a16:creationId xmlns="" xmlns:a16="http://schemas.microsoft.com/office/drawing/2014/main" id="{76C65431-CF0C-7E70-F4AD-9D7DCB9BF61E}"/>
              </a:ext>
            </a:extLst>
          </p:cNvPr>
          <p:cNvGraphicFramePr>
            <a:graphicFrameLocks noGrp="1"/>
          </p:cNvGraphicFramePr>
          <p:nvPr>
            <p:ph idx="1"/>
            <p:extLst>
              <p:ext uri="{D42A27DB-BD31-4B8C-83A1-F6EECF244321}">
                <p14:modId xmlns="" xmlns:p14="http://schemas.microsoft.com/office/powerpoint/2010/main" val="2729081397"/>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30"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31" name="2 İçerik Yer Tutucusu">
            <a:extLst>
              <a:ext uri="{FF2B5EF4-FFF2-40B4-BE49-F238E27FC236}">
                <a16:creationId xmlns="" xmlns:a16="http://schemas.microsoft.com/office/drawing/2014/main" id="{73E3894F-C474-8A10-5692-94C8C34154B0}"/>
              </a:ext>
            </a:extLst>
          </p:cNvPr>
          <p:cNvGraphicFramePr>
            <a:graphicFrameLocks noGrp="1"/>
          </p:cNvGraphicFramePr>
          <p:nvPr>
            <p:ph idx="1"/>
            <p:extLst>
              <p:ext uri="{D42A27DB-BD31-4B8C-83A1-F6EECF244321}">
                <p14:modId xmlns="" xmlns:p14="http://schemas.microsoft.com/office/powerpoint/2010/main" val="620674320"/>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0C541B88-1AE9-40C3-AFD5-967787C197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Başlık"/>
          <p:cNvSpPr>
            <a:spLocks noGrp="1"/>
          </p:cNvSpPr>
          <p:nvPr>
            <p:ph type="title"/>
          </p:nvPr>
        </p:nvSpPr>
        <p:spPr>
          <a:xfrm>
            <a:off x="628650" y="1195697"/>
            <a:ext cx="1657334" cy="4238118"/>
          </a:xfrm>
        </p:spPr>
        <p:txBody>
          <a:bodyPr>
            <a:normAutofit/>
          </a:bodyPr>
          <a:lstStyle/>
          <a:p>
            <a:endParaRPr lang="tr-TR" dirty="0">
              <a:solidFill>
                <a:schemeClr val="bg1"/>
              </a:solidFill>
            </a:endParaRPr>
          </a:p>
        </p:txBody>
      </p:sp>
      <p:grpSp>
        <p:nvGrpSpPr>
          <p:cNvPr id="13" name="Graphic 38">
            <a:extLst>
              <a:ext uri="{FF2B5EF4-FFF2-40B4-BE49-F238E27FC236}">
                <a16:creationId xmlns="" xmlns:a16="http://schemas.microsoft.com/office/drawing/2014/main" id="{7CF625D3-71A3-4F30-A096-8EF334E959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02912"/>
            <a:ext cx="1432689" cy="709660"/>
            <a:chOff x="2267504" y="2540250"/>
            <a:chExt cx="1990951" cy="739640"/>
          </a:xfrm>
          <a:solidFill>
            <a:schemeClr val="bg1"/>
          </a:solidFill>
        </p:grpSpPr>
        <p:sp>
          <p:nvSpPr>
            <p:cNvPr id="14" name="Freeform: Shape 13">
              <a:extLst>
                <a:ext uri="{FF2B5EF4-FFF2-40B4-BE49-F238E27FC236}">
                  <a16:creationId xmlns="" xmlns:a16="http://schemas.microsoft.com/office/drawing/2014/main" id="{C6754E2F-F56E-4BA3-99DD-8EBF110E34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15" name="Freeform: Shape 14">
              <a:extLst>
                <a:ext uri="{FF2B5EF4-FFF2-40B4-BE49-F238E27FC236}">
                  <a16:creationId xmlns="" xmlns:a16="http://schemas.microsoft.com/office/drawing/2014/main" id="{24A69059-7C49-49C6-B071-F2A9B558E0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17" name="Oval 16">
            <a:extLst>
              <a:ext uri="{FF2B5EF4-FFF2-40B4-BE49-F238E27FC236}">
                <a16:creationId xmlns="" xmlns:a16="http://schemas.microsoft.com/office/drawing/2014/main" id="{89D16701-DA76-4F72-BB63-E2C3FFBDF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 xmlns:a16="http://schemas.microsoft.com/office/drawing/2014/main" id="{1CC28BE1-9DC6-43FE-9582-39F091098D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aphic 4">
            <a:extLst>
              <a:ext uri="{FF2B5EF4-FFF2-40B4-BE49-F238E27FC236}">
                <a16:creationId xmlns="" xmlns:a16="http://schemas.microsoft.com/office/drawing/2014/main" id="{AF9AF3F3-CE0C-4125-BDD7-346487FA0B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82214" y="5539935"/>
            <a:ext cx="731374" cy="975171"/>
            <a:chOff x="5829300" y="3162300"/>
            <a:chExt cx="532256" cy="532257"/>
          </a:xfrm>
          <a:solidFill>
            <a:schemeClr val="bg1"/>
          </a:solidFill>
        </p:grpSpPr>
        <p:sp>
          <p:nvSpPr>
            <p:cNvPr id="22" name="Freeform: Shape 21">
              <a:extLst>
                <a:ext uri="{FF2B5EF4-FFF2-40B4-BE49-F238E27FC236}">
                  <a16:creationId xmlns="" xmlns:a16="http://schemas.microsoft.com/office/drawing/2014/main" id="{B31DFBFA-CF4D-4940-9086-26F83E5C6B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23" name="Freeform: Shape 22">
              <a:extLst>
                <a:ext uri="{FF2B5EF4-FFF2-40B4-BE49-F238E27FC236}">
                  <a16:creationId xmlns="" xmlns:a16="http://schemas.microsoft.com/office/drawing/2014/main" id="{27854033-BD20-4C77-8C5B-048F4B3BDD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24" name="Freeform: Shape 23">
              <a:extLst>
                <a:ext uri="{FF2B5EF4-FFF2-40B4-BE49-F238E27FC236}">
                  <a16:creationId xmlns="" xmlns:a16="http://schemas.microsoft.com/office/drawing/2014/main" id="{BC93AA74-BEB3-444F-835B-7AA6ECE617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 xmlns:a16="http://schemas.microsoft.com/office/drawing/2014/main" id="{F00DF1C9-6952-4704-B8B3-95406E18E4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 xmlns:a16="http://schemas.microsoft.com/office/drawing/2014/main" id="{B34783FD-297C-40D2-964B-DBAE4DE283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 xmlns:a16="http://schemas.microsoft.com/office/drawing/2014/main" id="{DE621623-0357-4FD5-A1AC-4005010259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 xmlns:a16="http://schemas.microsoft.com/office/drawing/2014/main" id="{024F346E-10A0-458F-A9CA-8C0079472F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 xmlns:a16="http://schemas.microsoft.com/office/drawing/2014/main" id="{7937A2F7-01A9-47F3-BED6-B61D998408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 xmlns:a16="http://schemas.microsoft.com/office/drawing/2014/main" id="{5B44DAF8-5073-441A-82E1-180385D35F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 xmlns:a16="http://schemas.microsoft.com/office/drawing/2014/main" id="{52B0413D-0E36-4A90-8E6A-9EDC676A60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 xmlns:a16="http://schemas.microsoft.com/office/drawing/2014/main" id="{86059ECF-0D50-48AD-B67A-645EC29D33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 xmlns:a16="http://schemas.microsoft.com/office/drawing/2014/main" id="{B394906F-6BF2-447E-9886-F12708E128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 xmlns:a16="http://schemas.microsoft.com/office/drawing/2014/main" id="{A45EB96B-215A-4EBF-A594-2B08222339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 name="2 İçerik Yer Tutucusu">
            <a:extLst>
              <a:ext uri="{FF2B5EF4-FFF2-40B4-BE49-F238E27FC236}">
                <a16:creationId xmlns="" xmlns:a16="http://schemas.microsoft.com/office/drawing/2014/main" id="{BD3FEEE9-3379-3D5A-78BF-94181959D667}"/>
              </a:ext>
            </a:extLst>
          </p:cNvPr>
          <p:cNvGraphicFramePr>
            <a:graphicFrameLocks noGrp="1"/>
          </p:cNvGraphicFramePr>
          <p:nvPr>
            <p:ph idx="1"/>
            <p:extLst>
              <p:ext uri="{D42A27DB-BD31-4B8C-83A1-F6EECF244321}">
                <p14:modId xmlns="" xmlns:p14="http://schemas.microsoft.com/office/powerpoint/2010/main" val="1107952791"/>
              </p:ext>
            </p:extLst>
          </p:nvPr>
        </p:nvGraphicFramePr>
        <p:xfrm>
          <a:off x="3143240" y="214290"/>
          <a:ext cx="5696065" cy="6142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 xmlns:a16="http://schemas.microsoft.com/office/drawing/2014/main" id="{0C541B88-1AE9-40C3-AFD5-967787C1979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10">
            <a:extLst>
              <a:ext uri="{FF2B5EF4-FFF2-40B4-BE49-F238E27FC236}">
                <a16:creationId xmlns="" xmlns:a16="http://schemas.microsoft.com/office/drawing/2014/main" id="{E5F17139-31EE-46AC-B04F-DBBD852DD6C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3667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1 Başlık"/>
          <p:cNvSpPr>
            <a:spLocks noGrp="1"/>
          </p:cNvSpPr>
          <p:nvPr>
            <p:ph type="title"/>
          </p:nvPr>
        </p:nvSpPr>
        <p:spPr>
          <a:xfrm>
            <a:off x="628650" y="1195697"/>
            <a:ext cx="2400300" cy="4238118"/>
          </a:xfrm>
        </p:spPr>
        <p:txBody>
          <a:bodyPr>
            <a:normAutofit/>
          </a:bodyPr>
          <a:lstStyle/>
          <a:p>
            <a:endParaRPr lang="tr-TR">
              <a:solidFill>
                <a:schemeClr val="bg1"/>
              </a:solidFill>
            </a:endParaRPr>
          </a:p>
        </p:txBody>
      </p:sp>
      <p:grpSp>
        <p:nvGrpSpPr>
          <p:cNvPr id="38" name="Graphic 38">
            <a:extLst>
              <a:ext uri="{FF2B5EF4-FFF2-40B4-BE49-F238E27FC236}">
                <a16:creationId xmlns="" xmlns:a16="http://schemas.microsoft.com/office/drawing/2014/main" id="{7CF625D3-71A3-4F30-A096-8EF334E959D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0" y="202912"/>
            <a:ext cx="1432689" cy="709660"/>
            <a:chOff x="2267504" y="2540250"/>
            <a:chExt cx="1990951" cy="739640"/>
          </a:xfrm>
          <a:solidFill>
            <a:schemeClr val="bg1"/>
          </a:solidFill>
        </p:grpSpPr>
        <p:sp>
          <p:nvSpPr>
            <p:cNvPr id="39" name="Freeform: Shape 13">
              <a:extLst>
                <a:ext uri="{FF2B5EF4-FFF2-40B4-BE49-F238E27FC236}">
                  <a16:creationId xmlns="" xmlns:a16="http://schemas.microsoft.com/office/drawing/2014/main" id="{C6754E2F-F56E-4BA3-99DD-8EBF110E343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54025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5835 h 286230"/>
                <a:gd name="connsiteX8" fmla="*/ 255835 w 1990951"/>
                <a:gd name="connsiteY8" fmla="*/ 0 h 286230"/>
                <a:gd name="connsiteX9" fmla="*/ 504071 w 1990951"/>
                <a:gd name="connsiteY9" fmla="*/ 245703 h 286230"/>
                <a:gd name="connsiteX10" fmla="*/ 749773 w 1990951"/>
                <a:gd name="connsiteY10" fmla="*/ 0 h 286230"/>
                <a:gd name="connsiteX11" fmla="*/ 995476 w 1990951"/>
                <a:gd name="connsiteY11" fmla="*/ 245703 h 286230"/>
                <a:gd name="connsiteX12" fmla="*/ 1243712 w 1990951"/>
                <a:gd name="connsiteY12" fmla="*/ 0 h 286230"/>
                <a:gd name="connsiteX13" fmla="*/ 1489414 w 1990951"/>
                <a:gd name="connsiteY13" fmla="*/ 245703 h 286230"/>
                <a:gd name="connsiteX14" fmla="*/ 1735117 w 1990951"/>
                <a:gd name="connsiteY14" fmla="*/ 0 h 286230"/>
                <a:gd name="connsiteX15" fmla="*/ 1990952 w 1990951"/>
                <a:gd name="connsiteY15" fmla="*/ 255835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5835"/>
                  </a:lnTo>
                  <a:lnTo>
                    <a:pt x="255835" y="0"/>
                  </a:lnTo>
                  <a:lnTo>
                    <a:pt x="504071" y="245703"/>
                  </a:lnTo>
                  <a:lnTo>
                    <a:pt x="749773" y="0"/>
                  </a:lnTo>
                  <a:lnTo>
                    <a:pt x="995476" y="245703"/>
                  </a:lnTo>
                  <a:lnTo>
                    <a:pt x="1243712" y="0"/>
                  </a:lnTo>
                  <a:lnTo>
                    <a:pt x="1489414" y="245703"/>
                  </a:lnTo>
                  <a:lnTo>
                    <a:pt x="1735117" y="0"/>
                  </a:lnTo>
                  <a:lnTo>
                    <a:pt x="1990952" y="255835"/>
                  </a:lnTo>
                  <a:lnTo>
                    <a:pt x="1973221" y="276099"/>
                  </a:lnTo>
                  <a:lnTo>
                    <a:pt x="1735117" y="40528"/>
                  </a:lnTo>
                  <a:close/>
                </a:path>
              </a:pathLst>
            </a:custGeom>
            <a:grpFill/>
            <a:ln w="25320" cap="flat">
              <a:noFill/>
              <a:prstDash val="solid"/>
              <a:miter/>
            </a:ln>
          </p:spPr>
          <p:txBody>
            <a:bodyPr rtlCol="0" anchor="ctr"/>
            <a:lstStyle/>
            <a:p>
              <a:endParaRPr lang="en-US" dirty="0"/>
            </a:p>
          </p:txBody>
        </p:sp>
        <p:sp>
          <p:nvSpPr>
            <p:cNvPr id="40" name="Freeform: Shape 14">
              <a:extLst>
                <a:ext uri="{FF2B5EF4-FFF2-40B4-BE49-F238E27FC236}">
                  <a16:creationId xmlns="" xmlns:a16="http://schemas.microsoft.com/office/drawing/2014/main" id="{24A69059-7C49-49C6-B071-F2A9B558E0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267504" y="2993660"/>
              <a:ext cx="1990951" cy="286230"/>
            </a:xfrm>
            <a:custGeom>
              <a:avLst/>
              <a:gdLst>
                <a:gd name="connsiteX0" fmla="*/ 1489414 w 1990951"/>
                <a:gd name="connsiteY0" fmla="*/ 286231 h 286230"/>
                <a:gd name="connsiteX1" fmla="*/ 1243712 w 1990951"/>
                <a:gd name="connsiteY1" fmla="*/ 40528 h 286230"/>
                <a:gd name="connsiteX2" fmla="*/ 995476 w 1990951"/>
                <a:gd name="connsiteY2" fmla="*/ 286231 h 286230"/>
                <a:gd name="connsiteX3" fmla="*/ 749773 w 1990951"/>
                <a:gd name="connsiteY3" fmla="*/ 40528 h 286230"/>
                <a:gd name="connsiteX4" fmla="*/ 504071 w 1990951"/>
                <a:gd name="connsiteY4" fmla="*/ 286231 h 286230"/>
                <a:gd name="connsiteX5" fmla="*/ 255835 w 1990951"/>
                <a:gd name="connsiteY5" fmla="*/ 40528 h 286230"/>
                <a:gd name="connsiteX6" fmla="*/ 20264 w 1990951"/>
                <a:gd name="connsiteY6" fmla="*/ 276099 h 286230"/>
                <a:gd name="connsiteX7" fmla="*/ 0 w 1990951"/>
                <a:gd name="connsiteY7" fmla="*/ 258368 h 286230"/>
                <a:gd name="connsiteX8" fmla="*/ 255835 w 1990951"/>
                <a:gd name="connsiteY8" fmla="*/ 0 h 286230"/>
                <a:gd name="connsiteX9" fmla="*/ 504071 w 1990951"/>
                <a:gd name="connsiteY9" fmla="*/ 248236 h 286230"/>
                <a:gd name="connsiteX10" fmla="*/ 749773 w 1990951"/>
                <a:gd name="connsiteY10" fmla="*/ 0 h 286230"/>
                <a:gd name="connsiteX11" fmla="*/ 995476 w 1990951"/>
                <a:gd name="connsiteY11" fmla="*/ 248236 h 286230"/>
                <a:gd name="connsiteX12" fmla="*/ 1243712 w 1990951"/>
                <a:gd name="connsiteY12" fmla="*/ 0 h 286230"/>
                <a:gd name="connsiteX13" fmla="*/ 1489414 w 1990951"/>
                <a:gd name="connsiteY13" fmla="*/ 248236 h 286230"/>
                <a:gd name="connsiteX14" fmla="*/ 1735117 w 1990951"/>
                <a:gd name="connsiteY14" fmla="*/ 0 h 286230"/>
                <a:gd name="connsiteX15" fmla="*/ 1990952 w 1990951"/>
                <a:gd name="connsiteY15" fmla="*/ 258368 h 286230"/>
                <a:gd name="connsiteX16" fmla="*/ 1973221 w 1990951"/>
                <a:gd name="connsiteY16" fmla="*/ 276099 h 286230"/>
                <a:gd name="connsiteX17" fmla="*/ 1735117 w 1990951"/>
                <a:gd name="connsiteY17" fmla="*/ 40528 h 286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90951" h="286230">
                  <a:moveTo>
                    <a:pt x="1489414" y="286231"/>
                  </a:moveTo>
                  <a:lnTo>
                    <a:pt x="1243712" y="40528"/>
                  </a:lnTo>
                  <a:lnTo>
                    <a:pt x="995476" y="286231"/>
                  </a:lnTo>
                  <a:lnTo>
                    <a:pt x="749773" y="40528"/>
                  </a:lnTo>
                  <a:lnTo>
                    <a:pt x="504071" y="286231"/>
                  </a:lnTo>
                  <a:lnTo>
                    <a:pt x="255835" y="40528"/>
                  </a:lnTo>
                  <a:lnTo>
                    <a:pt x="20264" y="276099"/>
                  </a:lnTo>
                  <a:lnTo>
                    <a:pt x="0" y="258368"/>
                  </a:lnTo>
                  <a:lnTo>
                    <a:pt x="255835" y="0"/>
                  </a:lnTo>
                  <a:lnTo>
                    <a:pt x="504071" y="248236"/>
                  </a:lnTo>
                  <a:lnTo>
                    <a:pt x="749773" y="0"/>
                  </a:lnTo>
                  <a:lnTo>
                    <a:pt x="995476" y="248236"/>
                  </a:lnTo>
                  <a:lnTo>
                    <a:pt x="1243712" y="0"/>
                  </a:lnTo>
                  <a:lnTo>
                    <a:pt x="1489414" y="248236"/>
                  </a:lnTo>
                  <a:lnTo>
                    <a:pt x="1735117" y="0"/>
                  </a:lnTo>
                  <a:lnTo>
                    <a:pt x="1990952" y="258368"/>
                  </a:lnTo>
                  <a:lnTo>
                    <a:pt x="1973221" y="276099"/>
                  </a:lnTo>
                  <a:lnTo>
                    <a:pt x="1735117" y="40528"/>
                  </a:lnTo>
                  <a:close/>
                </a:path>
              </a:pathLst>
            </a:custGeom>
            <a:grpFill/>
            <a:ln w="25320" cap="flat">
              <a:noFill/>
              <a:prstDash val="solid"/>
              <a:miter/>
            </a:ln>
          </p:spPr>
          <p:txBody>
            <a:bodyPr rtlCol="0" anchor="ctr"/>
            <a:lstStyle/>
            <a:p>
              <a:endParaRPr lang="en-US"/>
            </a:p>
          </p:txBody>
        </p:sp>
      </p:grpSp>
      <p:sp>
        <p:nvSpPr>
          <p:cNvPr id="41" name="Oval 40">
            <a:extLst>
              <a:ext uri="{FF2B5EF4-FFF2-40B4-BE49-F238E27FC236}">
                <a16:creationId xmlns="" xmlns:a16="http://schemas.microsoft.com/office/drawing/2014/main" id="{89D16701-DA76-4F72-BB63-E2C3FFBDFE0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95" y="4752208"/>
            <a:ext cx="273765" cy="365021"/>
          </a:xfrm>
          <a:prstGeom prst="ellipse">
            <a:avLst/>
          </a:prstGeom>
          <a:solidFill>
            <a:srgbClr val="FFFFFF"/>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 xmlns:a16="http://schemas.microsoft.com/office/drawing/2014/main" id="{1CC28BE1-9DC6-43FE-9582-39F091098D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04695" y="4752208"/>
            <a:ext cx="273765" cy="365021"/>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3" name="Graphic 4">
            <a:extLst>
              <a:ext uri="{FF2B5EF4-FFF2-40B4-BE49-F238E27FC236}">
                <a16:creationId xmlns="" xmlns:a16="http://schemas.microsoft.com/office/drawing/2014/main" id="{AF9AF3F3-CE0C-4125-BDD7-346487FA0B4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3082214" y="5539935"/>
            <a:ext cx="731374" cy="975171"/>
            <a:chOff x="5829300" y="3162300"/>
            <a:chExt cx="532256" cy="532257"/>
          </a:xfrm>
          <a:solidFill>
            <a:schemeClr val="bg1"/>
          </a:solidFill>
        </p:grpSpPr>
        <p:sp>
          <p:nvSpPr>
            <p:cNvPr id="44" name="Freeform: Shape 21">
              <a:extLst>
                <a:ext uri="{FF2B5EF4-FFF2-40B4-BE49-F238E27FC236}">
                  <a16:creationId xmlns="" xmlns:a16="http://schemas.microsoft.com/office/drawing/2014/main" id="{B31DFBFA-CF4D-4940-9086-26F83E5C6BB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9208" y="3192208"/>
              <a:ext cx="112966" cy="112966"/>
            </a:xfrm>
            <a:custGeom>
              <a:avLst/>
              <a:gdLst>
                <a:gd name="connsiteX0" fmla="*/ 112967 w 112966"/>
                <a:gd name="connsiteY0" fmla="*/ 0 h 112966"/>
                <a:gd name="connsiteX1" fmla="*/ 0 w 112966"/>
                <a:gd name="connsiteY1" fmla="*/ 112967 h 112966"/>
                <a:gd name="connsiteX2" fmla="*/ 112967 w 112966"/>
                <a:gd name="connsiteY2" fmla="*/ 0 h 112966"/>
              </a:gdLst>
              <a:ahLst/>
              <a:cxnLst>
                <a:cxn ang="0">
                  <a:pos x="connsiteX0" y="connsiteY0"/>
                </a:cxn>
                <a:cxn ang="0">
                  <a:pos x="connsiteX1" y="connsiteY1"/>
                </a:cxn>
                <a:cxn ang="0">
                  <a:pos x="connsiteX2" y="connsiteY2"/>
                </a:cxn>
              </a:cxnLst>
              <a:rect l="l" t="t" r="r" b="b"/>
              <a:pathLst>
                <a:path w="112966" h="112966">
                  <a:moveTo>
                    <a:pt x="112967" y="0"/>
                  </a:moveTo>
                  <a:lnTo>
                    <a:pt x="0" y="112967"/>
                  </a:lnTo>
                  <a:cubicBezTo>
                    <a:pt x="25356" y="64747"/>
                    <a:pt x="64747" y="25356"/>
                    <a:pt x="112967" y="0"/>
                  </a:cubicBezTo>
                  <a:close/>
                </a:path>
              </a:pathLst>
            </a:custGeom>
            <a:grpFill/>
            <a:ln w="9525" cap="flat">
              <a:noFill/>
              <a:prstDash val="solid"/>
              <a:miter/>
            </a:ln>
          </p:spPr>
          <p:txBody>
            <a:bodyPr rtlCol="0" anchor="ctr"/>
            <a:lstStyle/>
            <a:p>
              <a:endParaRPr lang="en-US"/>
            </a:p>
          </p:txBody>
        </p:sp>
        <p:sp>
          <p:nvSpPr>
            <p:cNvPr id="45" name="Freeform: Shape 22">
              <a:extLst>
                <a:ext uri="{FF2B5EF4-FFF2-40B4-BE49-F238E27FC236}">
                  <a16:creationId xmlns="" xmlns:a16="http://schemas.microsoft.com/office/drawing/2014/main" id="{27854033-BD20-4C77-8C5B-048F4B3BDD0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1205" y="3164205"/>
              <a:ext cx="230314" cy="230314"/>
            </a:xfrm>
            <a:custGeom>
              <a:avLst/>
              <a:gdLst>
                <a:gd name="connsiteX0" fmla="*/ 230314 w 230314"/>
                <a:gd name="connsiteY0" fmla="*/ 0 h 230314"/>
                <a:gd name="connsiteX1" fmla="*/ 0 w 230314"/>
                <a:gd name="connsiteY1" fmla="*/ 230314 h 230314"/>
                <a:gd name="connsiteX2" fmla="*/ 3524 w 230314"/>
                <a:gd name="connsiteY2" fmla="*/ 209550 h 230314"/>
                <a:gd name="connsiteX3" fmla="*/ 209550 w 230314"/>
                <a:gd name="connsiteY3" fmla="*/ 3524 h 230314"/>
                <a:gd name="connsiteX4" fmla="*/ 230314 w 230314"/>
                <a:gd name="connsiteY4" fmla="*/ 0 h 2303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314" h="230314">
                  <a:moveTo>
                    <a:pt x="230314" y="0"/>
                  </a:moveTo>
                  <a:lnTo>
                    <a:pt x="0" y="230314"/>
                  </a:lnTo>
                  <a:cubicBezTo>
                    <a:pt x="953" y="223361"/>
                    <a:pt x="2095" y="216408"/>
                    <a:pt x="3524" y="209550"/>
                  </a:cubicBezTo>
                  <a:lnTo>
                    <a:pt x="209550" y="3524"/>
                  </a:lnTo>
                  <a:cubicBezTo>
                    <a:pt x="216408" y="2095"/>
                    <a:pt x="223361" y="953"/>
                    <a:pt x="230314" y="0"/>
                  </a:cubicBezTo>
                  <a:close/>
                </a:path>
              </a:pathLst>
            </a:custGeom>
            <a:grpFill/>
            <a:ln w="9525" cap="flat">
              <a:noFill/>
              <a:prstDash val="solid"/>
              <a:miter/>
            </a:ln>
          </p:spPr>
          <p:txBody>
            <a:bodyPr rtlCol="0" anchor="ctr"/>
            <a:lstStyle/>
            <a:p>
              <a:endParaRPr lang="en-US"/>
            </a:p>
          </p:txBody>
        </p:sp>
        <p:sp>
          <p:nvSpPr>
            <p:cNvPr id="46" name="Freeform: Shape 23">
              <a:extLst>
                <a:ext uri="{FF2B5EF4-FFF2-40B4-BE49-F238E27FC236}">
                  <a16:creationId xmlns="" xmlns:a16="http://schemas.microsoft.com/office/drawing/2014/main" id="{BC93AA74-BEB3-444F-835B-7AA6ECE6178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29300" y="3162300"/>
              <a:ext cx="294131" cy="294131"/>
            </a:xfrm>
            <a:custGeom>
              <a:avLst/>
              <a:gdLst>
                <a:gd name="connsiteX0" fmla="*/ 294132 w 294131"/>
                <a:gd name="connsiteY0" fmla="*/ 1238 h 294131"/>
                <a:gd name="connsiteX1" fmla="*/ 1238 w 294131"/>
                <a:gd name="connsiteY1" fmla="*/ 294132 h 294131"/>
                <a:gd name="connsiteX2" fmla="*/ 0 w 294131"/>
                <a:gd name="connsiteY2" fmla="*/ 278225 h 294131"/>
                <a:gd name="connsiteX3" fmla="*/ 278225 w 294131"/>
                <a:gd name="connsiteY3" fmla="*/ 0 h 294131"/>
                <a:gd name="connsiteX4" fmla="*/ 294132 w 294131"/>
                <a:gd name="connsiteY4" fmla="*/ 1238 h 294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131" h="294131">
                  <a:moveTo>
                    <a:pt x="294132" y="1238"/>
                  </a:moveTo>
                  <a:lnTo>
                    <a:pt x="1238" y="294132"/>
                  </a:lnTo>
                  <a:cubicBezTo>
                    <a:pt x="667" y="288893"/>
                    <a:pt x="0" y="283559"/>
                    <a:pt x="0" y="278225"/>
                  </a:cubicBezTo>
                  <a:lnTo>
                    <a:pt x="278225" y="0"/>
                  </a:lnTo>
                  <a:cubicBezTo>
                    <a:pt x="283559" y="0"/>
                    <a:pt x="288893" y="667"/>
                    <a:pt x="294132" y="1238"/>
                  </a:cubicBezTo>
                  <a:close/>
                </a:path>
              </a:pathLst>
            </a:custGeom>
            <a:grpFill/>
            <a:ln w="9525" cap="flat">
              <a:noFill/>
              <a:prstDash val="solid"/>
              <a:miter/>
            </a:ln>
          </p:spPr>
          <p:txBody>
            <a:bodyPr rtlCol="0" anchor="ctr"/>
            <a:lstStyle/>
            <a:p>
              <a:endParaRPr lang="en-US"/>
            </a:p>
          </p:txBody>
        </p:sp>
        <p:sp>
          <p:nvSpPr>
            <p:cNvPr id="47" name="Freeform: Shape 24">
              <a:extLst>
                <a:ext uri="{FF2B5EF4-FFF2-40B4-BE49-F238E27FC236}">
                  <a16:creationId xmlns="" xmlns:a16="http://schemas.microsoft.com/office/drawing/2014/main" id="{F00DF1C9-6952-4704-B8B3-95406E18E4C5}"/>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37205" y="3170110"/>
              <a:ext cx="337184" cy="337280"/>
            </a:xfrm>
            <a:custGeom>
              <a:avLst/>
              <a:gdLst>
                <a:gd name="connsiteX0" fmla="*/ 337185 w 337184"/>
                <a:gd name="connsiteY0" fmla="*/ 3905 h 337280"/>
                <a:gd name="connsiteX1" fmla="*/ 3810 w 337184"/>
                <a:gd name="connsiteY1" fmla="*/ 337280 h 337280"/>
                <a:gd name="connsiteX2" fmla="*/ 0 w 337184"/>
                <a:gd name="connsiteY2" fmla="*/ 323850 h 337280"/>
                <a:gd name="connsiteX3" fmla="*/ 323850 w 337184"/>
                <a:gd name="connsiteY3" fmla="*/ 0 h 337280"/>
                <a:gd name="connsiteX4" fmla="*/ 337185 w 337184"/>
                <a:gd name="connsiteY4" fmla="*/ 3905 h 33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184" h="337280">
                  <a:moveTo>
                    <a:pt x="337185" y="3905"/>
                  </a:moveTo>
                  <a:lnTo>
                    <a:pt x="3810" y="337280"/>
                  </a:lnTo>
                  <a:cubicBezTo>
                    <a:pt x="2381" y="332899"/>
                    <a:pt x="1143" y="328422"/>
                    <a:pt x="0" y="323850"/>
                  </a:cubicBezTo>
                  <a:lnTo>
                    <a:pt x="323850" y="0"/>
                  </a:lnTo>
                  <a:cubicBezTo>
                    <a:pt x="328327" y="1715"/>
                    <a:pt x="332804" y="2477"/>
                    <a:pt x="337185" y="3905"/>
                  </a:cubicBezTo>
                  <a:close/>
                </a:path>
              </a:pathLst>
            </a:custGeom>
            <a:grpFill/>
            <a:ln w="9525" cap="flat">
              <a:noFill/>
              <a:prstDash val="solid"/>
              <a:miter/>
            </a:ln>
          </p:spPr>
          <p:txBody>
            <a:bodyPr rtlCol="0" anchor="ctr"/>
            <a:lstStyle/>
            <a:p>
              <a:endParaRPr lang="en-US"/>
            </a:p>
          </p:txBody>
        </p:sp>
        <p:sp>
          <p:nvSpPr>
            <p:cNvPr id="48" name="Freeform: Shape 25">
              <a:extLst>
                <a:ext uri="{FF2B5EF4-FFF2-40B4-BE49-F238E27FC236}">
                  <a16:creationId xmlns="" xmlns:a16="http://schemas.microsoft.com/office/drawing/2014/main" id="{B34783FD-297C-40D2-964B-DBAE4DE283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53207" y="3186207"/>
              <a:ext cx="364617" cy="364617"/>
            </a:xfrm>
            <a:custGeom>
              <a:avLst/>
              <a:gdLst>
                <a:gd name="connsiteX0" fmla="*/ 364617 w 364617"/>
                <a:gd name="connsiteY0" fmla="*/ 5620 h 364617"/>
                <a:gd name="connsiteX1" fmla="*/ 5620 w 364617"/>
                <a:gd name="connsiteY1" fmla="*/ 364617 h 364617"/>
                <a:gd name="connsiteX2" fmla="*/ 0 w 364617"/>
                <a:gd name="connsiteY2" fmla="*/ 353187 h 364617"/>
                <a:gd name="connsiteX3" fmla="*/ 353187 w 364617"/>
                <a:gd name="connsiteY3" fmla="*/ 0 h 364617"/>
                <a:gd name="connsiteX4" fmla="*/ 364617 w 364617"/>
                <a:gd name="connsiteY4" fmla="*/ 5620 h 364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4617" h="364617">
                  <a:moveTo>
                    <a:pt x="364617" y="5620"/>
                  </a:moveTo>
                  <a:lnTo>
                    <a:pt x="5620" y="364617"/>
                  </a:lnTo>
                  <a:cubicBezTo>
                    <a:pt x="3620" y="360902"/>
                    <a:pt x="1715" y="357092"/>
                    <a:pt x="0" y="353187"/>
                  </a:cubicBezTo>
                  <a:lnTo>
                    <a:pt x="353187" y="0"/>
                  </a:lnTo>
                  <a:cubicBezTo>
                    <a:pt x="357092" y="1715"/>
                    <a:pt x="360902" y="3715"/>
                    <a:pt x="364617" y="5620"/>
                  </a:cubicBezTo>
                  <a:close/>
                </a:path>
              </a:pathLst>
            </a:custGeom>
            <a:grpFill/>
            <a:ln w="9525" cap="flat">
              <a:noFill/>
              <a:prstDash val="solid"/>
              <a:miter/>
            </a:ln>
          </p:spPr>
          <p:txBody>
            <a:bodyPr rtlCol="0" anchor="ctr"/>
            <a:lstStyle/>
            <a:p>
              <a:endParaRPr lang="en-US"/>
            </a:p>
          </p:txBody>
        </p:sp>
        <p:sp>
          <p:nvSpPr>
            <p:cNvPr id="49" name="Freeform: Shape 26">
              <a:extLst>
                <a:ext uri="{FF2B5EF4-FFF2-40B4-BE49-F238E27FC236}">
                  <a16:creationId xmlns="" xmlns:a16="http://schemas.microsoft.com/office/drawing/2014/main" id="{DE621623-0357-4FD5-A1AC-400501025957}"/>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875305" y="3208305"/>
              <a:ext cx="380238" cy="380238"/>
            </a:xfrm>
            <a:custGeom>
              <a:avLst/>
              <a:gdLst>
                <a:gd name="connsiteX0" fmla="*/ 380238 w 380238"/>
                <a:gd name="connsiteY0" fmla="*/ 7239 h 380238"/>
                <a:gd name="connsiteX1" fmla="*/ 7239 w 380238"/>
                <a:gd name="connsiteY1" fmla="*/ 380238 h 380238"/>
                <a:gd name="connsiteX2" fmla="*/ 0 w 380238"/>
                <a:gd name="connsiteY2" fmla="*/ 370713 h 380238"/>
                <a:gd name="connsiteX3" fmla="*/ 370237 w 380238"/>
                <a:gd name="connsiteY3" fmla="*/ 0 h 380238"/>
                <a:gd name="connsiteX4" fmla="*/ 380238 w 380238"/>
                <a:gd name="connsiteY4" fmla="*/ 7239 h 380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38" h="380238">
                  <a:moveTo>
                    <a:pt x="380238" y="7239"/>
                  </a:moveTo>
                  <a:lnTo>
                    <a:pt x="7239" y="380238"/>
                  </a:lnTo>
                  <a:cubicBezTo>
                    <a:pt x="4763" y="377000"/>
                    <a:pt x="2381" y="373571"/>
                    <a:pt x="0" y="370713"/>
                  </a:cubicBezTo>
                  <a:lnTo>
                    <a:pt x="370237" y="0"/>
                  </a:lnTo>
                  <a:cubicBezTo>
                    <a:pt x="373571" y="2381"/>
                    <a:pt x="377000" y="4763"/>
                    <a:pt x="380238" y="7239"/>
                  </a:cubicBezTo>
                  <a:close/>
                </a:path>
              </a:pathLst>
            </a:custGeom>
            <a:grpFill/>
            <a:ln w="9525" cap="flat">
              <a:noFill/>
              <a:prstDash val="solid"/>
              <a:miter/>
            </a:ln>
          </p:spPr>
          <p:txBody>
            <a:bodyPr rtlCol="0" anchor="ctr"/>
            <a:lstStyle/>
            <a:p>
              <a:endParaRPr lang="en-US"/>
            </a:p>
          </p:txBody>
        </p:sp>
        <p:sp>
          <p:nvSpPr>
            <p:cNvPr id="50" name="Freeform: Shape 27">
              <a:extLst>
                <a:ext uri="{FF2B5EF4-FFF2-40B4-BE49-F238E27FC236}">
                  <a16:creationId xmlns="" xmlns:a16="http://schemas.microsoft.com/office/drawing/2014/main" id="{024F346E-10A0-458F-A9CA-8C0079472F9F}"/>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02832" y="3235832"/>
              <a:ext cx="385191" cy="385191"/>
            </a:xfrm>
            <a:custGeom>
              <a:avLst/>
              <a:gdLst>
                <a:gd name="connsiteX0" fmla="*/ 380905 w 385191"/>
                <a:gd name="connsiteY0" fmla="*/ 4286 h 385191"/>
                <a:gd name="connsiteX1" fmla="*/ 385191 w 385191"/>
                <a:gd name="connsiteY1" fmla="*/ 8573 h 385191"/>
                <a:gd name="connsiteX2" fmla="*/ 8573 w 385191"/>
                <a:gd name="connsiteY2" fmla="*/ 385191 h 385191"/>
                <a:gd name="connsiteX3" fmla="*/ 4286 w 385191"/>
                <a:gd name="connsiteY3" fmla="*/ 380905 h 385191"/>
                <a:gd name="connsiteX4" fmla="*/ 0 w 385191"/>
                <a:gd name="connsiteY4" fmla="*/ 376523 h 385191"/>
                <a:gd name="connsiteX5" fmla="*/ 376523 w 385191"/>
                <a:gd name="connsiteY5" fmla="*/ 0 h 385191"/>
                <a:gd name="connsiteX6" fmla="*/ 380905 w 385191"/>
                <a:gd name="connsiteY6" fmla="*/ 4286 h 38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191" h="385191">
                  <a:moveTo>
                    <a:pt x="380905" y="4286"/>
                  </a:moveTo>
                  <a:lnTo>
                    <a:pt x="385191" y="8573"/>
                  </a:lnTo>
                  <a:lnTo>
                    <a:pt x="8573" y="385191"/>
                  </a:lnTo>
                  <a:lnTo>
                    <a:pt x="4286" y="380905"/>
                  </a:lnTo>
                  <a:cubicBezTo>
                    <a:pt x="2762" y="379476"/>
                    <a:pt x="1334" y="377952"/>
                    <a:pt x="0" y="376523"/>
                  </a:cubicBezTo>
                  <a:lnTo>
                    <a:pt x="376523" y="0"/>
                  </a:lnTo>
                  <a:cubicBezTo>
                    <a:pt x="377952" y="1334"/>
                    <a:pt x="379476" y="2667"/>
                    <a:pt x="380905" y="4286"/>
                  </a:cubicBezTo>
                  <a:close/>
                </a:path>
              </a:pathLst>
            </a:custGeom>
            <a:grpFill/>
            <a:ln w="9525" cap="flat">
              <a:noFill/>
              <a:prstDash val="solid"/>
              <a:miter/>
            </a:ln>
          </p:spPr>
          <p:txBody>
            <a:bodyPr rtlCol="0" anchor="ctr"/>
            <a:lstStyle/>
            <a:p>
              <a:endParaRPr lang="en-US"/>
            </a:p>
          </p:txBody>
        </p:sp>
        <p:sp>
          <p:nvSpPr>
            <p:cNvPr id="51" name="Freeform: Shape 28">
              <a:extLst>
                <a:ext uri="{FF2B5EF4-FFF2-40B4-BE49-F238E27FC236}">
                  <a16:creationId xmlns="" xmlns:a16="http://schemas.microsoft.com/office/drawing/2014/main" id="{7937A2F7-01A9-47F3-BED6-B61D998408AC}"/>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35789" y="3268313"/>
              <a:ext cx="379761" cy="380237"/>
            </a:xfrm>
            <a:custGeom>
              <a:avLst/>
              <a:gdLst>
                <a:gd name="connsiteX0" fmla="*/ 372428 w 379761"/>
                <a:gd name="connsiteY0" fmla="*/ 0 h 380237"/>
                <a:gd name="connsiteX1" fmla="*/ 379762 w 379761"/>
                <a:gd name="connsiteY1" fmla="*/ 9525 h 380237"/>
                <a:gd name="connsiteX2" fmla="*/ 9525 w 379761"/>
                <a:gd name="connsiteY2" fmla="*/ 380238 h 380237"/>
                <a:gd name="connsiteX3" fmla="*/ 0 w 379761"/>
                <a:gd name="connsiteY3" fmla="*/ 372904 h 380237"/>
              </a:gdLst>
              <a:ahLst/>
              <a:cxnLst>
                <a:cxn ang="0">
                  <a:pos x="connsiteX0" y="connsiteY0"/>
                </a:cxn>
                <a:cxn ang="0">
                  <a:pos x="connsiteX1" y="connsiteY1"/>
                </a:cxn>
                <a:cxn ang="0">
                  <a:pos x="connsiteX2" y="connsiteY2"/>
                </a:cxn>
                <a:cxn ang="0">
                  <a:pos x="connsiteX3" y="connsiteY3"/>
                </a:cxn>
              </a:cxnLst>
              <a:rect l="l" t="t" r="r" b="b"/>
              <a:pathLst>
                <a:path w="379761" h="380237">
                  <a:moveTo>
                    <a:pt x="372428" y="0"/>
                  </a:moveTo>
                  <a:cubicBezTo>
                    <a:pt x="374999" y="3239"/>
                    <a:pt x="377381" y="6572"/>
                    <a:pt x="379762" y="9525"/>
                  </a:cubicBezTo>
                  <a:lnTo>
                    <a:pt x="9525" y="380238"/>
                  </a:lnTo>
                  <a:cubicBezTo>
                    <a:pt x="6096" y="377857"/>
                    <a:pt x="2762" y="375476"/>
                    <a:pt x="0" y="372904"/>
                  </a:cubicBezTo>
                  <a:close/>
                </a:path>
              </a:pathLst>
            </a:custGeom>
            <a:grpFill/>
            <a:ln w="9525" cap="flat">
              <a:noFill/>
              <a:prstDash val="solid"/>
              <a:miter/>
            </a:ln>
          </p:spPr>
          <p:txBody>
            <a:bodyPr rtlCol="0" anchor="ctr"/>
            <a:lstStyle/>
            <a:p>
              <a:endParaRPr lang="en-US"/>
            </a:p>
          </p:txBody>
        </p:sp>
        <p:sp>
          <p:nvSpPr>
            <p:cNvPr id="52" name="Freeform: Shape 29">
              <a:extLst>
                <a:ext uri="{FF2B5EF4-FFF2-40B4-BE49-F238E27FC236}">
                  <a16:creationId xmlns="" xmlns:a16="http://schemas.microsoft.com/office/drawing/2014/main" id="{5B44DAF8-5073-441A-82E1-180385D35F23}"/>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5972841" y="3305841"/>
              <a:ext cx="364807" cy="364807"/>
            </a:xfrm>
            <a:custGeom>
              <a:avLst/>
              <a:gdLst>
                <a:gd name="connsiteX0" fmla="*/ 359188 w 364807"/>
                <a:gd name="connsiteY0" fmla="*/ 0 h 364807"/>
                <a:gd name="connsiteX1" fmla="*/ 364808 w 364807"/>
                <a:gd name="connsiteY1" fmla="*/ 11621 h 364807"/>
                <a:gd name="connsiteX2" fmla="*/ 11621 w 364807"/>
                <a:gd name="connsiteY2" fmla="*/ 364808 h 364807"/>
                <a:gd name="connsiteX3" fmla="*/ 0 w 364807"/>
                <a:gd name="connsiteY3" fmla="*/ 359188 h 364807"/>
              </a:gdLst>
              <a:ahLst/>
              <a:cxnLst>
                <a:cxn ang="0">
                  <a:pos x="connsiteX0" y="connsiteY0"/>
                </a:cxn>
                <a:cxn ang="0">
                  <a:pos x="connsiteX1" y="connsiteY1"/>
                </a:cxn>
                <a:cxn ang="0">
                  <a:pos x="connsiteX2" y="connsiteY2"/>
                </a:cxn>
                <a:cxn ang="0">
                  <a:pos x="connsiteX3" y="connsiteY3"/>
                </a:cxn>
              </a:cxnLst>
              <a:rect l="l" t="t" r="r" b="b"/>
              <a:pathLst>
                <a:path w="364807" h="364807">
                  <a:moveTo>
                    <a:pt x="359188" y="0"/>
                  </a:moveTo>
                  <a:cubicBezTo>
                    <a:pt x="361188" y="3905"/>
                    <a:pt x="362998" y="7715"/>
                    <a:pt x="364808" y="11621"/>
                  </a:cubicBezTo>
                  <a:lnTo>
                    <a:pt x="11621" y="364808"/>
                  </a:lnTo>
                  <a:cubicBezTo>
                    <a:pt x="7715" y="362998"/>
                    <a:pt x="3905" y="361188"/>
                    <a:pt x="0" y="359188"/>
                  </a:cubicBezTo>
                  <a:close/>
                </a:path>
              </a:pathLst>
            </a:custGeom>
            <a:grpFill/>
            <a:ln w="9525" cap="flat">
              <a:noFill/>
              <a:prstDash val="solid"/>
              <a:miter/>
            </a:ln>
          </p:spPr>
          <p:txBody>
            <a:bodyPr rtlCol="0" anchor="ctr"/>
            <a:lstStyle/>
            <a:p>
              <a:endParaRPr lang="en-US"/>
            </a:p>
          </p:txBody>
        </p:sp>
        <p:sp>
          <p:nvSpPr>
            <p:cNvPr id="53" name="Freeform: Shape 30">
              <a:extLst>
                <a:ext uri="{FF2B5EF4-FFF2-40B4-BE49-F238E27FC236}">
                  <a16:creationId xmlns="" xmlns:a16="http://schemas.microsoft.com/office/drawing/2014/main" id="{52B0413D-0E36-4A90-8E6A-9EDC676A607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16370" y="3349466"/>
              <a:ext cx="337280" cy="337280"/>
            </a:xfrm>
            <a:custGeom>
              <a:avLst/>
              <a:gdLst>
                <a:gd name="connsiteX0" fmla="*/ 333470 w 337280"/>
                <a:gd name="connsiteY0" fmla="*/ 0 h 337280"/>
                <a:gd name="connsiteX1" fmla="*/ 337280 w 337280"/>
                <a:gd name="connsiteY1" fmla="*/ 13430 h 337280"/>
                <a:gd name="connsiteX2" fmla="*/ 13430 w 337280"/>
                <a:gd name="connsiteY2" fmla="*/ 337280 h 337280"/>
                <a:gd name="connsiteX3" fmla="*/ 0 w 337280"/>
                <a:gd name="connsiteY3" fmla="*/ 333470 h 337280"/>
              </a:gdLst>
              <a:ahLst/>
              <a:cxnLst>
                <a:cxn ang="0">
                  <a:pos x="connsiteX0" y="connsiteY0"/>
                </a:cxn>
                <a:cxn ang="0">
                  <a:pos x="connsiteX1" y="connsiteY1"/>
                </a:cxn>
                <a:cxn ang="0">
                  <a:pos x="connsiteX2" y="connsiteY2"/>
                </a:cxn>
                <a:cxn ang="0">
                  <a:pos x="connsiteX3" y="connsiteY3"/>
                </a:cxn>
              </a:cxnLst>
              <a:rect l="l" t="t" r="r" b="b"/>
              <a:pathLst>
                <a:path w="337280" h="337280">
                  <a:moveTo>
                    <a:pt x="333470" y="0"/>
                  </a:moveTo>
                  <a:cubicBezTo>
                    <a:pt x="334899" y="4382"/>
                    <a:pt x="336137" y="8858"/>
                    <a:pt x="337280" y="13430"/>
                  </a:cubicBezTo>
                  <a:lnTo>
                    <a:pt x="13430" y="337280"/>
                  </a:lnTo>
                  <a:cubicBezTo>
                    <a:pt x="8858" y="336137"/>
                    <a:pt x="4382" y="334899"/>
                    <a:pt x="0" y="333470"/>
                  </a:cubicBezTo>
                  <a:close/>
                </a:path>
              </a:pathLst>
            </a:custGeom>
            <a:grpFill/>
            <a:ln w="9525" cap="flat">
              <a:noFill/>
              <a:prstDash val="solid"/>
              <a:miter/>
            </a:ln>
          </p:spPr>
          <p:txBody>
            <a:bodyPr rtlCol="0" anchor="ctr"/>
            <a:lstStyle/>
            <a:p>
              <a:endParaRPr lang="en-US"/>
            </a:p>
          </p:txBody>
        </p:sp>
        <p:sp>
          <p:nvSpPr>
            <p:cNvPr id="54" name="Freeform: Shape 31">
              <a:extLst>
                <a:ext uri="{FF2B5EF4-FFF2-40B4-BE49-F238E27FC236}">
                  <a16:creationId xmlns="" xmlns:a16="http://schemas.microsoft.com/office/drawing/2014/main" id="{86059ECF-0D50-48AD-B67A-645EC29D336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067329" y="3400425"/>
              <a:ext cx="294227" cy="294132"/>
            </a:xfrm>
            <a:custGeom>
              <a:avLst/>
              <a:gdLst>
                <a:gd name="connsiteX0" fmla="*/ 292989 w 294227"/>
                <a:gd name="connsiteY0" fmla="*/ 0 h 294132"/>
                <a:gd name="connsiteX1" fmla="*/ 294227 w 294227"/>
                <a:gd name="connsiteY1" fmla="*/ 15907 h 294132"/>
                <a:gd name="connsiteX2" fmla="*/ 15907 w 294227"/>
                <a:gd name="connsiteY2" fmla="*/ 294132 h 294132"/>
                <a:gd name="connsiteX3" fmla="*/ 0 w 294227"/>
                <a:gd name="connsiteY3" fmla="*/ 292894 h 294132"/>
              </a:gdLst>
              <a:ahLst/>
              <a:cxnLst>
                <a:cxn ang="0">
                  <a:pos x="connsiteX0" y="connsiteY0"/>
                </a:cxn>
                <a:cxn ang="0">
                  <a:pos x="connsiteX1" y="connsiteY1"/>
                </a:cxn>
                <a:cxn ang="0">
                  <a:pos x="connsiteX2" y="connsiteY2"/>
                </a:cxn>
                <a:cxn ang="0">
                  <a:pos x="connsiteX3" y="connsiteY3"/>
                </a:cxn>
              </a:cxnLst>
              <a:rect l="l" t="t" r="r" b="b"/>
              <a:pathLst>
                <a:path w="294227" h="294132">
                  <a:moveTo>
                    <a:pt x="292989" y="0"/>
                  </a:moveTo>
                  <a:cubicBezTo>
                    <a:pt x="293561" y="5334"/>
                    <a:pt x="293942" y="10668"/>
                    <a:pt x="294227" y="15907"/>
                  </a:cubicBezTo>
                  <a:lnTo>
                    <a:pt x="15907" y="294132"/>
                  </a:lnTo>
                  <a:cubicBezTo>
                    <a:pt x="10668" y="294132"/>
                    <a:pt x="5334" y="293465"/>
                    <a:pt x="0" y="292894"/>
                  </a:cubicBezTo>
                  <a:close/>
                </a:path>
              </a:pathLst>
            </a:custGeom>
            <a:grpFill/>
            <a:ln w="9525" cap="flat">
              <a:noFill/>
              <a:prstDash val="solid"/>
              <a:miter/>
            </a:ln>
          </p:spPr>
          <p:txBody>
            <a:bodyPr rtlCol="0" anchor="ctr"/>
            <a:lstStyle/>
            <a:p>
              <a:endParaRPr lang="en-US"/>
            </a:p>
          </p:txBody>
        </p:sp>
        <p:sp>
          <p:nvSpPr>
            <p:cNvPr id="55" name="Freeform: Shape 32">
              <a:extLst>
                <a:ext uri="{FF2B5EF4-FFF2-40B4-BE49-F238E27FC236}">
                  <a16:creationId xmlns="" xmlns:a16="http://schemas.microsoft.com/office/drawing/2014/main" id="{B394906F-6BF2-447E-9886-F12708E12896}"/>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129337" y="3462337"/>
              <a:ext cx="230314" cy="230314"/>
            </a:xfrm>
            <a:custGeom>
              <a:avLst/>
              <a:gdLst>
                <a:gd name="connsiteX0" fmla="*/ 230315 w 230314"/>
                <a:gd name="connsiteY0" fmla="*/ 0 h 230314"/>
                <a:gd name="connsiteX1" fmla="*/ 226886 w 230314"/>
                <a:gd name="connsiteY1" fmla="*/ 20574 h 230314"/>
                <a:gd name="connsiteX2" fmla="*/ 20669 w 230314"/>
                <a:gd name="connsiteY2" fmla="*/ 226790 h 230314"/>
                <a:gd name="connsiteX3" fmla="*/ 0 w 230314"/>
                <a:gd name="connsiteY3" fmla="*/ 230315 h 230314"/>
              </a:gdLst>
              <a:ahLst/>
              <a:cxnLst>
                <a:cxn ang="0">
                  <a:pos x="connsiteX0" y="connsiteY0"/>
                </a:cxn>
                <a:cxn ang="0">
                  <a:pos x="connsiteX1" y="connsiteY1"/>
                </a:cxn>
                <a:cxn ang="0">
                  <a:pos x="connsiteX2" y="connsiteY2"/>
                </a:cxn>
                <a:cxn ang="0">
                  <a:pos x="connsiteX3" y="connsiteY3"/>
                </a:cxn>
              </a:cxnLst>
              <a:rect l="l" t="t" r="r" b="b"/>
              <a:pathLst>
                <a:path w="230314" h="230314">
                  <a:moveTo>
                    <a:pt x="230315" y="0"/>
                  </a:moveTo>
                  <a:cubicBezTo>
                    <a:pt x="229457" y="6953"/>
                    <a:pt x="228314" y="13716"/>
                    <a:pt x="226886" y="20574"/>
                  </a:cubicBezTo>
                  <a:lnTo>
                    <a:pt x="20669" y="226790"/>
                  </a:lnTo>
                  <a:cubicBezTo>
                    <a:pt x="13811" y="228314"/>
                    <a:pt x="6953" y="229457"/>
                    <a:pt x="0" y="230315"/>
                  </a:cubicBezTo>
                  <a:close/>
                </a:path>
              </a:pathLst>
            </a:custGeom>
            <a:grpFill/>
            <a:ln w="9525" cap="flat">
              <a:noFill/>
              <a:prstDash val="solid"/>
              <a:miter/>
            </a:ln>
          </p:spPr>
          <p:txBody>
            <a:bodyPr rtlCol="0" anchor="ctr"/>
            <a:lstStyle/>
            <a:p>
              <a:endParaRPr lang="en-US"/>
            </a:p>
          </p:txBody>
        </p:sp>
        <p:sp>
          <p:nvSpPr>
            <p:cNvPr id="56" name="Freeform: Shape 33">
              <a:extLst>
                <a:ext uri="{FF2B5EF4-FFF2-40B4-BE49-F238E27FC236}">
                  <a16:creationId xmlns="" xmlns:a16="http://schemas.microsoft.com/office/drawing/2014/main" id="{A45EB96B-215A-4EBF-A594-2B082223393E}"/>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218682" y="3551682"/>
              <a:ext cx="112871" cy="112871"/>
            </a:xfrm>
            <a:custGeom>
              <a:avLst/>
              <a:gdLst>
                <a:gd name="connsiteX0" fmla="*/ 112871 w 112871"/>
                <a:gd name="connsiteY0" fmla="*/ 0 h 112871"/>
                <a:gd name="connsiteX1" fmla="*/ 0 w 112871"/>
                <a:gd name="connsiteY1" fmla="*/ 112871 h 112871"/>
              </a:gdLst>
              <a:ahLst/>
              <a:cxnLst>
                <a:cxn ang="0">
                  <a:pos x="connsiteX0" y="connsiteY0"/>
                </a:cxn>
                <a:cxn ang="0">
                  <a:pos x="connsiteX1" y="connsiteY1"/>
                </a:cxn>
              </a:cxnLst>
              <a:rect l="l" t="t" r="r" b="b"/>
              <a:pathLst>
                <a:path w="112871" h="112871">
                  <a:moveTo>
                    <a:pt x="112871" y="0"/>
                  </a:moveTo>
                  <a:cubicBezTo>
                    <a:pt x="87618" y="48239"/>
                    <a:pt x="48239" y="87618"/>
                    <a:pt x="0" y="112871"/>
                  </a:cubicBezTo>
                  <a:close/>
                </a:path>
              </a:pathLst>
            </a:custGeom>
            <a:grpFill/>
            <a:ln w="9525" cap="flat">
              <a:noFill/>
              <a:prstDash val="solid"/>
              <a:miter/>
            </a:ln>
          </p:spPr>
          <p:txBody>
            <a:bodyPr rtlCol="0" anchor="ctr"/>
            <a:lstStyle/>
            <a:p>
              <a:endParaRPr lang="en-US" dirty="0"/>
            </a:p>
          </p:txBody>
        </p:sp>
      </p:grpSp>
      <p:graphicFrame>
        <p:nvGraphicFramePr>
          <p:cNvPr id="57" name="2 İçerik Yer Tutucusu">
            <a:extLst>
              <a:ext uri="{FF2B5EF4-FFF2-40B4-BE49-F238E27FC236}">
                <a16:creationId xmlns="" xmlns:a16="http://schemas.microsoft.com/office/drawing/2014/main" id="{8A2F4902-53D2-45AC-35E3-0B505A1E168A}"/>
              </a:ext>
            </a:extLst>
          </p:cNvPr>
          <p:cNvGraphicFramePr>
            <a:graphicFrameLocks noGrp="1"/>
          </p:cNvGraphicFramePr>
          <p:nvPr>
            <p:ph idx="1"/>
            <p:extLst>
              <p:ext uri="{D42A27DB-BD31-4B8C-83A1-F6EECF244321}">
                <p14:modId xmlns="" xmlns:p14="http://schemas.microsoft.com/office/powerpoint/2010/main" val="47764691"/>
              </p:ext>
            </p:extLst>
          </p:nvPr>
        </p:nvGraphicFramePr>
        <p:xfrm>
          <a:off x="4113104" y="477540"/>
          <a:ext cx="4726201" cy="5878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8">
            <a:extLst>
              <a:ext uri="{FF2B5EF4-FFF2-40B4-BE49-F238E27FC236}">
                <a16:creationId xmlns="" xmlns:a16="http://schemas.microsoft.com/office/drawing/2014/main" id="{C3896A03-3945-419A-B66B-4EE266EDD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 y="0"/>
            <a:ext cx="3490714"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867638" y="637762"/>
            <a:ext cx="2173707" cy="5576770"/>
          </a:xfrm>
        </p:spPr>
        <p:txBody>
          <a:bodyPr anchor="t">
            <a:normAutofit/>
          </a:bodyPr>
          <a:lstStyle/>
          <a:p>
            <a:endParaRPr lang="tr-TR">
              <a:solidFill>
                <a:schemeClr val="bg1"/>
              </a:solidFill>
            </a:endParaRPr>
          </a:p>
        </p:txBody>
      </p:sp>
      <p:sp>
        <p:nvSpPr>
          <p:cNvPr id="22" name="Rectangle 10">
            <a:extLst>
              <a:ext uri="{FF2B5EF4-FFF2-40B4-BE49-F238E27FC236}">
                <a16:creationId xmlns="" xmlns:a16="http://schemas.microsoft.com/office/drawing/2014/main" id="{B34F5AD2-EDBD-4BBD-A55C-EAFFD0C7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89401" y="0"/>
            <a:ext cx="5654591"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2 İçerik Yer Tutucusu">
            <a:extLst>
              <a:ext uri="{FF2B5EF4-FFF2-40B4-BE49-F238E27FC236}">
                <a16:creationId xmlns="" xmlns:a16="http://schemas.microsoft.com/office/drawing/2014/main" id="{215BE11C-3F2A-4D34-F1F3-9BE41616E56D}"/>
              </a:ext>
            </a:extLst>
          </p:cNvPr>
          <p:cNvGraphicFramePr>
            <a:graphicFrameLocks noGrp="1"/>
          </p:cNvGraphicFramePr>
          <p:nvPr>
            <p:ph idx="1"/>
            <p:extLst>
              <p:ext uri="{D42A27DB-BD31-4B8C-83A1-F6EECF244321}">
                <p14:modId xmlns="" xmlns:p14="http://schemas.microsoft.com/office/powerpoint/2010/main" val="2598404984"/>
              </p:ext>
            </p:extLst>
          </p:nvPr>
        </p:nvGraphicFramePr>
        <p:xfrm>
          <a:off x="4079965" y="637762"/>
          <a:ext cx="4204051" cy="553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 xmlns:a16="http://schemas.microsoft.com/office/drawing/2014/main" id="{3ECBE1F1-D69B-4AFA-ABD5-8E41720EF6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CAB7290A-4AEE-FF61-371C-47D0FF6A1523}"/>
              </a:ext>
            </a:extLst>
          </p:cNvPr>
          <p:cNvPicPr>
            <a:picLocks noChangeAspect="1"/>
          </p:cNvPicPr>
          <p:nvPr/>
        </p:nvPicPr>
        <p:blipFill>
          <a:blip r:embed="rId2"/>
          <a:srcRect l="39706" r="27013"/>
          <a:stretch>
            <a:fillRect/>
          </a:stretch>
        </p:blipFill>
        <p:spPr>
          <a:xfrm>
            <a:off x="20" y="-2"/>
            <a:ext cx="4057627" cy="6858002"/>
          </a:xfrm>
          <a:prstGeom prst="rect">
            <a:avLst/>
          </a:prstGeom>
        </p:spPr>
      </p:pic>
      <p:sp>
        <p:nvSpPr>
          <p:cNvPr id="3" name="2 İçerik Yer Tutucusu"/>
          <p:cNvSpPr>
            <a:spLocks noGrp="1"/>
          </p:cNvSpPr>
          <p:nvPr>
            <p:ph idx="1"/>
          </p:nvPr>
        </p:nvSpPr>
        <p:spPr>
          <a:xfrm>
            <a:off x="4586487" y="571480"/>
            <a:ext cx="3935505" cy="5668598"/>
          </a:xfrm>
        </p:spPr>
        <p:txBody>
          <a:bodyPr anchor="ctr">
            <a:normAutofit/>
          </a:bodyPr>
          <a:lstStyle/>
          <a:p>
            <a:r>
              <a:rPr lang="tr-TR" sz="2400" dirty="0"/>
              <a:t>Acil Hal Hazırlığı ve Bu Hallerde Yapılması Gereken İşler</a:t>
            </a:r>
          </a:p>
          <a:p>
            <a:r>
              <a:rPr lang="tr-TR" sz="2400" dirty="0"/>
              <a:t>Acil durumlarda tepki verme ile ilgili prosedürlerin geliştirilmesi ve sürdürülmesi</a:t>
            </a:r>
          </a:p>
          <a:p>
            <a:r>
              <a:rPr lang="tr-TR" sz="2400" dirty="0"/>
              <a:t>Potansiyel kazalar, tepki verme, yangın önleme, çevresel risk değerlendirmesi, yetkili kurumlar, güvenlik teşkilatları, topluma bilgi verme. Düzenli bilgilendirme pratik uygulamalar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6146" name="Picture 2"/>
          <p:cNvPicPr>
            <a:picLocks noGrp="1" noChangeAspect="1" noChangeArrowheads="1"/>
          </p:cNvPicPr>
          <p:nvPr>
            <p:ph idx="1"/>
          </p:nvPr>
        </p:nvPicPr>
        <p:blipFill>
          <a:blip r:embed="rId2"/>
          <a:srcRect/>
          <a:stretch>
            <a:fillRect/>
          </a:stretch>
        </p:blipFill>
        <p:spPr bwMode="auto">
          <a:xfrm>
            <a:off x="428596" y="500042"/>
            <a:ext cx="8286808"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endParaRPr lang="tr-TR" sz="3500">
              <a:solidFill>
                <a:srgbClr val="FFFFFF"/>
              </a:solidFill>
            </a:endParaRPr>
          </a:p>
        </p:txBody>
      </p:sp>
      <p:graphicFrame>
        <p:nvGraphicFramePr>
          <p:cNvPr id="5" name="2 İçerik Yer Tutucusu">
            <a:extLst>
              <a:ext uri="{FF2B5EF4-FFF2-40B4-BE49-F238E27FC236}">
                <a16:creationId xmlns="" xmlns:a16="http://schemas.microsoft.com/office/drawing/2014/main" id="{4D51550B-27A6-7567-A054-CB17A598A58B}"/>
              </a:ext>
            </a:extLst>
          </p:cNvPr>
          <p:cNvGraphicFramePr>
            <a:graphicFrameLocks noGrp="1"/>
          </p:cNvGraphicFramePr>
          <p:nvPr>
            <p:ph idx="1"/>
            <p:extLst>
              <p:ext uri="{D42A27DB-BD31-4B8C-83A1-F6EECF244321}">
                <p14:modId xmlns="" xmlns:p14="http://schemas.microsoft.com/office/powerpoint/2010/main" val="774085790"/>
              </p:ext>
            </p:extLst>
          </p:nvPr>
        </p:nvGraphicFramePr>
        <p:xfrm>
          <a:off x="3357554" y="214290"/>
          <a:ext cx="5572164"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Kontrol ve Düzeltici Faaliyetler</a:t>
            </a:r>
          </a:p>
        </p:txBody>
      </p:sp>
      <p:graphicFrame>
        <p:nvGraphicFramePr>
          <p:cNvPr id="5" name="2 İçerik Yer Tutucusu">
            <a:extLst>
              <a:ext uri="{FF2B5EF4-FFF2-40B4-BE49-F238E27FC236}">
                <a16:creationId xmlns="" xmlns:a16="http://schemas.microsoft.com/office/drawing/2014/main" id="{44CDCA92-852D-A119-5834-EB7314A9AFF0}"/>
              </a:ext>
            </a:extLst>
          </p:cNvPr>
          <p:cNvGraphicFramePr>
            <a:graphicFrameLocks noGrp="1"/>
          </p:cNvGraphicFramePr>
          <p:nvPr>
            <p:ph idx="1"/>
            <p:extLst>
              <p:ext uri="{D42A27DB-BD31-4B8C-83A1-F6EECF244321}">
                <p14:modId xmlns="" xmlns:p14="http://schemas.microsoft.com/office/powerpoint/2010/main" val="462554285"/>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endParaRPr lang="tr-TR" sz="4200">
              <a:solidFill>
                <a:schemeClr val="bg1"/>
              </a:solidFill>
            </a:endParaRPr>
          </a:p>
        </p:txBody>
      </p:sp>
      <p:graphicFrame>
        <p:nvGraphicFramePr>
          <p:cNvPr id="5" name="2 İçerik Yer Tutucusu">
            <a:extLst>
              <a:ext uri="{FF2B5EF4-FFF2-40B4-BE49-F238E27FC236}">
                <a16:creationId xmlns="" xmlns:a16="http://schemas.microsoft.com/office/drawing/2014/main" id="{00A5F849-41E2-D559-680B-AD546BE3AF5B}"/>
              </a:ext>
            </a:extLst>
          </p:cNvPr>
          <p:cNvGraphicFramePr>
            <a:graphicFrameLocks noGrp="1"/>
          </p:cNvGraphicFramePr>
          <p:nvPr>
            <p:ph idx="1"/>
            <p:extLst>
              <p:ext uri="{D42A27DB-BD31-4B8C-83A1-F6EECF244321}">
                <p14:modId xmlns="" xmlns:p14="http://schemas.microsoft.com/office/powerpoint/2010/main" val="431207760"/>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 xmlns:a16="http://schemas.microsoft.com/office/drawing/2014/main" id="{09588DA8-065E-4F6F-8EFD-43104AB2E0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 xmlns:a16="http://schemas.microsoft.com/office/drawing/2014/main" id="{C4285719-470E-454C-AF62-8323075F1F5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CD9FE4EF-C4D8-49A0-B2FF-81D8DB7D8A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 xmlns:a16="http://schemas.microsoft.com/office/drawing/2014/main" id="{4300840D-0A0B-4512-BACA-B439D5B9C5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 xmlns:a16="http://schemas.microsoft.com/office/drawing/2014/main" id="{D2B78728-A580-49A7-84F9-6EF6F583ADE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17">
            <a:extLst>
              <a:ext uri="{FF2B5EF4-FFF2-40B4-BE49-F238E27FC236}">
                <a16:creationId xmlns="" xmlns:a16="http://schemas.microsoft.com/office/drawing/2014/main" id="{38FAA1A1-D861-433F-88FA-1E9D6FD31D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Rectangle 19">
            <a:extLst>
              <a:ext uri="{FF2B5EF4-FFF2-40B4-BE49-F238E27FC236}">
                <a16:creationId xmlns="" xmlns:a16="http://schemas.microsoft.com/office/drawing/2014/main" id="{8D71EDA1-87BF-4D5D-AB79-F346FD1927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50041" y="586855"/>
            <a:ext cx="2401025" cy="3387497"/>
          </a:xfrm>
        </p:spPr>
        <p:txBody>
          <a:bodyPr anchor="b">
            <a:normAutofit/>
          </a:bodyPr>
          <a:lstStyle/>
          <a:p>
            <a:pPr algn="r"/>
            <a:endParaRPr lang="tr-TR" sz="3500">
              <a:solidFill>
                <a:srgbClr val="FFFFFF"/>
              </a:solidFill>
            </a:endParaRPr>
          </a:p>
        </p:txBody>
      </p:sp>
      <p:sp>
        <p:nvSpPr>
          <p:cNvPr id="3" name="2 İçerik Yer Tutucusu"/>
          <p:cNvSpPr>
            <a:spLocks noGrp="1"/>
          </p:cNvSpPr>
          <p:nvPr>
            <p:ph idx="1"/>
          </p:nvPr>
        </p:nvSpPr>
        <p:spPr>
          <a:xfrm>
            <a:off x="3607694" y="649480"/>
            <a:ext cx="4916510" cy="5546047"/>
          </a:xfrm>
        </p:spPr>
        <p:txBody>
          <a:bodyPr anchor="ctr">
            <a:normAutofit/>
          </a:bodyPr>
          <a:lstStyle/>
          <a:p>
            <a:r>
              <a:rPr lang="tr-TR" sz="2400" dirty="0"/>
              <a:t>Kayıt</a:t>
            </a:r>
          </a:p>
          <a:p>
            <a:r>
              <a:rPr lang="tr-TR" sz="2400" dirty="0"/>
              <a:t>➤Çevre ile ilgili kayıt tutma prosedürlerinin oluşturulması</a:t>
            </a:r>
          </a:p>
          <a:p>
            <a:r>
              <a:rPr lang="tr-TR" sz="2400" dirty="0"/>
              <a:t>Çevre yasaları, şikayetler, eğitimler, üretim, muayene, bakım, kalibrasyon, olay raporları, acil durum hazırlıkları, denetimler, yönetimin gözden geçirmesi, çevresel değerlendirme, arşiv saklama süreleri, bilgisayar kayıtları</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endParaRPr lang="tr-TR" sz="4200">
              <a:solidFill>
                <a:schemeClr val="bg1"/>
              </a:solidFill>
            </a:endParaRPr>
          </a:p>
        </p:txBody>
      </p:sp>
      <p:graphicFrame>
        <p:nvGraphicFramePr>
          <p:cNvPr id="5" name="2 İçerik Yer Tutucusu">
            <a:extLst>
              <a:ext uri="{FF2B5EF4-FFF2-40B4-BE49-F238E27FC236}">
                <a16:creationId xmlns="" xmlns:a16="http://schemas.microsoft.com/office/drawing/2014/main" id="{9E61418A-72F1-4C94-225B-C847D529FE28}"/>
              </a:ext>
            </a:extLst>
          </p:cNvPr>
          <p:cNvGraphicFramePr>
            <a:graphicFrameLocks noGrp="1"/>
          </p:cNvGraphicFramePr>
          <p:nvPr>
            <p:ph idx="1"/>
            <p:extLst>
              <p:ext uri="{D42A27DB-BD31-4B8C-83A1-F6EECF244321}">
                <p14:modId xmlns="" xmlns:p14="http://schemas.microsoft.com/office/powerpoint/2010/main" val="2247797687"/>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endParaRPr lang="tr-TR" sz="4200">
              <a:solidFill>
                <a:schemeClr val="bg1"/>
              </a:solidFill>
            </a:endParaRPr>
          </a:p>
        </p:txBody>
      </p:sp>
      <p:graphicFrame>
        <p:nvGraphicFramePr>
          <p:cNvPr id="5" name="2 İçerik Yer Tutucusu">
            <a:extLst>
              <a:ext uri="{FF2B5EF4-FFF2-40B4-BE49-F238E27FC236}">
                <a16:creationId xmlns="" xmlns:a16="http://schemas.microsoft.com/office/drawing/2014/main" id="{EDD5906F-6CEC-381B-D34D-B67052C586EF}"/>
              </a:ext>
            </a:extLst>
          </p:cNvPr>
          <p:cNvGraphicFramePr>
            <a:graphicFrameLocks noGrp="1"/>
          </p:cNvGraphicFramePr>
          <p:nvPr>
            <p:ph idx="1"/>
            <p:extLst>
              <p:ext uri="{D42A27DB-BD31-4B8C-83A1-F6EECF244321}">
                <p14:modId xmlns="" xmlns:p14="http://schemas.microsoft.com/office/powerpoint/2010/main" val="2612052513"/>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a:srcRect/>
          <a:stretch>
            <a:fillRect/>
          </a:stretch>
        </p:blipFill>
        <p:spPr bwMode="auto">
          <a:xfrm>
            <a:off x="500034" y="714356"/>
            <a:ext cx="8429684"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9218" name="Picture 2"/>
          <p:cNvPicPr>
            <a:picLocks noGrp="1" noChangeAspect="1" noChangeArrowheads="1"/>
          </p:cNvPicPr>
          <p:nvPr>
            <p:ph idx="1"/>
          </p:nvPr>
        </p:nvPicPr>
        <p:blipFill>
          <a:blip r:embed="rId2"/>
          <a:srcRect/>
          <a:stretch>
            <a:fillRect/>
          </a:stretch>
        </p:blipFill>
        <p:spPr bwMode="auto">
          <a:xfrm>
            <a:off x="-66830" y="0"/>
            <a:ext cx="921083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ÇYS Başarı Faktörleri</a:t>
            </a:r>
          </a:p>
        </p:txBody>
      </p:sp>
      <p:graphicFrame>
        <p:nvGraphicFramePr>
          <p:cNvPr id="5" name="2 İçerik Yer Tutucusu">
            <a:extLst>
              <a:ext uri="{FF2B5EF4-FFF2-40B4-BE49-F238E27FC236}">
                <a16:creationId xmlns="" xmlns:a16="http://schemas.microsoft.com/office/drawing/2014/main" id="{A51DF365-ACEE-3D14-D96B-57B8E80B1A75}"/>
              </a:ext>
            </a:extLst>
          </p:cNvPr>
          <p:cNvGraphicFramePr>
            <a:graphicFrameLocks noGrp="1"/>
          </p:cNvGraphicFramePr>
          <p:nvPr>
            <p:ph idx="1"/>
            <p:extLst>
              <p:ext uri="{D42A27DB-BD31-4B8C-83A1-F6EECF244321}">
                <p14:modId xmlns="" xmlns:p14="http://schemas.microsoft.com/office/powerpoint/2010/main" val="2314842647"/>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Adımlar</a:t>
            </a:r>
          </a:p>
        </p:txBody>
      </p:sp>
      <p:graphicFrame>
        <p:nvGraphicFramePr>
          <p:cNvPr id="5" name="2 İçerik Yer Tutucusu">
            <a:extLst>
              <a:ext uri="{FF2B5EF4-FFF2-40B4-BE49-F238E27FC236}">
                <a16:creationId xmlns="" xmlns:a16="http://schemas.microsoft.com/office/drawing/2014/main" id="{F8F7C81E-2AE3-55BB-BF6A-A73B8294301C}"/>
              </a:ext>
            </a:extLst>
          </p:cNvPr>
          <p:cNvGraphicFramePr>
            <a:graphicFrameLocks noGrp="1"/>
          </p:cNvGraphicFramePr>
          <p:nvPr>
            <p:ph idx="1"/>
            <p:extLst>
              <p:ext uri="{D42A27DB-BD31-4B8C-83A1-F6EECF244321}">
                <p14:modId xmlns="" xmlns:p14="http://schemas.microsoft.com/office/powerpoint/2010/main" val="4206610426"/>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Planlayın</a:t>
            </a:r>
          </a:p>
        </p:txBody>
      </p:sp>
      <p:graphicFrame>
        <p:nvGraphicFramePr>
          <p:cNvPr id="5" name="2 İçerik Yer Tutucusu">
            <a:extLst>
              <a:ext uri="{FF2B5EF4-FFF2-40B4-BE49-F238E27FC236}">
                <a16:creationId xmlns="" xmlns:a16="http://schemas.microsoft.com/office/drawing/2014/main" id="{9528C9FE-A6D5-0217-09A1-0D7965338221}"/>
              </a:ext>
            </a:extLst>
          </p:cNvPr>
          <p:cNvGraphicFramePr>
            <a:graphicFrameLocks noGrp="1"/>
          </p:cNvGraphicFramePr>
          <p:nvPr>
            <p:ph idx="1"/>
            <p:extLst>
              <p:ext uri="{D42A27DB-BD31-4B8C-83A1-F6EECF244321}">
                <p14:modId xmlns="" xmlns:p14="http://schemas.microsoft.com/office/powerpoint/2010/main" val="3931817855"/>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34F5AD2-EDBD-4BBD-A55C-EAFFD0C709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805287" y="0"/>
            <a:ext cx="6338705"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 xmlns:a16="http://schemas.microsoft.com/office/drawing/2014/main" id="{C3896A03-3945-419A-B66B-4EE266EDD1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 y="0"/>
            <a:ext cx="2808883"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867639" y="637762"/>
            <a:ext cx="1643086" cy="5576770"/>
          </a:xfrm>
        </p:spPr>
        <p:txBody>
          <a:bodyPr anchor="t">
            <a:normAutofit/>
          </a:bodyPr>
          <a:lstStyle/>
          <a:p>
            <a:r>
              <a:rPr lang="tr-TR" sz="3100">
                <a:solidFill>
                  <a:schemeClr val="bg1"/>
                </a:solidFill>
              </a:rPr>
              <a:t>Çevre Yönetim Sistemi</a:t>
            </a:r>
          </a:p>
        </p:txBody>
      </p:sp>
      <p:sp>
        <p:nvSpPr>
          <p:cNvPr id="12" name="Rectangle 11">
            <a:extLst>
              <a:ext uri="{FF2B5EF4-FFF2-40B4-BE49-F238E27FC236}">
                <a16:creationId xmlns="" xmlns:a16="http://schemas.microsoft.com/office/drawing/2014/main" id="{B8EAE243-3A9F-4A46-B0D9-04C723A8A1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491049" y="643465"/>
            <a:ext cx="3429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3491049" y="850052"/>
            <a:ext cx="4792967" cy="5326911"/>
          </a:xfrm>
        </p:spPr>
        <p:txBody>
          <a:bodyPr>
            <a:normAutofit/>
          </a:bodyPr>
          <a:lstStyle/>
          <a:p>
            <a:r>
              <a:rPr lang="tr-TR" dirty="0"/>
              <a:t>Çevre Yönetim Sistemi Organizasyon için bir çevre politikası oluşturmak, bu politikayı uygulamak ve sürdürmek esasına dayanan ve çevre ile ilgili prosesleri, prosedürleri, sorumlulukları, kaynakları, planlama faaliyetlerini ve organizasyon yapısını düzenlemek üzere kurulan bir yönetim sistemidir.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Uygulayın</a:t>
            </a:r>
          </a:p>
        </p:txBody>
      </p:sp>
      <p:graphicFrame>
        <p:nvGraphicFramePr>
          <p:cNvPr id="5" name="2 İçerik Yer Tutucusu">
            <a:extLst>
              <a:ext uri="{FF2B5EF4-FFF2-40B4-BE49-F238E27FC236}">
                <a16:creationId xmlns="" xmlns:a16="http://schemas.microsoft.com/office/drawing/2014/main" id="{3723FE4A-DA70-C903-C655-1BDE98AA45E2}"/>
              </a:ext>
            </a:extLst>
          </p:cNvPr>
          <p:cNvGraphicFramePr>
            <a:graphicFrameLocks noGrp="1"/>
          </p:cNvGraphicFramePr>
          <p:nvPr>
            <p:ph idx="1"/>
            <p:extLst>
              <p:ext uri="{D42A27DB-BD31-4B8C-83A1-F6EECF244321}">
                <p14:modId xmlns="" xmlns:p14="http://schemas.microsoft.com/office/powerpoint/2010/main" val="2417094631"/>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Ölçün</a:t>
            </a:r>
          </a:p>
        </p:txBody>
      </p:sp>
      <p:graphicFrame>
        <p:nvGraphicFramePr>
          <p:cNvPr id="5" name="2 İçerik Yer Tutucusu">
            <a:extLst>
              <a:ext uri="{FF2B5EF4-FFF2-40B4-BE49-F238E27FC236}">
                <a16:creationId xmlns="" xmlns:a16="http://schemas.microsoft.com/office/drawing/2014/main" id="{8FF8CEDF-19DD-4473-EAC6-57DA4D904B6B}"/>
              </a:ext>
            </a:extLst>
          </p:cNvPr>
          <p:cNvGraphicFramePr>
            <a:graphicFrameLocks noGrp="1"/>
          </p:cNvGraphicFramePr>
          <p:nvPr>
            <p:ph idx="1"/>
            <p:extLst>
              <p:ext uri="{D42A27DB-BD31-4B8C-83A1-F6EECF244321}">
                <p14:modId xmlns="" xmlns:p14="http://schemas.microsoft.com/office/powerpoint/2010/main" val="4112084543"/>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 xmlns:a16="http://schemas.microsoft.com/office/drawing/2014/main" id="{CB49665F-0298-4449-8D2D-209989CB9E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 xmlns:a16="http://schemas.microsoft.com/office/drawing/2014/main" id="{A71EEC14-174A-46FA-B046-47475045713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 xmlns:a16="http://schemas.microsoft.com/office/drawing/2014/main" id="{EEB6CB95-E653-4C6C-AE51-62FD848E8D5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4416" y="-2"/>
            <a:ext cx="2601176" cy="6858000"/>
            <a:chOff x="651279" y="598259"/>
            <a:chExt cx="10889442" cy="5680742"/>
          </a:xfrm>
        </p:grpSpPr>
        <p:sp>
          <p:nvSpPr>
            <p:cNvPr id="14" name="Color">
              <a:extLst>
                <a:ext uri="{FF2B5EF4-FFF2-40B4-BE49-F238E27FC236}">
                  <a16:creationId xmlns="" xmlns:a16="http://schemas.microsoft.com/office/drawing/2014/main" id="{BDD3CB8E-ABA7-4F37-BB2C-64FFD198138A}"/>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 xmlns:a16="http://schemas.microsoft.com/office/drawing/2014/main" id="{C2CA788A-B2FD-494C-BED0-83E31F6DFF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 xmlns:a16="http://schemas.microsoft.com/office/drawing/2014/main" id="{43F5E015-E085-4624-B431-B42414448684}"/>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143" y="0"/>
            <a:ext cx="9141717" cy="6858000"/>
            <a:chOff x="0" y="0"/>
            <a:chExt cx="12188952" cy="6858000"/>
          </a:xfrm>
        </p:grpSpPr>
        <p:sp>
          <p:nvSpPr>
            <p:cNvPr id="18" name="Freeform: Shape 17">
              <a:extLst>
                <a:ext uri="{FF2B5EF4-FFF2-40B4-BE49-F238E27FC236}">
                  <a16:creationId xmlns="" xmlns:a16="http://schemas.microsoft.com/office/drawing/2014/main" id="{4DDB60AE-8B9C-4BA0-93DC-F8C9EBF6D8B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 xmlns:a16="http://schemas.microsoft.com/office/drawing/2014/main" id="{9F247760-BE07-41A2-969E-570081E6552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 xmlns:a16="http://schemas.microsoft.com/office/drawing/2014/main" id="{57A70BD2-76FC-4BDD-9E64-3B93D5EF3692}"/>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 xmlns:a16="http://schemas.microsoft.com/office/drawing/2014/main" id="{AADD9643-5489-42CB-9762-FBAC2AAE9FB9}"/>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 xmlns:a16="http://schemas.microsoft.com/office/drawing/2014/main" id="{09A2C16E-2745-4E3D-BECC-D66755221E3B}"/>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 xmlns:a16="http://schemas.microsoft.com/office/drawing/2014/main" id="{52E5A063-571D-4461-9869-B3E93F6E69DD}"/>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 xmlns:a16="http://schemas.microsoft.com/office/drawing/2014/main" id="{366019AD-E33B-4DBF-BAD3-AE361160316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1 Başlık"/>
          <p:cNvSpPr>
            <a:spLocks noGrp="1"/>
          </p:cNvSpPr>
          <p:nvPr>
            <p:ph type="title"/>
          </p:nvPr>
        </p:nvSpPr>
        <p:spPr>
          <a:xfrm rot="16200000">
            <a:off x="-994410" y="1947672"/>
            <a:ext cx="4471416" cy="2788920"/>
          </a:xfrm>
        </p:spPr>
        <p:txBody>
          <a:bodyPr anchor="ctr">
            <a:normAutofit/>
          </a:bodyPr>
          <a:lstStyle/>
          <a:p>
            <a:r>
              <a:rPr lang="tr-TR" sz="4200">
                <a:solidFill>
                  <a:schemeClr val="bg1"/>
                </a:solidFill>
              </a:rPr>
              <a:t>Geliştirin</a:t>
            </a:r>
          </a:p>
        </p:txBody>
      </p:sp>
      <p:graphicFrame>
        <p:nvGraphicFramePr>
          <p:cNvPr id="5" name="2 İçerik Yer Tutucusu">
            <a:extLst>
              <a:ext uri="{FF2B5EF4-FFF2-40B4-BE49-F238E27FC236}">
                <a16:creationId xmlns="" xmlns:a16="http://schemas.microsoft.com/office/drawing/2014/main" id="{C72F38D2-83DA-2025-CAC8-75A3315B9586}"/>
              </a:ext>
            </a:extLst>
          </p:cNvPr>
          <p:cNvGraphicFramePr>
            <a:graphicFrameLocks noGrp="1"/>
          </p:cNvGraphicFramePr>
          <p:nvPr>
            <p:ph idx="1"/>
            <p:extLst>
              <p:ext uri="{D42A27DB-BD31-4B8C-83A1-F6EECF244321}">
                <p14:modId xmlns="" xmlns:p14="http://schemas.microsoft.com/office/powerpoint/2010/main" val="1720047626"/>
              </p:ext>
            </p:extLst>
          </p:nvPr>
        </p:nvGraphicFramePr>
        <p:xfrm>
          <a:off x="2845722" y="288758"/>
          <a:ext cx="5669628" cy="6285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200">
                <a:solidFill>
                  <a:srgbClr val="FFFFFF"/>
                </a:solidFill>
              </a:rPr>
              <a:t>Uluslararası Çevre Yönetim Standartları (ÇYS)</a:t>
            </a:r>
          </a:p>
        </p:txBody>
      </p:sp>
      <p:graphicFrame>
        <p:nvGraphicFramePr>
          <p:cNvPr id="5" name="2 İçerik Yer Tutucusu">
            <a:extLst>
              <a:ext uri="{FF2B5EF4-FFF2-40B4-BE49-F238E27FC236}">
                <a16:creationId xmlns="" xmlns:a16="http://schemas.microsoft.com/office/drawing/2014/main" id="{F2323E5E-8272-F50B-4847-0F67C925D3BF}"/>
              </a:ext>
            </a:extLst>
          </p:cNvPr>
          <p:cNvGraphicFramePr>
            <a:graphicFrameLocks noGrp="1"/>
          </p:cNvGraphicFramePr>
          <p:nvPr>
            <p:ph idx="1"/>
            <p:extLst>
              <p:ext uri="{D42A27DB-BD31-4B8C-83A1-F6EECF244321}">
                <p14:modId xmlns="" xmlns:p14="http://schemas.microsoft.com/office/powerpoint/2010/main" val="2841551771"/>
              </p:ext>
            </p:extLst>
          </p:nvPr>
        </p:nvGraphicFramePr>
        <p:xfrm>
          <a:off x="3500430" y="357166"/>
          <a:ext cx="5429288" cy="614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idx="1"/>
          </p:nvPr>
        </p:nvPicPr>
        <p:blipFill>
          <a:blip r:embed="rId2"/>
          <a:srcRect/>
          <a:stretch>
            <a:fillRect/>
          </a:stretch>
        </p:blipFill>
        <p:spPr bwMode="auto">
          <a:xfrm>
            <a:off x="1"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2400" dirty="0">
                <a:solidFill>
                  <a:srgbClr val="FFFFFF"/>
                </a:solidFill>
              </a:rPr>
              <a:t>Çevresel Gereksinimler</a:t>
            </a:r>
          </a:p>
        </p:txBody>
      </p:sp>
      <p:graphicFrame>
        <p:nvGraphicFramePr>
          <p:cNvPr id="5" name="2 İçerik Yer Tutucusu">
            <a:extLst>
              <a:ext uri="{FF2B5EF4-FFF2-40B4-BE49-F238E27FC236}">
                <a16:creationId xmlns="" xmlns:a16="http://schemas.microsoft.com/office/drawing/2014/main" id="{C4C2A077-653A-01DD-0234-337F48400132}"/>
              </a:ext>
            </a:extLst>
          </p:cNvPr>
          <p:cNvGraphicFramePr>
            <a:graphicFrameLocks noGrp="1"/>
          </p:cNvGraphicFramePr>
          <p:nvPr>
            <p:ph idx="1"/>
            <p:extLst>
              <p:ext uri="{D42A27DB-BD31-4B8C-83A1-F6EECF244321}">
                <p14:modId xmlns="" xmlns:p14="http://schemas.microsoft.com/office/powerpoint/2010/main" val="1807259014"/>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r>
              <a:rPr lang="tr-TR" sz="3500">
                <a:solidFill>
                  <a:srgbClr val="FFFFFF"/>
                </a:solidFill>
              </a:rPr>
              <a:t>ISO 14000</a:t>
            </a:r>
          </a:p>
        </p:txBody>
      </p:sp>
      <p:graphicFrame>
        <p:nvGraphicFramePr>
          <p:cNvPr id="5" name="2 İçerik Yer Tutucusu">
            <a:extLst>
              <a:ext uri="{FF2B5EF4-FFF2-40B4-BE49-F238E27FC236}">
                <a16:creationId xmlns="" xmlns:a16="http://schemas.microsoft.com/office/drawing/2014/main" id="{517E2AB6-7C94-B2FE-A2FE-CDFE775A2F7C}"/>
              </a:ext>
            </a:extLst>
          </p:cNvPr>
          <p:cNvGraphicFramePr>
            <a:graphicFrameLocks noGrp="1"/>
          </p:cNvGraphicFramePr>
          <p:nvPr>
            <p:ph idx="1"/>
            <p:extLst>
              <p:ext uri="{D42A27DB-BD31-4B8C-83A1-F6EECF244321}">
                <p14:modId xmlns="" xmlns:p14="http://schemas.microsoft.com/office/powerpoint/2010/main" val="3481751129"/>
              </p:ext>
            </p:extLst>
          </p:nvPr>
        </p:nvGraphicFramePr>
        <p:xfrm>
          <a:off x="3678788" y="750440"/>
          <a:ext cx="5179491" cy="58932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 xmlns:a16="http://schemas.microsoft.com/office/drawing/2014/main" id="{BACC6370-2D7E-4714-9D71-7542949D7D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256B2C21-A230-48C0-8DF1-C46611373C4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 xmlns:a16="http://schemas.microsoft.com/office/drawing/2014/main" id="{3847E18C-932D-4C95-AABA-FEC7C9499A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 xmlns:a16="http://schemas.microsoft.com/office/drawing/2014/main" id="{3150CB11-0C61-439E-910F-5787759E72A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 xmlns:a16="http://schemas.microsoft.com/office/drawing/2014/main" id="{43F8A58B-5155-44CE-A5FF-7647B47D0A7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 xmlns:a16="http://schemas.microsoft.com/office/drawing/2014/main" id="{443F2ACA-E6D6-4028-82DD-F03C262D5D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39858" y="1683756"/>
            <a:ext cx="2336449" cy="2396359"/>
          </a:xfrm>
        </p:spPr>
        <p:txBody>
          <a:bodyPr anchor="b">
            <a:normAutofit/>
          </a:bodyPr>
          <a:lstStyle/>
          <a:p>
            <a:pPr algn="r"/>
            <a:endParaRPr lang="tr-TR" sz="3500">
              <a:solidFill>
                <a:srgbClr val="FFFFFF"/>
              </a:solidFill>
            </a:endParaRPr>
          </a:p>
        </p:txBody>
      </p:sp>
      <p:graphicFrame>
        <p:nvGraphicFramePr>
          <p:cNvPr id="5" name="2 İçerik Yer Tutucusu">
            <a:extLst>
              <a:ext uri="{FF2B5EF4-FFF2-40B4-BE49-F238E27FC236}">
                <a16:creationId xmlns="" xmlns:a16="http://schemas.microsoft.com/office/drawing/2014/main" id="{9A1494F3-3F95-A5EB-2249-78AC457EEFEE}"/>
              </a:ext>
            </a:extLst>
          </p:cNvPr>
          <p:cNvGraphicFramePr>
            <a:graphicFrameLocks noGrp="1"/>
          </p:cNvGraphicFramePr>
          <p:nvPr>
            <p:ph idx="1"/>
            <p:extLst>
              <p:ext uri="{D42A27DB-BD31-4B8C-83A1-F6EECF244321}">
                <p14:modId xmlns="" xmlns:p14="http://schemas.microsoft.com/office/powerpoint/2010/main" val="3617083373"/>
              </p:ext>
            </p:extLst>
          </p:nvPr>
        </p:nvGraphicFramePr>
        <p:xfrm>
          <a:off x="3357554" y="142852"/>
          <a:ext cx="5572164" cy="65008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242</TotalTime>
  <Words>1154</Words>
  <Application>Microsoft Office PowerPoint</Application>
  <PresentationFormat>Ekran Gösterisi (4:3)</PresentationFormat>
  <Paragraphs>152</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Office Teması</vt:lpstr>
      <vt:lpstr>Çevresel Yönetim Sistemleri </vt:lpstr>
      <vt:lpstr>Slayt 2</vt:lpstr>
      <vt:lpstr>Slayt 3</vt:lpstr>
      <vt:lpstr>Çevre Yönetim Sistemi</vt:lpstr>
      <vt:lpstr>Uluslararası Çevre Yönetim Standartları (ÇYS)</vt:lpstr>
      <vt:lpstr>Slayt 6</vt:lpstr>
      <vt:lpstr>Çevresel Gereksinimler</vt:lpstr>
      <vt:lpstr>ISO 14000</vt:lpstr>
      <vt:lpstr>Slayt 9</vt:lpstr>
      <vt:lpstr>Slayt 10</vt:lpstr>
      <vt:lpstr>Slayt 11</vt:lpstr>
      <vt:lpstr>Çevre yönetim sistemi nasıl geliştirilir ?</vt:lpstr>
      <vt:lpstr>Slayt 13</vt:lpstr>
      <vt:lpstr>Çevresel yönetim prensipleri</vt:lpstr>
      <vt:lpstr>Slayt 15</vt:lpstr>
      <vt:lpstr>ÇYS’nin Şartları </vt:lpstr>
      <vt:lpstr>Çevre Politikası</vt:lpstr>
      <vt:lpstr>Planlama</vt:lpstr>
      <vt:lpstr>Slayt 19</vt:lpstr>
      <vt:lpstr>Slayt 20</vt:lpstr>
      <vt:lpstr>Slayt 21</vt:lpstr>
      <vt:lpstr>Slayt 22</vt:lpstr>
      <vt:lpstr>Uygulama ve İşlem</vt:lpstr>
      <vt:lpstr>Slayt 24</vt:lpstr>
      <vt:lpstr>Slayt 25</vt:lpstr>
      <vt:lpstr>Slayt 26</vt:lpstr>
      <vt:lpstr>Slayt 27</vt:lpstr>
      <vt:lpstr>Slayt 28</vt:lpstr>
      <vt:lpstr>Slayt 29</vt:lpstr>
      <vt:lpstr>Kontrol ve Düzeltici Faaliyetler</vt:lpstr>
      <vt:lpstr>Slayt 31</vt:lpstr>
      <vt:lpstr>Slayt 32</vt:lpstr>
      <vt:lpstr>Slayt 33</vt:lpstr>
      <vt:lpstr>Slayt 34</vt:lpstr>
      <vt:lpstr>Slayt 35</vt:lpstr>
      <vt:lpstr>Slayt 36</vt:lpstr>
      <vt:lpstr>ÇYS Başarı Faktörleri</vt:lpstr>
      <vt:lpstr>Adımlar</vt:lpstr>
      <vt:lpstr>Planlayın</vt:lpstr>
      <vt:lpstr>Uygulayın</vt:lpstr>
      <vt:lpstr>Ölçün</vt:lpstr>
      <vt:lpstr>Geliştirin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Çevresel Yönetim Sistemleri </dc:title>
  <dc:creator>Lenovo</dc:creator>
  <cp:lastModifiedBy>Lenovo</cp:lastModifiedBy>
  <cp:revision>29</cp:revision>
  <dcterms:created xsi:type="dcterms:W3CDTF">2025-10-12T11:19:44Z</dcterms:created>
  <dcterms:modified xsi:type="dcterms:W3CDTF">2025-10-31T06:29:11Z</dcterms:modified>
</cp:coreProperties>
</file>