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1" r:id="rId5"/>
    <p:sldId id="270" r:id="rId6"/>
    <p:sldId id="269" r:id="rId7"/>
    <p:sldId id="268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04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30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07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70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77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71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60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82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02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0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36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14D88-320F-4CE3-9E74-66105840E5A6}" type="datetimeFigureOut">
              <a:rPr lang="tr-TR" smtClean="0"/>
              <a:t>07.12.2015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16C50-2A02-4ADE-A4BC-DDE6F87E2F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31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36978"/>
            <a:ext cx="6817298" cy="70383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094" y="1552954"/>
            <a:ext cx="6615289" cy="62116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783" y="2174114"/>
            <a:ext cx="10463083" cy="433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66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53" y="193130"/>
            <a:ext cx="9595693" cy="620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4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086" y="1008410"/>
            <a:ext cx="10289828" cy="545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555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452" y="317446"/>
            <a:ext cx="6205863" cy="652159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12" y="1100761"/>
            <a:ext cx="11862141" cy="257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710" y="747533"/>
            <a:ext cx="10433008" cy="517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77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05" y="696961"/>
            <a:ext cx="12015595" cy="369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1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823" y="947178"/>
            <a:ext cx="11288443" cy="333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64" y="88952"/>
            <a:ext cx="10617166" cy="483746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299" y="4795989"/>
            <a:ext cx="10285914" cy="108140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687" y="5717753"/>
            <a:ext cx="9955406" cy="73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8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Geniş ekran</PresentationFormat>
  <Paragraphs>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Hasan Basri Özkan</dc:creator>
  <cp:lastModifiedBy>Hasan Basri Özkan</cp:lastModifiedBy>
  <cp:revision>5</cp:revision>
  <dcterms:created xsi:type="dcterms:W3CDTF">2015-12-06T22:03:16Z</dcterms:created>
  <dcterms:modified xsi:type="dcterms:W3CDTF">2015-12-06T22:51:14Z</dcterms:modified>
</cp:coreProperties>
</file>