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7961E226-4CF0-473D-8543-C8CD0B61A909}" type="datetimeFigureOut">
              <a:rPr lang="tr-TR" smtClean="0"/>
              <a:t>23.12.2014</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F09A00FF-88E9-4FEE-BE56-27F6A0AE735E}"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961E226-4CF0-473D-8543-C8CD0B61A909}" type="datetimeFigureOut">
              <a:rPr lang="tr-TR" smtClean="0"/>
              <a:t>23.12.2014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9A00FF-88E9-4FEE-BE56-27F6A0AE735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961E226-4CF0-473D-8543-C8CD0B61A909}" type="datetimeFigureOut">
              <a:rPr lang="tr-TR" smtClean="0"/>
              <a:t>23.12.2014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9A00FF-88E9-4FEE-BE56-27F6A0AE735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7961E226-4CF0-473D-8543-C8CD0B61A909}" type="datetimeFigureOut">
              <a:rPr lang="tr-TR" smtClean="0"/>
              <a:t>23.12.2014</a:t>
            </a:fld>
            <a:endParaRPr lang="tr-TR"/>
          </a:p>
        </p:txBody>
      </p:sp>
      <p:sp>
        <p:nvSpPr>
          <p:cNvPr id="9" name="8 Slayt Numarası Yer Tutucusu"/>
          <p:cNvSpPr>
            <a:spLocks noGrp="1"/>
          </p:cNvSpPr>
          <p:nvPr>
            <p:ph type="sldNum" sz="quarter" idx="15"/>
          </p:nvPr>
        </p:nvSpPr>
        <p:spPr/>
        <p:txBody>
          <a:bodyPr rtlCol="0"/>
          <a:lstStyle/>
          <a:p>
            <a:fld id="{F09A00FF-88E9-4FEE-BE56-27F6A0AE735E}"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7961E226-4CF0-473D-8543-C8CD0B61A909}" type="datetimeFigureOut">
              <a:rPr lang="tr-TR" smtClean="0"/>
              <a:t>23.12.2014</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F09A00FF-88E9-4FEE-BE56-27F6A0AE735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7961E226-4CF0-473D-8543-C8CD0B61A909}" type="datetimeFigureOut">
              <a:rPr lang="tr-TR" smtClean="0"/>
              <a:t>23.12.2014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9A00FF-88E9-4FEE-BE56-27F6A0AE735E}"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7961E226-4CF0-473D-8543-C8CD0B61A909}" type="datetimeFigureOut">
              <a:rPr lang="tr-TR" smtClean="0"/>
              <a:t>23.12.2014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09A00FF-88E9-4FEE-BE56-27F6A0AE735E}"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7961E226-4CF0-473D-8543-C8CD0B61A909}" type="datetimeFigureOut">
              <a:rPr lang="tr-TR" smtClean="0"/>
              <a:t>23.12.2014</a:t>
            </a:fld>
            <a:endParaRPr lang="tr-TR"/>
          </a:p>
        </p:txBody>
      </p:sp>
      <p:sp>
        <p:nvSpPr>
          <p:cNvPr id="7" name="6 Slayt Numarası Yer Tutucusu"/>
          <p:cNvSpPr>
            <a:spLocks noGrp="1"/>
          </p:cNvSpPr>
          <p:nvPr>
            <p:ph type="sldNum" sz="quarter" idx="11"/>
          </p:nvPr>
        </p:nvSpPr>
        <p:spPr/>
        <p:txBody>
          <a:bodyPr rtlCol="0"/>
          <a:lstStyle/>
          <a:p>
            <a:fld id="{F09A00FF-88E9-4FEE-BE56-27F6A0AE735E}"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961E226-4CF0-473D-8543-C8CD0B61A909}" type="datetimeFigureOut">
              <a:rPr lang="tr-TR" smtClean="0"/>
              <a:t>23.12.2014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09A00FF-88E9-4FEE-BE56-27F6A0AE735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7961E226-4CF0-473D-8543-C8CD0B61A909}" type="datetimeFigureOut">
              <a:rPr lang="tr-TR" smtClean="0"/>
              <a:t>23.12.2014</a:t>
            </a:fld>
            <a:endParaRPr lang="tr-TR"/>
          </a:p>
        </p:txBody>
      </p:sp>
      <p:sp>
        <p:nvSpPr>
          <p:cNvPr id="22" name="21 Slayt Numarası Yer Tutucusu"/>
          <p:cNvSpPr>
            <a:spLocks noGrp="1"/>
          </p:cNvSpPr>
          <p:nvPr>
            <p:ph type="sldNum" sz="quarter" idx="15"/>
          </p:nvPr>
        </p:nvSpPr>
        <p:spPr/>
        <p:txBody>
          <a:bodyPr rtlCol="0"/>
          <a:lstStyle/>
          <a:p>
            <a:fld id="{F09A00FF-88E9-4FEE-BE56-27F6A0AE735E}"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7961E226-4CF0-473D-8543-C8CD0B61A909}" type="datetimeFigureOut">
              <a:rPr lang="tr-TR" smtClean="0"/>
              <a:t>23.12.2014</a:t>
            </a:fld>
            <a:endParaRPr lang="tr-TR"/>
          </a:p>
        </p:txBody>
      </p:sp>
      <p:sp>
        <p:nvSpPr>
          <p:cNvPr id="18" name="17 Slayt Numarası Yer Tutucusu"/>
          <p:cNvSpPr>
            <a:spLocks noGrp="1"/>
          </p:cNvSpPr>
          <p:nvPr>
            <p:ph type="sldNum" sz="quarter" idx="11"/>
          </p:nvPr>
        </p:nvSpPr>
        <p:spPr/>
        <p:txBody>
          <a:bodyPr rtlCol="0"/>
          <a:lstStyle/>
          <a:p>
            <a:fld id="{F09A00FF-88E9-4FEE-BE56-27F6A0AE735E}"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961E226-4CF0-473D-8543-C8CD0B61A909}" type="datetimeFigureOut">
              <a:rPr lang="tr-TR" smtClean="0"/>
              <a:t>23.12.2014</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09A00FF-88E9-4FEE-BE56-27F6A0AE735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143076" y="1071546"/>
            <a:ext cx="7000924" cy="2428892"/>
          </a:xfrm>
          <a:effectLst>
            <a:innerShdw blurRad="63500" dist="50800" dir="10800000">
              <a:prstClr val="black">
                <a:alpha val="50000"/>
              </a:prstClr>
            </a:innerShdw>
          </a:effectLst>
        </p:spPr>
        <p:txBody>
          <a:bodyPr/>
          <a:lstStyle/>
          <a:p>
            <a:r>
              <a:rPr lang="tr-TR" sz="4000" b="1" dirty="0">
                <a:solidFill>
                  <a:schemeClr val="accent3">
                    <a:lumMod val="60000"/>
                    <a:lumOff val="40000"/>
                  </a:schemeClr>
                </a:solidFill>
              </a:rPr>
              <a:t>HAKKIN KÖTÜYE KULLANILMASI</a:t>
            </a:r>
            <a:r>
              <a:rPr lang="tr-TR" b="1" dirty="0"/>
              <a:t/>
            </a:r>
            <a:br>
              <a:rPr lang="tr-TR" b="1" dirty="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fi-FI" sz="2000" b="1" dirty="0" smtClean="0"/>
              <a:t>HAKKIN KÖTÜYE KULLANILMASI YASAĞI KURALININ TANIMI VE NİTELİĞİ</a:t>
            </a:r>
            <a:r>
              <a:rPr lang="fi-FI" b="1" dirty="0" smtClean="0"/>
              <a:t/>
            </a:r>
            <a:br>
              <a:rPr lang="fi-FI" b="1" dirty="0" smtClean="0"/>
            </a:br>
            <a:endParaRPr lang="tr-TR" dirty="0"/>
          </a:p>
        </p:txBody>
      </p:sp>
      <p:sp>
        <p:nvSpPr>
          <p:cNvPr id="3" name="2 İçerik Yer Tutucusu"/>
          <p:cNvSpPr>
            <a:spLocks noGrp="1"/>
          </p:cNvSpPr>
          <p:nvPr>
            <p:ph sz="quarter" idx="1"/>
          </p:nvPr>
        </p:nvSpPr>
        <p:spPr>
          <a:xfrm>
            <a:off x="500034" y="1214422"/>
            <a:ext cx="7467600" cy="1828800"/>
          </a:xfrm>
        </p:spPr>
        <p:txBody>
          <a:bodyPr/>
          <a:lstStyle/>
          <a:p>
            <a:r>
              <a:rPr lang="tr-TR" dirty="0" smtClean="0">
                <a:solidFill>
                  <a:schemeClr val="tx1">
                    <a:lumMod val="75000"/>
                    <a:lumOff val="25000"/>
                  </a:schemeClr>
                </a:solidFill>
              </a:rPr>
              <a:t>Detayları ile öğrendiğiniz "Dürüstlük Kuralı" ile yakından ilgili olan ve yine Medeni Kanun Madde 2'de düzenlenmiş olan bir diğer kavramda "Hakkın Kötüye Kullanılması Yasağı"dır. </a:t>
            </a:r>
            <a:endParaRPr lang="tr-TR" dirty="0">
              <a:solidFill>
                <a:schemeClr val="tx1">
                  <a:lumMod val="75000"/>
                  <a:lumOff val="25000"/>
                </a:schemeClr>
              </a:solidFill>
            </a:endParaRPr>
          </a:p>
        </p:txBody>
      </p:sp>
      <p:sp>
        <p:nvSpPr>
          <p:cNvPr id="5" name="4 Metin kutusu"/>
          <p:cNvSpPr txBox="1"/>
          <p:nvPr/>
        </p:nvSpPr>
        <p:spPr>
          <a:xfrm>
            <a:off x="571472" y="3857628"/>
            <a:ext cx="7429552" cy="1200329"/>
          </a:xfrm>
          <a:prstGeom prst="rect">
            <a:avLst/>
          </a:prstGeom>
          <a:noFill/>
        </p:spPr>
        <p:txBody>
          <a:bodyPr wrap="square" rtlCol="0">
            <a:spAutoFit/>
          </a:bodyPr>
          <a:lstStyle/>
          <a:p>
            <a:r>
              <a:rPr lang="tr-TR" dirty="0"/>
              <a:t>Hakkın Kötüye Kullanılması; bir hakkın dürüstlük kurallarına açıkça aykırı şekilde ve özellikle amacı dışında kullanılmış ve bundan da başkalarının zarar görmüş veya zarar görme tehlikesiyle karşılaşmış olmaları demektir.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14356"/>
            <a:ext cx="7467600" cy="1928826"/>
          </a:xfrm>
        </p:spPr>
        <p:txBody>
          <a:bodyPr>
            <a:noAutofit/>
          </a:bodyPr>
          <a:lstStyle/>
          <a:p>
            <a:r>
              <a:rPr lang="tr-TR" sz="1600" dirty="0" smtClean="0"/>
              <a:t>"Hakkın Kötüye Kullanılması Yasağı"nın "Dürüstlük Kuralı" ile aynı maddede ve hatta aynı nitelikte düzenlendiğini görüyoruz. Diğer bir ifade ile bu yasak, "Bir hakkın açıkça kötüye kullanılmasını hukuk düzeni korumaz.” ifadesinden anlaşılacağı gibi emredicidir. Yani aksi taraflarca kararlaştırılamaz. Aksi tavır hakim tarafından </a:t>
            </a:r>
            <a:r>
              <a:rPr lang="tr-TR" sz="1600" dirty="0" err="1" smtClean="0"/>
              <a:t>re'sen</a:t>
            </a:r>
            <a:r>
              <a:rPr lang="tr-TR" sz="1600" dirty="0" smtClean="0"/>
              <a:t> (kendiliğinden) dikkate alınır.</a:t>
            </a:r>
            <a:endParaRPr lang="tr-TR" sz="1600" dirty="0"/>
          </a:p>
        </p:txBody>
      </p:sp>
      <p:sp>
        <p:nvSpPr>
          <p:cNvPr id="3" name="2 İçerik Yer Tutucusu"/>
          <p:cNvSpPr>
            <a:spLocks noGrp="1"/>
          </p:cNvSpPr>
          <p:nvPr>
            <p:ph sz="quarter" idx="1"/>
          </p:nvPr>
        </p:nvSpPr>
        <p:spPr>
          <a:xfrm>
            <a:off x="428596" y="4000504"/>
            <a:ext cx="7496204" cy="2428892"/>
          </a:xfrm>
        </p:spPr>
        <p:txBody>
          <a:bodyPr/>
          <a:lstStyle/>
          <a:p>
            <a:r>
              <a:rPr lang="tr-TR" sz="1600" b="1" dirty="0" smtClean="0"/>
              <a:t>HAKKIN KÖTÜYE KULLANILMASININ ŞARTLARI</a:t>
            </a:r>
          </a:p>
          <a:p>
            <a:r>
              <a:rPr lang="tr-TR" sz="1600" b="1" dirty="0" smtClean="0"/>
              <a:t>1) Bir Hakkın </a:t>
            </a:r>
            <a:r>
              <a:rPr lang="tr-TR" sz="1600" b="1" dirty="0" smtClean="0"/>
              <a:t>Varlığı</a:t>
            </a:r>
          </a:p>
          <a:p>
            <a:r>
              <a:rPr lang="tr-TR" sz="1600" b="1" dirty="0" smtClean="0"/>
              <a:t>2) Hakkın Dürüstlük Kuralına Aykırı </a:t>
            </a:r>
            <a:r>
              <a:rPr lang="tr-TR" sz="1600" b="1" dirty="0" smtClean="0"/>
              <a:t>Kullanılması</a:t>
            </a:r>
          </a:p>
          <a:p>
            <a:r>
              <a:rPr lang="tr-TR" sz="1600" b="1" dirty="0" smtClean="0"/>
              <a:t>3) Başkalarının Hakkın Kullanılmasından Zarar Görmesi veya Zarar Görme Tehlikesiyle Karşı Karşıya </a:t>
            </a:r>
            <a:r>
              <a:rPr lang="tr-TR" sz="1600" b="1" dirty="0" smtClean="0"/>
              <a:t>Olmasıdır.</a:t>
            </a: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00034" y="928670"/>
            <a:ext cx="7467600" cy="4873752"/>
          </a:xfrm>
        </p:spPr>
        <p:txBody>
          <a:bodyPr/>
          <a:lstStyle/>
          <a:p>
            <a:r>
              <a:rPr lang="tr-TR" sz="2000" b="1" dirty="0" smtClean="0"/>
              <a:t>HAKKIN KÖTÜYE KULLANILDIĞININ KABUL EDİLDİĞİ HALLER</a:t>
            </a:r>
          </a:p>
          <a:p>
            <a:r>
              <a:rPr lang="tr-TR" sz="1600" b="1" dirty="0" smtClean="0"/>
              <a:t>1) Hakkın Kullanılmasında Meşru (</a:t>
            </a:r>
            <a:r>
              <a:rPr lang="tr-TR" sz="1600" b="1" dirty="0" err="1" smtClean="0"/>
              <a:t>kabuledilebilir</a:t>
            </a:r>
            <a:r>
              <a:rPr lang="tr-TR" sz="1600" b="1" dirty="0" smtClean="0"/>
              <a:t>) Bir Menfaatin </a:t>
            </a:r>
            <a:r>
              <a:rPr lang="tr-TR" sz="1600" b="1" dirty="0" smtClean="0"/>
              <a:t>Bulunmaması</a:t>
            </a:r>
          </a:p>
          <a:p>
            <a:r>
              <a:rPr lang="tr-TR" sz="1600" b="1" dirty="0" smtClean="0"/>
              <a:t>2) Birçok Seçeneği Olan Kişinin Kendi İçin Fark Etmeyeceği Halde Başkasının Zararına Yol Açacak Bir Seçenekte Israr </a:t>
            </a:r>
            <a:r>
              <a:rPr lang="tr-TR" sz="1600" b="1" dirty="0" smtClean="0"/>
              <a:t>Etmesi</a:t>
            </a:r>
          </a:p>
          <a:p>
            <a:r>
              <a:rPr lang="tr-TR" sz="1600" b="1" dirty="0" smtClean="0"/>
              <a:t>3) Hakkın Sırf Başkasına Zarar Vermek Amacıyla </a:t>
            </a:r>
            <a:r>
              <a:rPr lang="tr-TR" sz="1600" b="1" dirty="0" smtClean="0"/>
              <a:t>Kullanılması</a:t>
            </a:r>
          </a:p>
          <a:p>
            <a:r>
              <a:rPr lang="tr-TR" sz="1600" b="1" dirty="0" smtClean="0"/>
              <a:t>4) Hakkın Kullanılmasında Sağlanan Menfaat İle Başkasının Uğrayacağı Zarar Arasında Aşırı Bir Oransızlık </a:t>
            </a:r>
            <a:r>
              <a:rPr lang="tr-TR" sz="1600" b="1" dirty="0" smtClean="0"/>
              <a:t>Olması</a:t>
            </a:r>
          </a:p>
          <a:p>
            <a:r>
              <a:rPr lang="tr-TR" sz="1600" b="1" dirty="0" smtClean="0"/>
              <a:t>5) Kendi Ahlâka Aykırı Davranışına </a:t>
            </a:r>
            <a:r>
              <a:rPr lang="tr-TR" sz="1600" b="1" dirty="0" smtClean="0"/>
              <a:t>Dayanmak</a:t>
            </a:r>
          </a:p>
          <a:p>
            <a:r>
              <a:rPr lang="tr-TR" sz="1600" b="1" dirty="0" smtClean="0"/>
              <a:t>6) Uyandırılan Güvene Aykırı Davranışta </a:t>
            </a:r>
            <a:r>
              <a:rPr lang="tr-TR" sz="1600" b="1" dirty="0" smtClean="0"/>
              <a:t>Bulunmak</a:t>
            </a:r>
          </a:p>
          <a:p>
            <a:r>
              <a:rPr lang="tr-TR" sz="1600" b="1" dirty="0" smtClean="0"/>
              <a:t>7) Borçların İfa edilmesinde Dürüstlük İlkesine Uyulmaması</a:t>
            </a:r>
            <a:endParaRPr lang="tr-T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274638"/>
            <a:ext cx="7353328" cy="1143000"/>
          </a:xfrm>
        </p:spPr>
        <p:txBody>
          <a:bodyPr>
            <a:noAutofit/>
          </a:bodyPr>
          <a:lstStyle/>
          <a:p>
            <a:r>
              <a:rPr lang="tr-TR" sz="2400" b="1" dirty="0" smtClean="0"/>
              <a:t>HAKKIN KÖTÜYE KULLANILMASININ </a:t>
            </a:r>
            <a:r>
              <a:rPr lang="tr-TR" sz="2400" b="1" dirty="0" smtClean="0"/>
              <a:t>                                             YAPTIRIMI</a:t>
            </a:r>
            <a:r>
              <a:rPr lang="tr-TR" sz="2400" b="1" dirty="0" smtClean="0"/>
              <a:t/>
            </a:r>
            <a:br>
              <a:rPr lang="tr-TR" sz="2400" b="1" dirty="0" smtClean="0"/>
            </a:br>
            <a:endParaRPr lang="tr-TR" sz="2400" dirty="0"/>
          </a:p>
        </p:txBody>
      </p:sp>
      <p:sp>
        <p:nvSpPr>
          <p:cNvPr id="3" name="2 İçerik Yer Tutucusu"/>
          <p:cNvSpPr>
            <a:spLocks noGrp="1"/>
          </p:cNvSpPr>
          <p:nvPr>
            <p:ph sz="quarter" idx="1"/>
          </p:nvPr>
        </p:nvSpPr>
        <p:spPr/>
        <p:txBody>
          <a:bodyPr>
            <a:normAutofit/>
          </a:bodyPr>
          <a:lstStyle/>
          <a:p>
            <a:r>
              <a:rPr lang="tr-TR" sz="1400" dirty="0" smtClean="0"/>
              <a:t>Bir diğer önemli konu da hakkın kötüye kullanılmasının yaptırımıdır. Hakkın kötüye kullanılmasının en genel yaptırımı hakkın artık devletçe korunmamasıdır. Bu genel yaptırımın yanında somut olayda değerlendirilerek uygulanacak diğer yaptırımlar </a:t>
            </a:r>
            <a:r>
              <a:rPr lang="tr-TR" sz="1400" dirty="0" smtClean="0"/>
              <a:t>ise</a:t>
            </a:r>
          </a:p>
          <a:p>
            <a:r>
              <a:rPr lang="tr-TR" sz="1400" dirty="0" smtClean="0"/>
              <a:t>- Hakkın kötüye kullanımını durdurma davası (İzale davası</a:t>
            </a:r>
            <a:r>
              <a:rPr lang="tr-TR" sz="1400" dirty="0" smtClean="0"/>
              <a:t>)</a:t>
            </a:r>
          </a:p>
          <a:p>
            <a:r>
              <a:rPr lang="tr-TR" sz="1400" dirty="0" smtClean="0"/>
              <a:t>- Hakkın kötüye kullanımını önleme </a:t>
            </a:r>
            <a:r>
              <a:rPr lang="tr-TR" sz="1400" dirty="0" smtClean="0"/>
              <a:t>davası</a:t>
            </a:r>
          </a:p>
          <a:p>
            <a:r>
              <a:rPr lang="tr-TR" sz="1400" dirty="0" smtClean="0"/>
              <a:t>- Hakkın kötüye kullanımından doğan zararın tazmini </a:t>
            </a:r>
            <a:r>
              <a:rPr lang="tr-TR" sz="1400" dirty="0" smtClean="0"/>
              <a:t>davası</a:t>
            </a:r>
          </a:p>
          <a:p>
            <a:r>
              <a:rPr lang="tr-TR" sz="1400" dirty="0" smtClean="0"/>
              <a:t>- Tespit </a:t>
            </a:r>
            <a:r>
              <a:rPr lang="tr-TR" sz="1400" dirty="0" smtClean="0"/>
              <a:t>davası</a:t>
            </a:r>
          </a:p>
          <a:p>
            <a:endParaRPr lang="tr-TR" sz="1400" dirty="0" smtClean="0"/>
          </a:p>
          <a:p>
            <a:endParaRPr lang="tr-TR" sz="1400" dirty="0" smtClean="0"/>
          </a:p>
          <a:p>
            <a:endParaRPr lang="tr-TR" sz="1400" dirty="0" smtClean="0"/>
          </a:p>
          <a:p>
            <a:r>
              <a:rPr lang="tr-TR" sz="1400" dirty="0" smtClean="0"/>
              <a:t>Ayrıca yasaların özel hükümlerle hakkın kötüye kullanımını yaptırıma bağladığı bir çok durumda söz konusudur. Örneğin Medeni Kanun m. 188′e göre, “eşlerden </a:t>
            </a:r>
            <a:r>
              <a:rPr lang="tr-TR" sz="1400" dirty="0" err="1" smtClean="0"/>
              <a:t>herbiri</a:t>
            </a:r>
            <a:r>
              <a:rPr lang="tr-TR" sz="1400" dirty="0" smtClean="0"/>
              <a:t>, ortak yaşamın devamı süresince ailenin sürekli ihtiyaçları için evlilik birliğini temsil eder”. Ancak, “eşlerden biri birliği temsil yetkisini aşar veya bu yetkiyi kullanmada yetersiz kalırsa hakim, diğer eşin istemi üzerine temsil yetkisini kaldırabilir veya sınırlandırabilir” (MK. m. 190).</a:t>
            </a:r>
            <a:endParaRPr lang="tr-TR"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TotalTime>
  <Words>307</Words>
  <Application>Microsoft Office PowerPoint</Application>
  <PresentationFormat>Ekran Gösterisi (4:3)</PresentationFormat>
  <Paragraphs>27</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Cumba</vt:lpstr>
      <vt:lpstr>HAKKIN KÖTÜYE KULLANILMASI </vt:lpstr>
      <vt:lpstr>HAKKIN KÖTÜYE KULLANILMASI YASAĞI KURALININ TANIMI VE NİTELİĞİ </vt:lpstr>
      <vt:lpstr>"Hakkın Kötüye Kullanılması Yasağı"nın "Dürüstlük Kuralı" ile aynı maddede ve hatta aynı nitelikte düzenlendiğini görüyoruz. Diğer bir ifade ile bu yasak, "Bir hakkın açıkça kötüye kullanılmasını hukuk düzeni korumaz.” ifadesinden anlaşılacağı gibi emredicidir. Yani aksi taraflarca kararlaştırılamaz. Aksi tavır hakim tarafından re'sen (kendiliğinden) dikkate alınır.</vt:lpstr>
      <vt:lpstr>Slayt 4</vt:lpstr>
      <vt:lpstr>HAKKIN KÖTÜYE KULLANILMASININ                                              YAPTIRIMI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HAKKIN KÖTÜYE KULLANILMASI</dc:title>
  <dc:creator>User</dc:creator>
  <cp:lastModifiedBy>User</cp:lastModifiedBy>
  <cp:revision>2</cp:revision>
  <dcterms:created xsi:type="dcterms:W3CDTF">2014-12-22T23:02:29Z</dcterms:created>
  <dcterms:modified xsi:type="dcterms:W3CDTF">2014-12-22T23:14:22Z</dcterms:modified>
</cp:coreProperties>
</file>