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805" r:id="rId3"/>
    <p:sldId id="823" r:id="rId4"/>
    <p:sldId id="822" r:id="rId5"/>
    <p:sldId id="784" r:id="rId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8E2"/>
    <a:srgbClr val="1747CF"/>
    <a:srgbClr val="20207C"/>
    <a:srgbClr val="1D41F3"/>
    <a:srgbClr val="1750CF"/>
    <a:srgbClr val="FFFF00"/>
    <a:srgbClr val="FF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7"/>
    <p:restoredTop sz="94718"/>
  </p:normalViewPr>
  <p:slideViewPr>
    <p:cSldViewPr showGuides="1">
      <p:cViewPr varScale="1">
        <p:scale>
          <a:sx n="69" d="100"/>
          <a:sy n="69" d="100"/>
        </p:scale>
        <p:origin x="-1386" y="-90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2013-0D82-4E69-BA48-B83B87A1617A}" type="datetimeFigureOut">
              <a:rPr kumimoji="0" lang="tr-TR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18.09.2025</a:t>
            </a:fld>
            <a:endParaRPr kumimoji="0" lang="tr-T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tr-TR" altLang="tr-TR" sz="1200" dirty="0"/>
              <a:t>‹#›</a:t>
            </a:fld>
            <a:endParaRPr lang="tr-TR" altLang="tr-TR" sz="1200" dirty="0"/>
          </a:p>
        </p:txBody>
      </p:sp>
    </p:spTree>
    <p:extLst>
      <p:ext uri="{BB962C8B-B14F-4D97-AF65-F5344CB8AC3E}">
        <p14:creationId xmlns:p14="http://schemas.microsoft.com/office/powerpoint/2010/main" val="202549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AE0360-88B4-49F2-8A19-38BF39235ABE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18.09.2025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Asıl metin stillerini düzenlemek için tıklatın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İkinci düzey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Üçüncü düzey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Dördüncü düzey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Beşinci düzey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tr-TR" altLang="tr-TR" sz="1200" b="0" dirty="0"/>
              <a:t>‹#›</a:t>
            </a:fld>
            <a:endParaRPr lang="tr-TR" altLang="tr-TR" sz="1200" b="0" dirty="0"/>
          </a:p>
        </p:txBody>
      </p:sp>
    </p:spTree>
    <p:extLst>
      <p:ext uri="{BB962C8B-B14F-4D97-AF65-F5344CB8AC3E}">
        <p14:creationId xmlns:p14="http://schemas.microsoft.com/office/powerpoint/2010/main" val="1982860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056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>
                <a:solidFill>
                  <a:srgbClr val="1C1C1C"/>
                </a:solidFill>
              </a:rPr>
              <a:t>‹#›</a:t>
            </a:fld>
            <a:endParaRPr lang="tr-TR" altLang="tr-TR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1800" b="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21309D-F340-445E-A5BD-B0A67E158C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325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4B8B3-9F9A-4FBD-8C2F-14A5696BF43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559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F554D1-CDBE-465C-A907-7B6CAFC5562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312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2E71F0-E010-44E9-A41A-818A9291F79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857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4AABC4-6985-4F44-8811-A7E6A0E3A79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316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8597E3-034F-4360-B873-0CD7213B1D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919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FC3927-234F-4B15-BE5B-10E0DD1FBDB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616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C98020-0328-47DC-9827-D4231BC86F5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48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9A5B3C-78DA-491B-9575-EC9FC248A89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1646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8C2578-9DF8-48C9-9206-3F12821093B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343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14B7AB-9BD3-41E4-B764-79488630FD3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20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tr-TR" altLang="tr-TR" dirty="0"/>
              <a:t>Click to edit Master title style</a:t>
            </a:r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tr-TR" altLang="tr-TR" dirty="0"/>
              <a:t>Click to edit Master text styles</a:t>
            </a:r>
          </a:p>
          <a:p>
            <a:pPr lvl="1"/>
            <a:r>
              <a:rPr lang="tr-TR" altLang="tr-TR" dirty="0"/>
              <a:t>Second level</a:t>
            </a:r>
          </a:p>
          <a:p>
            <a:pPr lvl="2"/>
            <a:r>
              <a:rPr lang="tr-TR" altLang="tr-TR" dirty="0"/>
              <a:t>Third level</a:t>
            </a:r>
          </a:p>
          <a:p>
            <a:pPr lvl="3"/>
            <a:r>
              <a:rPr lang="tr-TR" altLang="tr-TR" dirty="0"/>
              <a:t>Fourth level</a:t>
            </a:r>
          </a:p>
          <a:p>
            <a:pPr lvl="4"/>
            <a:r>
              <a:rPr lang="tr-TR" altLang="tr-TR" dirty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 b="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tr-TR" altLang="tr-TR" dirty="0"/>
              <a:t>‹#›</a:t>
            </a:fld>
            <a:endParaRPr lang="tr-TR" altLang="tr-T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tr-TR" altLang="tr-TR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tr-TR" altLang="tr-TR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tr-TR" altLang="tr-TR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tr-TR" altLang="tr-TR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tr-TR" altLang="tr-TR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tr-TR" altLang="tr-TR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tr-TR" altLang="tr-TR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BF62E492-1FF1-4468-9522-AB1965ED53A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1844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ffetakkaya@cag.edu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Unvan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r>
              <a:rPr lang="tr-TR" altLang="tr-TR" sz="3200" dirty="0"/>
              <a:t>IRE … Turkish Foreign Policy</a:t>
            </a:r>
          </a:p>
        </p:txBody>
      </p:sp>
      <p:sp>
        <p:nvSpPr>
          <p:cNvPr id="13315" name="İçerik Yer Tutucusu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3640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tr-TR" alt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Prof. Saffet Akkaya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 </a:t>
            </a:r>
            <a:r>
              <a:rPr kumimoji="0" lang="tr-TR" alt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hours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???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saffetakkaya@cag.edu.tr</a:t>
            </a:r>
            <a:endParaRPr kumimoji="0" lang="tr-TR" alt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tr-TR" alt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dirty="0" smtClean="0">
                <a:sym typeface="+mn-ea"/>
              </a:rPr>
              <a:t>Week </a:t>
            </a:r>
            <a:r>
              <a:rPr lang="tr-TR" dirty="0" smtClean="0">
                <a:sym typeface="+mn-ea"/>
              </a:rPr>
              <a:t>16</a:t>
            </a:r>
            <a:r>
              <a:rPr dirty="0" smtClean="0">
                <a:sym typeface="+mn-ea"/>
              </a:rPr>
              <a:t>: </a:t>
            </a:r>
            <a:r>
              <a:rPr lang="tr-TR" dirty="0" smtClean="0">
                <a:sym typeface="+mn-ea"/>
              </a:rPr>
              <a:t>General </a:t>
            </a:r>
            <a:r>
              <a:rPr lang="tr-TR" dirty="0" err="1" smtClean="0">
                <a:sym typeface="+mn-ea"/>
              </a:rPr>
              <a:t>Review</a:t>
            </a:r>
            <a:endParaRPr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tr-TR" alt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6950075" cy="1462087"/>
          </a:xfrm>
        </p:spPr>
        <p:txBody>
          <a:bodyPr/>
          <a:lstStyle/>
          <a:p>
            <a:pPr algn="ctr" eaLnBrk="1" hangingPunct="1"/>
            <a:r>
              <a:rPr lang="tr-TR" altLang="tr-TR" sz="2800" smtClean="0"/>
              <a:t>Main Source for the Course</a:t>
            </a:r>
            <a:br>
              <a:rPr lang="tr-TR" altLang="tr-TR" sz="2800" smtClean="0"/>
            </a:br>
            <a:r>
              <a:rPr lang="tr-TR" altLang="tr-TR" sz="2800" smtClean="0"/>
              <a:t>Türk Dış Politikası Vol 1, 2, 3 </a:t>
            </a:r>
            <a:br>
              <a:rPr lang="tr-TR" altLang="tr-TR" sz="2800" smtClean="0"/>
            </a:br>
            <a:r>
              <a:rPr lang="tr-TR" altLang="tr-TR" sz="2800" smtClean="0"/>
              <a:t>Ed. Baskın Oran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513512" cy="4537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  <a:p>
            <a:pPr marL="40005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0580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965"/>
                  </a:outerShdw>
                </a:effectLst>
              </a14:hiddenEffects>
            </a:ext>
          </a:extLst>
        </p:spPr>
      </p:pic>
      <p:sp>
        <p:nvSpPr>
          <p:cNvPr id="26629" name="Metin kutusu 1"/>
          <p:cNvSpPr txBox="1">
            <a:spLocks noChangeArrowheads="1"/>
          </p:cNvSpPr>
          <p:nvPr/>
        </p:nvSpPr>
        <p:spPr bwMode="auto">
          <a:xfrm>
            <a:off x="1062038" y="6200775"/>
            <a:ext cx="3706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2000" dirty="0" smtClean="0">
                <a:solidFill>
                  <a:srgbClr val="000000"/>
                </a:solidFill>
              </a:rPr>
              <a:t>Türk Dış Politikası </a:t>
            </a:r>
            <a:r>
              <a:rPr lang="tr-TR" sz="2000" dirty="0" err="1" smtClean="0">
                <a:solidFill>
                  <a:srgbClr val="000000"/>
                </a:solidFill>
              </a:rPr>
              <a:t>Vol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smtClean="0">
                <a:solidFill>
                  <a:srgbClr val="000000"/>
                </a:solidFill>
              </a:rPr>
              <a:t>1, 2, 3 </a:t>
            </a:r>
            <a:endParaRPr lang="tr-T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lstStyle/>
          <a:p>
            <a:pPr algn="ctr"/>
            <a:r>
              <a:rPr lang="tr-TR" altLang="tr-TR" sz="2800" dirty="0" smtClean="0"/>
              <a:t>General </a:t>
            </a:r>
            <a:r>
              <a:rPr lang="tr-TR" altLang="tr-TR" sz="2800" dirty="0" err="1" smtClean="0"/>
              <a:t>Eview</a:t>
            </a:r>
            <a:r>
              <a:rPr lang="tr-TR" altLang="tr-TR" sz="2800" dirty="0" smtClean="0"/>
              <a:t/>
            </a:r>
            <a:br>
              <a:rPr lang="tr-TR" altLang="tr-TR" sz="2800" dirty="0" smtClean="0"/>
            </a:br>
            <a:endParaRPr lang="en-US" altLang="tr-TR" sz="2800" dirty="0"/>
          </a:p>
        </p:txBody>
      </p:sp>
      <p:sp>
        <p:nvSpPr>
          <p:cNvPr id="15363" name="İçerik Yer Tutucusu 1"/>
          <p:cNvSpPr>
            <a:spLocks noGrp="1"/>
          </p:cNvSpPr>
          <p:nvPr>
            <p:ph idx="1"/>
          </p:nvPr>
        </p:nvSpPr>
        <p:spPr>
          <a:xfrm>
            <a:off x="468313" y="1773238"/>
            <a:ext cx="8496300" cy="5084762"/>
          </a:xfrm>
          <a:ln/>
        </p:spPr>
        <p:txBody>
          <a:bodyPr vert="horz" wrap="square" lIns="91440" tIns="45720" rIns="91440" bIns="45720" anchor="t" anchorCtr="0"/>
          <a:lstStyle/>
          <a:p>
            <a:r>
              <a:rPr lang="tr-TR" altLang="en-US" sz="2000" dirty="0" err="1" smtClean="0"/>
              <a:t>Review</a:t>
            </a:r>
            <a:r>
              <a:rPr lang="tr-TR" altLang="en-US" sz="2000" dirty="0" smtClean="0"/>
              <a:t> </a:t>
            </a:r>
            <a:r>
              <a:rPr lang="tr-TR" altLang="en-US" sz="2000" dirty="0" err="1" smtClean="0"/>
              <a:t>the</a:t>
            </a:r>
            <a:r>
              <a:rPr lang="tr-TR" altLang="en-US" sz="2000" dirty="0" smtClean="0"/>
              <a:t> </a:t>
            </a:r>
            <a:r>
              <a:rPr lang="tr-TR" altLang="en-US" sz="2000" dirty="0" err="1" smtClean="0"/>
              <a:t>topics</a:t>
            </a:r>
            <a:r>
              <a:rPr lang="tr-TR" altLang="en-US" sz="2000" dirty="0" smtClean="0"/>
              <a:t> </a:t>
            </a:r>
            <a:r>
              <a:rPr lang="tr-TR" altLang="en-US" sz="2000" dirty="0" err="1" smtClean="0"/>
              <a:t>for</a:t>
            </a:r>
            <a:r>
              <a:rPr lang="tr-TR" altLang="en-US" sz="2000" dirty="0" smtClean="0"/>
              <a:t> </a:t>
            </a:r>
            <a:r>
              <a:rPr lang="tr-TR" altLang="en-US" sz="2000" dirty="0" err="1" smtClean="0"/>
              <a:t>all</a:t>
            </a:r>
            <a:r>
              <a:rPr lang="tr-TR" altLang="en-US" sz="2000" dirty="0" smtClean="0"/>
              <a:t> 1-16th </a:t>
            </a:r>
            <a:r>
              <a:rPr lang="tr-TR" altLang="en-US" sz="2000" dirty="0" err="1" smtClean="0"/>
              <a:t>weeks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06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Unvan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lstStyle/>
          <a:p>
            <a:r>
              <a:rPr lang="tr-TR" altLang="tr-TR" sz="3200" dirty="0"/>
              <a:t>Questions?</a:t>
            </a:r>
            <a:endParaRPr lang="en-US" altLang="tr-TR" sz="3200" dirty="0"/>
          </a:p>
        </p:txBody>
      </p:sp>
      <p:pic>
        <p:nvPicPr>
          <p:cNvPr id="31747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916113"/>
            <a:ext cx="3836988" cy="4941887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46</Words>
  <Application>Microsoft Office PowerPoint</Application>
  <PresentationFormat>Ekran Gösterisi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Blends</vt:lpstr>
      <vt:lpstr>1_Blends</vt:lpstr>
      <vt:lpstr>IRE … Turkish Foreign Policy</vt:lpstr>
      <vt:lpstr>Main Source for the Course Türk Dış Politikası Vol 1, 2, 3  Ed. Baskın Oran</vt:lpstr>
      <vt:lpstr>General Eview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Oktay</dc:creator>
  <cp:lastModifiedBy>Saffet AKKAYA</cp:lastModifiedBy>
  <cp:revision>680</cp:revision>
  <dcterms:created xsi:type="dcterms:W3CDTF">2008-12-02T19:49:26Z</dcterms:created>
  <dcterms:modified xsi:type="dcterms:W3CDTF">2025-09-18T11:02:11Z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BA730E6D28D44087A1568EC353D4B147_13</vt:lpwstr>
  </property>
  <property fmtid="{D5CDD505-2E9C-101B-9397-08002B2CF9AE}" pid="3" name="KSOProductBuildVer">
    <vt:lpwstr>1033-12.2.0.21931</vt:lpwstr>
  </property>
</Properties>
</file>