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Sense </a:t>
            </a:r>
            <a:r>
              <a:rPr dirty="0" smtClean="0"/>
              <a:t>Relations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• Words relate to each other in meaning</a:t>
            </a:r>
          </a:p>
          <a:p>
            <a:r>
              <a:rPr dirty="0"/>
              <a:t>• Includes:</a:t>
            </a:r>
          </a:p>
          <a:p>
            <a:pPr marL="0" indent="0">
              <a:buNone/>
            </a:pPr>
            <a:r>
              <a:rPr dirty="0"/>
              <a:t>- Synonymy</a:t>
            </a:r>
          </a:p>
          <a:p>
            <a:pPr marL="0" indent="0">
              <a:buNone/>
            </a:pPr>
            <a:r>
              <a:rPr dirty="0"/>
              <a:t>- </a:t>
            </a:r>
            <a:r>
              <a:rPr dirty="0" err="1"/>
              <a:t>Antonymy</a:t>
            </a:r>
            <a:endParaRPr dirty="0"/>
          </a:p>
          <a:p>
            <a:pPr marL="0" indent="0">
              <a:buNone/>
            </a:pPr>
            <a:r>
              <a:rPr dirty="0"/>
              <a:t>- Hyponymy</a:t>
            </a:r>
          </a:p>
          <a:p>
            <a:pPr marL="0" indent="0">
              <a:buNone/>
            </a:pPr>
            <a:r>
              <a:rPr dirty="0"/>
              <a:t>- Polysemy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Superordinate &amp; Hyponym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Superordinate: general term (flower)</a:t>
            </a:r>
          </a:p>
          <a:p>
            <a:r>
              <a:t>• Hyponym: specific term (rose, tulip)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Polysemy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One word, multiple related meanings</a:t>
            </a:r>
          </a:p>
          <a:p>
            <a:r>
              <a:t>• Example: 'head' (body, leader, top)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Homonymy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Same form, unrelated meanings</a:t>
            </a:r>
          </a:p>
          <a:p>
            <a:r>
              <a:t>• Example: bank (river / financial)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Homophones vs Homographs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Homophones: same sound (write/right)</a:t>
            </a:r>
          </a:p>
          <a:p>
            <a:r>
              <a:t>• Homographs: same spelling (lead/lead)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Lexical Ambiguity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Words/phrases with multiple meanings</a:t>
            </a:r>
          </a:p>
          <a:p>
            <a:r>
              <a:t>• Can cause confusion without context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Context and Meaning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Context helps determine meaning</a:t>
            </a:r>
          </a:p>
          <a:p>
            <a:r>
              <a:t>• Includes linguistic + situational context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Meaning is complex and multi-layered</a:t>
            </a:r>
          </a:p>
          <a:p>
            <a:r>
              <a:t>• Words relate through systems</a:t>
            </a:r>
          </a:p>
          <a:p>
            <a:r>
              <a:t>• Context is essential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smtClean="0"/>
              <a:t>Synonymy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Words with similar meanings</a:t>
            </a:r>
          </a:p>
          <a:p>
            <a:r>
              <a:t>• Rarely perfectly identical</a:t>
            </a:r>
          </a:p>
          <a:p>
            <a:r>
              <a:t>• Differences in usage, style, context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Absolute vs Partial Synonyms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Absolute: identical in all contexts (very rare)</a:t>
            </a:r>
          </a:p>
          <a:p>
            <a:r>
              <a:t>• Partial: differ in nuance or usage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Examples of Synonyms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big / large</a:t>
            </a:r>
          </a:p>
          <a:p>
            <a:r>
              <a:t>• begin / start</a:t>
            </a:r>
          </a:p>
          <a:p>
            <a:r>
              <a:t>• child / kid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Antonymy (Review)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Words with opposite meanings</a:t>
            </a:r>
          </a:p>
          <a:p>
            <a:r>
              <a:t>• Share a semantic dimension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Gradable Antonyms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Opposites on a scale</a:t>
            </a:r>
          </a:p>
          <a:p>
            <a:r>
              <a:t>• Example: hot ↔ cold</a:t>
            </a:r>
          </a:p>
          <a:p>
            <a:r>
              <a:t>• Allow degrees (very hot, slightly cold)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Complementary Antonyms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Binary opposites</a:t>
            </a:r>
          </a:p>
          <a:p>
            <a:r>
              <a:t>• No middle ground</a:t>
            </a:r>
          </a:p>
          <a:p>
            <a:r>
              <a:t>• Example: alive / dead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Converses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Opposites from different perspectives</a:t>
            </a:r>
          </a:p>
          <a:p>
            <a:r>
              <a:t>• Example: buy / sell</a:t>
            </a:r>
          </a:p>
          <a:p>
            <a:r>
              <a:t>• husband / wife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Hyponymy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Hierarchical meaning relationship</a:t>
            </a:r>
          </a:p>
          <a:p>
            <a:r>
              <a:t>• 'X is a kind of Y'</a:t>
            </a:r>
          </a:p>
          <a:p>
            <a:r>
              <a:t>• Example: rose → flower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283</Words>
  <Application>Microsoft Office PowerPoint</Application>
  <PresentationFormat>Ekran Gösterisi (4:3)</PresentationFormat>
  <Paragraphs>59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17" baseType="lpstr">
      <vt:lpstr>Office Theme</vt:lpstr>
      <vt:lpstr>Sense Relations</vt:lpstr>
      <vt:lpstr>Synonymy</vt:lpstr>
      <vt:lpstr>Absolute vs Partial Synonyms</vt:lpstr>
      <vt:lpstr>Examples of Synonyms</vt:lpstr>
      <vt:lpstr>Antonymy (Review)</vt:lpstr>
      <vt:lpstr>Gradable Antonyms</vt:lpstr>
      <vt:lpstr>Complementary Antonyms</vt:lpstr>
      <vt:lpstr>Converses</vt:lpstr>
      <vt:lpstr>Hyponymy</vt:lpstr>
      <vt:lpstr>Superordinate &amp; Hyponym</vt:lpstr>
      <vt:lpstr>Polysemy</vt:lpstr>
      <vt:lpstr>Homonymy</vt:lpstr>
      <vt:lpstr>Homophones vs Homographs</vt:lpstr>
      <vt:lpstr>Lexical Ambiguity</vt:lpstr>
      <vt:lpstr>Context and Meaning</vt:lpstr>
      <vt:lpstr>Summary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Sense Relations (Overview)</dc:title>
  <dc:subject/>
  <dc:creator/>
  <cp:keywords/>
  <dc:description>generated using python-pptx</dc:description>
  <cp:lastModifiedBy>Betul ALTAS</cp:lastModifiedBy>
  <cp:revision>3</cp:revision>
  <dcterms:created xsi:type="dcterms:W3CDTF">2013-01-27T09:14:16Z</dcterms:created>
  <dcterms:modified xsi:type="dcterms:W3CDTF">2026-04-16T11:52:34Z</dcterms:modified>
  <cp:category/>
</cp:coreProperties>
</file>