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3" r:id="rId3"/>
    <p:sldId id="264" r:id="rId4"/>
    <p:sldId id="265" r:id="rId5"/>
    <p:sldId id="266" r:id="rId6"/>
    <p:sldId id="267" r:id="rId7"/>
    <p:sldId id="268" r:id="rId8"/>
    <p:sldId id="269" r:id="rId9"/>
    <p:sldId id="270" r:id="rId10"/>
    <p:sldId id="271" r:id="rId11"/>
    <p:sldId id="257" r:id="rId12"/>
    <p:sldId id="258" r:id="rId13"/>
    <p:sldId id="272" r:id="rId14"/>
    <p:sldId id="259" r:id="rId15"/>
    <p:sldId id="260" r:id="rId16"/>
    <p:sldId id="261" r:id="rId17"/>
    <p:sldId id="26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4660"/>
  </p:normalViewPr>
  <p:slideViewPr>
    <p:cSldViewPr>
      <p:cViewPr>
        <p:scale>
          <a:sx n="78" d="100"/>
          <a:sy n="78" d="100"/>
        </p:scale>
        <p:origin x="-11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5BA022-7C10-45F0-9B7F-244D6E551F7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tr-TR"/>
        </a:p>
      </dgm:t>
    </dgm:pt>
    <dgm:pt modelId="{2F98D617-EBB7-46D2-AE74-DF02E305F63F}">
      <dgm:prSet phldrT="[Metin]" custT="1"/>
      <dgm:spPr/>
      <dgm:t>
        <a:bodyPr/>
        <a:lstStyle/>
        <a:p>
          <a:pPr algn="ctr"/>
          <a:r>
            <a:rPr lang="tr-TR" sz="900" b="1" dirty="0" smtClean="0"/>
            <a:t>OLAYLAR</a:t>
          </a:r>
          <a:endParaRPr lang="tr-TR" sz="900" b="1" dirty="0"/>
        </a:p>
      </dgm:t>
    </dgm:pt>
    <dgm:pt modelId="{01FDF9BE-7947-4029-AEB6-DFAF249E2402}" type="parTrans" cxnId="{9438883B-603C-42CC-A01B-7050E3C4AE95}">
      <dgm:prSet/>
      <dgm:spPr/>
      <dgm:t>
        <a:bodyPr/>
        <a:lstStyle/>
        <a:p>
          <a:endParaRPr lang="tr-TR"/>
        </a:p>
      </dgm:t>
    </dgm:pt>
    <dgm:pt modelId="{E65332D9-B068-4606-94FF-38EA9147D805}" type="sibTrans" cxnId="{9438883B-603C-42CC-A01B-7050E3C4AE95}">
      <dgm:prSet/>
      <dgm:spPr/>
      <dgm:t>
        <a:bodyPr/>
        <a:lstStyle/>
        <a:p>
          <a:endParaRPr lang="tr-TR"/>
        </a:p>
      </dgm:t>
    </dgm:pt>
    <dgm:pt modelId="{FB5877CF-04B9-4090-B852-D73D412A71B0}">
      <dgm:prSet phldrT="[Metin]" custT="1"/>
      <dgm:spPr/>
      <dgm:t>
        <a:bodyPr/>
        <a:lstStyle/>
        <a:p>
          <a:pPr algn="ctr"/>
          <a:r>
            <a:rPr lang="tr-TR" sz="900" b="1" dirty="0" smtClean="0"/>
            <a:t>HUKUKİ SONUÇ DOĞURMAYANLAR</a:t>
          </a:r>
        </a:p>
      </dgm:t>
    </dgm:pt>
    <dgm:pt modelId="{BEA11964-2286-4039-942D-46AF4A240A63}" type="parTrans" cxnId="{603A2E14-E7E7-446C-893B-8057C95A1046}">
      <dgm:prSet/>
      <dgm:spPr/>
      <dgm:t>
        <a:bodyPr/>
        <a:lstStyle/>
        <a:p>
          <a:endParaRPr lang="tr-TR"/>
        </a:p>
      </dgm:t>
    </dgm:pt>
    <dgm:pt modelId="{E9728923-C7C5-4EDE-8069-8CDEF0E581E2}" type="sibTrans" cxnId="{603A2E14-E7E7-446C-893B-8057C95A1046}">
      <dgm:prSet/>
      <dgm:spPr/>
      <dgm:t>
        <a:bodyPr/>
        <a:lstStyle/>
        <a:p>
          <a:endParaRPr lang="tr-TR"/>
        </a:p>
      </dgm:t>
    </dgm:pt>
    <dgm:pt modelId="{F3937F95-E87E-440A-8492-0E36D0C94770}">
      <dgm:prSet phldrT="[Metin]" custT="1"/>
      <dgm:spPr/>
      <dgm:t>
        <a:bodyPr/>
        <a:lstStyle/>
        <a:p>
          <a:pPr algn="ctr"/>
          <a:r>
            <a:rPr lang="tr-TR" sz="900" b="1" dirty="0" smtClean="0"/>
            <a:t>   HUKUKİ SONUÇ DOĞURANLAR</a:t>
          </a:r>
          <a:endParaRPr lang="tr-TR" sz="900" b="1" dirty="0"/>
        </a:p>
      </dgm:t>
    </dgm:pt>
    <dgm:pt modelId="{E7ABC077-B8F1-42B7-8EF5-FA4962C9C6A1}" type="parTrans" cxnId="{3BF7159C-BE27-4DCF-96C3-EBEEE10297EA}">
      <dgm:prSet/>
      <dgm:spPr/>
      <dgm:t>
        <a:bodyPr/>
        <a:lstStyle/>
        <a:p>
          <a:endParaRPr lang="tr-TR"/>
        </a:p>
      </dgm:t>
    </dgm:pt>
    <dgm:pt modelId="{C890DE86-9F21-4560-B545-BD513561B6A6}" type="sibTrans" cxnId="{3BF7159C-BE27-4DCF-96C3-EBEEE10297EA}">
      <dgm:prSet/>
      <dgm:spPr/>
      <dgm:t>
        <a:bodyPr/>
        <a:lstStyle/>
        <a:p>
          <a:endParaRPr lang="tr-TR"/>
        </a:p>
      </dgm:t>
    </dgm:pt>
    <dgm:pt modelId="{BB8A3723-D513-4B12-9C01-00029529E5A7}">
      <dgm:prSet custT="1"/>
      <dgm:spPr/>
      <dgm:t>
        <a:bodyPr/>
        <a:lstStyle/>
        <a:p>
          <a:pPr algn="ctr"/>
          <a:r>
            <a:rPr lang="tr-TR" sz="900" b="1" dirty="0" smtClean="0"/>
            <a:t>DOĞA OLAYLARINDAN KAYNAKLANAN</a:t>
          </a:r>
          <a:endParaRPr lang="tr-TR" sz="900" b="1" dirty="0"/>
        </a:p>
      </dgm:t>
    </dgm:pt>
    <dgm:pt modelId="{3D8D883D-3AA4-44BF-BCED-28FDB5882515}" type="parTrans" cxnId="{5C137323-749E-4E2B-98E2-E00E6370E59A}">
      <dgm:prSet/>
      <dgm:spPr/>
      <dgm:t>
        <a:bodyPr/>
        <a:lstStyle/>
        <a:p>
          <a:endParaRPr lang="tr-TR"/>
        </a:p>
      </dgm:t>
    </dgm:pt>
    <dgm:pt modelId="{D9DE9E7A-5C2A-4DA9-9A21-A485871AF347}" type="sibTrans" cxnId="{5C137323-749E-4E2B-98E2-E00E6370E59A}">
      <dgm:prSet/>
      <dgm:spPr/>
      <dgm:t>
        <a:bodyPr/>
        <a:lstStyle/>
        <a:p>
          <a:endParaRPr lang="tr-TR"/>
        </a:p>
      </dgm:t>
    </dgm:pt>
    <dgm:pt modelId="{62DB0AF6-FDDF-4378-A88D-7E43821CB1F5}">
      <dgm:prSet custT="1"/>
      <dgm:spPr/>
      <dgm:t>
        <a:bodyPr/>
        <a:lstStyle/>
        <a:p>
          <a:pPr algn="ctr"/>
          <a:r>
            <a:rPr lang="tr-TR" sz="900" b="1" dirty="0" smtClean="0"/>
            <a:t>İNSAN DAVRANIŞLARINDAN KAYNAKLANANLAR</a:t>
          </a:r>
          <a:endParaRPr lang="tr-TR" sz="900" b="1" dirty="0"/>
        </a:p>
      </dgm:t>
    </dgm:pt>
    <dgm:pt modelId="{A9C65C55-F89C-4835-8084-2EEB4433D331}" type="parTrans" cxnId="{5631AE00-159D-45DA-8573-6E7D6DBCEE10}">
      <dgm:prSet/>
      <dgm:spPr/>
      <dgm:t>
        <a:bodyPr/>
        <a:lstStyle/>
        <a:p>
          <a:endParaRPr lang="tr-TR"/>
        </a:p>
      </dgm:t>
    </dgm:pt>
    <dgm:pt modelId="{E415556D-47EF-4595-BC2B-DDF2DAD814E8}" type="sibTrans" cxnId="{5631AE00-159D-45DA-8573-6E7D6DBCEE10}">
      <dgm:prSet/>
      <dgm:spPr/>
      <dgm:t>
        <a:bodyPr/>
        <a:lstStyle/>
        <a:p>
          <a:endParaRPr lang="tr-TR"/>
        </a:p>
      </dgm:t>
    </dgm:pt>
    <dgm:pt modelId="{8535EB79-1DBB-49F5-876F-21FB5C683372}">
      <dgm:prSet custT="1"/>
      <dgm:spPr/>
      <dgm:t>
        <a:bodyPr/>
        <a:lstStyle/>
        <a:p>
          <a:pPr algn="ctr"/>
          <a:r>
            <a:rPr lang="tr-TR" sz="900" b="1" dirty="0" smtClean="0"/>
            <a:t>HUKUKA AYKIRI FİİLLER</a:t>
          </a:r>
          <a:endParaRPr lang="tr-TR" sz="900" b="1" dirty="0"/>
        </a:p>
      </dgm:t>
    </dgm:pt>
    <dgm:pt modelId="{B5EEB130-7C2D-48B5-A792-61A751BC9D9A}" type="parTrans" cxnId="{827CBADA-D90C-4AC3-85A0-D66BD432BD22}">
      <dgm:prSet/>
      <dgm:spPr/>
      <dgm:t>
        <a:bodyPr/>
        <a:lstStyle/>
        <a:p>
          <a:endParaRPr lang="tr-TR"/>
        </a:p>
      </dgm:t>
    </dgm:pt>
    <dgm:pt modelId="{336D102A-165B-4CAA-8B9F-317B0CB04E9C}" type="sibTrans" cxnId="{827CBADA-D90C-4AC3-85A0-D66BD432BD22}">
      <dgm:prSet/>
      <dgm:spPr/>
      <dgm:t>
        <a:bodyPr/>
        <a:lstStyle/>
        <a:p>
          <a:endParaRPr lang="tr-TR"/>
        </a:p>
      </dgm:t>
    </dgm:pt>
    <dgm:pt modelId="{8D846F61-C50B-4E5F-B50C-A6F40FA9869A}">
      <dgm:prSet custT="1"/>
      <dgm:spPr/>
      <dgm:t>
        <a:bodyPr/>
        <a:lstStyle/>
        <a:p>
          <a:pPr algn="ctr"/>
          <a:r>
            <a:rPr lang="tr-TR" sz="900" b="1" dirty="0" smtClean="0"/>
            <a:t>HUKUKA UYGUN FİİLLER</a:t>
          </a:r>
          <a:endParaRPr lang="tr-TR" sz="900" b="1" dirty="0"/>
        </a:p>
      </dgm:t>
    </dgm:pt>
    <dgm:pt modelId="{32607648-E60C-48C3-BBB8-50DDF4B3554C}" type="parTrans" cxnId="{E24E70F9-4629-41FB-B2F6-49FBA1271763}">
      <dgm:prSet/>
      <dgm:spPr/>
      <dgm:t>
        <a:bodyPr/>
        <a:lstStyle/>
        <a:p>
          <a:endParaRPr lang="tr-TR"/>
        </a:p>
      </dgm:t>
    </dgm:pt>
    <dgm:pt modelId="{37611238-286F-42C5-86AB-CCFD17A38C4D}" type="sibTrans" cxnId="{E24E70F9-4629-41FB-B2F6-49FBA1271763}">
      <dgm:prSet/>
      <dgm:spPr/>
      <dgm:t>
        <a:bodyPr/>
        <a:lstStyle/>
        <a:p>
          <a:endParaRPr lang="tr-TR"/>
        </a:p>
      </dgm:t>
    </dgm:pt>
    <dgm:pt modelId="{391B7334-7AD6-45CA-809B-2A89DA5FD679}">
      <dgm:prSet custT="1"/>
      <dgm:spPr/>
      <dgm:t>
        <a:bodyPr/>
        <a:lstStyle/>
        <a:p>
          <a:pPr algn="ctr"/>
          <a:r>
            <a:rPr lang="tr-TR" sz="900" b="1" dirty="0" smtClean="0"/>
            <a:t>FİKİR AÇIKLAMASI</a:t>
          </a:r>
          <a:endParaRPr lang="tr-TR" sz="900" b="1" dirty="0"/>
        </a:p>
      </dgm:t>
    </dgm:pt>
    <dgm:pt modelId="{AFB630CC-5EFC-43E9-ADBF-F15B2D265547}" type="parTrans" cxnId="{66DF7296-7959-4B2C-BE5C-8EE7B5252BF6}">
      <dgm:prSet/>
      <dgm:spPr/>
      <dgm:t>
        <a:bodyPr/>
        <a:lstStyle/>
        <a:p>
          <a:endParaRPr lang="tr-TR"/>
        </a:p>
      </dgm:t>
    </dgm:pt>
    <dgm:pt modelId="{E60AE1B1-F88B-4440-9D56-1927EF0FF8FC}" type="sibTrans" cxnId="{66DF7296-7959-4B2C-BE5C-8EE7B5252BF6}">
      <dgm:prSet/>
      <dgm:spPr/>
      <dgm:t>
        <a:bodyPr/>
        <a:lstStyle/>
        <a:p>
          <a:endParaRPr lang="tr-TR"/>
        </a:p>
      </dgm:t>
    </dgm:pt>
    <dgm:pt modelId="{2C597075-D276-4675-A626-0B5270EAFB33}">
      <dgm:prSet custT="1"/>
      <dgm:spPr/>
      <dgm:t>
        <a:bodyPr/>
        <a:lstStyle/>
        <a:p>
          <a:pPr algn="ctr"/>
          <a:r>
            <a:rPr lang="tr-TR" sz="900" b="1" dirty="0" smtClean="0"/>
            <a:t>DUYGU AÇIKLAMASI</a:t>
          </a:r>
          <a:endParaRPr lang="tr-TR" sz="900" b="1" dirty="0"/>
        </a:p>
      </dgm:t>
    </dgm:pt>
    <dgm:pt modelId="{CA0BFEE7-B099-491B-B140-2AC588D21B75}" type="parTrans" cxnId="{BD119A0E-DF8E-48D5-93A0-6C854B9526A2}">
      <dgm:prSet/>
      <dgm:spPr/>
      <dgm:t>
        <a:bodyPr/>
        <a:lstStyle/>
        <a:p>
          <a:endParaRPr lang="tr-TR"/>
        </a:p>
      </dgm:t>
    </dgm:pt>
    <dgm:pt modelId="{0D67ACF1-4C48-4355-A697-85C5703C7AC6}" type="sibTrans" cxnId="{BD119A0E-DF8E-48D5-93A0-6C854B9526A2}">
      <dgm:prSet/>
      <dgm:spPr/>
      <dgm:t>
        <a:bodyPr/>
        <a:lstStyle/>
        <a:p>
          <a:endParaRPr lang="tr-TR"/>
        </a:p>
      </dgm:t>
    </dgm:pt>
    <dgm:pt modelId="{C96316C5-803E-416F-8795-F257B4F61AE4}">
      <dgm:prSet custT="1"/>
      <dgm:spPr/>
      <dgm:t>
        <a:bodyPr/>
        <a:lstStyle/>
        <a:p>
          <a:pPr algn="ctr"/>
          <a:r>
            <a:rPr lang="tr-TR" sz="900" b="1" dirty="0" smtClean="0"/>
            <a:t>İRADE AÇIKLAMASI</a:t>
          </a:r>
        </a:p>
        <a:p>
          <a:pPr algn="ctr"/>
          <a:r>
            <a:rPr lang="tr-TR" sz="900" b="1" dirty="0" smtClean="0"/>
            <a:t>(HUKUKİ İŞLEMLER)</a:t>
          </a:r>
          <a:endParaRPr lang="tr-TR" sz="900" b="1" dirty="0"/>
        </a:p>
      </dgm:t>
    </dgm:pt>
    <dgm:pt modelId="{29FE65AB-23C6-426E-8482-A55BEB3ADF7C}" type="parTrans" cxnId="{DB300218-A5A0-47D7-BCC6-CE9FF8A15C0A}">
      <dgm:prSet/>
      <dgm:spPr/>
      <dgm:t>
        <a:bodyPr/>
        <a:lstStyle/>
        <a:p>
          <a:endParaRPr lang="tr-TR"/>
        </a:p>
      </dgm:t>
    </dgm:pt>
    <dgm:pt modelId="{4DE0F70B-4D34-47D0-A16C-CF85463E0D17}" type="sibTrans" cxnId="{DB300218-A5A0-47D7-BCC6-CE9FF8A15C0A}">
      <dgm:prSet/>
      <dgm:spPr/>
      <dgm:t>
        <a:bodyPr/>
        <a:lstStyle/>
        <a:p>
          <a:endParaRPr lang="tr-TR"/>
        </a:p>
      </dgm:t>
    </dgm:pt>
    <dgm:pt modelId="{D133E7A8-2985-4102-B083-4671364ACFEF}">
      <dgm:prSet custT="1"/>
      <dgm:spPr/>
      <dgm:t>
        <a:bodyPr/>
        <a:lstStyle/>
        <a:p>
          <a:pPr algn="ctr"/>
          <a:r>
            <a:rPr lang="tr-TR" sz="900" b="1" dirty="0" smtClean="0"/>
            <a:t>TEK TARAFLI HUKUKİ İŞLEMLER</a:t>
          </a:r>
          <a:endParaRPr lang="tr-TR" sz="900" b="1" dirty="0"/>
        </a:p>
      </dgm:t>
    </dgm:pt>
    <dgm:pt modelId="{0D6DF3E8-EF22-4AC1-86B0-FB77AB5717F1}" type="parTrans" cxnId="{1CA586E4-35CD-4F43-972A-86476059EEB5}">
      <dgm:prSet/>
      <dgm:spPr/>
      <dgm:t>
        <a:bodyPr/>
        <a:lstStyle/>
        <a:p>
          <a:endParaRPr lang="tr-TR"/>
        </a:p>
      </dgm:t>
    </dgm:pt>
    <dgm:pt modelId="{1F649E1B-3CE8-4BF7-8382-DA9273B10EC6}" type="sibTrans" cxnId="{1CA586E4-35CD-4F43-972A-86476059EEB5}">
      <dgm:prSet/>
      <dgm:spPr/>
      <dgm:t>
        <a:bodyPr/>
        <a:lstStyle/>
        <a:p>
          <a:endParaRPr lang="tr-TR"/>
        </a:p>
      </dgm:t>
    </dgm:pt>
    <dgm:pt modelId="{3A4CC470-E967-422D-8457-C1F313F0994D}">
      <dgm:prSet custT="1"/>
      <dgm:spPr/>
      <dgm:t>
        <a:bodyPr/>
        <a:lstStyle/>
        <a:p>
          <a:pPr algn="ctr"/>
          <a:r>
            <a:rPr lang="tr-TR" sz="900" b="1" dirty="0" smtClean="0"/>
            <a:t>ÇOK TARAFLI HUKUKİ İŞLEMLER</a:t>
          </a:r>
          <a:endParaRPr lang="tr-TR" sz="900" b="1" dirty="0"/>
        </a:p>
      </dgm:t>
    </dgm:pt>
    <dgm:pt modelId="{2F55EE9F-7C86-4CDA-90DC-47AFE027A793}" type="parTrans" cxnId="{F6AFCE42-9DB7-46CC-AB6D-32F855409D3A}">
      <dgm:prSet/>
      <dgm:spPr/>
      <dgm:t>
        <a:bodyPr/>
        <a:lstStyle/>
        <a:p>
          <a:endParaRPr lang="tr-TR"/>
        </a:p>
      </dgm:t>
    </dgm:pt>
    <dgm:pt modelId="{4276D918-5D05-4E19-9A06-A21DC7F59A59}" type="sibTrans" cxnId="{F6AFCE42-9DB7-46CC-AB6D-32F855409D3A}">
      <dgm:prSet/>
      <dgm:spPr/>
      <dgm:t>
        <a:bodyPr/>
        <a:lstStyle/>
        <a:p>
          <a:endParaRPr lang="tr-TR"/>
        </a:p>
      </dgm:t>
    </dgm:pt>
    <dgm:pt modelId="{AD07D996-219E-4867-A7BB-FCB8FBB78159}">
      <dgm:prSet custT="1"/>
      <dgm:spPr/>
      <dgm:t>
        <a:bodyPr/>
        <a:lstStyle/>
        <a:p>
          <a:pPr algn="ctr"/>
          <a:r>
            <a:rPr lang="tr-TR" sz="900" b="1" dirty="0" smtClean="0"/>
            <a:t>SÖZLEŞMELR </a:t>
          </a:r>
          <a:endParaRPr lang="tr-TR" sz="900" b="1" dirty="0"/>
        </a:p>
      </dgm:t>
    </dgm:pt>
    <dgm:pt modelId="{5531B585-61C1-4DC5-8258-F43B9E7CED06}" type="parTrans" cxnId="{75866832-4F1A-4BD4-9955-BE079411D7CF}">
      <dgm:prSet/>
      <dgm:spPr/>
      <dgm:t>
        <a:bodyPr/>
        <a:lstStyle/>
        <a:p>
          <a:endParaRPr lang="tr-TR"/>
        </a:p>
      </dgm:t>
    </dgm:pt>
    <dgm:pt modelId="{AF9FFA05-1882-4AA1-A83D-C04B0BC0D15F}" type="sibTrans" cxnId="{75866832-4F1A-4BD4-9955-BE079411D7CF}">
      <dgm:prSet/>
      <dgm:spPr/>
      <dgm:t>
        <a:bodyPr/>
        <a:lstStyle/>
        <a:p>
          <a:endParaRPr lang="tr-TR"/>
        </a:p>
      </dgm:t>
    </dgm:pt>
    <dgm:pt modelId="{F19BBE96-A0ED-477F-A502-E403486DA17E}">
      <dgm:prSet custT="1"/>
      <dgm:spPr/>
      <dgm:t>
        <a:bodyPr/>
        <a:lstStyle/>
        <a:p>
          <a:pPr algn="ctr"/>
          <a:r>
            <a:rPr lang="tr-TR" sz="900" b="1" dirty="0" smtClean="0"/>
            <a:t>KARARLAR</a:t>
          </a:r>
          <a:endParaRPr lang="tr-TR" sz="900" b="1" dirty="0"/>
        </a:p>
      </dgm:t>
    </dgm:pt>
    <dgm:pt modelId="{9017482A-1077-4F82-8068-9E59A1793695}" type="parTrans" cxnId="{5C8A7275-D9A9-4E17-949E-00E145D2B166}">
      <dgm:prSet/>
      <dgm:spPr/>
      <dgm:t>
        <a:bodyPr/>
        <a:lstStyle/>
        <a:p>
          <a:endParaRPr lang="tr-TR"/>
        </a:p>
      </dgm:t>
    </dgm:pt>
    <dgm:pt modelId="{DCD22FBD-2081-49F1-9612-7C83418419EB}" type="sibTrans" cxnId="{5C8A7275-D9A9-4E17-949E-00E145D2B166}">
      <dgm:prSet/>
      <dgm:spPr/>
      <dgm:t>
        <a:bodyPr/>
        <a:lstStyle/>
        <a:p>
          <a:endParaRPr lang="tr-TR"/>
        </a:p>
      </dgm:t>
    </dgm:pt>
    <dgm:pt modelId="{3F87C53E-B54B-443F-8009-83E2FB60A59C}" type="pres">
      <dgm:prSet presAssocID="{5D5BA022-7C10-45F0-9B7F-244D6E551F7B}" presName="mainComposite" presStyleCnt="0">
        <dgm:presLayoutVars>
          <dgm:chPref val="1"/>
          <dgm:dir/>
          <dgm:animOne val="branch"/>
          <dgm:animLvl val="lvl"/>
          <dgm:resizeHandles val="exact"/>
        </dgm:presLayoutVars>
      </dgm:prSet>
      <dgm:spPr/>
      <dgm:t>
        <a:bodyPr/>
        <a:lstStyle/>
        <a:p>
          <a:endParaRPr lang="tr-TR"/>
        </a:p>
      </dgm:t>
    </dgm:pt>
    <dgm:pt modelId="{7557A109-426A-450F-B390-65C67F3B5BD9}" type="pres">
      <dgm:prSet presAssocID="{5D5BA022-7C10-45F0-9B7F-244D6E551F7B}" presName="hierFlow" presStyleCnt="0"/>
      <dgm:spPr/>
    </dgm:pt>
    <dgm:pt modelId="{A07291AD-E229-455B-AEA2-B76A34C204B5}" type="pres">
      <dgm:prSet presAssocID="{5D5BA022-7C10-45F0-9B7F-244D6E551F7B}" presName="hierChild1" presStyleCnt="0">
        <dgm:presLayoutVars>
          <dgm:chPref val="1"/>
          <dgm:animOne val="branch"/>
          <dgm:animLvl val="lvl"/>
        </dgm:presLayoutVars>
      </dgm:prSet>
      <dgm:spPr/>
    </dgm:pt>
    <dgm:pt modelId="{2F838633-5B5E-43FD-9370-6B78C29E91BD}" type="pres">
      <dgm:prSet presAssocID="{2F98D617-EBB7-46D2-AE74-DF02E305F63F}" presName="Name14" presStyleCnt="0"/>
      <dgm:spPr/>
    </dgm:pt>
    <dgm:pt modelId="{581105AB-AAD0-430C-A0A8-AB9F3D98E0B0}" type="pres">
      <dgm:prSet presAssocID="{2F98D617-EBB7-46D2-AE74-DF02E305F63F}" presName="level1Shape" presStyleLbl="node0" presStyleIdx="0" presStyleCnt="1">
        <dgm:presLayoutVars>
          <dgm:chPref val="3"/>
        </dgm:presLayoutVars>
      </dgm:prSet>
      <dgm:spPr/>
      <dgm:t>
        <a:bodyPr/>
        <a:lstStyle/>
        <a:p>
          <a:endParaRPr lang="tr-TR"/>
        </a:p>
      </dgm:t>
    </dgm:pt>
    <dgm:pt modelId="{56779641-5DC9-4DEA-BEFF-78B39C3AB540}" type="pres">
      <dgm:prSet presAssocID="{2F98D617-EBB7-46D2-AE74-DF02E305F63F}" presName="hierChild2" presStyleCnt="0"/>
      <dgm:spPr/>
    </dgm:pt>
    <dgm:pt modelId="{7E8E6C7B-FA06-452D-ADDF-28B7B9B45543}" type="pres">
      <dgm:prSet presAssocID="{BEA11964-2286-4039-942D-46AF4A240A63}" presName="Name19" presStyleLbl="parChTrans1D2" presStyleIdx="0" presStyleCnt="2"/>
      <dgm:spPr/>
      <dgm:t>
        <a:bodyPr/>
        <a:lstStyle/>
        <a:p>
          <a:endParaRPr lang="tr-TR"/>
        </a:p>
      </dgm:t>
    </dgm:pt>
    <dgm:pt modelId="{B1C48751-1605-4ABD-A273-219417CA15CA}" type="pres">
      <dgm:prSet presAssocID="{FB5877CF-04B9-4090-B852-D73D412A71B0}" presName="Name21" presStyleCnt="0"/>
      <dgm:spPr/>
    </dgm:pt>
    <dgm:pt modelId="{6EF5AB07-0A00-42B2-A5DD-68A2601FDEE4}" type="pres">
      <dgm:prSet presAssocID="{FB5877CF-04B9-4090-B852-D73D412A71B0}" presName="level2Shape" presStyleLbl="node2" presStyleIdx="0" presStyleCnt="2"/>
      <dgm:spPr/>
      <dgm:t>
        <a:bodyPr/>
        <a:lstStyle/>
        <a:p>
          <a:endParaRPr lang="tr-TR"/>
        </a:p>
      </dgm:t>
    </dgm:pt>
    <dgm:pt modelId="{519F2BA9-6B4E-466E-9657-CC998144898F}" type="pres">
      <dgm:prSet presAssocID="{FB5877CF-04B9-4090-B852-D73D412A71B0}" presName="hierChild3" presStyleCnt="0"/>
      <dgm:spPr/>
    </dgm:pt>
    <dgm:pt modelId="{57FDC6AA-F178-4794-80A7-9E2EE8927E2D}" type="pres">
      <dgm:prSet presAssocID="{E7ABC077-B8F1-42B7-8EF5-FA4962C9C6A1}" presName="Name19" presStyleLbl="parChTrans1D2" presStyleIdx="1" presStyleCnt="2"/>
      <dgm:spPr/>
      <dgm:t>
        <a:bodyPr/>
        <a:lstStyle/>
        <a:p>
          <a:endParaRPr lang="tr-TR"/>
        </a:p>
      </dgm:t>
    </dgm:pt>
    <dgm:pt modelId="{069DE1AB-FC79-46CE-BF51-7CB22B4A8670}" type="pres">
      <dgm:prSet presAssocID="{F3937F95-E87E-440A-8492-0E36D0C94770}" presName="Name21" presStyleCnt="0"/>
      <dgm:spPr/>
    </dgm:pt>
    <dgm:pt modelId="{639DFB94-A5A9-4D34-9360-9B0C6F590471}" type="pres">
      <dgm:prSet presAssocID="{F3937F95-E87E-440A-8492-0E36D0C94770}" presName="level2Shape" presStyleLbl="node2" presStyleIdx="1" presStyleCnt="2"/>
      <dgm:spPr/>
      <dgm:t>
        <a:bodyPr/>
        <a:lstStyle/>
        <a:p>
          <a:endParaRPr lang="tr-TR"/>
        </a:p>
      </dgm:t>
    </dgm:pt>
    <dgm:pt modelId="{B8DF96E3-6B94-40FA-93F9-04157D71F042}" type="pres">
      <dgm:prSet presAssocID="{F3937F95-E87E-440A-8492-0E36D0C94770}" presName="hierChild3" presStyleCnt="0"/>
      <dgm:spPr/>
    </dgm:pt>
    <dgm:pt modelId="{A9BEA812-E43E-4128-A385-FAB0B331B0F7}" type="pres">
      <dgm:prSet presAssocID="{3D8D883D-3AA4-44BF-BCED-28FDB5882515}" presName="Name19" presStyleLbl="parChTrans1D3" presStyleIdx="0" presStyleCnt="2"/>
      <dgm:spPr/>
      <dgm:t>
        <a:bodyPr/>
        <a:lstStyle/>
        <a:p>
          <a:endParaRPr lang="tr-TR"/>
        </a:p>
      </dgm:t>
    </dgm:pt>
    <dgm:pt modelId="{56ABA444-88D3-482A-9BFF-56BF34A7795A}" type="pres">
      <dgm:prSet presAssocID="{BB8A3723-D513-4B12-9C01-00029529E5A7}" presName="Name21" presStyleCnt="0"/>
      <dgm:spPr/>
    </dgm:pt>
    <dgm:pt modelId="{C8444BD8-476D-46A4-A1F9-6A97153A55A8}" type="pres">
      <dgm:prSet presAssocID="{BB8A3723-D513-4B12-9C01-00029529E5A7}" presName="level2Shape" presStyleLbl="node3" presStyleIdx="0" presStyleCnt="2"/>
      <dgm:spPr/>
      <dgm:t>
        <a:bodyPr/>
        <a:lstStyle/>
        <a:p>
          <a:endParaRPr lang="tr-TR"/>
        </a:p>
      </dgm:t>
    </dgm:pt>
    <dgm:pt modelId="{F65D72FD-A43D-4EBC-B347-9A9A38DD5452}" type="pres">
      <dgm:prSet presAssocID="{BB8A3723-D513-4B12-9C01-00029529E5A7}" presName="hierChild3" presStyleCnt="0"/>
      <dgm:spPr/>
    </dgm:pt>
    <dgm:pt modelId="{CAC9B79B-1FA3-4450-8250-45F3C1F478B8}" type="pres">
      <dgm:prSet presAssocID="{A9C65C55-F89C-4835-8084-2EEB4433D331}" presName="Name19" presStyleLbl="parChTrans1D3" presStyleIdx="1" presStyleCnt="2"/>
      <dgm:spPr/>
      <dgm:t>
        <a:bodyPr/>
        <a:lstStyle/>
        <a:p>
          <a:endParaRPr lang="tr-TR"/>
        </a:p>
      </dgm:t>
    </dgm:pt>
    <dgm:pt modelId="{1CFB4374-6404-4B24-BA54-5FAEF16A8D7B}" type="pres">
      <dgm:prSet presAssocID="{62DB0AF6-FDDF-4378-A88D-7E43821CB1F5}" presName="Name21" presStyleCnt="0"/>
      <dgm:spPr/>
    </dgm:pt>
    <dgm:pt modelId="{9C76AAC5-48CA-4CA7-8EB9-3833D8C94750}" type="pres">
      <dgm:prSet presAssocID="{62DB0AF6-FDDF-4378-A88D-7E43821CB1F5}" presName="level2Shape" presStyleLbl="node3" presStyleIdx="1" presStyleCnt="2"/>
      <dgm:spPr/>
      <dgm:t>
        <a:bodyPr/>
        <a:lstStyle/>
        <a:p>
          <a:endParaRPr lang="tr-TR"/>
        </a:p>
      </dgm:t>
    </dgm:pt>
    <dgm:pt modelId="{9C321E2B-0911-4F4A-BE27-4F816492E835}" type="pres">
      <dgm:prSet presAssocID="{62DB0AF6-FDDF-4378-A88D-7E43821CB1F5}" presName="hierChild3" presStyleCnt="0"/>
      <dgm:spPr/>
    </dgm:pt>
    <dgm:pt modelId="{4CBE35EE-0C12-4603-9C3D-9227D6178AD0}" type="pres">
      <dgm:prSet presAssocID="{B5EEB130-7C2D-48B5-A792-61A751BC9D9A}" presName="Name19" presStyleLbl="parChTrans1D4" presStyleIdx="0" presStyleCnt="9"/>
      <dgm:spPr/>
      <dgm:t>
        <a:bodyPr/>
        <a:lstStyle/>
        <a:p>
          <a:endParaRPr lang="tr-TR"/>
        </a:p>
      </dgm:t>
    </dgm:pt>
    <dgm:pt modelId="{1B06E075-2582-4558-A70B-9BEA19C6C414}" type="pres">
      <dgm:prSet presAssocID="{8535EB79-1DBB-49F5-876F-21FB5C683372}" presName="Name21" presStyleCnt="0"/>
      <dgm:spPr/>
    </dgm:pt>
    <dgm:pt modelId="{55791786-BE96-44F2-A024-9F2EFCC67587}" type="pres">
      <dgm:prSet presAssocID="{8535EB79-1DBB-49F5-876F-21FB5C683372}" presName="level2Shape" presStyleLbl="node4" presStyleIdx="0" presStyleCnt="9"/>
      <dgm:spPr/>
      <dgm:t>
        <a:bodyPr/>
        <a:lstStyle/>
        <a:p>
          <a:endParaRPr lang="tr-TR"/>
        </a:p>
      </dgm:t>
    </dgm:pt>
    <dgm:pt modelId="{A799076E-03CA-41BC-9A70-0F5D394F008E}" type="pres">
      <dgm:prSet presAssocID="{8535EB79-1DBB-49F5-876F-21FB5C683372}" presName="hierChild3" presStyleCnt="0"/>
      <dgm:spPr/>
    </dgm:pt>
    <dgm:pt modelId="{1FD4C5DE-C64F-4360-8FE8-581543964F61}" type="pres">
      <dgm:prSet presAssocID="{32607648-E60C-48C3-BBB8-50DDF4B3554C}" presName="Name19" presStyleLbl="parChTrans1D4" presStyleIdx="1" presStyleCnt="9"/>
      <dgm:spPr/>
      <dgm:t>
        <a:bodyPr/>
        <a:lstStyle/>
        <a:p>
          <a:endParaRPr lang="tr-TR"/>
        </a:p>
      </dgm:t>
    </dgm:pt>
    <dgm:pt modelId="{63EEB5D4-6F3F-4FCB-9734-B8245F29F378}" type="pres">
      <dgm:prSet presAssocID="{8D846F61-C50B-4E5F-B50C-A6F40FA9869A}" presName="Name21" presStyleCnt="0"/>
      <dgm:spPr/>
    </dgm:pt>
    <dgm:pt modelId="{B15038B8-53EB-4338-8BF1-E9F357FF0082}" type="pres">
      <dgm:prSet presAssocID="{8D846F61-C50B-4E5F-B50C-A6F40FA9869A}" presName="level2Shape" presStyleLbl="node4" presStyleIdx="1" presStyleCnt="9"/>
      <dgm:spPr/>
      <dgm:t>
        <a:bodyPr/>
        <a:lstStyle/>
        <a:p>
          <a:endParaRPr lang="tr-TR"/>
        </a:p>
      </dgm:t>
    </dgm:pt>
    <dgm:pt modelId="{068C0D3E-C018-42B8-BCA6-0C65AB164D2A}" type="pres">
      <dgm:prSet presAssocID="{8D846F61-C50B-4E5F-B50C-A6F40FA9869A}" presName="hierChild3" presStyleCnt="0"/>
      <dgm:spPr/>
    </dgm:pt>
    <dgm:pt modelId="{A42C11A8-2A7E-4C83-ABEF-AED5CE81A04E}" type="pres">
      <dgm:prSet presAssocID="{AFB630CC-5EFC-43E9-ADBF-F15B2D265547}" presName="Name19" presStyleLbl="parChTrans1D4" presStyleIdx="2" presStyleCnt="9"/>
      <dgm:spPr/>
      <dgm:t>
        <a:bodyPr/>
        <a:lstStyle/>
        <a:p>
          <a:endParaRPr lang="tr-TR"/>
        </a:p>
      </dgm:t>
    </dgm:pt>
    <dgm:pt modelId="{DECECF1E-92F3-46A1-AE94-70DAFC5D084A}" type="pres">
      <dgm:prSet presAssocID="{391B7334-7AD6-45CA-809B-2A89DA5FD679}" presName="Name21" presStyleCnt="0"/>
      <dgm:spPr/>
    </dgm:pt>
    <dgm:pt modelId="{20267C9E-C209-458C-9156-1BA5119A30C2}" type="pres">
      <dgm:prSet presAssocID="{391B7334-7AD6-45CA-809B-2A89DA5FD679}" presName="level2Shape" presStyleLbl="node4" presStyleIdx="2" presStyleCnt="9"/>
      <dgm:spPr/>
      <dgm:t>
        <a:bodyPr/>
        <a:lstStyle/>
        <a:p>
          <a:endParaRPr lang="tr-TR"/>
        </a:p>
      </dgm:t>
    </dgm:pt>
    <dgm:pt modelId="{83C75554-3DD3-4E13-B07F-03B69FB0F33A}" type="pres">
      <dgm:prSet presAssocID="{391B7334-7AD6-45CA-809B-2A89DA5FD679}" presName="hierChild3" presStyleCnt="0"/>
      <dgm:spPr/>
    </dgm:pt>
    <dgm:pt modelId="{D6F24D1E-29EF-4A30-901C-49264BBF4304}" type="pres">
      <dgm:prSet presAssocID="{CA0BFEE7-B099-491B-B140-2AC588D21B75}" presName="Name19" presStyleLbl="parChTrans1D4" presStyleIdx="3" presStyleCnt="9"/>
      <dgm:spPr/>
      <dgm:t>
        <a:bodyPr/>
        <a:lstStyle/>
        <a:p>
          <a:endParaRPr lang="tr-TR"/>
        </a:p>
      </dgm:t>
    </dgm:pt>
    <dgm:pt modelId="{1F395DDA-60C1-4728-B45F-5AFDD9C3B27F}" type="pres">
      <dgm:prSet presAssocID="{2C597075-D276-4675-A626-0B5270EAFB33}" presName="Name21" presStyleCnt="0"/>
      <dgm:spPr/>
    </dgm:pt>
    <dgm:pt modelId="{FC7217B5-4092-4B7E-9CEC-33FDE5AB9577}" type="pres">
      <dgm:prSet presAssocID="{2C597075-D276-4675-A626-0B5270EAFB33}" presName="level2Shape" presStyleLbl="node4" presStyleIdx="3" presStyleCnt="9"/>
      <dgm:spPr/>
      <dgm:t>
        <a:bodyPr/>
        <a:lstStyle/>
        <a:p>
          <a:endParaRPr lang="tr-TR"/>
        </a:p>
      </dgm:t>
    </dgm:pt>
    <dgm:pt modelId="{23F8FE8E-3987-49C0-ACFB-A1865BAD20B4}" type="pres">
      <dgm:prSet presAssocID="{2C597075-D276-4675-A626-0B5270EAFB33}" presName="hierChild3" presStyleCnt="0"/>
      <dgm:spPr/>
    </dgm:pt>
    <dgm:pt modelId="{EB16ADEB-CF10-4931-8BBE-9C77412FB3F3}" type="pres">
      <dgm:prSet presAssocID="{29FE65AB-23C6-426E-8482-A55BEB3ADF7C}" presName="Name19" presStyleLbl="parChTrans1D4" presStyleIdx="4" presStyleCnt="9"/>
      <dgm:spPr/>
      <dgm:t>
        <a:bodyPr/>
        <a:lstStyle/>
        <a:p>
          <a:endParaRPr lang="tr-TR"/>
        </a:p>
      </dgm:t>
    </dgm:pt>
    <dgm:pt modelId="{9A726693-061D-4553-8DB0-926954599B72}" type="pres">
      <dgm:prSet presAssocID="{C96316C5-803E-416F-8795-F257B4F61AE4}" presName="Name21" presStyleCnt="0"/>
      <dgm:spPr/>
    </dgm:pt>
    <dgm:pt modelId="{1D5C15A4-76E6-4131-A77F-F1E6B7697C38}" type="pres">
      <dgm:prSet presAssocID="{C96316C5-803E-416F-8795-F257B4F61AE4}" presName="level2Shape" presStyleLbl="node4" presStyleIdx="4" presStyleCnt="9"/>
      <dgm:spPr/>
      <dgm:t>
        <a:bodyPr/>
        <a:lstStyle/>
        <a:p>
          <a:endParaRPr lang="tr-TR"/>
        </a:p>
      </dgm:t>
    </dgm:pt>
    <dgm:pt modelId="{A635C763-A5C8-4BE0-B4F2-AD461CBE3369}" type="pres">
      <dgm:prSet presAssocID="{C96316C5-803E-416F-8795-F257B4F61AE4}" presName="hierChild3" presStyleCnt="0"/>
      <dgm:spPr/>
    </dgm:pt>
    <dgm:pt modelId="{918A2C9E-4A8D-44EA-9A99-4BE757B17592}" type="pres">
      <dgm:prSet presAssocID="{0D6DF3E8-EF22-4AC1-86B0-FB77AB5717F1}" presName="Name19" presStyleLbl="parChTrans1D4" presStyleIdx="5" presStyleCnt="9"/>
      <dgm:spPr/>
      <dgm:t>
        <a:bodyPr/>
        <a:lstStyle/>
        <a:p>
          <a:endParaRPr lang="tr-TR"/>
        </a:p>
      </dgm:t>
    </dgm:pt>
    <dgm:pt modelId="{4B1D888F-CA79-4D01-9716-1DA159E9A494}" type="pres">
      <dgm:prSet presAssocID="{D133E7A8-2985-4102-B083-4671364ACFEF}" presName="Name21" presStyleCnt="0"/>
      <dgm:spPr/>
    </dgm:pt>
    <dgm:pt modelId="{E25FDCDA-2A77-4D53-B1FE-A0573DF32D2C}" type="pres">
      <dgm:prSet presAssocID="{D133E7A8-2985-4102-B083-4671364ACFEF}" presName="level2Shape" presStyleLbl="node4" presStyleIdx="5" presStyleCnt="9"/>
      <dgm:spPr/>
      <dgm:t>
        <a:bodyPr/>
        <a:lstStyle/>
        <a:p>
          <a:endParaRPr lang="tr-TR"/>
        </a:p>
      </dgm:t>
    </dgm:pt>
    <dgm:pt modelId="{7F3566D9-0429-4E1C-84C7-836F2F74C87E}" type="pres">
      <dgm:prSet presAssocID="{D133E7A8-2985-4102-B083-4671364ACFEF}" presName="hierChild3" presStyleCnt="0"/>
      <dgm:spPr/>
    </dgm:pt>
    <dgm:pt modelId="{C78AD97A-3B5E-4F9C-9770-AE528C4BA67C}" type="pres">
      <dgm:prSet presAssocID="{2F55EE9F-7C86-4CDA-90DC-47AFE027A793}" presName="Name19" presStyleLbl="parChTrans1D4" presStyleIdx="6" presStyleCnt="9"/>
      <dgm:spPr/>
      <dgm:t>
        <a:bodyPr/>
        <a:lstStyle/>
        <a:p>
          <a:endParaRPr lang="tr-TR"/>
        </a:p>
      </dgm:t>
    </dgm:pt>
    <dgm:pt modelId="{1E55825F-6B50-46AA-ABF3-1147959AC009}" type="pres">
      <dgm:prSet presAssocID="{3A4CC470-E967-422D-8457-C1F313F0994D}" presName="Name21" presStyleCnt="0"/>
      <dgm:spPr/>
    </dgm:pt>
    <dgm:pt modelId="{AF3F09DB-C662-4E93-9DB8-1BFB9C8F0DD3}" type="pres">
      <dgm:prSet presAssocID="{3A4CC470-E967-422D-8457-C1F313F0994D}" presName="level2Shape" presStyleLbl="node4" presStyleIdx="6" presStyleCnt="9"/>
      <dgm:spPr/>
      <dgm:t>
        <a:bodyPr/>
        <a:lstStyle/>
        <a:p>
          <a:endParaRPr lang="tr-TR"/>
        </a:p>
      </dgm:t>
    </dgm:pt>
    <dgm:pt modelId="{A832D748-5086-48F8-A208-5174565EC30C}" type="pres">
      <dgm:prSet presAssocID="{3A4CC470-E967-422D-8457-C1F313F0994D}" presName="hierChild3" presStyleCnt="0"/>
      <dgm:spPr/>
    </dgm:pt>
    <dgm:pt modelId="{8530F104-05C6-41BD-9FFB-560BC444409B}" type="pres">
      <dgm:prSet presAssocID="{5531B585-61C1-4DC5-8258-F43B9E7CED06}" presName="Name19" presStyleLbl="parChTrans1D4" presStyleIdx="7" presStyleCnt="9"/>
      <dgm:spPr/>
      <dgm:t>
        <a:bodyPr/>
        <a:lstStyle/>
        <a:p>
          <a:endParaRPr lang="tr-TR"/>
        </a:p>
      </dgm:t>
    </dgm:pt>
    <dgm:pt modelId="{52E14C9E-3116-4D2F-9533-2D41DED23FD9}" type="pres">
      <dgm:prSet presAssocID="{AD07D996-219E-4867-A7BB-FCB8FBB78159}" presName="Name21" presStyleCnt="0"/>
      <dgm:spPr/>
    </dgm:pt>
    <dgm:pt modelId="{2EBB2741-403C-449F-A53D-D2531FD6C0E7}" type="pres">
      <dgm:prSet presAssocID="{AD07D996-219E-4867-A7BB-FCB8FBB78159}" presName="level2Shape" presStyleLbl="node4" presStyleIdx="7" presStyleCnt="9"/>
      <dgm:spPr/>
      <dgm:t>
        <a:bodyPr/>
        <a:lstStyle/>
        <a:p>
          <a:endParaRPr lang="tr-TR"/>
        </a:p>
      </dgm:t>
    </dgm:pt>
    <dgm:pt modelId="{0FDE39F2-6E64-43DC-B646-9C52CF564340}" type="pres">
      <dgm:prSet presAssocID="{AD07D996-219E-4867-A7BB-FCB8FBB78159}" presName="hierChild3" presStyleCnt="0"/>
      <dgm:spPr/>
    </dgm:pt>
    <dgm:pt modelId="{10888088-1C0C-43BE-82D4-611FBC198241}" type="pres">
      <dgm:prSet presAssocID="{9017482A-1077-4F82-8068-9E59A1793695}" presName="Name19" presStyleLbl="parChTrans1D4" presStyleIdx="8" presStyleCnt="9"/>
      <dgm:spPr/>
      <dgm:t>
        <a:bodyPr/>
        <a:lstStyle/>
        <a:p>
          <a:endParaRPr lang="tr-TR"/>
        </a:p>
      </dgm:t>
    </dgm:pt>
    <dgm:pt modelId="{7C961D73-5B95-4606-8792-A8D84B01DA11}" type="pres">
      <dgm:prSet presAssocID="{F19BBE96-A0ED-477F-A502-E403486DA17E}" presName="Name21" presStyleCnt="0"/>
      <dgm:spPr/>
    </dgm:pt>
    <dgm:pt modelId="{C61AC7F8-AFA1-4FA9-959A-BCCC766AB089}" type="pres">
      <dgm:prSet presAssocID="{F19BBE96-A0ED-477F-A502-E403486DA17E}" presName="level2Shape" presStyleLbl="node4" presStyleIdx="8" presStyleCnt="9"/>
      <dgm:spPr/>
      <dgm:t>
        <a:bodyPr/>
        <a:lstStyle/>
        <a:p>
          <a:endParaRPr lang="tr-TR"/>
        </a:p>
      </dgm:t>
    </dgm:pt>
    <dgm:pt modelId="{DC6C693A-A16D-4D40-B4E5-728961F29FA2}" type="pres">
      <dgm:prSet presAssocID="{F19BBE96-A0ED-477F-A502-E403486DA17E}" presName="hierChild3" presStyleCnt="0"/>
      <dgm:spPr/>
    </dgm:pt>
    <dgm:pt modelId="{E11D0CDF-29CD-4EED-B57D-FBB5F6095BB6}" type="pres">
      <dgm:prSet presAssocID="{5D5BA022-7C10-45F0-9B7F-244D6E551F7B}" presName="bgShapesFlow" presStyleCnt="0"/>
      <dgm:spPr/>
    </dgm:pt>
  </dgm:ptLst>
  <dgm:cxnLst>
    <dgm:cxn modelId="{C5868F7B-CFCA-481C-80A5-C829F4018937}" type="presOf" srcId="{3D8D883D-3AA4-44BF-BCED-28FDB5882515}" destId="{A9BEA812-E43E-4128-A385-FAB0B331B0F7}" srcOrd="0" destOrd="0" presId="urn:microsoft.com/office/officeart/2005/8/layout/hierarchy6"/>
    <dgm:cxn modelId="{66DF7296-7959-4B2C-BE5C-8EE7B5252BF6}" srcId="{8D846F61-C50B-4E5F-B50C-A6F40FA9869A}" destId="{391B7334-7AD6-45CA-809B-2A89DA5FD679}" srcOrd="0" destOrd="0" parTransId="{AFB630CC-5EFC-43E9-ADBF-F15B2D265547}" sibTransId="{E60AE1B1-F88B-4440-9D56-1927EF0FF8FC}"/>
    <dgm:cxn modelId="{0953B4C5-AB7E-48B9-8770-F844B318E4E5}" type="presOf" srcId="{32607648-E60C-48C3-BBB8-50DDF4B3554C}" destId="{1FD4C5DE-C64F-4360-8FE8-581543964F61}" srcOrd="0" destOrd="0" presId="urn:microsoft.com/office/officeart/2005/8/layout/hierarchy6"/>
    <dgm:cxn modelId="{37D8A922-13BF-4FF2-B6F6-8B8BC7C23561}" type="presOf" srcId="{2C597075-D276-4675-A626-0B5270EAFB33}" destId="{FC7217B5-4092-4B7E-9CEC-33FDE5AB9577}" srcOrd="0" destOrd="0" presId="urn:microsoft.com/office/officeart/2005/8/layout/hierarchy6"/>
    <dgm:cxn modelId="{F6AFCE42-9DB7-46CC-AB6D-32F855409D3A}" srcId="{C96316C5-803E-416F-8795-F257B4F61AE4}" destId="{3A4CC470-E967-422D-8457-C1F313F0994D}" srcOrd="1" destOrd="0" parTransId="{2F55EE9F-7C86-4CDA-90DC-47AFE027A793}" sibTransId="{4276D918-5D05-4E19-9A06-A21DC7F59A59}"/>
    <dgm:cxn modelId="{75866832-4F1A-4BD4-9955-BE079411D7CF}" srcId="{3A4CC470-E967-422D-8457-C1F313F0994D}" destId="{AD07D996-219E-4867-A7BB-FCB8FBB78159}" srcOrd="0" destOrd="0" parTransId="{5531B585-61C1-4DC5-8258-F43B9E7CED06}" sibTransId="{AF9FFA05-1882-4AA1-A83D-C04B0BC0D15F}"/>
    <dgm:cxn modelId="{EC21B304-F49D-4C78-836A-7A8C9580699F}" type="presOf" srcId="{BEA11964-2286-4039-942D-46AF4A240A63}" destId="{7E8E6C7B-FA06-452D-ADDF-28B7B9B45543}" srcOrd="0" destOrd="0" presId="urn:microsoft.com/office/officeart/2005/8/layout/hierarchy6"/>
    <dgm:cxn modelId="{827CBADA-D90C-4AC3-85A0-D66BD432BD22}" srcId="{62DB0AF6-FDDF-4378-A88D-7E43821CB1F5}" destId="{8535EB79-1DBB-49F5-876F-21FB5C683372}" srcOrd="0" destOrd="0" parTransId="{B5EEB130-7C2D-48B5-A792-61A751BC9D9A}" sibTransId="{336D102A-165B-4CAA-8B9F-317B0CB04E9C}"/>
    <dgm:cxn modelId="{5631AE00-159D-45DA-8573-6E7D6DBCEE10}" srcId="{F3937F95-E87E-440A-8492-0E36D0C94770}" destId="{62DB0AF6-FDDF-4378-A88D-7E43821CB1F5}" srcOrd="1" destOrd="0" parTransId="{A9C65C55-F89C-4835-8084-2EEB4433D331}" sibTransId="{E415556D-47EF-4595-BC2B-DDF2DAD814E8}"/>
    <dgm:cxn modelId="{BD119A0E-DF8E-48D5-93A0-6C854B9526A2}" srcId="{8D846F61-C50B-4E5F-B50C-A6F40FA9869A}" destId="{2C597075-D276-4675-A626-0B5270EAFB33}" srcOrd="1" destOrd="0" parTransId="{CA0BFEE7-B099-491B-B140-2AC588D21B75}" sibTransId="{0D67ACF1-4C48-4355-A697-85C5703C7AC6}"/>
    <dgm:cxn modelId="{92DF099B-8EF7-4522-BF05-BAFD5D75E0C3}" type="presOf" srcId="{A9C65C55-F89C-4835-8084-2EEB4433D331}" destId="{CAC9B79B-1FA3-4450-8250-45F3C1F478B8}" srcOrd="0" destOrd="0" presId="urn:microsoft.com/office/officeart/2005/8/layout/hierarchy6"/>
    <dgm:cxn modelId="{52B726DA-B70E-4027-882C-083FC24A8E01}" type="presOf" srcId="{FB5877CF-04B9-4090-B852-D73D412A71B0}" destId="{6EF5AB07-0A00-42B2-A5DD-68A2601FDEE4}" srcOrd="0" destOrd="0" presId="urn:microsoft.com/office/officeart/2005/8/layout/hierarchy6"/>
    <dgm:cxn modelId="{240D43E5-2676-4D37-929D-0572C748DD71}" type="presOf" srcId="{AD07D996-219E-4867-A7BB-FCB8FBB78159}" destId="{2EBB2741-403C-449F-A53D-D2531FD6C0E7}" srcOrd="0" destOrd="0" presId="urn:microsoft.com/office/officeart/2005/8/layout/hierarchy6"/>
    <dgm:cxn modelId="{EEB07ABB-3FC2-4CC1-941E-1156DE583E99}" type="presOf" srcId="{BB8A3723-D513-4B12-9C01-00029529E5A7}" destId="{C8444BD8-476D-46A4-A1F9-6A97153A55A8}" srcOrd="0" destOrd="0" presId="urn:microsoft.com/office/officeart/2005/8/layout/hierarchy6"/>
    <dgm:cxn modelId="{603A2E14-E7E7-446C-893B-8057C95A1046}" srcId="{2F98D617-EBB7-46D2-AE74-DF02E305F63F}" destId="{FB5877CF-04B9-4090-B852-D73D412A71B0}" srcOrd="0" destOrd="0" parTransId="{BEA11964-2286-4039-942D-46AF4A240A63}" sibTransId="{E9728923-C7C5-4EDE-8069-8CDEF0E581E2}"/>
    <dgm:cxn modelId="{5C137323-749E-4E2B-98E2-E00E6370E59A}" srcId="{F3937F95-E87E-440A-8492-0E36D0C94770}" destId="{BB8A3723-D513-4B12-9C01-00029529E5A7}" srcOrd="0" destOrd="0" parTransId="{3D8D883D-3AA4-44BF-BCED-28FDB5882515}" sibTransId="{D9DE9E7A-5C2A-4DA9-9A21-A485871AF347}"/>
    <dgm:cxn modelId="{B35B3378-A157-4C59-A11E-63BA1F46E11D}" type="presOf" srcId="{F19BBE96-A0ED-477F-A502-E403486DA17E}" destId="{C61AC7F8-AFA1-4FA9-959A-BCCC766AB089}" srcOrd="0" destOrd="0" presId="urn:microsoft.com/office/officeart/2005/8/layout/hierarchy6"/>
    <dgm:cxn modelId="{49CCA1C3-7916-4FD3-B7F3-565620935241}" type="presOf" srcId="{2F55EE9F-7C86-4CDA-90DC-47AFE027A793}" destId="{C78AD97A-3B5E-4F9C-9770-AE528C4BA67C}" srcOrd="0" destOrd="0" presId="urn:microsoft.com/office/officeart/2005/8/layout/hierarchy6"/>
    <dgm:cxn modelId="{C69B9E20-4A1A-4BDD-9133-1B3B31822218}" type="presOf" srcId="{0D6DF3E8-EF22-4AC1-86B0-FB77AB5717F1}" destId="{918A2C9E-4A8D-44EA-9A99-4BE757B17592}" srcOrd="0" destOrd="0" presId="urn:microsoft.com/office/officeart/2005/8/layout/hierarchy6"/>
    <dgm:cxn modelId="{E3DB3050-0DF5-4B86-A26A-8FAFDCFAD1D8}" type="presOf" srcId="{C96316C5-803E-416F-8795-F257B4F61AE4}" destId="{1D5C15A4-76E6-4131-A77F-F1E6B7697C38}" srcOrd="0" destOrd="0" presId="urn:microsoft.com/office/officeart/2005/8/layout/hierarchy6"/>
    <dgm:cxn modelId="{9E553610-223E-4861-A95D-AF9223B17DE5}" type="presOf" srcId="{3A4CC470-E967-422D-8457-C1F313F0994D}" destId="{AF3F09DB-C662-4E93-9DB8-1BFB9C8F0DD3}" srcOrd="0" destOrd="0" presId="urn:microsoft.com/office/officeart/2005/8/layout/hierarchy6"/>
    <dgm:cxn modelId="{9438883B-603C-42CC-A01B-7050E3C4AE95}" srcId="{5D5BA022-7C10-45F0-9B7F-244D6E551F7B}" destId="{2F98D617-EBB7-46D2-AE74-DF02E305F63F}" srcOrd="0" destOrd="0" parTransId="{01FDF9BE-7947-4029-AEB6-DFAF249E2402}" sibTransId="{E65332D9-B068-4606-94FF-38EA9147D805}"/>
    <dgm:cxn modelId="{A37397C7-C32B-4FA2-BB65-32CC2BD56B86}" type="presOf" srcId="{8535EB79-1DBB-49F5-876F-21FB5C683372}" destId="{55791786-BE96-44F2-A024-9F2EFCC67587}" srcOrd="0" destOrd="0" presId="urn:microsoft.com/office/officeart/2005/8/layout/hierarchy6"/>
    <dgm:cxn modelId="{F142A739-0C0B-44DC-B33D-22B105E2C1C7}" type="presOf" srcId="{5531B585-61C1-4DC5-8258-F43B9E7CED06}" destId="{8530F104-05C6-41BD-9FFB-560BC444409B}" srcOrd="0" destOrd="0" presId="urn:microsoft.com/office/officeart/2005/8/layout/hierarchy6"/>
    <dgm:cxn modelId="{3843836D-3BCC-4297-B0BE-DDA051E697B5}" type="presOf" srcId="{9017482A-1077-4F82-8068-9E59A1793695}" destId="{10888088-1C0C-43BE-82D4-611FBC198241}" srcOrd="0" destOrd="0" presId="urn:microsoft.com/office/officeart/2005/8/layout/hierarchy6"/>
    <dgm:cxn modelId="{F8B7FEFA-78D8-4990-B0A8-EF67C3B8B5CB}" type="presOf" srcId="{391B7334-7AD6-45CA-809B-2A89DA5FD679}" destId="{20267C9E-C209-458C-9156-1BA5119A30C2}" srcOrd="0" destOrd="0" presId="urn:microsoft.com/office/officeart/2005/8/layout/hierarchy6"/>
    <dgm:cxn modelId="{4D9F62C1-B3AA-46CF-82C5-F2B53B72B666}" type="presOf" srcId="{E7ABC077-B8F1-42B7-8EF5-FA4962C9C6A1}" destId="{57FDC6AA-F178-4794-80A7-9E2EE8927E2D}" srcOrd="0" destOrd="0" presId="urn:microsoft.com/office/officeart/2005/8/layout/hierarchy6"/>
    <dgm:cxn modelId="{54D08395-8C5E-4AAA-89CC-67A31425FB83}" type="presOf" srcId="{29FE65AB-23C6-426E-8482-A55BEB3ADF7C}" destId="{EB16ADEB-CF10-4931-8BBE-9C77412FB3F3}" srcOrd="0" destOrd="0" presId="urn:microsoft.com/office/officeart/2005/8/layout/hierarchy6"/>
    <dgm:cxn modelId="{9ECADDEE-8E37-4DEC-8A51-744B37813554}" type="presOf" srcId="{2F98D617-EBB7-46D2-AE74-DF02E305F63F}" destId="{581105AB-AAD0-430C-A0A8-AB9F3D98E0B0}" srcOrd="0" destOrd="0" presId="urn:microsoft.com/office/officeart/2005/8/layout/hierarchy6"/>
    <dgm:cxn modelId="{1DC0AA57-113E-401F-B7F3-AEA0DD48599E}" type="presOf" srcId="{62DB0AF6-FDDF-4378-A88D-7E43821CB1F5}" destId="{9C76AAC5-48CA-4CA7-8EB9-3833D8C94750}" srcOrd="0" destOrd="0" presId="urn:microsoft.com/office/officeart/2005/8/layout/hierarchy6"/>
    <dgm:cxn modelId="{B9BB0708-F491-47EE-BF3E-3848E61BE964}" type="presOf" srcId="{B5EEB130-7C2D-48B5-A792-61A751BC9D9A}" destId="{4CBE35EE-0C12-4603-9C3D-9227D6178AD0}" srcOrd="0" destOrd="0" presId="urn:microsoft.com/office/officeart/2005/8/layout/hierarchy6"/>
    <dgm:cxn modelId="{D757215B-89A9-4AF1-BEEB-6EF201BCD7F1}" type="presOf" srcId="{CA0BFEE7-B099-491B-B140-2AC588D21B75}" destId="{D6F24D1E-29EF-4A30-901C-49264BBF4304}" srcOrd="0" destOrd="0" presId="urn:microsoft.com/office/officeart/2005/8/layout/hierarchy6"/>
    <dgm:cxn modelId="{6BAAB15A-74EE-4757-9D90-83979B47B56E}" type="presOf" srcId="{F3937F95-E87E-440A-8492-0E36D0C94770}" destId="{639DFB94-A5A9-4D34-9360-9B0C6F590471}" srcOrd="0" destOrd="0" presId="urn:microsoft.com/office/officeart/2005/8/layout/hierarchy6"/>
    <dgm:cxn modelId="{DB300218-A5A0-47D7-BCC6-CE9FF8A15C0A}" srcId="{8D846F61-C50B-4E5F-B50C-A6F40FA9869A}" destId="{C96316C5-803E-416F-8795-F257B4F61AE4}" srcOrd="2" destOrd="0" parTransId="{29FE65AB-23C6-426E-8482-A55BEB3ADF7C}" sibTransId="{4DE0F70B-4D34-47D0-A16C-CF85463E0D17}"/>
    <dgm:cxn modelId="{1CA586E4-35CD-4F43-972A-86476059EEB5}" srcId="{C96316C5-803E-416F-8795-F257B4F61AE4}" destId="{D133E7A8-2985-4102-B083-4671364ACFEF}" srcOrd="0" destOrd="0" parTransId="{0D6DF3E8-EF22-4AC1-86B0-FB77AB5717F1}" sibTransId="{1F649E1B-3CE8-4BF7-8382-DA9273B10EC6}"/>
    <dgm:cxn modelId="{5C8A7275-D9A9-4E17-949E-00E145D2B166}" srcId="{3A4CC470-E967-422D-8457-C1F313F0994D}" destId="{F19BBE96-A0ED-477F-A502-E403486DA17E}" srcOrd="1" destOrd="0" parTransId="{9017482A-1077-4F82-8068-9E59A1793695}" sibTransId="{DCD22FBD-2081-49F1-9612-7C83418419EB}"/>
    <dgm:cxn modelId="{82DB3B12-42BD-4C36-9D3C-C04D4EB4EAC7}" type="presOf" srcId="{D133E7A8-2985-4102-B083-4671364ACFEF}" destId="{E25FDCDA-2A77-4D53-B1FE-A0573DF32D2C}" srcOrd="0" destOrd="0" presId="urn:microsoft.com/office/officeart/2005/8/layout/hierarchy6"/>
    <dgm:cxn modelId="{43FA35E3-7116-4441-AF48-4BC22B73792E}" type="presOf" srcId="{AFB630CC-5EFC-43E9-ADBF-F15B2D265547}" destId="{A42C11A8-2A7E-4C83-ABEF-AED5CE81A04E}" srcOrd="0" destOrd="0" presId="urn:microsoft.com/office/officeart/2005/8/layout/hierarchy6"/>
    <dgm:cxn modelId="{E24E70F9-4629-41FB-B2F6-49FBA1271763}" srcId="{62DB0AF6-FDDF-4378-A88D-7E43821CB1F5}" destId="{8D846F61-C50B-4E5F-B50C-A6F40FA9869A}" srcOrd="1" destOrd="0" parTransId="{32607648-E60C-48C3-BBB8-50DDF4B3554C}" sibTransId="{37611238-286F-42C5-86AB-CCFD17A38C4D}"/>
    <dgm:cxn modelId="{DEE4954B-DACA-4290-A19B-65FBF53A019A}" type="presOf" srcId="{5D5BA022-7C10-45F0-9B7F-244D6E551F7B}" destId="{3F87C53E-B54B-443F-8009-83E2FB60A59C}" srcOrd="0" destOrd="0" presId="urn:microsoft.com/office/officeart/2005/8/layout/hierarchy6"/>
    <dgm:cxn modelId="{CB6645C2-7B34-4BB1-9D7C-BD3BCC7E37DF}" type="presOf" srcId="{8D846F61-C50B-4E5F-B50C-A6F40FA9869A}" destId="{B15038B8-53EB-4338-8BF1-E9F357FF0082}" srcOrd="0" destOrd="0" presId="urn:microsoft.com/office/officeart/2005/8/layout/hierarchy6"/>
    <dgm:cxn modelId="{3BF7159C-BE27-4DCF-96C3-EBEEE10297EA}" srcId="{2F98D617-EBB7-46D2-AE74-DF02E305F63F}" destId="{F3937F95-E87E-440A-8492-0E36D0C94770}" srcOrd="1" destOrd="0" parTransId="{E7ABC077-B8F1-42B7-8EF5-FA4962C9C6A1}" sibTransId="{C890DE86-9F21-4560-B545-BD513561B6A6}"/>
    <dgm:cxn modelId="{75EFBAFA-B850-44ED-9321-C29D1BA56992}" type="presParOf" srcId="{3F87C53E-B54B-443F-8009-83E2FB60A59C}" destId="{7557A109-426A-450F-B390-65C67F3B5BD9}" srcOrd="0" destOrd="0" presId="urn:microsoft.com/office/officeart/2005/8/layout/hierarchy6"/>
    <dgm:cxn modelId="{ED7A7EE2-6426-4BB0-A8AC-065BA5A021D6}" type="presParOf" srcId="{7557A109-426A-450F-B390-65C67F3B5BD9}" destId="{A07291AD-E229-455B-AEA2-B76A34C204B5}" srcOrd="0" destOrd="0" presId="urn:microsoft.com/office/officeart/2005/8/layout/hierarchy6"/>
    <dgm:cxn modelId="{9EFFCBC1-A437-4B68-BD74-B93A5EE01241}" type="presParOf" srcId="{A07291AD-E229-455B-AEA2-B76A34C204B5}" destId="{2F838633-5B5E-43FD-9370-6B78C29E91BD}" srcOrd="0" destOrd="0" presId="urn:microsoft.com/office/officeart/2005/8/layout/hierarchy6"/>
    <dgm:cxn modelId="{DD9A4707-191B-4B04-9300-3611BE4CA6A7}" type="presParOf" srcId="{2F838633-5B5E-43FD-9370-6B78C29E91BD}" destId="{581105AB-AAD0-430C-A0A8-AB9F3D98E0B0}" srcOrd="0" destOrd="0" presId="urn:microsoft.com/office/officeart/2005/8/layout/hierarchy6"/>
    <dgm:cxn modelId="{50799B60-334D-418F-B599-446270042BDB}" type="presParOf" srcId="{2F838633-5B5E-43FD-9370-6B78C29E91BD}" destId="{56779641-5DC9-4DEA-BEFF-78B39C3AB540}" srcOrd="1" destOrd="0" presId="urn:microsoft.com/office/officeart/2005/8/layout/hierarchy6"/>
    <dgm:cxn modelId="{D4AEC51A-0EB0-4DDF-A760-C1EAF9A58D9D}" type="presParOf" srcId="{56779641-5DC9-4DEA-BEFF-78B39C3AB540}" destId="{7E8E6C7B-FA06-452D-ADDF-28B7B9B45543}" srcOrd="0" destOrd="0" presId="urn:microsoft.com/office/officeart/2005/8/layout/hierarchy6"/>
    <dgm:cxn modelId="{75F0F9F6-D53C-4544-90C5-C3D704247871}" type="presParOf" srcId="{56779641-5DC9-4DEA-BEFF-78B39C3AB540}" destId="{B1C48751-1605-4ABD-A273-219417CA15CA}" srcOrd="1" destOrd="0" presId="urn:microsoft.com/office/officeart/2005/8/layout/hierarchy6"/>
    <dgm:cxn modelId="{9675B581-A432-42E8-A60B-B69A37F38587}" type="presParOf" srcId="{B1C48751-1605-4ABD-A273-219417CA15CA}" destId="{6EF5AB07-0A00-42B2-A5DD-68A2601FDEE4}" srcOrd="0" destOrd="0" presId="urn:microsoft.com/office/officeart/2005/8/layout/hierarchy6"/>
    <dgm:cxn modelId="{8F780520-8EDA-480C-8352-B91C3BF96F8A}" type="presParOf" srcId="{B1C48751-1605-4ABD-A273-219417CA15CA}" destId="{519F2BA9-6B4E-466E-9657-CC998144898F}" srcOrd="1" destOrd="0" presId="urn:microsoft.com/office/officeart/2005/8/layout/hierarchy6"/>
    <dgm:cxn modelId="{9FA65408-B156-42CA-A6F1-B4CE0AF32356}" type="presParOf" srcId="{56779641-5DC9-4DEA-BEFF-78B39C3AB540}" destId="{57FDC6AA-F178-4794-80A7-9E2EE8927E2D}" srcOrd="2" destOrd="0" presId="urn:microsoft.com/office/officeart/2005/8/layout/hierarchy6"/>
    <dgm:cxn modelId="{343C375C-A515-49E9-9D43-1CF751CA3384}" type="presParOf" srcId="{56779641-5DC9-4DEA-BEFF-78B39C3AB540}" destId="{069DE1AB-FC79-46CE-BF51-7CB22B4A8670}" srcOrd="3" destOrd="0" presId="urn:microsoft.com/office/officeart/2005/8/layout/hierarchy6"/>
    <dgm:cxn modelId="{9D7E564F-762F-47F2-9D67-DD4C8C42551A}" type="presParOf" srcId="{069DE1AB-FC79-46CE-BF51-7CB22B4A8670}" destId="{639DFB94-A5A9-4D34-9360-9B0C6F590471}" srcOrd="0" destOrd="0" presId="urn:microsoft.com/office/officeart/2005/8/layout/hierarchy6"/>
    <dgm:cxn modelId="{2C2D7B83-1A59-4104-9BF9-5F26DAE1E519}" type="presParOf" srcId="{069DE1AB-FC79-46CE-BF51-7CB22B4A8670}" destId="{B8DF96E3-6B94-40FA-93F9-04157D71F042}" srcOrd="1" destOrd="0" presId="urn:microsoft.com/office/officeart/2005/8/layout/hierarchy6"/>
    <dgm:cxn modelId="{74F2E3E2-843A-4CCB-A22A-FC581E0FBFA0}" type="presParOf" srcId="{B8DF96E3-6B94-40FA-93F9-04157D71F042}" destId="{A9BEA812-E43E-4128-A385-FAB0B331B0F7}" srcOrd="0" destOrd="0" presId="urn:microsoft.com/office/officeart/2005/8/layout/hierarchy6"/>
    <dgm:cxn modelId="{B139675E-D29D-4503-A51F-32BB5B44751D}" type="presParOf" srcId="{B8DF96E3-6B94-40FA-93F9-04157D71F042}" destId="{56ABA444-88D3-482A-9BFF-56BF34A7795A}" srcOrd="1" destOrd="0" presId="urn:microsoft.com/office/officeart/2005/8/layout/hierarchy6"/>
    <dgm:cxn modelId="{ACD2C07C-8099-44A6-8AEB-3B2E55A8D1AC}" type="presParOf" srcId="{56ABA444-88D3-482A-9BFF-56BF34A7795A}" destId="{C8444BD8-476D-46A4-A1F9-6A97153A55A8}" srcOrd="0" destOrd="0" presId="urn:microsoft.com/office/officeart/2005/8/layout/hierarchy6"/>
    <dgm:cxn modelId="{73C52F8D-BF32-4CCC-A27E-EA7BB19FFBF3}" type="presParOf" srcId="{56ABA444-88D3-482A-9BFF-56BF34A7795A}" destId="{F65D72FD-A43D-4EBC-B347-9A9A38DD5452}" srcOrd="1" destOrd="0" presId="urn:microsoft.com/office/officeart/2005/8/layout/hierarchy6"/>
    <dgm:cxn modelId="{09C61110-D3EB-476F-A3AD-A27939F12423}" type="presParOf" srcId="{B8DF96E3-6B94-40FA-93F9-04157D71F042}" destId="{CAC9B79B-1FA3-4450-8250-45F3C1F478B8}" srcOrd="2" destOrd="0" presId="urn:microsoft.com/office/officeart/2005/8/layout/hierarchy6"/>
    <dgm:cxn modelId="{7A454AB3-AA9D-4713-B234-54E261F520CA}" type="presParOf" srcId="{B8DF96E3-6B94-40FA-93F9-04157D71F042}" destId="{1CFB4374-6404-4B24-BA54-5FAEF16A8D7B}" srcOrd="3" destOrd="0" presId="urn:microsoft.com/office/officeart/2005/8/layout/hierarchy6"/>
    <dgm:cxn modelId="{12264EC0-2789-48A3-A3E4-C2F8CD7F619A}" type="presParOf" srcId="{1CFB4374-6404-4B24-BA54-5FAEF16A8D7B}" destId="{9C76AAC5-48CA-4CA7-8EB9-3833D8C94750}" srcOrd="0" destOrd="0" presId="urn:microsoft.com/office/officeart/2005/8/layout/hierarchy6"/>
    <dgm:cxn modelId="{F93C1CFF-7115-47BC-8FB5-8C4E3C8FD7E5}" type="presParOf" srcId="{1CFB4374-6404-4B24-BA54-5FAEF16A8D7B}" destId="{9C321E2B-0911-4F4A-BE27-4F816492E835}" srcOrd="1" destOrd="0" presId="urn:microsoft.com/office/officeart/2005/8/layout/hierarchy6"/>
    <dgm:cxn modelId="{47A3120F-1266-4C34-80AE-EAF2BC7452B7}" type="presParOf" srcId="{9C321E2B-0911-4F4A-BE27-4F816492E835}" destId="{4CBE35EE-0C12-4603-9C3D-9227D6178AD0}" srcOrd="0" destOrd="0" presId="urn:microsoft.com/office/officeart/2005/8/layout/hierarchy6"/>
    <dgm:cxn modelId="{BA31AE81-6E7A-4E5A-8E79-336D4486B604}" type="presParOf" srcId="{9C321E2B-0911-4F4A-BE27-4F816492E835}" destId="{1B06E075-2582-4558-A70B-9BEA19C6C414}" srcOrd="1" destOrd="0" presId="urn:microsoft.com/office/officeart/2005/8/layout/hierarchy6"/>
    <dgm:cxn modelId="{3C659200-F4E5-4727-BE34-890B446A05F1}" type="presParOf" srcId="{1B06E075-2582-4558-A70B-9BEA19C6C414}" destId="{55791786-BE96-44F2-A024-9F2EFCC67587}" srcOrd="0" destOrd="0" presId="urn:microsoft.com/office/officeart/2005/8/layout/hierarchy6"/>
    <dgm:cxn modelId="{D5CE6B4C-A617-477E-8D2C-71D8EDAB74A4}" type="presParOf" srcId="{1B06E075-2582-4558-A70B-9BEA19C6C414}" destId="{A799076E-03CA-41BC-9A70-0F5D394F008E}" srcOrd="1" destOrd="0" presId="urn:microsoft.com/office/officeart/2005/8/layout/hierarchy6"/>
    <dgm:cxn modelId="{AA5917A2-16ED-4434-8876-840D9A7350B1}" type="presParOf" srcId="{9C321E2B-0911-4F4A-BE27-4F816492E835}" destId="{1FD4C5DE-C64F-4360-8FE8-581543964F61}" srcOrd="2" destOrd="0" presId="urn:microsoft.com/office/officeart/2005/8/layout/hierarchy6"/>
    <dgm:cxn modelId="{B213DEB8-1539-486F-8CC9-068C7B06E21C}" type="presParOf" srcId="{9C321E2B-0911-4F4A-BE27-4F816492E835}" destId="{63EEB5D4-6F3F-4FCB-9734-B8245F29F378}" srcOrd="3" destOrd="0" presId="urn:microsoft.com/office/officeart/2005/8/layout/hierarchy6"/>
    <dgm:cxn modelId="{F3B9A601-4C7E-4D23-8E66-69979BB785D4}" type="presParOf" srcId="{63EEB5D4-6F3F-4FCB-9734-B8245F29F378}" destId="{B15038B8-53EB-4338-8BF1-E9F357FF0082}" srcOrd="0" destOrd="0" presId="urn:microsoft.com/office/officeart/2005/8/layout/hierarchy6"/>
    <dgm:cxn modelId="{61F8D9D6-A9CD-4071-B30A-6431BF582AB8}" type="presParOf" srcId="{63EEB5D4-6F3F-4FCB-9734-B8245F29F378}" destId="{068C0D3E-C018-42B8-BCA6-0C65AB164D2A}" srcOrd="1" destOrd="0" presId="urn:microsoft.com/office/officeart/2005/8/layout/hierarchy6"/>
    <dgm:cxn modelId="{965236D3-ECAA-4AD3-B802-39A1FE4C46F5}" type="presParOf" srcId="{068C0D3E-C018-42B8-BCA6-0C65AB164D2A}" destId="{A42C11A8-2A7E-4C83-ABEF-AED5CE81A04E}" srcOrd="0" destOrd="0" presId="urn:microsoft.com/office/officeart/2005/8/layout/hierarchy6"/>
    <dgm:cxn modelId="{C51107B3-E0BF-46CE-9240-F4A89D5CADD5}" type="presParOf" srcId="{068C0D3E-C018-42B8-BCA6-0C65AB164D2A}" destId="{DECECF1E-92F3-46A1-AE94-70DAFC5D084A}" srcOrd="1" destOrd="0" presId="urn:microsoft.com/office/officeart/2005/8/layout/hierarchy6"/>
    <dgm:cxn modelId="{BF558969-35D6-42E2-93F2-21E230F70B4F}" type="presParOf" srcId="{DECECF1E-92F3-46A1-AE94-70DAFC5D084A}" destId="{20267C9E-C209-458C-9156-1BA5119A30C2}" srcOrd="0" destOrd="0" presId="urn:microsoft.com/office/officeart/2005/8/layout/hierarchy6"/>
    <dgm:cxn modelId="{F148B28D-912B-4626-B3D1-0CFB11F0E904}" type="presParOf" srcId="{DECECF1E-92F3-46A1-AE94-70DAFC5D084A}" destId="{83C75554-3DD3-4E13-B07F-03B69FB0F33A}" srcOrd="1" destOrd="0" presId="urn:microsoft.com/office/officeart/2005/8/layout/hierarchy6"/>
    <dgm:cxn modelId="{539FB961-EA18-40F2-896F-AB293AEB0FBE}" type="presParOf" srcId="{068C0D3E-C018-42B8-BCA6-0C65AB164D2A}" destId="{D6F24D1E-29EF-4A30-901C-49264BBF4304}" srcOrd="2" destOrd="0" presId="urn:microsoft.com/office/officeart/2005/8/layout/hierarchy6"/>
    <dgm:cxn modelId="{E57FBC2A-30A4-4A7C-B404-669930577B7D}" type="presParOf" srcId="{068C0D3E-C018-42B8-BCA6-0C65AB164D2A}" destId="{1F395DDA-60C1-4728-B45F-5AFDD9C3B27F}" srcOrd="3" destOrd="0" presId="urn:microsoft.com/office/officeart/2005/8/layout/hierarchy6"/>
    <dgm:cxn modelId="{7D72E7D7-0D5B-4133-A2ED-10CF513580CD}" type="presParOf" srcId="{1F395DDA-60C1-4728-B45F-5AFDD9C3B27F}" destId="{FC7217B5-4092-4B7E-9CEC-33FDE5AB9577}" srcOrd="0" destOrd="0" presId="urn:microsoft.com/office/officeart/2005/8/layout/hierarchy6"/>
    <dgm:cxn modelId="{D4F96B11-5311-4F63-A5C7-46C9547D51E8}" type="presParOf" srcId="{1F395DDA-60C1-4728-B45F-5AFDD9C3B27F}" destId="{23F8FE8E-3987-49C0-ACFB-A1865BAD20B4}" srcOrd="1" destOrd="0" presId="urn:microsoft.com/office/officeart/2005/8/layout/hierarchy6"/>
    <dgm:cxn modelId="{D2023587-9743-4E1C-8EEC-DE4B232FC332}" type="presParOf" srcId="{068C0D3E-C018-42B8-BCA6-0C65AB164D2A}" destId="{EB16ADEB-CF10-4931-8BBE-9C77412FB3F3}" srcOrd="4" destOrd="0" presId="urn:microsoft.com/office/officeart/2005/8/layout/hierarchy6"/>
    <dgm:cxn modelId="{A235479A-3394-40AA-BF17-8CD2C65CB04E}" type="presParOf" srcId="{068C0D3E-C018-42B8-BCA6-0C65AB164D2A}" destId="{9A726693-061D-4553-8DB0-926954599B72}" srcOrd="5" destOrd="0" presId="urn:microsoft.com/office/officeart/2005/8/layout/hierarchy6"/>
    <dgm:cxn modelId="{7AEC2EDE-A98D-473F-A948-0EEF667C1A1B}" type="presParOf" srcId="{9A726693-061D-4553-8DB0-926954599B72}" destId="{1D5C15A4-76E6-4131-A77F-F1E6B7697C38}" srcOrd="0" destOrd="0" presId="urn:microsoft.com/office/officeart/2005/8/layout/hierarchy6"/>
    <dgm:cxn modelId="{A6752375-1F47-4931-840D-C97A1B4AAE17}" type="presParOf" srcId="{9A726693-061D-4553-8DB0-926954599B72}" destId="{A635C763-A5C8-4BE0-B4F2-AD461CBE3369}" srcOrd="1" destOrd="0" presId="urn:microsoft.com/office/officeart/2005/8/layout/hierarchy6"/>
    <dgm:cxn modelId="{BE5C67CD-89AE-4EFD-96E2-F40CF7D8D81C}" type="presParOf" srcId="{A635C763-A5C8-4BE0-B4F2-AD461CBE3369}" destId="{918A2C9E-4A8D-44EA-9A99-4BE757B17592}" srcOrd="0" destOrd="0" presId="urn:microsoft.com/office/officeart/2005/8/layout/hierarchy6"/>
    <dgm:cxn modelId="{A8D6A5F3-80DE-418C-A9EB-AEFFA1463B3C}" type="presParOf" srcId="{A635C763-A5C8-4BE0-B4F2-AD461CBE3369}" destId="{4B1D888F-CA79-4D01-9716-1DA159E9A494}" srcOrd="1" destOrd="0" presId="urn:microsoft.com/office/officeart/2005/8/layout/hierarchy6"/>
    <dgm:cxn modelId="{93426A96-6CE0-4539-8242-0CCDB110AE66}" type="presParOf" srcId="{4B1D888F-CA79-4D01-9716-1DA159E9A494}" destId="{E25FDCDA-2A77-4D53-B1FE-A0573DF32D2C}" srcOrd="0" destOrd="0" presId="urn:microsoft.com/office/officeart/2005/8/layout/hierarchy6"/>
    <dgm:cxn modelId="{7AFADCBF-117A-4725-B2BF-EA9C1A39C2CB}" type="presParOf" srcId="{4B1D888F-CA79-4D01-9716-1DA159E9A494}" destId="{7F3566D9-0429-4E1C-84C7-836F2F74C87E}" srcOrd="1" destOrd="0" presId="urn:microsoft.com/office/officeart/2005/8/layout/hierarchy6"/>
    <dgm:cxn modelId="{9E36E21B-7D91-4673-B0F5-745F15FB2FD9}" type="presParOf" srcId="{A635C763-A5C8-4BE0-B4F2-AD461CBE3369}" destId="{C78AD97A-3B5E-4F9C-9770-AE528C4BA67C}" srcOrd="2" destOrd="0" presId="urn:microsoft.com/office/officeart/2005/8/layout/hierarchy6"/>
    <dgm:cxn modelId="{498089BE-22F2-4B9A-9077-04994661EA89}" type="presParOf" srcId="{A635C763-A5C8-4BE0-B4F2-AD461CBE3369}" destId="{1E55825F-6B50-46AA-ABF3-1147959AC009}" srcOrd="3" destOrd="0" presId="urn:microsoft.com/office/officeart/2005/8/layout/hierarchy6"/>
    <dgm:cxn modelId="{13AA4A88-BA0C-47D1-8B6A-7A7B78247892}" type="presParOf" srcId="{1E55825F-6B50-46AA-ABF3-1147959AC009}" destId="{AF3F09DB-C662-4E93-9DB8-1BFB9C8F0DD3}" srcOrd="0" destOrd="0" presId="urn:microsoft.com/office/officeart/2005/8/layout/hierarchy6"/>
    <dgm:cxn modelId="{FC214264-1914-43ED-B22A-38AEC3BEFC6B}" type="presParOf" srcId="{1E55825F-6B50-46AA-ABF3-1147959AC009}" destId="{A832D748-5086-48F8-A208-5174565EC30C}" srcOrd="1" destOrd="0" presId="urn:microsoft.com/office/officeart/2005/8/layout/hierarchy6"/>
    <dgm:cxn modelId="{2BBF4D5E-D74C-4A95-ACB3-3046D2B59F43}" type="presParOf" srcId="{A832D748-5086-48F8-A208-5174565EC30C}" destId="{8530F104-05C6-41BD-9FFB-560BC444409B}" srcOrd="0" destOrd="0" presId="urn:microsoft.com/office/officeart/2005/8/layout/hierarchy6"/>
    <dgm:cxn modelId="{A25A3DF6-00D6-4290-ABB8-713061722797}" type="presParOf" srcId="{A832D748-5086-48F8-A208-5174565EC30C}" destId="{52E14C9E-3116-4D2F-9533-2D41DED23FD9}" srcOrd="1" destOrd="0" presId="urn:microsoft.com/office/officeart/2005/8/layout/hierarchy6"/>
    <dgm:cxn modelId="{9F6BF240-AD83-4D9A-8E0D-44CCC3083A48}" type="presParOf" srcId="{52E14C9E-3116-4D2F-9533-2D41DED23FD9}" destId="{2EBB2741-403C-449F-A53D-D2531FD6C0E7}" srcOrd="0" destOrd="0" presId="urn:microsoft.com/office/officeart/2005/8/layout/hierarchy6"/>
    <dgm:cxn modelId="{C5B2187E-4694-4411-8A25-468560E62FFD}" type="presParOf" srcId="{52E14C9E-3116-4D2F-9533-2D41DED23FD9}" destId="{0FDE39F2-6E64-43DC-B646-9C52CF564340}" srcOrd="1" destOrd="0" presId="urn:microsoft.com/office/officeart/2005/8/layout/hierarchy6"/>
    <dgm:cxn modelId="{AA948487-1744-405E-9861-FA8D636CCF6F}" type="presParOf" srcId="{A832D748-5086-48F8-A208-5174565EC30C}" destId="{10888088-1C0C-43BE-82D4-611FBC198241}" srcOrd="2" destOrd="0" presId="urn:microsoft.com/office/officeart/2005/8/layout/hierarchy6"/>
    <dgm:cxn modelId="{E559971E-4224-4553-913F-1F3D1104E8E7}" type="presParOf" srcId="{A832D748-5086-48F8-A208-5174565EC30C}" destId="{7C961D73-5B95-4606-8792-A8D84B01DA11}" srcOrd="3" destOrd="0" presId="urn:microsoft.com/office/officeart/2005/8/layout/hierarchy6"/>
    <dgm:cxn modelId="{F7E19166-A9A9-4C7F-8C26-E3BB2B04F440}" type="presParOf" srcId="{7C961D73-5B95-4606-8792-A8D84B01DA11}" destId="{C61AC7F8-AFA1-4FA9-959A-BCCC766AB089}" srcOrd="0" destOrd="0" presId="urn:microsoft.com/office/officeart/2005/8/layout/hierarchy6"/>
    <dgm:cxn modelId="{1F415578-0E7D-4A07-9912-F5CD999DB2D8}" type="presParOf" srcId="{7C961D73-5B95-4606-8792-A8D84B01DA11}" destId="{DC6C693A-A16D-4D40-B4E5-728961F29FA2}" srcOrd="1" destOrd="0" presId="urn:microsoft.com/office/officeart/2005/8/layout/hierarchy6"/>
    <dgm:cxn modelId="{088AD718-6079-4F74-9B38-6BECB0867B2D}" type="presParOf" srcId="{3F87C53E-B54B-443F-8009-83E2FB60A59C}" destId="{E11D0CDF-29CD-4EED-B57D-FBB5F6095BB6}"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7025530-4282-45A3-94AE-05AC5FDB695A}"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tr-TR"/>
        </a:p>
      </dgm:t>
    </dgm:pt>
    <dgm:pt modelId="{0FDC9E5F-51F8-48EB-B269-36586FB9A66F}">
      <dgm:prSet/>
      <dgm:spPr/>
      <dgm:t>
        <a:bodyPr/>
        <a:lstStyle/>
        <a:p>
          <a:pPr rtl="0"/>
          <a:r>
            <a:rPr lang="tr-TR" dirty="0" smtClean="0"/>
            <a:t>Tek Taraflı Hukuki İşlemler </a:t>
          </a:r>
          <a:endParaRPr lang="tr-TR" dirty="0"/>
        </a:p>
      </dgm:t>
    </dgm:pt>
    <dgm:pt modelId="{1ADCAB14-7CE4-4DC1-AB0D-2B80B2FDA978}" type="parTrans" cxnId="{061E706F-16BE-43AB-A0B5-973D9A3D496B}">
      <dgm:prSet/>
      <dgm:spPr/>
      <dgm:t>
        <a:bodyPr/>
        <a:lstStyle/>
        <a:p>
          <a:endParaRPr lang="tr-TR"/>
        </a:p>
      </dgm:t>
    </dgm:pt>
    <dgm:pt modelId="{0086DA09-2776-4C09-9661-89D95DA28497}" type="sibTrans" cxnId="{061E706F-16BE-43AB-A0B5-973D9A3D496B}">
      <dgm:prSet/>
      <dgm:spPr/>
      <dgm:t>
        <a:bodyPr/>
        <a:lstStyle/>
        <a:p>
          <a:endParaRPr lang="tr-TR"/>
        </a:p>
      </dgm:t>
    </dgm:pt>
    <dgm:pt modelId="{B2B5A01D-CE18-4657-8ECA-1727E75AEFCD}">
      <dgm:prSet/>
      <dgm:spPr/>
      <dgm:t>
        <a:bodyPr/>
        <a:lstStyle/>
        <a:p>
          <a:pPr rtl="0"/>
          <a:r>
            <a:rPr lang="tr-TR" dirty="0" smtClean="0"/>
            <a:t>Çok Taraflı Hukuki işlemler</a:t>
          </a:r>
          <a:endParaRPr lang="tr-TR" dirty="0"/>
        </a:p>
      </dgm:t>
    </dgm:pt>
    <dgm:pt modelId="{86E01A68-01D9-433D-927C-788876016211}" type="parTrans" cxnId="{92A36DFA-8CDF-47B3-8319-B8C0F7784773}">
      <dgm:prSet/>
      <dgm:spPr/>
      <dgm:t>
        <a:bodyPr/>
        <a:lstStyle/>
        <a:p>
          <a:endParaRPr lang="tr-TR"/>
        </a:p>
      </dgm:t>
    </dgm:pt>
    <dgm:pt modelId="{5BC960BB-6E0C-4E13-A5CE-2E2CA8261262}" type="sibTrans" cxnId="{92A36DFA-8CDF-47B3-8319-B8C0F7784773}">
      <dgm:prSet/>
      <dgm:spPr/>
      <dgm:t>
        <a:bodyPr/>
        <a:lstStyle/>
        <a:p>
          <a:endParaRPr lang="tr-TR"/>
        </a:p>
      </dgm:t>
    </dgm:pt>
    <dgm:pt modelId="{D41D71B7-FCC5-4B9E-B78D-45D296281CDD}">
      <dgm:prSet/>
      <dgm:spPr/>
      <dgm:t>
        <a:bodyPr/>
        <a:lstStyle/>
        <a:p>
          <a:r>
            <a:rPr lang="tr-TR" dirty="0" smtClean="0"/>
            <a:t>Sadece bir kişinin irade beyanıyla doğabilen işlemlerdir. Oluşabilmesi için bir kişinin iradesi yeterlidir.</a:t>
          </a:r>
        </a:p>
        <a:p>
          <a:r>
            <a:rPr lang="tr-TR" dirty="0" smtClean="0"/>
            <a:t>Vasiyet, vakıf kurma</a:t>
          </a:r>
          <a:endParaRPr lang="tr-TR" dirty="0"/>
        </a:p>
      </dgm:t>
    </dgm:pt>
    <dgm:pt modelId="{832F6377-4483-4AFE-93FD-E6B74406ED50}" type="parTrans" cxnId="{3B1D0EF3-8EB7-4989-8FFA-92E1E4C2FC5A}">
      <dgm:prSet/>
      <dgm:spPr/>
      <dgm:t>
        <a:bodyPr/>
        <a:lstStyle/>
        <a:p>
          <a:endParaRPr lang="tr-TR"/>
        </a:p>
      </dgm:t>
    </dgm:pt>
    <dgm:pt modelId="{F3EBFAB5-4213-4263-925C-C5E326891097}" type="sibTrans" cxnId="{3B1D0EF3-8EB7-4989-8FFA-92E1E4C2FC5A}">
      <dgm:prSet/>
      <dgm:spPr/>
      <dgm:t>
        <a:bodyPr/>
        <a:lstStyle/>
        <a:p>
          <a:endParaRPr lang="tr-TR"/>
        </a:p>
      </dgm:t>
    </dgm:pt>
    <dgm:pt modelId="{80467C39-C884-4911-BC9F-7AF4F337FE48}">
      <dgm:prSet/>
      <dgm:spPr/>
      <dgm:t>
        <a:bodyPr/>
        <a:lstStyle/>
        <a:p>
          <a:r>
            <a:rPr lang="tr-TR" dirty="0" smtClean="0"/>
            <a:t>Geçerli şekilde kurulabilmesi için birden fazla kişinin irade açıklamasında bulunması gereken işlemlerdir. </a:t>
          </a:r>
          <a:endParaRPr lang="tr-TR" dirty="0"/>
        </a:p>
      </dgm:t>
    </dgm:pt>
    <dgm:pt modelId="{E7FB0AFB-98F5-4FBE-8E73-2438A63827EB}" type="parTrans" cxnId="{5DC2D46B-41E0-4ABD-94AB-65904E200584}">
      <dgm:prSet/>
      <dgm:spPr/>
      <dgm:t>
        <a:bodyPr/>
        <a:lstStyle/>
        <a:p>
          <a:endParaRPr lang="tr-TR"/>
        </a:p>
      </dgm:t>
    </dgm:pt>
    <dgm:pt modelId="{98D42E7C-F8C0-4479-8DF5-6F7C96851CA7}" type="sibTrans" cxnId="{5DC2D46B-41E0-4ABD-94AB-65904E200584}">
      <dgm:prSet/>
      <dgm:spPr/>
      <dgm:t>
        <a:bodyPr/>
        <a:lstStyle/>
        <a:p>
          <a:endParaRPr lang="tr-TR"/>
        </a:p>
      </dgm:t>
    </dgm:pt>
    <dgm:pt modelId="{AD3C1104-2E49-4DEA-8682-F7DCD7CBC9DB}">
      <dgm:prSet/>
      <dgm:spPr/>
      <dgm:t>
        <a:bodyPr/>
        <a:lstStyle/>
        <a:p>
          <a:r>
            <a:rPr lang="tr-TR" dirty="0" smtClean="0"/>
            <a:t>Sözleşmeler (Satış sözleşmesi), Kararlar (Dernek Genel Kurulu Kararı)</a:t>
          </a:r>
          <a:endParaRPr lang="tr-TR" dirty="0"/>
        </a:p>
      </dgm:t>
    </dgm:pt>
    <dgm:pt modelId="{7E968F03-03CF-4B90-B31C-202A1A739071}" type="parTrans" cxnId="{FEDC0A22-6068-4D53-AE14-5AC019484BC5}">
      <dgm:prSet/>
      <dgm:spPr/>
      <dgm:t>
        <a:bodyPr/>
        <a:lstStyle/>
        <a:p>
          <a:endParaRPr lang="tr-TR"/>
        </a:p>
      </dgm:t>
    </dgm:pt>
    <dgm:pt modelId="{22654611-3BA3-438B-9431-F367A0F398D4}" type="sibTrans" cxnId="{FEDC0A22-6068-4D53-AE14-5AC019484BC5}">
      <dgm:prSet/>
      <dgm:spPr/>
      <dgm:t>
        <a:bodyPr/>
        <a:lstStyle/>
        <a:p>
          <a:endParaRPr lang="tr-TR"/>
        </a:p>
      </dgm:t>
    </dgm:pt>
    <dgm:pt modelId="{DECF85C2-5F4B-404D-9DCD-51349D483CA8}" type="pres">
      <dgm:prSet presAssocID="{87025530-4282-45A3-94AE-05AC5FDB695A}" presName="diagram" presStyleCnt="0">
        <dgm:presLayoutVars>
          <dgm:chPref val="1"/>
          <dgm:dir/>
          <dgm:animOne val="branch"/>
          <dgm:animLvl val="lvl"/>
          <dgm:resizeHandles/>
        </dgm:presLayoutVars>
      </dgm:prSet>
      <dgm:spPr/>
      <dgm:t>
        <a:bodyPr/>
        <a:lstStyle/>
        <a:p>
          <a:endParaRPr lang="tr-TR"/>
        </a:p>
      </dgm:t>
    </dgm:pt>
    <dgm:pt modelId="{BDB8DBC9-A34E-4594-BBF1-E2180D47198D}" type="pres">
      <dgm:prSet presAssocID="{0FDC9E5F-51F8-48EB-B269-36586FB9A66F}" presName="root" presStyleCnt="0"/>
      <dgm:spPr/>
    </dgm:pt>
    <dgm:pt modelId="{92DC1EF5-1A71-4DF0-A98A-31CEC8448AC2}" type="pres">
      <dgm:prSet presAssocID="{0FDC9E5F-51F8-48EB-B269-36586FB9A66F}" presName="rootComposite" presStyleCnt="0"/>
      <dgm:spPr/>
    </dgm:pt>
    <dgm:pt modelId="{7D667646-30C9-45E5-9042-DCD115CC91EE}" type="pres">
      <dgm:prSet presAssocID="{0FDC9E5F-51F8-48EB-B269-36586FB9A66F}" presName="rootText" presStyleLbl="node1" presStyleIdx="0" presStyleCnt="2"/>
      <dgm:spPr/>
      <dgm:t>
        <a:bodyPr/>
        <a:lstStyle/>
        <a:p>
          <a:endParaRPr lang="tr-TR"/>
        </a:p>
      </dgm:t>
    </dgm:pt>
    <dgm:pt modelId="{268E3D64-EBDC-4D9D-8AA6-56B2F8245A52}" type="pres">
      <dgm:prSet presAssocID="{0FDC9E5F-51F8-48EB-B269-36586FB9A66F}" presName="rootConnector" presStyleLbl="node1" presStyleIdx="0" presStyleCnt="2"/>
      <dgm:spPr/>
      <dgm:t>
        <a:bodyPr/>
        <a:lstStyle/>
        <a:p>
          <a:endParaRPr lang="tr-TR"/>
        </a:p>
      </dgm:t>
    </dgm:pt>
    <dgm:pt modelId="{21A2F02B-4640-4B7B-B710-B1B4C8A1A551}" type="pres">
      <dgm:prSet presAssocID="{0FDC9E5F-51F8-48EB-B269-36586FB9A66F}" presName="childShape" presStyleCnt="0"/>
      <dgm:spPr/>
    </dgm:pt>
    <dgm:pt modelId="{B73422A9-3F99-422A-AC7D-AAA244D648AE}" type="pres">
      <dgm:prSet presAssocID="{832F6377-4483-4AFE-93FD-E6B74406ED50}" presName="Name13" presStyleLbl="parChTrans1D2" presStyleIdx="0" presStyleCnt="2"/>
      <dgm:spPr/>
      <dgm:t>
        <a:bodyPr/>
        <a:lstStyle/>
        <a:p>
          <a:endParaRPr lang="tr-TR"/>
        </a:p>
      </dgm:t>
    </dgm:pt>
    <dgm:pt modelId="{E75B94A6-55C9-4B51-B38B-A5B36E12F8B3}" type="pres">
      <dgm:prSet presAssocID="{D41D71B7-FCC5-4B9E-B78D-45D296281CDD}" presName="childText" presStyleLbl="bgAcc1" presStyleIdx="0" presStyleCnt="2">
        <dgm:presLayoutVars>
          <dgm:bulletEnabled val="1"/>
        </dgm:presLayoutVars>
      </dgm:prSet>
      <dgm:spPr/>
      <dgm:t>
        <a:bodyPr/>
        <a:lstStyle/>
        <a:p>
          <a:endParaRPr lang="tr-TR"/>
        </a:p>
      </dgm:t>
    </dgm:pt>
    <dgm:pt modelId="{7DDCF58A-007F-42F2-B2D8-CE18E19FC30B}" type="pres">
      <dgm:prSet presAssocID="{B2B5A01D-CE18-4657-8ECA-1727E75AEFCD}" presName="root" presStyleCnt="0"/>
      <dgm:spPr/>
    </dgm:pt>
    <dgm:pt modelId="{D2E5FEF3-D427-4B4F-A8BF-8ED9AF8BCF24}" type="pres">
      <dgm:prSet presAssocID="{B2B5A01D-CE18-4657-8ECA-1727E75AEFCD}" presName="rootComposite" presStyleCnt="0"/>
      <dgm:spPr/>
    </dgm:pt>
    <dgm:pt modelId="{EBAF0F31-4AA9-4E24-A57A-901628285DF7}" type="pres">
      <dgm:prSet presAssocID="{B2B5A01D-CE18-4657-8ECA-1727E75AEFCD}" presName="rootText" presStyleLbl="node1" presStyleIdx="1" presStyleCnt="2"/>
      <dgm:spPr/>
      <dgm:t>
        <a:bodyPr/>
        <a:lstStyle/>
        <a:p>
          <a:endParaRPr lang="tr-TR"/>
        </a:p>
      </dgm:t>
    </dgm:pt>
    <dgm:pt modelId="{23930434-617B-4F63-9980-936013637D4F}" type="pres">
      <dgm:prSet presAssocID="{B2B5A01D-CE18-4657-8ECA-1727E75AEFCD}" presName="rootConnector" presStyleLbl="node1" presStyleIdx="1" presStyleCnt="2"/>
      <dgm:spPr/>
      <dgm:t>
        <a:bodyPr/>
        <a:lstStyle/>
        <a:p>
          <a:endParaRPr lang="tr-TR"/>
        </a:p>
      </dgm:t>
    </dgm:pt>
    <dgm:pt modelId="{7426221D-5A76-4533-ACA0-DC21539889ED}" type="pres">
      <dgm:prSet presAssocID="{B2B5A01D-CE18-4657-8ECA-1727E75AEFCD}" presName="childShape" presStyleCnt="0"/>
      <dgm:spPr/>
    </dgm:pt>
    <dgm:pt modelId="{4D52AC03-22CE-4365-BCB8-96B895D1291D}" type="pres">
      <dgm:prSet presAssocID="{E7FB0AFB-98F5-4FBE-8E73-2438A63827EB}" presName="Name13" presStyleLbl="parChTrans1D2" presStyleIdx="1" presStyleCnt="2"/>
      <dgm:spPr/>
      <dgm:t>
        <a:bodyPr/>
        <a:lstStyle/>
        <a:p>
          <a:endParaRPr lang="tr-TR"/>
        </a:p>
      </dgm:t>
    </dgm:pt>
    <dgm:pt modelId="{01EC18D4-D616-4192-AABA-ED91F9F1283F}" type="pres">
      <dgm:prSet presAssocID="{80467C39-C884-4911-BC9F-7AF4F337FE48}" presName="childText" presStyleLbl="bgAcc1" presStyleIdx="1" presStyleCnt="2">
        <dgm:presLayoutVars>
          <dgm:bulletEnabled val="1"/>
        </dgm:presLayoutVars>
      </dgm:prSet>
      <dgm:spPr/>
      <dgm:t>
        <a:bodyPr/>
        <a:lstStyle/>
        <a:p>
          <a:endParaRPr lang="tr-TR"/>
        </a:p>
      </dgm:t>
    </dgm:pt>
  </dgm:ptLst>
  <dgm:cxnLst>
    <dgm:cxn modelId="{061E706F-16BE-43AB-A0B5-973D9A3D496B}" srcId="{87025530-4282-45A3-94AE-05AC5FDB695A}" destId="{0FDC9E5F-51F8-48EB-B269-36586FB9A66F}" srcOrd="0" destOrd="0" parTransId="{1ADCAB14-7CE4-4DC1-AB0D-2B80B2FDA978}" sibTransId="{0086DA09-2776-4C09-9661-89D95DA28497}"/>
    <dgm:cxn modelId="{B4B387B5-2C80-4889-999E-DF7FCB150C80}" type="presOf" srcId="{0FDC9E5F-51F8-48EB-B269-36586FB9A66F}" destId="{7D667646-30C9-45E5-9042-DCD115CC91EE}" srcOrd="0" destOrd="0" presId="urn:microsoft.com/office/officeart/2005/8/layout/hierarchy3"/>
    <dgm:cxn modelId="{D1CF2973-0C4C-4D16-A456-DF0155826F72}" type="presOf" srcId="{B2B5A01D-CE18-4657-8ECA-1727E75AEFCD}" destId="{EBAF0F31-4AA9-4E24-A57A-901628285DF7}" srcOrd="0" destOrd="0" presId="urn:microsoft.com/office/officeart/2005/8/layout/hierarchy3"/>
    <dgm:cxn modelId="{7794F27A-310E-41A5-AFF7-7B6503FA0F7C}" type="presOf" srcId="{B2B5A01D-CE18-4657-8ECA-1727E75AEFCD}" destId="{23930434-617B-4F63-9980-936013637D4F}" srcOrd="1" destOrd="0" presId="urn:microsoft.com/office/officeart/2005/8/layout/hierarchy3"/>
    <dgm:cxn modelId="{91B567B3-276C-4238-B756-449A0E52005F}" type="presOf" srcId="{832F6377-4483-4AFE-93FD-E6B74406ED50}" destId="{B73422A9-3F99-422A-AC7D-AAA244D648AE}" srcOrd="0" destOrd="0" presId="urn:microsoft.com/office/officeart/2005/8/layout/hierarchy3"/>
    <dgm:cxn modelId="{4241A9EA-9D10-414F-882D-DB1948086DD1}" type="presOf" srcId="{0FDC9E5F-51F8-48EB-B269-36586FB9A66F}" destId="{268E3D64-EBDC-4D9D-8AA6-56B2F8245A52}" srcOrd="1" destOrd="0" presId="urn:microsoft.com/office/officeart/2005/8/layout/hierarchy3"/>
    <dgm:cxn modelId="{5DC2D46B-41E0-4ABD-94AB-65904E200584}" srcId="{B2B5A01D-CE18-4657-8ECA-1727E75AEFCD}" destId="{80467C39-C884-4911-BC9F-7AF4F337FE48}" srcOrd="0" destOrd="0" parTransId="{E7FB0AFB-98F5-4FBE-8E73-2438A63827EB}" sibTransId="{98D42E7C-F8C0-4479-8DF5-6F7C96851CA7}"/>
    <dgm:cxn modelId="{5ED0375D-15F6-4932-AF53-2FDA1B22485B}" type="presOf" srcId="{E7FB0AFB-98F5-4FBE-8E73-2438A63827EB}" destId="{4D52AC03-22CE-4365-BCB8-96B895D1291D}" srcOrd="0" destOrd="0" presId="urn:microsoft.com/office/officeart/2005/8/layout/hierarchy3"/>
    <dgm:cxn modelId="{FEDC0A22-6068-4D53-AE14-5AC019484BC5}" srcId="{80467C39-C884-4911-BC9F-7AF4F337FE48}" destId="{AD3C1104-2E49-4DEA-8682-F7DCD7CBC9DB}" srcOrd="0" destOrd="0" parTransId="{7E968F03-03CF-4B90-B31C-202A1A739071}" sibTransId="{22654611-3BA3-438B-9431-F367A0F398D4}"/>
    <dgm:cxn modelId="{FEC08B6A-39E7-4C5D-8F3B-CD598E498B41}" type="presOf" srcId="{87025530-4282-45A3-94AE-05AC5FDB695A}" destId="{DECF85C2-5F4B-404D-9DCD-51349D483CA8}" srcOrd="0" destOrd="0" presId="urn:microsoft.com/office/officeart/2005/8/layout/hierarchy3"/>
    <dgm:cxn modelId="{3B1D0EF3-8EB7-4989-8FFA-92E1E4C2FC5A}" srcId="{0FDC9E5F-51F8-48EB-B269-36586FB9A66F}" destId="{D41D71B7-FCC5-4B9E-B78D-45D296281CDD}" srcOrd="0" destOrd="0" parTransId="{832F6377-4483-4AFE-93FD-E6B74406ED50}" sibTransId="{F3EBFAB5-4213-4263-925C-C5E326891097}"/>
    <dgm:cxn modelId="{92A36DFA-8CDF-47B3-8319-B8C0F7784773}" srcId="{87025530-4282-45A3-94AE-05AC5FDB695A}" destId="{B2B5A01D-CE18-4657-8ECA-1727E75AEFCD}" srcOrd="1" destOrd="0" parTransId="{86E01A68-01D9-433D-927C-788876016211}" sibTransId="{5BC960BB-6E0C-4E13-A5CE-2E2CA8261262}"/>
    <dgm:cxn modelId="{08B237E8-324E-460B-888C-5167C007ACB5}" type="presOf" srcId="{D41D71B7-FCC5-4B9E-B78D-45D296281CDD}" destId="{E75B94A6-55C9-4B51-B38B-A5B36E12F8B3}" srcOrd="0" destOrd="0" presId="urn:microsoft.com/office/officeart/2005/8/layout/hierarchy3"/>
    <dgm:cxn modelId="{C22580ED-B1AC-4FD3-9B05-A9FCA7C0CB23}" type="presOf" srcId="{AD3C1104-2E49-4DEA-8682-F7DCD7CBC9DB}" destId="{01EC18D4-D616-4192-AABA-ED91F9F1283F}" srcOrd="0" destOrd="1" presId="urn:microsoft.com/office/officeart/2005/8/layout/hierarchy3"/>
    <dgm:cxn modelId="{C16B8EC3-4BB9-4F4E-92D5-7CCF34674779}" type="presOf" srcId="{80467C39-C884-4911-BC9F-7AF4F337FE48}" destId="{01EC18D4-D616-4192-AABA-ED91F9F1283F}" srcOrd="0" destOrd="0" presId="urn:microsoft.com/office/officeart/2005/8/layout/hierarchy3"/>
    <dgm:cxn modelId="{24ACE606-63BA-408D-8B59-D93AF545EF42}" type="presParOf" srcId="{DECF85C2-5F4B-404D-9DCD-51349D483CA8}" destId="{BDB8DBC9-A34E-4594-BBF1-E2180D47198D}" srcOrd="0" destOrd="0" presId="urn:microsoft.com/office/officeart/2005/8/layout/hierarchy3"/>
    <dgm:cxn modelId="{3F9FBBFC-89AB-4105-AF43-C1B4E0EB70B0}" type="presParOf" srcId="{BDB8DBC9-A34E-4594-BBF1-E2180D47198D}" destId="{92DC1EF5-1A71-4DF0-A98A-31CEC8448AC2}" srcOrd="0" destOrd="0" presId="urn:microsoft.com/office/officeart/2005/8/layout/hierarchy3"/>
    <dgm:cxn modelId="{16B9BC9A-820D-4F5B-B73C-9F68366F6C59}" type="presParOf" srcId="{92DC1EF5-1A71-4DF0-A98A-31CEC8448AC2}" destId="{7D667646-30C9-45E5-9042-DCD115CC91EE}" srcOrd="0" destOrd="0" presId="urn:microsoft.com/office/officeart/2005/8/layout/hierarchy3"/>
    <dgm:cxn modelId="{89DB4741-8577-4A4A-AE43-4091417D9A1B}" type="presParOf" srcId="{92DC1EF5-1A71-4DF0-A98A-31CEC8448AC2}" destId="{268E3D64-EBDC-4D9D-8AA6-56B2F8245A52}" srcOrd="1" destOrd="0" presId="urn:microsoft.com/office/officeart/2005/8/layout/hierarchy3"/>
    <dgm:cxn modelId="{EBAC4530-9128-453B-B801-8E631B861E0F}" type="presParOf" srcId="{BDB8DBC9-A34E-4594-BBF1-E2180D47198D}" destId="{21A2F02B-4640-4B7B-B710-B1B4C8A1A551}" srcOrd="1" destOrd="0" presId="urn:microsoft.com/office/officeart/2005/8/layout/hierarchy3"/>
    <dgm:cxn modelId="{FE27948C-13D0-4B49-8C06-13B90C7BB4A9}" type="presParOf" srcId="{21A2F02B-4640-4B7B-B710-B1B4C8A1A551}" destId="{B73422A9-3F99-422A-AC7D-AAA244D648AE}" srcOrd="0" destOrd="0" presId="urn:microsoft.com/office/officeart/2005/8/layout/hierarchy3"/>
    <dgm:cxn modelId="{6C347BF5-613D-49A3-BBAF-4D5FD9CC9D77}" type="presParOf" srcId="{21A2F02B-4640-4B7B-B710-B1B4C8A1A551}" destId="{E75B94A6-55C9-4B51-B38B-A5B36E12F8B3}" srcOrd="1" destOrd="0" presId="urn:microsoft.com/office/officeart/2005/8/layout/hierarchy3"/>
    <dgm:cxn modelId="{E2A59111-EF69-41CF-A76D-0AD4ABDF7D22}" type="presParOf" srcId="{DECF85C2-5F4B-404D-9DCD-51349D483CA8}" destId="{7DDCF58A-007F-42F2-B2D8-CE18E19FC30B}" srcOrd="1" destOrd="0" presId="urn:microsoft.com/office/officeart/2005/8/layout/hierarchy3"/>
    <dgm:cxn modelId="{4D70C663-141F-44C7-8239-828A47619F2A}" type="presParOf" srcId="{7DDCF58A-007F-42F2-B2D8-CE18E19FC30B}" destId="{D2E5FEF3-D427-4B4F-A8BF-8ED9AF8BCF24}" srcOrd="0" destOrd="0" presId="urn:microsoft.com/office/officeart/2005/8/layout/hierarchy3"/>
    <dgm:cxn modelId="{5BD6F034-8CC6-4B0D-BD16-6FE8C9B4851B}" type="presParOf" srcId="{D2E5FEF3-D427-4B4F-A8BF-8ED9AF8BCF24}" destId="{EBAF0F31-4AA9-4E24-A57A-901628285DF7}" srcOrd="0" destOrd="0" presId="urn:microsoft.com/office/officeart/2005/8/layout/hierarchy3"/>
    <dgm:cxn modelId="{F315F6FD-ED38-4595-913B-D9E509B110A4}" type="presParOf" srcId="{D2E5FEF3-D427-4B4F-A8BF-8ED9AF8BCF24}" destId="{23930434-617B-4F63-9980-936013637D4F}" srcOrd="1" destOrd="0" presId="urn:microsoft.com/office/officeart/2005/8/layout/hierarchy3"/>
    <dgm:cxn modelId="{F559D611-AD3A-4FA3-9DB3-4FB9801D77A1}" type="presParOf" srcId="{7DDCF58A-007F-42F2-B2D8-CE18E19FC30B}" destId="{7426221D-5A76-4533-ACA0-DC21539889ED}" srcOrd="1" destOrd="0" presId="urn:microsoft.com/office/officeart/2005/8/layout/hierarchy3"/>
    <dgm:cxn modelId="{B33E3A63-88A2-428C-92E6-030E70E7FB9B}" type="presParOf" srcId="{7426221D-5A76-4533-ACA0-DC21539889ED}" destId="{4D52AC03-22CE-4365-BCB8-96B895D1291D}" srcOrd="0" destOrd="0" presId="urn:microsoft.com/office/officeart/2005/8/layout/hierarchy3"/>
    <dgm:cxn modelId="{F1E7EE83-DDCD-48A5-B0C0-E6087800AC18}" type="presParOf" srcId="{7426221D-5A76-4533-ACA0-DC21539889ED}" destId="{01EC18D4-D616-4192-AABA-ED91F9F1283F}"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8FE6E66-4961-49D9-ACB2-E07E7C44FE1B}"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tr-TR"/>
        </a:p>
      </dgm:t>
    </dgm:pt>
    <dgm:pt modelId="{E7EF245E-AFF0-4853-81FF-795CBA92298D}">
      <dgm:prSet phldrT="[Metin]"/>
      <dgm:spPr/>
      <dgm:t>
        <a:bodyPr/>
        <a:lstStyle/>
        <a:p>
          <a:r>
            <a:rPr lang="tr-TR" dirty="0" err="1" smtClean="0"/>
            <a:t>Sağlararası</a:t>
          </a:r>
          <a:r>
            <a:rPr lang="tr-TR" dirty="0" smtClean="0"/>
            <a:t> Hukuki İşlemler</a:t>
          </a:r>
          <a:endParaRPr lang="tr-TR" dirty="0"/>
        </a:p>
      </dgm:t>
    </dgm:pt>
    <dgm:pt modelId="{48416D5C-7022-412C-AA92-0F30AD4966EB}" type="parTrans" cxnId="{9D2905FE-2A3F-419E-807C-102AE3A40D18}">
      <dgm:prSet/>
      <dgm:spPr/>
      <dgm:t>
        <a:bodyPr/>
        <a:lstStyle/>
        <a:p>
          <a:endParaRPr lang="tr-TR"/>
        </a:p>
      </dgm:t>
    </dgm:pt>
    <dgm:pt modelId="{74C96220-5BB6-4409-8ACC-57A78CE9835D}" type="sibTrans" cxnId="{9D2905FE-2A3F-419E-807C-102AE3A40D18}">
      <dgm:prSet/>
      <dgm:spPr/>
      <dgm:t>
        <a:bodyPr/>
        <a:lstStyle/>
        <a:p>
          <a:endParaRPr lang="tr-TR"/>
        </a:p>
      </dgm:t>
    </dgm:pt>
    <dgm:pt modelId="{08864178-91E7-477F-9840-BE39C921912A}">
      <dgm:prSet phldrT="[Metin]"/>
      <dgm:spPr/>
      <dgm:t>
        <a:bodyPr/>
        <a:lstStyle/>
        <a:p>
          <a:r>
            <a:rPr lang="tr-TR" dirty="0" smtClean="0"/>
            <a:t>Açıklanan irade kişinin sağlığında hüküm ve sonuç doğurur.</a:t>
          </a:r>
          <a:endParaRPr lang="tr-TR" dirty="0"/>
        </a:p>
      </dgm:t>
    </dgm:pt>
    <dgm:pt modelId="{4FC24CD1-DE1D-4E83-B294-2F056221D2C3}" type="parTrans" cxnId="{CDF16330-3443-4CF1-ACD8-1DB46B029DD7}">
      <dgm:prSet/>
      <dgm:spPr/>
      <dgm:t>
        <a:bodyPr/>
        <a:lstStyle/>
        <a:p>
          <a:endParaRPr lang="tr-TR"/>
        </a:p>
      </dgm:t>
    </dgm:pt>
    <dgm:pt modelId="{934715F5-8344-42C7-8719-8A37A654D17C}" type="sibTrans" cxnId="{CDF16330-3443-4CF1-ACD8-1DB46B029DD7}">
      <dgm:prSet/>
      <dgm:spPr/>
      <dgm:t>
        <a:bodyPr/>
        <a:lstStyle/>
        <a:p>
          <a:endParaRPr lang="tr-TR"/>
        </a:p>
      </dgm:t>
    </dgm:pt>
    <dgm:pt modelId="{C3174515-65A9-4797-A92F-4E01A9273C8D}">
      <dgm:prSet phldrT="[Metin]"/>
      <dgm:spPr/>
      <dgm:t>
        <a:bodyPr/>
        <a:lstStyle/>
        <a:p>
          <a:r>
            <a:rPr lang="tr-TR" dirty="0" smtClean="0"/>
            <a:t>Evlenme, satış, kira</a:t>
          </a:r>
          <a:endParaRPr lang="tr-TR" dirty="0"/>
        </a:p>
      </dgm:t>
    </dgm:pt>
    <dgm:pt modelId="{CF91BFEA-2A13-44F6-97C4-0A3D231AE1DF}" type="parTrans" cxnId="{4B5113DD-B07B-4AD8-823A-A2574B1563B4}">
      <dgm:prSet/>
      <dgm:spPr/>
      <dgm:t>
        <a:bodyPr/>
        <a:lstStyle/>
        <a:p>
          <a:endParaRPr lang="tr-TR"/>
        </a:p>
      </dgm:t>
    </dgm:pt>
    <dgm:pt modelId="{01E50707-A97D-4A18-88F7-A84B37386F07}" type="sibTrans" cxnId="{4B5113DD-B07B-4AD8-823A-A2574B1563B4}">
      <dgm:prSet/>
      <dgm:spPr/>
      <dgm:t>
        <a:bodyPr/>
        <a:lstStyle/>
        <a:p>
          <a:endParaRPr lang="tr-TR"/>
        </a:p>
      </dgm:t>
    </dgm:pt>
    <dgm:pt modelId="{3196C0A8-6492-439D-98DC-09E39B01B18C}">
      <dgm:prSet phldrT="[Metin]"/>
      <dgm:spPr/>
      <dgm:t>
        <a:bodyPr/>
        <a:lstStyle/>
        <a:p>
          <a:r>
            <a:rPr lang="tr-TR" dirty="0" smtClean="0"/>
            <a:t>Ölüme Bağlı Hukuki İşlemler</a:t>
          </a:r>
          <a:endParaRPr lang="tr-TR" dirty="0"/>
        </a:p>
      </dgm:t>
    </dgm:pt>
    <dgm:pt modelId="{9884A982-2D50-43C4-8910-915F7CE4D894}" type="parTrans" cxnId="{FC3756B7-B9E7-423F-9DEA-74B550688CDB}">
      <dgm:prSet/>
      <dgm:spPr/>
      <dgm:t>
        <a:bodyPr/>
        <a:lstStyle/>
        <a:p>
          <a:endParaRPr lang="tr-TR"/>
        </a:p>
      </dgm:t>
    </dgm:pt>
    <dgm:pt modelId="{9F9B5F11-A466-4B17-AEC2-B1BA00826D93}" type="sibTrans" cxnId="{FC3756B7-B9E7-423F-9DEA-74B550688CDB}">
      <dgm:prSet/>
      <dgm:spPr/>
      <dgm:t>
        <a:bodyPr/>
        <a:lstStyle/>
        <a:p>
          <a:endParaRPr lang="tr-TR"/>
        </a:p>
      </dgm:t>
    </dgm:pt>
    <dgm:pt modelId="{E46640B9-806A-422C-ACDF-03F4C47AB5FE}">
      <dgm:prSet phldrT="[Metin]"/>
      <dgm:spPr/>
      <dgm:t>
        <a:bodyPr/>
        <a:lstStyle/>
        <a:p>
          <a:r>
            <a:rPr lang="tr-TR" dirty="0" smtClean="0"/>
            <a:t>Hukuki sonuca yönelik açıklanan irade, hüküm ve sonuçlarını açıklamada bulunan kişinin ölümünden sonra doğurur. </a:t>
          </a:r>
          <a:endParaRPr lang="tr-TR" dirty="0"/>
        </a:p>
      </dgm:t>
    </dgm:pt>
    <dgm:pt modelId="{F74B14D8-1F1E-43B3-99D9-517873107449}" type="parTrans" cxnId="{78A27A73-942D-4BC6-B32C-144F0E6FC624}">
      <dgm:prSet/>
      <dgm:spPr/>
      <dgm:t>
        <a:bodyPr/>
        <a:lstStyle/>
        <a:p>
          <a:endParaRPr lang="tr-TR"/>
        </a:p>
      </dgm:t>
    </dgm:pt>
    <dgm:pt modelId="{5900967A-EA56-4575-A25B-3B4BE4BD0078}" type="sibTrans" cxnId="{78A27A73-942D-4BC6-B32C-144F0E6FC624}">
      <dgm:prSet/>
      <dgm:spPr/>
      <dgm:t>
        <a:bodyPr/>
        <a:lstStyle/>
        <a:p>
          <a:endParaRPr lang="tr-TR"/>
        </a:p>
      </dgm:t>
    </dgm:pt>
    <dgm:pt modelId="{293709F9-AB83-4F65-8E78-B76F16FED9C6}">
      <dgm:prSet phldrT="[Metin]"/>
      <dgm:spPr/>
      <dgm:t>
        <a:bodyPr/>
        <a:lstStyle/>
        <a:p>
          <a:r>
            <a:rPr lang="tr-TR" dirty="0" smtClean="0"/>
            <a:t>Vasiyet</a:t>
          </a:r>
          <a:endParaRPr lang="tr-TR" dirty="0"/>
        </a:p>
      </dgm:t>
    </dgm:pt>
    <dgm:pt modelId="{A5B265B2-5A42-48CC-BAEA-B730C3123EBE}" type="parTrans" cxnId="{83F6D455-00A9-4C92-883A-501348155363}">
      <dgm:prSet/>
      <dgm:spPr/>
      <dgm:t>
        <a:bodyPr/>
        <a:lstStyle/>
        <a:p>
          <a:endParaRPr lang="tr-TR"/>
        </a:p>
      </dgm:t>
    </dgm:pt>
    <dgm:pt modelId="{D6A35C17-109D-4E10-832B-FAC177D934BD}" type="sibTrans" cxnId="{83F6D455-00A9-4C92-883A-501348155363}">
      <dgm:prSet/>
      <dgm:spPr/>
      <dgm:t>
        <a:bodyPr/>
        <a:lstStyle/>
        <a:p>
          <a:endParaRPr lang="tr-TR"/>
        </a:p>
      </dgm:t>
    </dgm:pt>
    <dgm:pt modelId="{BB3524DD-1714-4E89-B4DD-07456E88EFCD}" type="pres">
      <dgm:prSet presAssocID="{E8FE6E66-4961-49D9-ACB2-E07E7C44FE1B}" presName="diagram" presStyleCnt="0">
        <dgm:presLayoutVars>
          <dgm:chPref val="1"/>
          <dgm:dir/>
          <dgm:animOne val="branch"/>
          <dgm:animLvl val="lvl"/>
          <dgm:resizeHandles/>
        </dgm:presLayoutVars>
      </dgm:prSet>
      <dgm:spPr/>
      <dgm:t>
        <a:bodyPr/>
        <a:lstStyle/>
        <a:p>
          <a:endParaRPr lang="tr-TR"/>
        </a:p>
      </dgm:t>
    </dgm:pt>
    <dgm:pt modelId="{37673444-1C0C-4373-8EDA-032C943B844C}" type="pres">
      <dgm:prSet presAssocID="{E7EF245E-AFF0-4853-81FF-795CBA92298D}" presName="root" presStyleCnt="0"/>
      <dgm:spPr/>
    </dgm:pt>
    <dgm:pt modelId="{94660A5A-5028-4F32-AFBC-E7BAEC3EB3F7}" type="pres">
      <dgm:prSet presAssocID="{E7EF245E-AFF0-4853-81FF-795CBA92298D}" presName="rootComposite" presStyleCnt="0"/>
      <dgm:spPr/>
    </dgm:pt>
    <dgm:pt modelId="{67EE781B-4154-4534-BF43-006688B8D19A}" type="pres">
      <dgm:prSet presAssocID="{E7EF245E-AFF0-4853-81FF-795CBA92298D}" presName="rootText" presStyleLbl="node1" presStyleIdx="0" presStyleCnt="2"/>
      <dgm:spPr/>
      <dgm:t>
        <a:bodyPr/>
        <a:lstStyle/>
        <a:p>
          <a:endParaRPr lang="tr-TR"/>
        </a:p>
      </dgm:t>
    </dgm:pt>
    <dgm:pt modelId="{1E0FA918-DDAA-4C37-95B8-7B824AB2FBEA}" type="pres">
      <dgm:prSet presAssocID="{E7EF245E-AFF0-4853-81FF-795CBA92298D}" presName="rootConnector" presStyleLbl="node1" presStyleIdx="0" presStyleCnt="2"/>
      <dgm:spPr/>
      <dgm:t>
        <a:bodyPr/>
        <a:lstStyle/>
        <a:p>
          <a:endParaRPr lang="tr-TR"/>
        </a:p>
      </dgm:t>
    </dgm:pt>
    <dgm:pt modelId="{C65F8A89-6668-4F74-A603-E23BD81A4F32}" type="pres">
      <dgm:prSet presAssocID="{E7EF245E-AFF0-4853-81FF-795CBA92298D}" presName="childShape" presStyleCnt="0"/>
      <dgm:spPr/>
    </dgm:pt>
    <dgm:pt modelId="{2EB0FBEC-8B6E-43EA-8CF1-4067EB827A7E}" type="pres">
      <dgm:prSet presAssocID="{4FC24CD1-DE1D-4E83-B294-2F056221D2C3}" presName="Name13" presStyleLbl="parChTrans1D2" presStyleIdx="0" presStyleCnt="4"/>
      <dgm:spPr/>
      <dgm:t>
        <a:bodyPr/>
        <a:lstStyle/>
        <a:p>
          <a:endParaRPr lang="tr-TR"/>
        </a:p>
      </dgm:t>
    </dgm:pt>
    <dgm:pt modelId="{8BB23E41-7C84-4A35-85C2-FAE49EC76C48}" type="pres">
      <dgm:prSet presAssocID="{08864178-91E7-477F-9840-BE39C921912A}" presName="childText" presStyleLbl="bgAcc1" presStyleIdx="0" presStyleCnt="4">
        <dgm:presLayoutVars>
          <dgm:bulletEnabled val="1"/>
        </dgm:presLayoutVars>
      </dgm:prSet>
      <dgm:spPr/>
      <dgm:t>
        <a:bodyPr/>
        <a:lstStyle/>
        <a:p>
          <a:endParaRPr lang="tr-TR"/>
        </a:p>
      </dgm:t>
    </dgm:pt>
    <dgm:pt modelId="{21A7A254-4791-4A53-A4B2-7DCD9FFCD3DF}" type="pres">
      <dgm:prSet presAssocID="{CF91BFEA-2A13-44F6-97C4-0A3D231AE1DF}" presName="Name13" presStyleLbl="parChTrans1D2" presStyleIdx="1" presStyleCnt="4"/>
      <dgm:spPr/>
      <dgm:t>
        <a:bodyPr/>
        <a:lstStyle/>
        <a:p>
          <a:endParaRPr lang="tr-TR"/>
        </a:p>
      </dgm:t>
    </dgm:pt>
    <dgm:pt modelId="{188636D8-6672-4D5F-AC45-C8BFF739D124}" type="pres">
      <dgm:prSet presAssocID="{C3174515-65A9-4797-A92F-4E01A9273C8D}" presName="childText" presStyleLbl="bgAcc1" presStyleIdx="1" presStyleCnt="4">
        <dgm:presLayoutVars>
          <dgm:bulletEnabled val="1"/>
        </dgm:presLayoutVars>
      </dgm:prSet>
      <dgm:spPr/>
      <dgm:t>
        <a:bodyPr/>
        <a:lstStyle/>
        <a:p>
          <a:endParaRPr lang="tr-TR"/>
        </a:p>
      </dgm:t>
    </dgm:pt>
    <dgm:pt modelId="{F6D7E174-CB66-414B-A460-40E5FF62A2D9}" type="pres">
      <dgm:prSet presAssocID="{3196C0A8-6492-439D-98DC-09E39B01B18C}" presName="root" presStyleCnt="0"/>
      <dgm:spPr/>
    </dgm:pt>
    <dgm:pt modelId="{96E39A8D-A2BE-4361-9705-714258907616}" type="pres">
      <dgm:prSet presAssocID="{3196C0A8-6492-439D-98DC-09E39B01B18C}" presName="rootComposite" presStyleCnt="0"/>
      <dgm:spPr/>
    </dgm:pt>
    <dgm:pt modelId="{C2ADBE2B-6B90-48BC-97A3-B0B98A7600E0}" type="pres">
      <dgm:prSet presAssocID="{3196C0A8-6492-439D-98DC-09E39B01B18C}" presName="rootText" presStyleLbl="node1" presStyleIdx="1" presStyleCnt="2"/>
      <dgm:spPr/>
      <dgm:t>
        <a:bodyPr/>
        <a:lstStyle/>
        <a:p>
          <a:endParaRPr lang="tr-TR"/>
        </a:p>
      </dgm:t>
    </dgm:pt>
    <dgm:pt modelId="{E190B95C-2604-4BD9-8344-3BB7AB3FE93B}" type="pres">
      <dgm:prSet presAssocID="{3196C0A8-6492-439D-98DC-09E39B01B18C}" presName="rootConnector" presStyleLbl="node1" presStyleIdx="1" presStyleCnt="2"/>
      <dgm:spPr/>
      <dgm:t>
        <a:bodyPr/>
        <a:lstStyle/>
        <a:p>
          <a:endParaRPr lang="tr-TR"/>
        </a:p>
      </dgm:t>
    </dgm:pt>
    <dgm:pt modelId="{CD273C77-10F8-4A4D-B146-610F1377DCB2}" type="pres">
      <dgm:prSet presAssocID="{3196C0A8-6492-439D-98DC-09E39B01B18C}" presName="childShape" presStyleCnt="0"/>
      <dgm:spPr/>
    </dgm:pt>
    <dgm:pt modelId="{2FA914F9-ED82-447E-8169-0FC82E40FD98}" type="pres">
      <dgm:prSet presAssocID="{F74B14D8-1F1E-43B3-99D9-517873107449}" presName="Name13" presStyleLbl="parChTrans1D2" presStyleIdx="2" presStyleCnt="4"/>
      <dgm:spPr/>
      <dgm:t>
        <a:bodyPr/>
        <a:lstStyle/>
        <a:p>
          <a:endParaRPr lang="tr-TR"/>
        </a:p>
      </dgm:t>
    </dgm:pt>
    <dgm:pt modelId="{BD91B1E3-FB97-43B2-B005-1CD4E629928F}" type="pres">
      <dgm:prSet presAssocID="{E46640B9-806A-422C-ACDF-03F4C47AB5FE}" presName="childText" presStyleLbl="bgAcc1" presStyleIdx="2" presStyleCnt="4">
        <dgm:presLayoutVars>
          <dgm:bulletEnabled val="1"/>
        </dgm:presLayoutVars>
      </dgm:prSet>
      <dgm:spPr/>
      <dgm:t>
        <a:bodyPr/>
        <a:lstStyle/>
        <a:p>
          <a:endParaRPr lang="tr-TR"/>
        </a:p>
      </dgm:t>
    </dgm:pt>
    <dgm:pt modelId="{B1376154-2555-4D4E-9528-0A6D3C1CAD2E}" type="pres">
      <dgm:prSet presAssocID="{A5B265B2-5A42-48CC-BAEA-B730C3123EBE}" presName="Name13" presStyleLbl="parChTrans1D2" presStyleIdx="3" presStyleCnt="4"/>
      <dgm:spPr/>
      <dgm:t>
        <a:bodyPr/>
        <a:lstStyle/>
        <a:p>
          <a:endParaRPr lang="tr-TR"/>
        </a:p>
      </dgm:t>
    </dgm:pt>
    <dgm:pt modelId="{25AB66B6-ED27-40FC-B7EC-C115BF3422F2}" type="pres">
      <dgm:prSet presAssocID="{293709F9-AB83-4F65-8E78-B76F16FED9C6}" presName="childText" presStyleLbl="bgAcc1" presStyleIdx="3" presStyleCnt="4">
        <dgm:presLayoutVars>
          <dgm:bulletEnabled val="1"/>
        </dgm:presLayoutVars>
      </dgm:prSet>
      <dgm:spPr/>
      <dgm:t>
        <a:bodyPr/>
        <a:lstStyle/>
        <a:p>
          <a:endParaRPr lang="tr-TR"/>
        </a:p>
      </dgm:t>
    </dgm:pt>
  </dgm:ptLst>
  <dgm:cxnLst>
    <dgm:cxn modelId="{D2AC6AAF-E38D-49F3-9610-3626790BE528}" type="presOf" srcId="{F74B14D8-1F1E-43B3-99D9-517873107449}" destId="{2FA914F9-ED82-447E-8169-0FC82E40FD98}" srcOrd="0" destOrd="0" presId="urn:microsoft.com/office/officeart/2005/8/layout/hierarchy3"/>
    <dgm:cxn modelId="{A3C6501F-3B55-4C02-BAF4-57754094CE7A}" type="presOf" srcId="{4FC24CD1-DE1D-4E83-B294-2F056221D2C3}" destId="{2EB0FBEC-8B6E-43EA-8CF1-4067EB827A7E}" srcOrd="0" destOrd="0" presId="urn:microsoft.com/office/officeart/2005/8/layout/hierarchy3"/>
    <dgm:cxn modelId="{BE469F39-91DE-4DDA-8227-2122A9999A74}" type="presOf" srcId="{08864178-91E7-477F-9840-BE39C921912A}" destId="{8BB23E41-7C84-4A35-85C2-FAE49EC76C48}" srcOrd="0" destOrd="0" presId="urn:microsoft.com/office/officeart/2005/8/layout/hierarchy3"/>
    <dgm:cxn modelId="{E9283EF6-FD4F-4799-8466-4D091D7FC14A}" type="presOf" srcId="{E7EF245E-AFF0-4853-81FF-795CBA92298D}" destId="{67EE781B-4154-4534-BF43-006688B8D19A}" srcOrd="0" destOrd="0" presId="urn:microsoft.com/office/officeart/2005/8/layout/hierarchy3"/>
    <dgm:cxn modelId="{D78380D8-C981-409F-A2D3-76A1A2E73BB8}" type="presOf" srcId="{E7EF245E-AFF0-4853-81FF-795CBA92298D}" destId="{1E0FA918-DDAA-4C37-95B8-7B824AB2FBEA}" srcOrd="1" destOrd="0" presId="urn:microsoft.com/office/officeart/2005/8/layout/hierarchy3"/>
    <dgm:cxn modelId="{666D6171-4962-4B60-8D06-E4A8BBDF9A94}" type="presOf" srcId="{CF91BFEA-2A13-44F6-97C4-0A3D231AE1DF}" destId="{21A7A254-4791-4A53-A4B2-7DCD9FFCD3DF}" srcOrd="0" destOrd="0" presId="urn:microsoft.com/office/officeart/2005/8/layout/hierarchy3"/>
    <dgm:cxn modelId="{9D2905FE-2A3F-419E-807C-102AE3A40D18}" srcId="{E8FE6E66-4961-49D9-ACB2-E07E7C44FE1B}" destId="{E7EF245E-AFF0-4853-81FF-795CBA92298D}" srcOrd="0" destOrd="0" parTransId="{48416D5C-7022-412C-AA92-0F30AD4966EB}" sibTransId="{74C96220-5BB6-4409-8ACC-57A78CE9835D}"/>
    <dgm:cxn modelId="{AF295732-F095-4E71-A975-505ECFA10B64}" type="presOf" srcId="{293709F9-AB83-4F65-8E78-B76F16FED9C6}" destId="{25AB66B6-ED27-40FC-B7EC-C115BF3422F2}" srcOrd="0" destOrd="0" presId="urn:microsoft.com/office/officeart/2005/8/layout/hierarchy3"/>
    <dgm:cxn modelId="{24243333-5448-426C-A237-2DDF8F349B88}" type="presOf" srcId="{C3174515-65A9-4797-A92F-4E01A9273C8D}" destId="{188636D8-6672-4D5F-AC45-C8BFF739D124}" srcOrd="0" destOrd="0" presId="urn:microsoft.com/office/officeart/2005/8/layout/hierarchy3"/>
    <dgm:cxn modelId="{FC3756B7-B9E7-423F-9DEA-74B550688CDB}" srcId="{E8FE6E66-4961-49D9-ACB2-E07E7C44FE1B}" destId="{3196C0A8-6492-439D-98DC-09E39B01B18C}" srcOrd="1" destOrd="0" parTransId="{9884A982-2D50-43C4-8910-915F7CE4D894}" sibTransId="{9F9B5F11-A466-4B17-AEC2-B1BA00826D93}"/>
    <dgm:cxn modelId="{0791331F-430C-43A3-857A-5EA605D22FC6}" type="presOf" srcId="{E8FE6E66-4961-49D9-ACB2-E07E7C44FE1B}" destId="{BB3524DD-1714-4E89-B4DD-07456E88EFCD}" srcOrd="0" destOrd="0" presId="urn:microsoft.com/office/officeart/2005/8/layout/hierarchy3"/>
    <dgm:cxn modelId="{E9267A2C-787F-4345-9A32-49705ACE922F}" type="presOf" srcId="{A5B265B2-5A42-48CC-BAEA-B730C3123EBE}" destId="{B1376154-2555-4D4E-9528-0A6D3C1CAD2E}" srcOrd="0" destOrd="0" presId="urn:microsoft.com/office/officeart/2005/8/layout/hierarchy3"/>
    <dgm:cxn modelId="{5004D354-FC82-45A7-9327-9177254B1590}" type="presOf" srcId="{3196C0A8-6492-439D-98DC-09E39B01B18C}" destId="{E190B95C-2604-4BD9-8344-3BB7AB3FE93B}" srcOrd="1" destOrd="0" presId="urn:microsoft.com/office/officeart/2005/8/layout/hierarchy3"/>
    <dgm:cxn modelId="{83F6D455-00A9-4C92-883A-501348155363}" srcId="{3196C0A8-6492-439D-98DC-09E39B01B18C}" destId="{293709F9-AB83-4F65-8E78-B76F16FED9C6}" srcOrd="1" destOrd="0" parTransId="{A5B265B2-5A42-48CC-BAEA-B730C3123EBE}" sibTransId="{D6A35C17-109D-4E10-832B-FAC177D934BD}"/>
    <dgm:cxn modelId="{78A27A73-942D-4BC6-B32C-144F0E6FC624}" srcId="{3196C0A8-6492-439D-98DC-09E39B01B18C}" destId="{E46640B9-806A-422C-ACDF-03F4C47AB5FE}" srcOrd="0" destOrd="0" parTransId="{F74B14D8-1F1E-43B3-99D9-517873107449}" sibTransId="{5900967A-EA56-4575-A25B-3B4BE4BD0078}"/>
    <dgm:cxn modelId="{CDF16330-3443-4CF1-ACD8-1DB46B029DD7}" srcId="{E7EF245E-AFF0-4853-81FF-795CBA92298D}" destId="{08864178-91E7-477F-9840-BE39C921912A}" srcOrd="0" destOrd="0" parTransId="{4FC24CD1-DE1D-4E83-B294-2F056221D2C3}" sibTransId="{934715F5-8344-42C7-8719-8A37A654D17C}"/>
    <dgm:cxn modelId="{417B4950-24D8-4F24-85C2-3A8E85BD9B6F}" type="presOf" srcId="{3196C0A8-6492-439D-98DC-09E39B01B18C}" destId="{C2ADBE2B-6B90-48BC-97A3-B0B98A7600E0}" srcOrd="0" destOrd="0" presId="urn:microsoft.com/office/officeart/2005/8/layout/hierarchy3"/>
    <dgm:cxn modelId="{4B5113DD-B07B-4AD8-823A-A2574B1563B4}" srcId="{E7EF245E-AFF0-4853-81FF-795CBA92298D}" destId="{C3174515-65A9-4797-A92F-4E01A9273C8D}" srcOrd="1" destOrd="0" parTransId="{CF91BFEA-2A13-44F6-97C4-0A3D231AE1DF}" sibTransId="{01E50707-A97D-4A18-88F7-A84B37386F07}"/>
    <dgm:cxn modelId="{790230C1-632B-4070-A6EA-31078D90F53E}" type="presOf" srcId="{E46640B9-806A-422C-ACDF-03F4C47AB5FE}" destId="{BD91B1E3-FB97-43B2-B005-1CD4E629928F}" srcOrd="0" destOrd="0" presId="urn:microsoft.com/office/officeart/2005/8/layout/hierarchy3"/>
    <dgm:cxn modelId="{78CD6157-8B0F-4AB7-B60E-1B8A49451F88}" type="presParOf" srcId="{BB3524DD-1714-4E89-B4DD-07456E88EFCD}" destId="{37673444-1C0C-4373-8EDA-032C943B844C}" srcOrd="0" destOrd="0" presId="urn:microsoft.com/office/officeart/2005/8/layout/hierarchy3"/>
    <dgm:cxn modelId="{33EA4347-0CBF-49C6-B53A-54F5432F977F}" type="presParOf" srcId="{37673444-1C0C-4373-8EDA-032C943B844C}" destId="{94660A5A-5028-4F32-AFBC-E7BAEC3EB3F7}" srcOrd="0" destOrd="0" presId="urn:microsoft.com/office/officeart/2005/8/layout/hierarchy3"/>
    <dgm:cxn modelId="{27217080-0FC0-4F2F-8A08-BA614B26956B}" type="presParOf" srcId="{94660A5A-5028-4F32-AFBC-E7BAEC3EB3F7}" destId="{67EE781B-4154-4534-BF43-006688B8D19A}" srcOrd="0" destOrd="0" presId="urn:microsoft.com/office/officeart/2005/8/layout/hierarchy3"/>
    <dgm:cxn modelId="{1070C0AC-C555-4FB7-B3B7-5F6DB200BD9E}" type="presParOf" srcId="{94660A5A-5028-4F32-AFBC-E7BAEC3EB3F7}" destId="{1E0FA918-DDAA-4C37-95B8-7B824AB2FBEA}" srcOrd="1" destOrd="0" presId="urn:microsoft.com/office/officeart/2005/8/layout/hierarchy3"/>
    <dgm:cxn modelId="{5FBC061C-E09D-4B8F-B909-E740764EB50E}" type="presParOf" srcId="{37673444-1C0C-4373-8EDA-032C943B844C}" destId="{C65F8A89-6668-4F74-A603-E23BD81A4F32}" srcOrd="1" destOrd="0" presId="urn:microsoft.com/office/officeart/2005/8/layout/hierarchy3"/>
    <dgm:cxn modelId="{28A82202-4D21-4E0E-816C-B03F60A9E802}" type="presParOf" srcId="{C65F8A89-6668-4F74-A603-E23BD81A4F32}" destId="{2EB0FBEC-8B6E-43EA-8CF1-4067EB827A7E}" srcOrd="0" destOrd="0" presId="urn:microsoft.com/office/officeart/2005/8/layout/hierarchy3"/>
    <dgm:cxn modelId="{EADC1229-EF43-4D03-8095-E3F0BBC0B3CF}" type="presParOf" srcId="{C65F8A89-6668-4F74-A603-E23BD81A4F32}" destId="{8BB23E41-7C84-4A35-85C2-FAE49EC76C48}" srcOrd="1" destOrd="0" presId="urn:microsoft.com/office/officeart/2005/8/layout/hierarchy3"/>
    <dgm:cxn modelId="{9D9F535F-83F8-4F65-A08D-3D60175B2DF2}" type="presParOf" srcId="{C65F8A89-6668-4F74-A603-E23BD81A4F32}" destId="{21A7A254-4791-4A53-A4B2-7DCD9FFCD3DF}" srcOrd="2" destOrd="0" presId="urn:microsoft.com/office/officeart/2005/8/layout/hierarchy3"/>
    <dgm:cxn modelId="{B4FFA6CC-FE42-40A2-B8FA-0849ADF3F6C7}" type="presParOf" srcId="{C65F8A89-6668-4F74-A603-E23BD81A4F32}" destId="{188636D8-6672-4D5F-AC45-C8BFF739D124}" srcOrd="3" destOrd="0" presId="urn:microsoft.com/office/officeart/2005/8/layout/hierarchy3"/>
    <dgm:cxn modelId="{D70E8680-4FBC-4072-A3F8-AFA60AA1384E}" type="presParOf" srcId="{BB3524DD-1714-4E89-B4DD-07456E88EFCD}" destId="{F6D7E174-CB66-414B-A460-40E5FF62A2D9}" srcOrd="1" destOrd="0" presId="urn:microsoft.com/office/officeart/2005/8/layout/hierarchy3"/>
    <dgm:cxn modelId="{BF14C99D-A78F-4DB1-AD55-8C580114555E}" type="presParOf" srcId="{F6D7E174-CB66-414B-A460-40E5FF62A2D9}" destId="{96E39A8D-A2BE-4361-9705-714258907616}" srcOrd="0" destOrd="0" presId="urn:microsoft.com/office/officeart/2005/8/layout/hierarchy3"/>
    <dgm:cxn modelId="{F2A8ED84-2EF0-4B79-AE63-2CE0A105095C}" type="presParOf" srcId="{96E39A8D-A2BE-4361-9705-714258907616}" destId="{C2ADBE2B-6B90-48BC-97A3-B0B98A7600E0}" srcOrd="0" destOrd="0" presId="urn:microsoft.com/office/officeart/2005/8/layout/hierarchy3"/>
    <dgm:cxn modelId="{87BC784C-2ED4-49CD-99E7-8E1583823ACF}" type="presParOf" srcId="{96E39A8D-A2BE-4361-9705-714258907616}" destId="{E190B95C-2604-4BD9-8344-3BB7AB3FE93B}" srcOrd="1" destOrd="0" presId="urn:microsoft.com/office/officeart/2005/8/layout/hierarchy3"/>
    <dgm:cxn modelId="{F4CE1209-3B79-45A0-AC0D-CFEB54A25BE0}" type="presParOf" srcId="{F6D7E174-CB66-414B-A460-40E5FF62A2D9}" destId="{CD273C77-10F8-4A4D-B146-610F1377DCB2}" srcOrd="1" destOrd="0" presId="urn:microsoft.com/office/officeart/2005/8/layout/hierarchy3"/>
    <dgm:cxn modelId="{11783B8F-2994-4560-A285-C57F3AFD4142}" type="presParOf" srcId="{CD273C77-10F8-4A4D-B146-610F1377DCB2}" destId="{2FA914F9-ED82-447E-8169-0FC82E40FD98}" srcOrd="0" destOrd="0" presId="urn:microsoft.com/office/officeart/2005/8/layout/hierarchy3"/>
    <dgm:cxn modelId="{1A51DD80-EFE9-4BAA-9384-65D059085816}" type="presParOf" srcId="{CD273C77-10F8-4A4D-B146-610F1377DCB2}" destId="{BD91B1E3-FB97-43B2-B005-1CD4E629928F}" srcOrd="1" destOrd="0" presId="urn:microsoft.com/office/officeart/2005/8/layout/hierarchy3"/>
    <dgm:cxn modelId="{C6E12DFD-93CC-406B-9523-4F267285D128}" type="presParOf" srcId="{CD273C77-10F8-4A4D-B146-610F1377DCB2}" destId="{B1376154-2555-4D4E-9528-0A6D3C1CAD2E}" srcOrd="2" destOrd="0" presId="urn:microsoft.com/office/officeart/2005/8/layout/hierarchy3"/>
    <dgm:cxn modelId="{85A80651-40BE-4FFC-BFB2-FB16D53384C2}" type="presParOf" srcId="{CD273C77-10F8-4A4D-B146-610F1377DCB2}" destId="{25AB66B6-ED27-40FC-B7EC-C115BF3422F2}"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1990521-A913-452D-BF96-524522CD36E8}"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tr-TR"/>
        </a:p>
      </dgm:t>
    </dgm:pt>
    <dgm:pt modelId="{542A8142-6596-48CF-BC74-E7DA7334FA29}">
      <dgm:prSet phldrT="[Metin]"/>
      <dgm:spPr/>
      <dgm:t>
        <a:bodyPr/>
        <a:lstStyle/>
        <a:p>
          <a:r>
            <a:rPr lang="tr-TR" dirty="0" smtClean="0"/>
            <a:t>İvazlı Hukuki İşlemler</a:t>
          </a:r>
          <a:endParaRPr lang="tr-TR" dirty="0"/>
        </a:p>
      </dgm:t>
    </dgm:pt>
    <dgm:pt modelId="{F3C17BAA-6FFD-42ED-97DA-0B5FC9328DB8}" type="parTrans" cxnId="{71B6F1B1-FF8B-4CA3-B602-91EF706E92A2}">
      <dgm:prSet/>
      <dgm:spPr/>
      <dgm:t>
        <a:bodyPr/>
        <a:lstStyle/>
        <a:p>
          <a:endParaRPr lang="tr-TR"/>
        </a:p>
      </dgm:t>
    </dgm:pt>
    <dgm:pt modelId="{79BFC415-E029-4972-BE2F-368B878F33AF}" type="sibTrans" cxnId="{71B6F1B1-FF8B-4CA3-B602-91EF706E92A2}">
      <dgm:prSet/>
      <dgm:spPr/>
      <dgm:t>
        <a:bodyPr/>
        <a:lstStyle/>
        <a:p>
          <a:endParaRPr lang="tr-TR"/>
        </a:p>
      </dgm:t>
    </dgm:pt>
    <dgm:pt modelId="{94B3DCFD-8BD6-459E-B6A4-A24FA4D33A5B}">
      <dgm:prSet phldrT="[Metin]"/>
      <dgm:spPr/>
      <dgm:t>
        <a:bodyPr/>
        <a:lstStyle/>
        <a:p>
          <a:r>
            <a:rPr lang="tr-TR" dirty="0" smtClean="0"/>
            <a:t>Yapılan hukuki işlem neticesinde üstlenilen bir borç vardır. </a:t>
          </a:r>
          <a:endParaRPr lang="tr-TR" dirty="0"/>
        </a:p>
      </dgm:t>
    </dgm:pt>
    <dgm:pt modelId="{D1C5A8BE-FAEE-4447-A1FF-123D0E5D664B}" type="parTrans" cxnId="{02D34E6B-F9D0-452C-905F-77A578C4A612}">
      <dgm:prSet/>
      <dgm:spPr/>
      <dgm:t>
        <a:bodyPr/>
        <a:lstStyle/>
        <a:p>
          <a:endParaRPr lang="tr-TR"/>
        </a:p>
      </dgm:t>
    </dgm:pt>
    <dgm:pt modelId="{7C64E11B-CA7A-4B0D-BE24-7C1DC8E4ABA0}" type="sibTrans" cxnId="{02D34E6B-F9D0-452C-905F-77A578C4A612}">
      <dgm:prSet/>
      <dgm:spPr/>
      <dgm:t>
        <a:bodyPr/>
        <a:lstStyle/>
        <a:p>
          <a:endParaRPr lang="tr-TR"/>
        </a:p>
      </dgm:t>
    </dgm:pt>
    <dgm:pt modelId="{C40B8D1E-9C70-4A41-9E4D-AD2464F3EAB0}">
      <dgm:prSet phldrT="[Metin]"/>
      <dgm:spPr/>
      <dgm:t>
        <a:bodyPr/>
        <a:lstStyle/>
        <a:p>
          <a:r>
            <a:rPr lang="tr-TR" dirty="0" smtClean="0"/>
            <a:t>Satış sözleşmesi</a:t>
          </a:r>
          <a:endParaRPr lang="tr-TR" dirty="0"/>
        </a:p>
      </dgm:t>
    </dgm:pt>
    <dgm:pt modelId="{72EF7C73-27AF-4800-AC3E-5F2EF46AEA09}" type="parTrans" cxnId="{12C1C4CA-8A6E-4AFE-81A8-E6832689C0FA}">
      <dgm:prSet/>
      <dgm:spPr/>
      <dgm:t>
        <a:bodyPr/>
        <a:lstStyle/>
        <a:p>
          <a:endParaRPr lang="tr-TR"/>
        </a:p>
      </dgm:t>
    </dgm:pt>
    <dgm:pt modelId="{7612A1F6-F2AC-4FF0-AF57-37D491DC6F80}" type="sibTrans" cxnId="{12C1C4CA-8A6E-4AFE-81A8-E6832689C0FA}">
      <dgm:prSet/>
      <dgm:spPr/>
      <dgm:t>
        <a:bodyPr/>
        <a:lstStyle/>
        <a:p>
          <a:endParaRPr lang="tr-TR"/>
        </a:p>
      </dgm:t>
    </dgm:pt>
    <dgm:pt modelId="{35903A85-197C-4A20-965F-F8CF7ABD2BF9}">
      <dgm:prSet phldrT="[Metin]"/>
      <dgm:spPr/>
      <dgm:t>
        <a:bodyPr/>
        <a:lstStyle/>
        <a:p>
          <a:r>
            <a:rPr lang="tr-TR" dirty="0" smtClean="0"/>
            <a:t>İvazsız Hukuki İşlemler</a:t>
          </a:r>
          <a:endParaRPr lang="tr-TR" dirty="0"/>
        </a:p>
      </dgm:t>
    </dgm:pt>
    <dgm:pt modelId="{403199AF-2688-4753-B642-26043746F4B1}" type="parTrans" cxnId="{CDE22D89-6B92-44B4-BAC6-D356FEE98909}">
      <dgm:prSet/>
      <dgm:spPr/>
      <dgm:t>
        <a:bodyPr/>
        <a:lstStyle/>
        <a:p>
          <a:endParaRPr lang="tr-TR"/>
        </a:p>
      </dgm:t>
    </dgm:pt>
    <dgm:pt modelId="{97CBF50C-8D11-43FA-A674-468A40F03743}" type="sibTrans" cxnId="{CDE22D89-6B92-44B4-BAC6-D356FEE98909}">
      <dgm:prSet/>
      <dgm:spPr/>
      <dgm:t>
        <a:bodyPr/>
        <a:lstStyle/>
        <a:p>
          <a:endParaRPr lang="tr-TR"/>
        </a:p>
      </dgm:t>
    </dgm:pt>
    <dgm:pt modelId="{CC072394-E9B8-4BEF-A161-BE75BF1E84BD}">
      <dgm:prSet phldrT="[Metin]"/>
      <dgm:spPr/>
      <dgm:t>
        <a:bodyPr/>
        <a:lstStyle/>
        <a:p>
          <a:r>
            <a:rPr lang="tr-TR" dirty="0" smtClean="0"/>
            <a:t>Hukuki işlem karşılık olmaksızın yapılmıştır. </a:t>
          </a:r>
          <a:endParaRPr lang="tr-TR" dirty="0"/>
        </a:p>
      </dgm:t>
    </dgm:pt>
    <dgm:pt modelId="{7B47BC36-59BE-41BF-A5E9-19DDDBF61E50}" type="parTrans" cxnId="{C76486CE-65FA-4F27-9F56-6010C88031C4}">
      <dgm:prSet/>
      <dgm:spPr/>
      <dgm:t>
        <a:bodyPr/>
        <a:lstStyle/>
        <a:p>
          <a:endParaRPr lang="tr-TR"/>
        </a:p>
      </dgm:t>
    </dgm:pt>
    <dgm:pt modelId="{1AAFBE03-4BA6-4347-A428-BEF1466C0B5A}" type="sibTrans" cxnId="{C76486CE-65FA-4F27-9F56-6010C88031C4}">
      <dgm:prSet/>
      <dgm:spPr/>
      <dgm:t>
        <a:bodyPr/>
        <a:lstStyle/>
        <a:p>
          <a:endParaRPr lang="tr-TR"/>
        </a:p>
      </dgm:t>
    </dgm:pt>
    <dgm:pt modelId="{E5B28D84-05D0-427A-BA54-4A80E1989CE4}">
      <dgm:prSet phldrT="[Metin]"/>
      <dgm:spPr/>
      <dgm:t>
        <a:bodyPr/>
        <a:lstStyle/>
        <a:p>
          <a:r>
            <a:rPr lang="tr-TR" dirty="0" smtClean="0"/>
            <a:t>Bağış</a:t>
          </a:r>
          <a:endParaRPr lang="tr-TR" dirty="0"/>
        </a:p>
      </dgm:t>
    </dgm:pt>
    <dgm:pt modelId="{6FF17718-316E-4334-9996-A949082F2444}" type="parTrans" cxnId="{C23C688E-0062-480C-A20F-8784069D1395}">
      <dgm:prSet/>
      <dgm:spPr/>
      <dgm:t>
        <a:bodyPr/>
        <a:lstStyle/>
        <a:p>
          <a:endParaRPr lang="tr-TR"/>
        </a:p>
      </dgm:t>
    </dgm:pt>
    <dgm:pt modelId="{BF144F5F-47E8-4E50-9B48-95154CFC8693}" type="sibTrans" cxnId="{C23C688E-0062-480C-A20F-8784069D1395}">
      <dgm:prSet/>
      <dgm:spPr/>
      <dgm:t>
        <a:bodyPr/>
        <a:lstStyle/>
        <a:p>
          <a:endParaRPr lang="tr-TR"/>
        </a:p>
      </dgm:t>
    </dgm:pt>
    <dgm:pt modelId="{61EAA118-C95D-49F2-817E-1A0E9B40BACA}" type="pres">
      <dgm:prSet presAssocID="{E1990521-A913-452D-BF96-524522CD36E8}" presName="diagram" presStyleCnt="0">
        <dgm:presLayoutVars>
          <dgm:chPref val="1"/>
          <dgm:dir/>
          <dgm:animOne val="branch"/>
          <dgm:animLvl val="lvl"/>
          <dgm:resizeHandles/>
        </dgm:presLayoutVars>
      </dgm:prSet>
      <dgm:spPr/>
      <dgm:t>
        <a:bodyPr/>
        <a:lstStyle/>
        <a:p>
          <a:endParaRPr lang="tr-TR"/>
        </a:p>
      </dgm:t>
    </dgm:pt>
    <dgm:pt modelId="{2DDFD9FD-47D0-414C-99D1-9FF45C176EC6}" type="pres">
      <dgm:prSet presAssocID="{542A8142-6596-48CF-BC74-E7DA7334FA29}" presName="root" presStyleCnt="0"/>
      <dgm:spPr/>
    </dgm:pt>
    <dgm:pt modelId="{EA13768A-01EA-4FF1-AD98-5558B6C738AE}" type="pres">
      <dgm:prSet presAssocID="{542A8142-6596-48CF-BC74-E7DA7334FA29}" presName="rootComposite" presStyleCnt="0"/>
      <dgm:spPr/>
    </dgm:pt>
    <dgm:pt modelId="{362269F2-0B90-4482-B670-597EF3C392E6}" type="pres">
      <dgm:prSet presAssocID="{542A8142-6596-48CF-BC74-E7DA7334FA29}" presName="rootText" presStyleLbl="node1" presStyleIdx="0" presStyleCnt="2"/>
      <dgm:spPr/>
      <dgm:t>
        <a:bodyPr/>
        <a:lstStyle/>
        <a:p>
          <a:endParaRPr lang="tr-TR"/>
        </a:p>
      </dgm:t>
    </dgm:pt>
    <dgm:pt modelId="{69E66DFA-EF13-4E12-851B-945394B93CA7}" type="pres">
      <dgm:prSet presAssocID="{542A8142-6596-48CF-BC74-E7DA7334FA29}" presName="rootConnector" presStyleLbl="node1" presStyleIdx="0" presStyleCnt="2"/>
      <dgm:spPr/>
      <dgm:t>
        <a:bodyPr/>
        <a:lstStyle/>
        <a:p>
          <a:endParaRPr lang="tr-TR"/>
        </a:p>
      </dgm:t>
    </dgm:pt>
    <dgm:pt modelId="{C958558B-FF74-4491-9035-603334102863}" type="pres">
      <dgm:prSet presAssocID="{542A8142-6596-48CF-BC74-E7DA7334FA29}" presName="childShape" presStyleCnt="0"/>
      <dgm:spPr/>
    </dgm:pt>
    <dgm:pt modelId="{D0042F42-F302-4A56-B4DB-5E0AC2A36407}" type="pres">
      <dgm:prSet presAssocID="{D1C5A8BE-FAEE-4447-A1FF-123D0E5D664B}" presName="Name13" presStyleLbl="parChTrans1D2" presStyleIdx="0" presStyleCnt="4"/>
      <dgm:spPr/>
      <dgm:t>
        <a:bodyPr/>
        <a:lstStyle/>
        <a:p>
          <a:endParaRPr lang="tr-TR"/>
        </a:p>
      </dgm:t>
    </dgm:pt>
    <dgm:pt modelId="{26B99E3E-6AC5-427A-B17A-0FE0A1305B9C}" type="pres">
      <dgm:prSet presAssocID="{94B3DCFD-8BD6-459E-B6A4-A24FA4D33A5B}" presName="childText" presStyleLbl="bgAcc1" presStyleIdx="0" presStyleCnt="4">
        <dgm:presLayoutVars>
          <dgm:bulletEnabled val="1"/>
        </dgm:presLayoutVars>
      </dgm:prSet>
      <dgm:spPr/>
      <dgm:t>
        <a:bodyPr/>
        <a:lstStyle/>
        <a:p>
          <a:endParaRPr lang="tr-TR"/>
        </a:p>
      </dgm:t>
    </dgm:pt>
    <dgm:pt modelId="{26FF1D60-0630-4AE3-8A8A-9C17D12413C0}" type="pres">
      <dgm:prSet presAssocID="{72EF7C73-27AF-4800-AC3E-5F2EF46AEA09}" presName="Name13" presStyleLbl="parChTrans1D2" presStyleIdx="1" presStyleCnt="4"/>
      <dgm:spPr/>
      <dgm:t>
        <a:bodyPr/>
        <a:lstStyle/>
        <a:p>
          <a:endParaRPr lang="tr-TR"/>
        </a:p>
      </dgm:t>
    </dgm:pt>
    <dgm:pt modelId="{34ED2377-07A3-4E63-BFDC-C52DA7BEAECC}" type="pres">
      <dgm:prSet presAssocID="{C40B8D1E-9C70-4A41-9E4D-AD2464F3EAB0}" presName="childText" presStyleLbl="bgAcc1" presStyleIdx="1" presStyleCnt="4">
        <dgm:presLayoutVars>
          <dgm:bulletEnabled val="1"/>
        </dgm:presLayoutVars>
      </dgm:prSet>
      <dgm:spPr/>
      <dgm:t>
        <a:bodyPr/>
        <a:lstStyle/>
        <a:p>
          <a:endParaRPr lang="tr-TR"/>
        </a:p>
      </dgm:t>
    </dgm:pt>
    <dgm:pt modelId="{3B2ABDD3-C27D-4879-A294-F5CD45032837}" type="pres">
      <dgm:prSet presAssocID="{35903A85-197C-4A20-965F-F8CF7ABD2BF9}" presName="root" presStyleCnt="0"/>
      <dgm:spPr/>
    </dgm:pt>
    <dgm:pt modelId="{DEC9DA7A-4369-48C2-9D26-2E87AC802551}" type="pres">
      <dgm:prSet presAssocID="{35903A85-197C-4A20-965F-F8CF7ABD2BF9}" presName="rootComposite" presStyleCnt="0"/>
      <dgm:spPr/>
    </dgm:pt>
    <dgm:pt modelId="{36B0B92A-5EF8-4F33-A7AA-709AF513048F}" type="pres">
      <dgm:prSet presAssocID="{35903A85-197C-4A20-965F-F8CF7ABD2BF9}" presName="rootText" presStyleLbl="node1" presStyleIdx="1" presStyleCnt="2"/>
      <dgm:spPr/>
      <dgm:t>
        <a:bodyPr/>
        <a:lstStyle/>
        <a:p>
          <a:endParaRPr lang="tr-TR"/>
        </a:p>
      </dgm:t>
    </dgm:pt>
    <dgm:pt modelId="{54844EBB-1C7A-4F42-9643-F88A270AA6CE}" type="pres">
      <dgm:prSet presAssocID="{35903A85-197C-4A20-965F-F8CF7ABD2BF9}" presName="rootConnector" presStyleLbl="node1" presStyleIdx="1" presStyleCnt="2"/>
      <dgm:spPr/>
      <dgm:t>
        <a:bodyPr/>
        <a:lstStyle/>
        <a:p>
          <a:endParaRPr lang="tr-TR"/>
        </a:p>
      </dgm:t>
    </dgm:pt>
    <dgm:pt modelId="{280F1F73-B49A-4DC2-AAF3-FE65E4096243}" type="pres">
      <dgm:prSet presAssocID="{35903A85-197C-4A20-965F-F8CF7ABD2BF9}" presName="childShape" presStyleCnt="0"/>
      <dgm:spPr/>
    </dgm:pt>
    <dgm:pt modelId="{1ED34781-B39A-40D0-BD87-E100F5C99E45}" type="pres">
      <dgm:prSet presAssocID="{7B47BC36-59BE-41BF-A5E9-19DDDBF61E50}" presName="Name13" presStyleLbl="parChTrans1D2" presStyleIdx="2" presStyleCnt="4"/>
      <dgm:spPr/>
      <dgm:t>
        <a:bodyPr/>
        <a:lstStyle/>
        <a:p>
          <a:endParaRPr lang="tr-TR"/>
        </a:p>
      </dgm:t>
    </dgm:pt>
    <dgm:pt modelId="{3A162A1F-D6F9-4C93-937E-3A5900954205}" type="pres">
      <dgm:prSet presAssocID="{CC072394-E9B8-4BEF-A161-BE75BF1E84BD}" presName="childText" presStyleLbl="bgAcc1" presStyleIdx="2" presStyleCnt="4">
        <dgm:presLayoutVars>
          <dgm:bulletEnabled val="1"/>
        </dgm:presLayoutVars>
      </dgm:prSet>
      <dgm:spPr/>
      <dgm:t>
        <a:bodyPr/>
        <a:lstStyle/>
        <a:p>
          <a:endParaRPr lang="tr-TR"/>
        </a:p>
      </dgm:t>
    </dgm:pt>
    <dgm:pt modelId="{FC051D43-6C84-4329-BBB7-B8DC6A6DCD9A}" type="pres">
      <dgm:prSet presAssocID="{6FF17718-316E-4334-9996-A949082F2444}" presName="Name13" presStyleLbl="parChTrans1D2" presStyleIdx="3" presStyleCnt="4"/>
      <dgm:spPr/>
      <dgm:t>
        <a:bodyPr/>
        <a:lstStyle/>
        <a:p>
          <a:endParaRPr lang="tr-TR"/>
        </a:p>
      </dgm:t>
    </dgm:pt>
    <dgm:pt modelId="{701A2E33-A0DF-4D79-96C1-F59F04D83ED1}" type="pres">
      <dgm:prSet presAssocID="{E5B28D84-05D0-427A-BA54-4A80E1989CE4}" presName="childText" presStyleLbl="bgAcc1" presStyleIdx="3" presStyleCnt="4">
        <dgm:presLayoutVars>
          <dgm:bulletEnabled val="1"/>
        </dgm:presLayoutVars>
      </dgm:prSet>
      <dgm:spPr/>
      <dgm:t>
        <a:bodyPr/>
        <a:lstStyle/>
        <a:p>
          <a:endParaRPr lang="tr-TR"/>
        </a:p>
      </dgm:t>
    </dgm:pt>
  </dgm:ptLst>
  <dgm:cxnLst>
    <dgm:cxn modelId="{63084680-2DA2-4FF8-B845-420FFEDA1375}" type="presOf" srcId="{542A8142-6596-48CF-BC74-E7DA7334FA29}" destId="{362269F2-0B90-4482-B670-597EF3C392E6}" srcOrd="0" destOrd="0" presId="urn:microsoft.com/office/officeart/2005/8/layout/hierarchy3"/>
    <dgm:cxn modelId="{F68530CA-1EA6-486E-90DC-D5A355EF3B79}" type="presOf" srcId="{7B47BC36-59BE-41BF-A5E9-19DDDBF61E50}" destId="{1ED34781-B39A-40D0-BD87-E100F5C99E45}" srcOrd="0" destOrd="0" presId="urn:microsoft.com/office/officeart/2005/8/layout/hierarchy3"/>
    <dgm:cxn modelId="{8486BA4F-7D0F-4FF9-9FEB-FFAA7099238D}" type="presOf" srcId="{94B3DCFD-8BD6-459E-B6A4-A24FA4D33A5B}" destId="{26B99E3E-6AC5-427A-B17A-0FE0A1305B9C}" srcOrd="0" destOrd="0" presId="urn:microsoft.com/office/officeart/2005/8/layout/hierarchy3"/>
    <dgm:cxn modelId="{02D34E6B-F9D0-452C-905F-77A578C4A612}" srcId="{542A8142-6596-48CF-BC74-E7DA7334FA29}" destId="{94B3DCFD-8BD6-459E-B6A4-A24FA4D33A5B}" srcOrd="0" destOrd="0" parTransId="{D1C5A8BE-FAEE-4447-A1FF-123D0E5D664B}" sibTransId="{7C64E11B-CA7A-4B0D-BE24-7C1DC8E4ABA0}"/>
    <dgm:cxn modelId="{7E28D21C-BFAB-4D73-B878-F696CE518C4A}" type="presOf" srcId="{35903A85-197C-4A20-965F-F8CF7ABD2BF9}" destId="{54844EBB-1C7A-4F42-9643-F88A270AA6CE}" srcOrd="1" destOrd="0" presId="urn:microsoft.com/office/officeart/2005/8/layout/hierarchy3"/>
    <dgm:cxn modelId="{12C1C4CA-8A6E-4AFE-81A8-E6832689C0FA}" srcId="{542A8142-6596-48CF-BC74-E7DA7334FA29}" destId="{C40B8D1E-9C70-4A41-9E4D-AD2464F3EAB0}" srcOrd="1" destOrd="0" parTransId="{72EF7C73-27AF-4800-AC3E-5F2EF46AEA09}" sibTransId="{7612A1F6-F2AC-4FF0-AF57-37D491DC6F80}"/>
    <dgm:cxn modelId="{137642D0-429A-45A2-B39B-9C49866D7F79}" type="presOf" srcId="{542A8142-6596-48CF-BC74-E7DA7334FA29}" destId="{69E66DFA-EF13-4E12-851B-945394B93CA7}" srcOrd="1" destOrd="0" presId="urn:microsoft.com/office/officeart/2005/8/layout/hierarchy3"/>
    <dgm:cxn modelId="{28E22DFB-DBBE-4010-BA5F-A25F14C96EC0}" type="presOf" srcId="{72EF7C73-27AF-4800-AC3E-5F2EF46AEA09}" destId="{26FF1D60-0630-4AE3-8A8A-9C17D12413C0}" srcOrd="0" destOrd="0" presId="urn:microsoft.com/office/officeart/2005/8/layout/hierarchy3"/>
    <dgm:cxn modelId="{8EAE48D5-3776-45C2-9A1A-457D1881DCAF}" type="presOf" srcId="{6FF17718-316E-4334-9996-A949082F2444}" destId="{FC051D43-6C84-4329-BBB7-B8DC6A6DCD9A}" srcOrd="0" destOrd="0" presId="urn:microsoft.com/office/officeart/2005/8/layout/hierarchy3"/>
    <dgm:cxn modelId="{3D8A2D85-89AF-4B0D-AD50-12FD1FDD1F3A}" type="presOf" srcId="{D1C5A8BE-FAEE-4447-A1FF-123D0E5D664B}" destId="{D0042F42-F302-4A56-B4DB-5E0AC2A36407}" srcOrd="0" destOrd="0" presId="urn:microsoft.com/office/officeart/2005/8/layout/hierarchy3"/>
    <dgm:cxn modelId="{2D266632-0733-4BDF-AB6D-82F1399B4DDB}" type="presOf" srcId="{C40B8D1E-9C70-4A41-9E4D-AD2464F3EAB0}" destId="{34ED2377-07A3-4E63-BFDC-C52DA7BEAECC}" srcOrd="0" destOrd="0" presId="urn:microsoft.com/office/officeart/2005/8/layout/hierarchy3"/>
    <dgm:cxn modelId="{A36374E1-33F0-4B16-A8B5-0F42188AC8BA}" type="presOf" srcId="{CC072394-E9B8-4BEF-A161-BE75BF1E84BD}" destId="{3A162A1F-D6F9-4C93-937E-3A5900954205}" srcOrd="0" destOrd="0" presId="urn:microsoft.com/office/officeart/2005/8/layout/hierarchy3"/>
    <dgm:cxn modelId="{71B6F1B1-FF8B-4CA3-B602-91EF706E92A2}" srcId="{E1990521-A913-452D-BF96-524522CD36E8}" destId="{542A8142-6596-48CF-BC74-E7DA7334FA29}" srcOrd="0" destOrd="0" parTransId="{F3C17BAA-6FFD-42ED-97DA-0B5FC9328DB8}" sibTransId="{79BFC415-E029-4972-BE2F-368B878F33AF}"/>
    <dgm:cxn modelId="{C76486CE-65FA-4F27-9F56-6010C88031C4}" srcId="{35903A85-197C-4A20-965F-F8CF7ABD2BF9}" destId="{CC072394-E9B8-4BEF-A161-BE75BF1E84BD}" srcOrd="0" destOrd="0" parTransId="{7B47BC36-59BE-41BF-A5E9-19DDDBF61E50}" sibTransId="{1AAFBE03-4BA6-4347-A428-BEF1466C0B5A}"/>
    <dgm:cxn modelId="{A73C90AF-312F-44A1-9339-3970F039B6A7}" type="presOf" srcId="{E1990521-A913-452D-BF96-524522CD36E8}" destId="{61EAA118-C95D-49F2-817E-1A0E9B40BACA}" srcOrd="0" destOrd="0" presId="urn:microsoft.com/office/officeart/2005/8/layout/hierarchy3"/>
    <dgm:cxn modelId="{9C4C157B-D4CD-414B-91F8-CAC3158820D5}" type="presOf" srcId="{35903A85-197C-4A20-965F-F8CF7ABD2BF9}" destId="{36B0B92A-5EF8-4F33-A7AA-709AF513048F}" srcOrd="0" destOrd="0" presId="urn:microsoft.com/office/officeart/2005/8/layout/hierarchy3"/>
    <dgm:cxn modelId="{C23C688E-0062-480C-A20F-8784069D1395}" srcId="{35903A85-197C-4A20-965F-F8CF7ABD2BF9}" destId="{E5B28D84-05D0-427A-BA54-4A80E1989CE4}" srcOrd="1" destOrd="0" parTransId="{6FF17718-316E-4334-9996-A949082F2444}" sibTransId="{BF144F5F-47E8-4E50-9B48-95154CFC8693}"/>
    <dgm:cxn modelId="{CF2EB010-7C8A-42DB-BFA0-98EA5763E3F6}" type="presOf" srcId="{E5B28D84-05D0-427A-BA54-4A80E1989CE4}" destId="{701A2E33-A0DF-4D79-96C1-F59F04D83ED1}" srcOrd="0" destOrd="0" presId="urn:microsoft.com/office/officeart/2005/8/layout/hierarchy3"/>
    <dgm:cxn modelId="{CDE22D89-6B92-44B4-BAC6-D356FEE98909}" srcId="{E1990521-A913-452D-BF96-524522CD36E8}" destId="{35903A85-197C-4A20-965F-F8CF7ABD2BF9}" srcOrd="1" destOrd="0" parTransId="{403199AF-2688-4753-B642-26043746F4B1}" sibTransId="{97CBF50C-8D11-43FA-A674-468A40F03743}"/>
    <dgm:cxn modelId="{144B7934-3BB7-4A37-BB28-4170D8F7D976}" type="presParOf" srcId="{61EAA118-C95D-49F2-817E-1A0E9B40BACA}" destId="{2DDFD9FD-47D0-414C-99D1-9FF45C176EC6}" srcOrd="0" destOrd="0" presId="urn:microsoft.com/office/officeart/2005/8/layout/hierarchy3"/>
    <dgm:cxn modelId="{5543B44F-5590-4DE5-94CF-DB97112F923C}" type="presParOf" srcId="{2DDFD9FD-47D0-414C-99D1-9FF45C176EC6}" destId="{EA13768A-01EA-4FF1-AD98-5558B6C738AE}" srcOrd="0" destOrd="0" presId="urn:microsoft.com/office/officeart/2005/8/layout/hierarchy3"/>
    <dgm:cxn modelId="{9A3D86EF-18F8-4428-9B3E-D23AF02F2A3D}" type="presParOf" srcId="{EA13768A-01EA-4FF1-AD98-5558B6C738AE}" destId="{362269F2-0B90-4482-B670-597EF3C392E6}" srcOrd="0" destOrd="0" presId="urn:microsoft.com/office/officeart/2005/8/layout/hierarchy3"/>
    <dgm:cxn modelId="{6D2951C8-0C50-4453-8517-31F4B991A328}" type="presParOf" srcId="{EA13768A-01EA-4FF1-AD98-5558B6C738AE}" destId="{69E66DFA-EF13-4E12-851B-945394B93CA7}" srcOrd="1" destOrd="0" presId="urn:microsoft.com/office/officeart/2005/8/layout/hierarchy3"/>
    <dgm:cxn modelId="{C63AFCED-DB4F-4B14-A9DB-24550819F2A7}" type="presParOf" srcId="{2DDFD9FD-47D0-414C-99D1-9FF45C176EC6}" destId="{C958558B-FF74-4491-9035-603334102863}" srcOrd="1" destOrd="0" presId="urn:microsoft.com/office/officeart/2005/8/layout/hierarchy3"/>
    <dgm:cxn modelId="{4307BA13-D694-467E-9DD7-590DEC6ED377}" type="presParOf" srcId="{C958558B-FF74-4491-9035-603334102863}" destId="{D0042F42-F302-4A56-B4DB-5E0AC2A36407}" srcOrd="0" destOrd="0" presId="urn:microsoft.com/office/officeart/2005/8/layout/hierarchy3"/>
    <dgm:cxn modelId="{FE8A5334-2ED5-41E0-93AD-8C37289A4564}" type="presParOf" srcId="{C958558B-FF74-4491-9035-603334102863}" destId="{26B99E3E-6AC5-427A-B17A-0FE0A1305B9C}" srcOrd="1" destOrd="0" presId="urn:microsoft.com/office/officeart/2005/8/layout/hierarchy3"/>
    <dgm:cxn modelId="{0CE232C3-D2B5-4665-BAEB-DF00E7FC154E}" type="presParOf" srcId="{C958558B-FF74-4491-9035-603334102863}" destId="{26FF1D60-0630-4AE3-8A8A-9C17D12413C0}" srcOrd="2" destOrd="0" presId="urn:microsoft.com/office/officeart/2005/8/layout/hierarchy3"/>
    <dgm:cxn modelId="{4BAD35B4-543C-40BD-9FA5-C27C1E6DE79E}" type="presParOf" srcId="{C958558B-FF74-4491-9035-603334102863}" destId="{34ED2377-07A3-4E63-BFDC-C52DA7BEAECC}" srcOrd="3" destOrd="0" presId="urn:microsoft.com/office/officeart/2005/8/layout/hierarchy3"/>
    <dgm:cxn modelId="{F81BC260-F2E9-4290-AF3B-7F6BB70F792A}" type="presParOf" srcId="{61EAA118-C95D-49F2-817E-1A0E9B40BACA}" destId="{3B2ABDD3-C27D-4879-A294-F5CD45032837}" srcOrd="1" destOrd="0" presId="urn:microsoft.com/office/officeart/2005/8/layout/hierarchy3"/>
    <dgm:cxn modelId="{E2AE5648-A9E7-453F-9A09-7D42E2285DE2}" type="presParOf" srcId="{3B2ABDD3-C27D-4879-A294-F5CD45032837}" destId="{DEC9DA7A-4369-48C2-9D26-2E87AC802551}" srcOrd="0" destOrd="0" presId="urn:microsoft.com/office/officeart/2005/8/layout/hierarchy3"/>
    <dgm:cxn modelId="{81478BEF-5DD6-49BF-AA9C-DD1B89BDD43B}" type="presParOf" srcId="{DEC9DA7A-4369-48C2-9D26-2E87AC802551}" destId="{36B0B92A-5EF8-4F33-A7AA-709AF513048F}" srcOrd="0" destOrd="0" presId="urn:microsoft.com/office/officeart/2005/8/layout/hierarchy3"/>
    <dgm:cxn modelId="{A2F12F80-971E-43F7-A860-192B76A9FBFB}" type="presParOf" srcId="{DEC9DA7A-4369-48C2-9D26-2E87AC802551}" destId="{54844EBB-1C7A-4F42-9643-F88A270AA6CE}" srcOrd="1" destOrd="0" presId="urn:microsoft.com/office/officeart/2005/8/layout/hierarchy3"/>
    <dgm:cxn modelId="{73FA38E2-1257-4B5F-AACB-4F82D53EBD7C}" type="presParOf" srcId="{3B2ABDD3-C27D-4879-A294-F5CD45032837}" destId="{280F1F73-B49A-4DC2-AAF3-FE65E4096243}" srcOrd="1" destOrd="0" presId="urn:microsoft.com/office/officeart/2005/8/layout/hierarchy3"/>
    <dgm:cxn modelId="{6AE4DF3C-8E79-455E-9DEB-075155AE140B}" type="presParOf" srcId="{280F1F73-B49A-4DC2-AAF3-FE65E4096243}" destId="{1ED34781-B39A-40D0-BD87-E100F5C99E45}" srcOrd="0" destOrd="0" presId="urn:microsoft.com/office/officeart/2005/8/layout/hierarchy3"/>
    <dgm:cxn modelId="{64271EBE-556A-4214-8ABD-D7140D14FCCA}" type="presParOf" srcId="{280F1F73-B49A-4DC2-AAF3-FE65E4096243}" destId="{3A162A1F-D6F9-4C93-937E-3A5900954205}" srcOrd="1" destOrd="0" presId="urn:microsoft.com/office/officeart/2005/8/layout/hierarchy3"/>
    <dgm:cxn modelId="{9F1FAC66-A81B-4922-B95E-35EA34F5C2EE}" type="presParOf" srcId="{280F1F73-B49A-4DC2-AAF3-FE65E4096243}" destId="{FC051D43-6C84-4329-BBB7-B8DC6A6DCD9A}" srcOrd="2" destOrd="0" presId="urn:microsoft.com/office/officeart/2005/8/layout/hierarchy3"/>
    <dgm:cxn modelId="{DC4FF1F5-DA6A-4433-AA8C-35BE41C70A9B}" type="presParOf" srcId="{280F1F73-B49A-4DC2-AAF3-FE65E4096243}" destId="{701A2E33-A0DF-4D79-96C1-F59F04D83ED1}"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FC5BE01-F730-4985-8767-73C4982732F0}"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tr-TR"/>
        </a:p>
      </dgm:t>
    </dgm:pt>
    <dgm:pt modelId="{302AD480-70B6-4BD3-9F6B-85C6716CD5D6}">
      <dgm:prSet phldrT="[Metin]"/>
      <dgm:spPr/>
      <dgm:t>
        <a:bodyPr/>
        <a:lstStyle/>
        <a:p>
          <a:r>
            <a:rPr lang="tr-TR" dirty="0" smtClean="0"/>
            <a:t>Taahhüt İşlemleri</a:t>
          </a:r>
          <a:endParaRPr lang="tr-TR" dirty="0"/>
        </a:p>
      </dgm:t>
    </dgm:pt>
    <dgm:pt modelId="{076FEE9B-6FF1-4E02-A31F-4B331D7EA069}" type="parTrans" cxnId="{FEC3E246-EB94-4C46-A7DA-6D83EA0DDDDF}">
      <dgm:prSet/>
      <dgm:spPr/>
      <dgm:t>
        <a:bodyPr/>
        <a:lstStyle/>
        <a:p>
          <a:endParaRPr lang="tr-TR"/>
        </a:p>
      </dgm:t>
    </dgm:pt>
    <dgm:pt modelId="{9AD76BC9-E2D6-426F-AB08-0C9602431F77}" type="sibTrans" cxnId="{FEC3E246-EB94-4C46-A7DA-6D83EA0DDDDF}">
      <dgm:prSet/>
      <dgm:spPr/>
      <dgm:t>
        <a:bodyPr/>
        <a:lstStyle/>
        <a:p>
          <a:endParaRPr lang="tr-TR"/>
        </a:p>
      </dgm:t>
    </dgm:pt>
    <dgm:pt modelId="{02F83653-8A0E-47ED-BC54-BB2E2F822D8E}">
      <dgm:prSet phldrT="[Metin]"/>
      <dgm:spPr/>
      <dgm:t>
        <a:bodyPr/>
        <a:lstStyle/>
        <a:p>
          <a:r>
            <a:rPr lang="tr-TR" dirty="0" smtClean="0"/>
            <a:t>Malvarlığının aktifinde etki yapmayan sadece pasifini etkileyen işlemlerdir.</a:t>
          </a:r>
          <a:endParaRPr lang="tr-TR" dirty="0"/>
        </a:p>
      </dgm:t>
    </dgm:pt>
    <dgm:pt modelId="{EFA2FAE6-2CB4-4F57-A6C9-35EA46E23B23}" type="parTrans" cxnId="{D5E7AD48-6965-4204-86EB-AE2099B3F5EB}">
      <dgm:prSet/>
      <dgm:spPr/>
      <dgm:t>
        <a:bodyPr/>
        <a:lstStyle/>
        <a:p>
          <a:endParaRPr lang="tr-TR"/>
        </a:p>
      </dgm:t>
    </dgm:pt>
    <dgm:pt modelId="{2A540186-29A6-4864-A1E4-0E0A95E744EA}" type="sibTrans" cxnId="{D5E7AD48-6965-4204-86EB-AE2099B3F5EB}">
      <dgm:prSet/>
      <dgm:spPr/>
      <dgm:t>
        <a:bodyPr/>
        <a:lstStyle/>
        <a:p>
          <a:endParaRPr lang="tr-TR"/>
        </a:p>
      </dgm:t>
    </dgm:pt>
    <dgm:pt modelId="{F4B46942-DC3B-4630-84ED-9154D55BE045}">
      <dgm:prSet phldrT="[Metin]"/>
      <dgm:spPr/>
      <dgm:t>
        <a:bodyPr/>
        <a:lstStyle/>
        <a:p>
          <a:r>
            <a:rPr lang="tr-TR" b="1" dirty="0" smtClean="0"/>
            <a:t>A</a:t>
          </a:r>
          <a:r>
            <a:rPr lang="tr-TR" dirty="0" smtClean="0"/>
            <a:t>, B’ye televizyon satmayı teklif etmiş ise </a:t>
          </a:r>
          <a:endParaRPr lang="tr-TR" dirty="0"/>
        </a:p>
      </dgm:t>
    </dgm:pt>
    <dgm:pt modelId="{A28C2897-7F9C-403A-811B-DE2088384B65}" type="parTrans" cxnId="{524B550D-9E19-4D36-A17A-26EC6870D970}">
      <dgm:prSet/>
      <dgm:spPr/>
      <dgm:t>
        <a:bodyPr/>
        <a:lstStyle/>
        <a:p>
          <a:endParaRPr lang="tr-TR"/>
        </a:p>
      </dgm:t>
    </dgm:pt>
    <dgm:pt modelId="{BC55F356-C9D8-484F-911C-95AC6AEDF2B9}" type="sibTrans" cxnId="{524B550D-9E19-4D36-A17A-26EC6870D970}">
      <dgm:prSet/>
      <dgm:spPr/>
      <dgm:t>
        <a:bodyPr/>
        <a:lstStyle/>
        <a:p>
          <a:endParaRPr lang="tr-TR"/>
        </a:p>
      </dgm:t>
    </dgm:pt>
    <dgm:pt modelId="{16CD3668-7107-40BF-8AA7-6D1933099272}">
      <dgm:prSet phldrT="[Metin]"/>
      <dgm:spPr/>
      <dgm:t>
        <a:bodyPr/>
        <a:lstStyle/>
        <a:p>
          <a:r>
            <a:rPr lang="tr-TR" dirty="0" smtClean="0"/>
            <a:t>Tasarruf İşlemleri</a:t>
          </a:r>
          <a:endParaRPr lang="tr-TR" dirty="0"/>
        </a:p>
      </dgm:t>
    </dgm:pt>
    <dgm:pt modelId="{78792361-AD32-4E8C-A09E-7F517A8DBC3F}" type="parTrans" cxnId="{EDF8F2D1-FE26-40F0-8AC3-0B707E3B0AA2}">
      <dgm:prSet/>
      <dgm:spPr/>
      <dgm:t>
        <a:bodyPr/>
        <a:lstStyle/>
        <a:p>
          <a:endParaRPr lang="tr-TR"/>
        </a:p>
      </dgm:t>
    </dgm:pt>
    <dgm:pt modelId="{9114955C-97D8-4DCC-9316-AE1A1BC23FCC}" type="sibTrans" cxnId="{EDF8F2D1-FE26-40F0-8AC3-0B707E3B0AA2}">
      <dgm:prSet/>
      <dgm:spPr/>
      <dgm:t>
        <a:bodyPr/>
        <a:lstStyle/>
        <a:p>
          <a:endParaRPr lang="tr-TR"/>
        </a:p>
      </dgm:t>
    </dgm:pt>
    <dgm:pt modelId="{1F5A6C50-0CF7-4946-A9F2-08969539EC30}">
      <dgm:prSet phldrT="[Metin]"/>
      <dgm:spPr/>
      <dgm:t>
        <a:bodyPr/>
        <a:lstStyle/>
        <a:p>
          <a:r>
            <a:rPr lang="tr-TR" dirty="0" smtClean="0"/>
            <a:t>Doğrudan doğruya malvarlığının aktifini etkileyen işlemlerdir.</a:t>
          </a:r>
          <a:endParaRPr lang="tr-TR" dirty="0"/>
        </a:p>
      </dgm:t>
    </dgm:pt>
    <dgm:pt modelId="{76F5538A-7F3B-4ABF-8DD6-749BAA3CA042}" type="parTrans" cxnId="{BD1F7FD7-49AD-4E58-A10C-126FE47B1390}">
      <dgm:prSet/>
      <dgm:spPr/>
      <dgm:t>
        <a:bodyPr/>
        <a:lstStyle/>
        <a:p>
          <a:endParaRPr lang="tr-TR"/>
        </a:p>
      </dgm:t>
    </dgm:pt>
    <dgm:pt modelId="{A7ECE566-33BA-4FE4-9D0D-C189916F811F}" type="sibTrans" cxnId="{BD1F7FD7-49AD-4E58-A10C-126FE47B1390}">
      <dgm:prSet/>
      <dgm:spPr/>
      <dgm:t>
        <a:bodyPr/>
        <a:lstStyle/>
        <a:p>
          <a:endParaRPr lang="tr-TR"/>
        </a:p>
      </dgm:t>
    </dgm:pt>
    <dgm:pt modelId="{4862D767-BC26-40D9-BE7A-0DD8E1001A0D}">
      <dgm:prSet phldrT="[Metin]"/>
      <dgm:spPr/>
      <dgm:t>
        <a:bodyPr/>
        <a:lstStyle/>
        <a:p>
          <a:r>
            <a:rPr lang="tr-TR" dirty="0" smtClean="0"/>
            <a:t>A’nın sattığı televizyonu </a:t>
          </a:r>
          <a:r>
            <a:rPr lang="tr-TR" b="1" dirty="0" smtClean="0"/>
            <a:t>B</a:t>
          </a:r>
          <a:r>
            <a:rPr lang="tr-TR" dirty="0" smtClean="0"/>
            <a:t>’ye teslim etmesi</a:t>
          </a:r>
          <a:endParaRPr lang="tr-TR" dirty="0"/>
        </a:p>
      </dgm:t>
    </dgm:pt>
    <dgm:pt modelId="{AE585E02-2BB3-4F44-B305-61069958CA7A}" type="parTrans" cxnId="{0DEBE9A9-6C75-469E-B675-794C44417B2B}">
      <dgm:prSet/>
      <dgm:spPr/>
      <dgm:t>
        <a:bodyPr/>
        <a:lstStyle/>
        <a:p>
          <a:endParaRPr lang="tr-TR"/>
        </a:p>
      </dgm:t>
    </dgm:pt>
    <dgm:pt modelId="{ACD50294-EC14-40B5-9F22-96D3CE63BC96}" type="sibTrans" cxnId="{0DEBE9A9-6C75-469E-B675-794C44417B2B}">
      <dgm:prSet/>
      <dgm:spPr/>
      <dgm:t>
        <a:bodyPr/>
        <a:lstStyle/>
        <a:p>
          <a:endParaRPr lang="tr-TR"/>
        </a:p>
      </dgm:t>
    </dgm:pt>
    <dgm:pt modelId="{BAB1CC6A-642A-413B-8CFF-B3E2FA00361E}" type="pres">
      <dgm:prSet presAssocID="{4FC5BE01-F730-4985-8767-73C4982732F0}" presName="diagram" presStyleCnt="0">
        <dgm:presLayoutVars>
          <dgm:chPref val="1"/>
          <dgm:dir/>
          <dgm:animOne val="branch"/>
          <dgm:animLvl val="lvl"/>
          <dgm:resizeHandles/>
        </dgm:presLayoutVars>
      </dgm:prSet>
      <dgm:spPr/>
      <dgm:t>
        <a:bodyPr/>
        <a:lstStyle/>
        <a:p>
          <a:endParaRPr lang="tr-TR"/>
        </a:p>
      </dgm:t>
    </dgm:pt>
    <dgm:pt modelId="{6EE33580-B479-4C96-92E5-A9603914601F}" type="pres">
      <dgm:prSet presAssocID="{302AD480-70B6-4BD3-9F6B-85C6716CD5D6}" presName="root" presStyleCnt="0"/>
      <dgm:spPr/>
    </dgm:pt>
    <dgm:pt modelId="{8C0A6CAA-C18F-45A5-99A9-E84C0C258810}" type="pres">
      <dgm:prSet presAssocID="{302AD480-70B6-4BD3-9F6B-85C6716CD5D6}" presName="rootComposite" presStyleCnt="0"/>
      <dgm:spPr/>
    </dgm:pt>
    <dgm:pt modelId="{C8A84831-C110-41C9-B675-5C9BB8408B12}" type="pres">
      <dgm:prSet presAssocID="{302AD480-70B6-4BD3-9F6B-85C6716CD5D6}" presName="rootText" presStyleLbl="node1" presStyleIdx="0" presStyleCnt="2"/>
      <dgm:spPr/>
      <dgm:t>
        <a:bodyPr/>
        <a:lstStyle/>
        <a:p>
          <a:endParaRPr lang="tr-TR"/>
        </a:p>
      </dgm:t>
    </dgm:pt>
    <dgm:pt modelId="{38410B4C-8421-4F6C-B0AD-3BA77E2C70C7}" type="pres">
      <dgm:prSet presAssocID="{302AD480-70B6-4BD3-9F6B-85C6716CD5D6}" presName="rootConnector" presStyleLbl="node1" presStyleIdx="0" presStyleCnt="2"/>
      <dgm:spPr/>
      <dgm:t>
        <a:bodyPr/>
        <a:lstStyle/>
        <a:p>
          <a:endParaRPr lang="tr-TR"/>
        </a:p>
      </dgm:t>
    </dgm:pt>
    <dgm:pt modelId="{D31C82CA-8CE7-4563-B60D-E9C0971F67C1}" type="pres">
      <dgm:prSet presAssocID="{302AD480-70B6-4BD3-9F6B-85C6716CD5D6}" presName="childShape" presStyleCnt="0"/>
      <dgm:spPr/>
    </dgm:pt>
    <dgm:pt modelId="{87289DD2-53BC-401A-8572-A3E72DC507C8}" type="pres">
      <dgm:prSet presAssocID="{EFA2FAE6-2CB4-4F57-A6C9-35EA46E23B23}" presName="Name13" presStyleLbl="parChTrans1D2" presStyleIdx="0" presStyleCnt="4"/>
      <dgm:spPr/>
      <dgm:t>
        <a:bodyPr/>
        <a:lstStyle/>
        <a:p>
          <a:endParaRPr lang="tr-TR"/>
        </a:p>
      </dgm:t>
    </dgm:pt>
    <dgm:pt modelId="{B0C9D485-6683-409A-9605-D15384DB14DE}" type="pres">
      <dgm:prSet presAssocID="{02F83653-8A0E-47ED-BC54-BB2E2F822D8E}" presName="childText" presStyleLbl="bgAcc1" presStyleIdx="0" presStyleCnt="4">
        <dgm:presLayoutVars>
          <dgm:bulletEnabled val="1"/>
        </dgm:presLayoutVars>
      </dgm:prSet>
      <dgm:spPr/>
      <dgm:t>
        <a:bodyPr/>
        <a:lstStyle/>
        <a:p>
          <a:endParaRPr lang="tr-TR"/>
        </a:p>
      </dgm:t>
    </dgm:pt>
    <dgm:pt modelId="{5E9EA580-76D8-4626-B330-480C86004CDE}" type="pres">
      <dgm:prSet presAssocID="{A28C2897-7F9C-403A-811B-DE2088384B65}" presName="Name13" presStyleLbl="parChTrans1D2" presStyleIdx="1" presStyleCnt="4"/>
      <dgm:spPr/>
      <dgm:t>
        <a:bodyPr/>
        <a:lstStyle/>
        <a:p>
          <a:endParaRPr lang="tr-TR"/>
        </a:p>
      </dgm:t>
    </dgm:pt>
    <dgm:pt modelId="{5DDE5F26-BFC6-45B0-B7EF-B04E63A1B9E7}" type="pres">
      <dgm:prSet presAssocID="{F4B46942-DC3B-4630-84ED-9154D55BE045}" presName="childText" presStyleLbl="bgAcc1" presStyleIdx="1" presStyleCnt="4">
        <dgm:presLayoutVars>
          <dgm:bulletEnabled val="1"/>
        </dgm:presLayoutVars>
      </dgm:prSet>
      <dgm:spPr/>
      <dgm:t>
        <a:bodyPr/>
        <a:lstStyle/>
        <a:p>
          <a:endParaRPr lang="tr-TR"/>
        </a:p>
      </dgm:t>
    </dgm:pt>
    <dgm:pt modelId="{E2771268-1B4E-4387-9F2E-E71F7E3444DC}" type="pres">
      <dgm:prSet presAssocID="{16CD3668-7107-40BF-8AA7-6D1933099272}" presName="root" presStyleCnt="0"/>
      <dgm:spPr/>
    </dgm:pt>
    <dgm:pt modelId="{B9664C32-5FE6-49F7-93A9-E5100821F056}" type="pres">
      <dgm:prSet presAssocID="{16CD3668-7107-40BF-8AA7-6D1933099272}" presName="rootComposite" presStyleCnt="0"/>
      <dgm:spPr/>
    </dgm:pt>
    <dgm:pt modelId="{118E84B1-BA4C-4E89-8295-B6A33BE0D1CF}" type="pres">
      <dgm:prSet presAssocID="{16CD3668-7107-40BF-8AA7-6D1933099272}" presName="rootText" presStyleLbl="node1" presStyleIdx="1" presStyleCnt="2"/>
      <dgm:spPr/>
      <dgm:t>
        <a:bodyPr/>
        <a:lstStyle/>
        <a:p>
          <a:endParaRPr lang="tr-TR"/>
        </a:p>
      </dgm:t>
    </dgm:pt>
    <dgm:pt modelId="{A5374AC7-AA85-4654-84B7-2D14C2892340}" type="pres">
      <dgm:prSet presAssocID="{16CD3668-7107-40BF-8AA7-6D1933099272}" presName="rootConnector" presStyleLbl="node1" presStyleIdx="1" presStyleCnt="2"/>
      <dgm:spPr/>
      <dgm:t>
        <a:bodyPr/>
        <a:lstStyle/>
        <a:p>
          <a:endParaRPr lang="tr-TR"/>
        </a:p>
      </dgm:t>
    </dgm:pt>
    <dgm:pt modelId="{CCBB38E7-BCEE-4145-9550-DBAAC6696713}" type="pres">
      <dgm:prSet presAssocID="{16CD3668-7107-40BF-8AA7-6D1933099272}" presName="childShape" presStyleCnt="0"/>
      <dgm:spPr/>
    </dgm:pt>
    <dgm:pt modelId="{5CE796C6-93EC-4412-952C-363BDDEC1CD7}" type="pres">
      <dgm:prSet presAssocID="{76F5538A-7F3B-4ABF-8DD6-749BAA3CA042}" presName="Name13" presStyleLbl="parChTrans1D2" presStyleIdx="2" presStyleCnt="4"/>
      <dgm:spPr/>
      <dgm:t>
        <a:bodyPr/>
        <a:lstStyle/>
        <a:p>
          <a:endParaRPr lang="tr-TR"/>
        </a:p>
      </dgm:t>
    </dgm:pt>
    <dgm:pt modelId="{350851A5-F77E-4718-A75D-582E61CC4589}" type="pres">
      <dgm:prSet presAssocID="{1F5A6C50-0CF7-4946-A9F2-08969539EC30}" presName="childText" presStyleLbl="bgAcc1" presStyleIdx="2" presStyleCnt="4">
        <dgm:presLayoutVars>
          <dgm:bulletEnabled val="1"/>
        </dgm:presLayoutVars>
      </dgm:prSet>
      <dgm:spPr/>
      <dgm:t>
        <a:bodyPr/>
        <a:lstStyle/>
        <a:p>
          <a:endParaRPr lang="tr-TR"/>
        </a:p>
      </dgm:t>
    </dgm:pt>
    <dgm:pt modelId="{DE170F58-12F9-44AA-90EF-E3CAEF30645B}" type="pres">
      <dgm:prSet presAssocID="{AE585E02-2BB3-4F44-B305-61069958CA7A}" presName="Name13" presStyleLbl="parChTrans1D2" presStyleIdx="3" presStyleCnt="4"/>
      <dgm:spPr/>
      <dgm:t>
        <a:bodyPr/>
        <a:lstStyle/>
        <a:p>
          <a:endParaRPr lang="tr-TR"/>
        </a:p>
      </dgm:t>
    </dgm:pt>
    <dgm:pt modelId="{9AFBFDB4-6F04-48E8-B4DA-64DD8C3A0923}" type="pres">
      <dgm:prSet presAssocID="{4862D767-BC26-40D9-BE7A-0DD8E1001A0D}" presName="childText" presStyleLbl="bgAcc1" presStyleIdx="3" presStyleCnt="4">
        <dgm:presLayoutVars>
          <dgm:bulletEnabled val="1"/>
        </dgm:presLayoutVars>
      </dgm:prSet>
      <dgm:spPr/>
      <dgm:t>
        <a:bodyPr/>
        <a:lstStyle/>
        <a:p>
          <a:endParaRPr lang="tr-TR"/>
        </a:p>
      </dgm:t>
    </dgm:pt>
  </dgm:ptLst>
  <dgm:cxnLst>
    <dgm:cxn modelId="{FEC3E246-EB94-4C46-A7DA-6D83EA0DDDDF}" srcId="{4FC5BE01-F730-4985-8767-73C4982732F0}" destId="{302AD480-70B6-4BD3-9F6B-85C6716CD5D6}" srcOrd="0" destOrd="0" parTransId="{076FEE9B-6FF1-4E02-A31F-4B331D7EA069}" sibTransId="{9AD76BC9-E2D6-426F-AB08-0C9602431F77}"/>
    <dgm:cxn modelId="{524B550D-9E19-4D36-A17A-26EC6870D970}" srcId="{302AD480-70B6-4BD3-9F6B-85C6716CD5D6}" destId="{F4B46942-DC3B-4630-84ED-9154D55BE045}" srcOrd="1" destOrd="0" parTransId="{A28C2897-7F9C-403A-811B-DE2088384B65}" sibTransId="{BC55F356-C9D8-484F-911C-95AC6AEDF2B9}"/>
    <dgm:cxn modelId="{F36E77C6-4EF6-4214-ACCD-495FFA06E584}" type="presOf" srcId="{4FC5BE01-F730-4985-8767-73C4982732F0}" destId="{BAB1CC6A-642A-413B-8CFF-B3E2FA00361E}" srcOrd="0" destOrd="0" presId="urn:microsoft.com/office/officeart/2005/8/layout/hierarchy3"/>
    <dgm:cxn modelId="{42B1DD33-565C-4DCF-A0F7-9418AD6E933F}" type="presOf" srcId="{AE585E02-2BB3-4F44-B305-61069958CA7A}" destId="{DE170F58-12F9-44AA-90EF-E3CAEF30645B}" srcOrd="0" destOrd="0" presId="urn:microsoft.com/office/officeart/2005/8/layout/hierarchy3"/>
    <dgm:cxn modelId="{33DFD2FA-F317-456C-B37D-29D9AA987A6C}" type="presOf" srcId="{F4B46942-DC3B-4630-84ED-9154D55BE045}" destId="{5DDE5F26-BFC6-45B0-B7EF-B04E63A1B9E7}" srcOrd="0" destOrd="0" presId="urn:microsoft.com/office/officeart/2005/8/layout/hierarchy3"/>
    <dgm:cxn modelId="{294A4537-6EE0-494A-974F-52E95780F4A8}" type="presOf" srcId="{16CD3668-7107-40BF-8AA7-6D1933099272}" destId="{118E84B1-BA4C-4E89-8295-B6A33BE0D1CF}" srcOrd="0" destOrd="0" presId="urn:microsoft.com/office/officeart/2005/8/layout/hierarchy3"/>
    <dgm:cxn modelId="{420082A2-8126-4A6A-A454-BA2ADADA0017}" type="presOf" srcId="{A28C2897-7F9C-403A-811B-DE2088384B65}" destId="{5E9EA580-76D8-4626-B330-480C86004CDE}" srcOrd="0" destOrd="0" presId="urn:microsoft.com/office/officeart/2005/8/layout/hierarchy3"/>
    <dgm:cxn modelId="{D5E7AD48-6965-4204-86EB-AE2099B3F5EB}" srcId="{302AD480-70B6-4BD3-9F6B-85C6716CD5D6}" destId="{02F83653-8A0E-47ED-BC54-BB2E2F822D8E}" srcOrd="0" destOrd="0" parTransId="{EFA2FAE6-2CB4-4F57-A6C9-35EA46E23B23}" sibTransId="{2A540186-29A6-4864-A1E4-0E0A95E744EA}"/>
    <dgm:cxn modelId="{0DEBE9A9-6C75-469E-B675-794C44417B2B}" srcId="{16CD3668-7107-40BF-8AA7-6D1933099272}" destId="{4862D767-BC26-40D9-BE7A-0DD8E1001A0D}" srcOrd="1" destOrd="0" parTransId="{AE585E02-2BB3-4F44-B305-61069958CA7A}" sibTransId="{ACD50294-EC14-40B5-9F22-96D3CE63BC96}"/>
    <dgm:cxn modelId="{EDF8F2D1-FE26-40F0-8AC3-0B707E3B0AA2}" srcId="{4FC5BE01-F730-4985-8767-73C4982732F0}" destId="{16CD3668-7107-40BF-8AA7-6D1933099272}" srcOrd="1" destOrd="0" parTransId="{78792361-AD32-4E8C-A09E-7F517A8DBC3F}" sibTransId="{9114955C-97D8-4DCC-9316-AE1A1BC23FCC}"/>
    <dgm:cxn modelId="{B7629DD0-28C8-4178-866A-9E04C3A230C6}" type="presOf" srcId="{4862D767-BC26-40D9-BE7A-0DD8E1001A0D}" destId="{9AFBFDB4-6F04-48E8-B4DA-64DD8C3A0923}" srcOrd="0" destOrd="0" presId="urn:microsoft.com/office/officeart/2005/8/layout/hierarchy3"/>
    <dgm:cxn modelId="{DBD361B7-E923-4422-ABA6-247B29BE835C}" type="presOf" srcId="{302AD480-70B6-4BD3-9F6B-85C6716CD5D6}" destId="{38410B4C-8421-4F6C-B0AD-3BA77E2C70C7}" srcOrd="1" destOrd="0" presId="urn:microsoft.com/office/officeart/2005/8/layout/hierarchy3"/>
    <dgm:cxn modelId="{D75B46BE-3E09-49C3-AEC8-9555C4434CBF}" type="presOf" srcId="{EFA2FAE6-2CB4-4F57-A6C9-35EA46E23B23}" destId="{87289DD2-53BC-401A-8572-A3E72DC507C8}" srcOrd="0" destOrd="0" presId="urn:microsoft.com/office/officeart/2005/8/layout/hierarchy3"/>
    <dgm:cxn modelId="{7C5867BC-565E-49A8-A8E9-1D63B2739865}" type="presOf" srcId="{76F5538A-7F3B-4ABF-8DD6-749BAA3CA042}" destId="{5CE796C6-93EC-4412-952C-363BDDEC1CD7}" srcOrd="0" destOrd="0" presId="urn:microsoft.com/office/officeart/2005/8/layout/hierarchy3"/>
    <dgm:cxn modelId="{138D486A-60BE-4EA4-A0D3-BA8EA7E30B1A}" type="presOf" srcId="{16CD3668-7107-40BF-8AA7-6D1933099272}" destId="{A5374AC7-AA85-4654-84B7-2D14C2892340}" srcOrd="1" destOrd="0" presId="urn:microsoft.com/office/officeart/2005/8/layout/hierarchy3"/>
    <dgm:cxn modelId="{272A6DDF-649D-4A05-9D91-D501D85CEC8A}" type="presOf" srcId="{1F5A6C50-0CF7-4946-A9F2-08969539EC30}" destId="{350851A5-F77E-4718-A75D-582E61CC4589}" srcOrd="0" destOrd="0" presId="urn:microsoft.com/office/officeart/2005/8/layout/hierarchy3"/>
    <dgm:cxn modelId="{BD1F7FD7-49AD-4E58-A10C-126FE47B1390}" srcId="{16CD3668-7107-40BF-8AA7-6D1933099272}" destId="{1F5A6C50-0CF7-4946-A9F2-08969539EC30}" srcOrd="0" destOrd="0" parTransId="{76F5538A-7F3B-4ABF-8DD6-749BAA3CA042}" sibTransId="{A7ECE566-33BA-4FE4-9D0D-C189916F811F}"/>
    <dgm:cxn modelId="{0F61BEBF-EEB0-42BD-BBDC-557CC7133086}" type="presOf" srcId="{02F83653-8A0E-47ED-BC54-BB2E2F822D8E}" destId="{B0C9D485-6683-409A-9605-D15384DB14DE}" srcOrd="0" destOrd="0" presId="urn:microsoft.com/office/officeart/2005/8/layout/hierarchy3"/>
    <dgm:cxn modelId="{7C565526-36E4-4DBD-8131-4916B57AC887}" type="presOf" srcId="{302AD480-70B6-4BD3-9F6B-85C6716CD5D6}" destId="{C8A84831-C110-41C9-B675-5C9BB8408B12}" srcOrd="0" destOrd="0" presId="urn:microsoft.com/office/officeart/2005/8/layout/hierarchy3"/>
    <dgm:cxn modelId="{9460F9BD-DDFF-4854-9D5E-7789711C9B49}" type="presParOf" srcId="{BAB1CC6A-642A-413B-8CFF-B3E2FA00361E}" destId="{6EE33580-B479-4C96-92E5-A9603914601F}" srcOrd="0" destOrd="0" presId="urn:microsoft.com/office/officeart/2005/8/layout/hierarchy3"/>
    <dgm:cxn modelId="{3E0EAFCA-B607-4281-902F-D079E57C7CA6}" type="presParOf" srcId="{6EE33580-B479-4C96-92E5-A9603914601F}" destId="{8C0A6CAA-C18F-45A5-99A9-E84C0C258810}" srcOrd="0" destOrd="0" presId="urn:microsoft.com/office/officeart/2005/8/layout/hierarchy3"/>
    <dgm:cxn modelId="{6C861570-2232-4064-A0C4-571B4959BB08}" type="presParOf" srcId="{8C0A6CAA-C18F-45A5-99A9-E84C0C258810}" destId="{C8A84831-C110-41C9-B675-5C9BB8408B12}" srcOrd="0" destOrd="0" presId="urn:microsoft.com/office/officeart/2005/8/layout/hierarchy3"/>
    <dgm:cxn modelId="{01858CEE-ACB8-487E-B36E-C8CE98087DE6}" type="presParOf" srcId="{8C0A6CAA-C18F-45A5-99A9-E84C0C258810}" destId="{38410B4C-8421-4F6C-B0AD-3BA77E2C70C7}" srcOrd="1" destOrd="0" presId="urn:microsoft.com/office/officeart/2005/8/layout/hierarchy3"/>
    <dgm:cxn modelId="{276536AC-C859-48C0-B636-5AB2BD748FBF}" type="presParOf" srcId="{6EE33580-B479-4C96-92E5-A9603914601F}" destId="{D31C82CA-8CE7-4563-B60D-E9C0971F67C1}" srcOrd="1" destOrd="0" presId="urn:microsoft.com/office/officeart/2005/8/layout/hierarchy3"/>
    <dgm:cxn modelId="{8BC689E0-812A-4168-BEBB-0ADF2271BB31}" type="presParOf" srcId="{D31C82CA-8CE7-4563-B60D-E9C0971F67C1}" destId="{87289DD2-53BC-401A-8572-A3E72DC507C8}" srcOrd="0" destOrd="0" presId="urn:microsoft.com/office/officeart/2005/8/layout/hierarchy3"/>
    <dgm:cxn modelId="{D5F1F65A-39BB-4B55-A7B7-EB429815FEE4}" type="presParOf" srcId="{D31C82CA-8CE7-4563-B60D-E9C0971F67C1}" destId="{B0C9D485-6683-409A-9605-D15384DB14DE}" srcOrd="1" destOrd="0" presId="urn:microsoft.com/office/officeart/2005/8/layout/hierarchy3"/>
    <dgm:cxn modelId="{C3C8B504-95D7-46CC-8944-12844A963B1D}" type="presParOf" srcId="{D31C82CA-8CE7-4563-B60D-E9C0971F67C1}" destId="{5E9EA580-76D8-4626-B330-480C86004CDE}" srcOrd="2" destOrd="0" presId="urn:microsoft.com/office/officeart/2005/8/layout/hierarchy3"/>
    <dgm:cxn modelId="{81CFFC8A-C021-4500-9E3B-24CC6FD10E63}" type="presParOf" srcId="{D31C82CA-8CE7-4563-B60D-E9C0971F67C1}" destId="{5DDE5F26-BFC6-45B0-B7EF-B04E63A1B9E7}" srcOrd="3" destOrd="0" presId="urn:microsoft.com/office/officeart/2005/8/layout/hierarchy3"/>
    <dgm:cxn modelId="{E6006584-22CB-4BA9-ABA9-2160DCF3B6A7}" type="presParOf" srcId="{BAB1CC6A-642A-413B-8CFF-B3E2FA00361E}" destId="{E2771268-1B4E-4387-9F2E-E71F7E3444DC}" srcOrd="1" destOrd="0" presId="urn:microsoft.com/office/officeart/2005/8/layout/hierarchy3"/>
    <dgm:cxn modelId="{0C03FB14-5F08-4331-B7B4-752B48DD52CE}" type="presParOf" srcId="{E2771268-1B4E-4387-9F2E-E71F7E3444DC}" destId="{B9664C32-5FE6-49F7-93A9-E5100821F056}" srcOrd="0" destOrd="0" presId="urn:microsoft.com/office/officeart/2005/8/layout/hierarchy3"/>
    <dgm:cxn modelId="{C421009E-D547-49FB-B25D-CC883CD675E1}" type="presParOf" srcId="{B9664C32-5FE6-49F7-93A9-E5100821F056}" destId="{118E84B1-BA4C-4E89-8295-B6A33BE0D1CF}" srcOrd="0" destOrd="0" presId="urn:microsoft.com/office/officeart/2005/8/layout/hierarchy3"/>
    <dgm:cxn modelId="{70C6CDC2-44B2-40A5-8511-676FD2B0ECD1}" type="presParOf" srcId="{B9664C32-5FE6-49F7-93A9-E5100821F056}" destId="{A5374AC7-AA85-4654-84B7-2D14C2892340}" srcOrd="1" destOrd="0" presId="urn:microsoft.com/office/officeart/2005/8/layout/hierarchy3"/>
    <dgm:cxn modelId="{7F982B0C-7BE2-4CAA-AC19-6193E1A3F32C}" type="presParOf" srcId="{E2771268-1B4E-4387-9F2E-E71F7E3444DC}" destId="{CCBB38E7-BCEE-4145-9550-DBAAC6696713}" srcOrd="1" destOrd="0" presId="urn:microsoft.com/office/officeart/2005/8/layout/hierarchy3"/>
    <dgm:cxn modelId="{05D3B93F-A966-4032-8132-C2F19A4A1EB2}" type="presParOf" srcId="{CCBB38E7-BCEE-4145-9550-DBAAC6696713}" destId="{5CE796C6-93EC-4412-952C-363BDDEC1CD7}" srcOrd="0" destOrd="0" presId="urn:microsoft.com/office/officeart/2005/8/layout/hierarchy3"/>
    <dgm:cxn modelId="{131D42D6-8E55-4236-B7BE-60272BB06425}" type="presParOf" srcId="{CCBB38E7-BCEE-4145-9550-DBAAC6696713}" destId="{350851A5-F77E-4718-A75D-582E61CC4589}" srcOrd="1" destOrd="0" presId="urn:microsoft.com/office/officeart/2005/8/layout/hierarchy3"/>
    <dgm:cxn modelId="{3AA1AC5A-F83E-4886-9CB4-A625A8FC0964}" type="presParOf" srcId="{CCBB38E7-BCEE-4145-9550-DBAAC6696713}" destId="{DE170F58-12F9-44AA-90EF-E3CAEF30645B}" srcOrd="2" destOrd="0" presId="urn:microsoft.com/office/officeart/2005/8/layout/hierarchy3"/>
    <dgm:cxn modelId="{EB07C745-AA1A-46FE-8AAB-21C06082907D}" type="presParOf" srcId="{CCBB38E7-BCEE-4145-9550-DBAAC6696713}" destId="{9AFBFDB4-6F04-48E8-B4DA-64DD8C3A0923}"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5AB5F84-7AA9-42F5-8DBE-61A0C5BA0B68}"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tr-TR"/>
        </a:p>
      </dgm:t>
    </dgm:pt>
    <dgm:pt modelId="{56E00BC4-274A-4088-AC3C-83E3D574D32B}">
      <dgm:prSet phldrT="[Metin]"/>
      <dgm:spPr/>
      <dgm:t>
        <a:bodyPr/>
        <a:lstStyle/>
        <a:p>
          <a:r>
            <a:rPr lang="tr-TR" dirty="0" smtClean="0"/>
            <a:t>Sebebe Bağlı Olan Hukuki İşlemler</a:t>
          </a:r>
          <a:endParaRPr lang="tr-TR" dirty="0"/>
        </a:p>
      </dgm:t>
    </dgm:pt>
    <dgm:pt modelId="{00A40E03-AEE7-4B4D-A27E-1088A0C8E7DD}" type="parTrans" cxnId="{20F4BEB0-7F72-42E1-B04D-EEBDEF3FCC79}">
      <dgm:prSet/>
      <dgm:spPr/>
      <dgm:t>
        <a:bodyPr/>
        <a:lstStyle/>
        <a:p>
          <a:endParaRPr lang="tr-TR"/>
        </a:p>
      </dgm:t>
    </dgm:pt>
    <dgm:pt modelId="{E4BEB034-8876-4697-AC16-84D0718BC352}" type="sibTrans" cxnId="{20F4BEB0-7F72-42E1-B04D-EEBDEF3FCC79}">
      <dgm:prSet/>
      <dgm:spPr/>
      <dgm:t>
        <a:bodyPr/>
        <a:lstStyle/>
        <a:p>
          <a:endParaRPr lang="tr-TR"/>
        </a:p>
      </dgm:t>
    </dgm:pt>
    <dgm:pt modelId="{B866DCA6-8A91-450C-B871-AA17AA0FA4D6}">
      <dgm:prSet phldrT="[Metin]" custT="1"/>
      <dgm:spPr/>
      <dgm:t>
        <a:bodyPr/>
        <a:lstStyle/>
        <a:p>
          <a:endParaRPr lang="tr-TR" sz="1100" dirty="0" smtClean="0"/>
        </a:p>
        <a:p>
          <a:r>
            <a:rPr lang="tr-TR" sz="1100" dirty="0" smtClean="0"/>
            <a:t>Genel olarak hukuki işlemin üç sebebi vardır: Borç ödeme, alacağını alma, bağışlama.</a:t>
          </a:r>
        </a:p>
        <a:p>
          <a:r>
            <a:rPr lang="tr-TR" sz="1100" dirty="0" smtClean="0"/>
            <a:t>İşlemin meydana gelebilmesi için dayandığı sebebin geçerli olması gerekir.</a:t>
          </a:r>
        </a:p>
        <a:p>
          <a:endParaRPr lang="tr-TR" sz="1100" dirty="0"/>
        </a:p>
      </dgm:t>
    </dgm:pt>
    <dgm:pt modelId="{157CDD91-B7B2-4FE5-9A54-B40147CA3E78}" type="parTrans" cxnId="{565A7147-61C8-471F-A735-1D8D69ADD87C}">
      <dgm:prSet/>
      <dgm:spPr/>
      <dgm:t>
        <a:bodyPr/>
        <a:lstStyle/>
        <a:p>
          <a:endParaRPr lang="tr-TR"/>
        </a:p>
      </dgm:t>
    </dgm:pt>
    <dgm:pt modelId="{5937B3FD-38D8-449E-8404-26FEAAEF17BD}" type="sibTrans" cxnId="{565A7147-61C8-471F-A735-1D8D69ADD87C}">
      <dgm:prSet/>
      <dgm:spPr/>
      <dgm:t>
        <a:bodyPr/>
        <a:lstStyle/>
        <a:p>
          <a:endParaRPr lang="tr-TR"/>
        </a:p>
      </dgm:t>
    </dgm:pt>
    <dgm:pt modelId="{50C5A5C0-71D2-4AE3-90FF-78600182B31A}">
      <dgm:prSet phldrT="[Metin]"/>
      <dgm:spPr/>
      <dgm:t>
        <a:bodyPr/>
        <a:lstStyle/>
        <a:p>
          <a:r>
            <a:rPr lang="tr-TR" dirty="0" smtClean="0"/>
            <a:t>Tapu siciline tescil işlemi için devre sebep olan işlemin geçerli olması gerekir. </a:t>
          </a:r>
          <a:endParaRPr lang="tr-TR" dirty="0"/>
        </a:p>
      </dgm:t>
    </dgm:pt>
    <dgm:pt modelId="{7E51DA5B-D873-4B01-BAD5-65B5F0060EB4}" type="parTrans" cxnId="{54EFC654-249F-4F86-8A3A-349AB62966DC}">
      <dgm:prSet/>
      <dgm:spPr/>
      <dgm:t>
        <a:bodyPr/>
        <a:lstStyle/>
        <a:p>
          <a:endParaRPr lang="tr-TR"/>
        </a:p>
      </dgm:t>
    </dgm:pt>
    <dgm:pt modelId="{79E1CDA7-311C-45EC-B1B7-96F2C61CA7DA}" type="sibTrans" cxnId="{54EFC654-249F-4F86-8A3A-349AB62966DC}">
      <dgm:prSet/>
      <dgm:spPr/>
      <dgm:t>
        <a:bodyPr/>
        <a:lstStyle/>
        <a:p>
          <a:endParaRPr lang="tr-TR"/>
        </a:p>
      </dgm:t>
    </dgm:pt>
    <dgm:pt modelId="{32B320F0-C622-4B43-BC47-A7C3DFE41122}">
      <dgm:prSet phldrT="[Metin]"/>
      <dgm:spPr/>
      <dgm:t>
        <a:bodyPr/>
        <a:lstStyle/>
        <a:p>
          <a:r>
            <a:rPr lang="tr-TR" dirty="0" smtClean="0"/>
            <a:t>Sebebe Bağlı Olmayan Hukuki İşlemler</a:t>
          </a:r>
          <a:endParaRPr lang="tr-TR" dirty="0"/>
        </a:p>
      </dgm:t>
    </dgm:pt>
    <dgm:pt modelId="{088490B5-FF47-4A2F-9E7B-D1C7B95D8DFC}" type="parTrans" cxnId="{19426B9F-880C-4174-B71F-E1DCF70CEBF5}">
      <dgm:prSet/>
      <dgm:spPr/>
      <dgm:t>
        <a:bodyPr/>
        <a:lstStyle/>
        <a:p>
          <a:endParaRPr lang="tr-TR"/>
        </a:p>
      </dgm:t>
    </dgm:pt>
    <dgm:pt modelId="{193296D7-51F2-4CC7-B472-01B2F19A22A8}" type="sibTrans" cxnId="{19426B9F-880C-4174-B71F-E1DCF70CEBF5}">
      <dgm:prSet/>
      <dgm:spPr/>
      <dgm:t>
        <a:bodyPr/>
        <a:lstStyle/>
        <a:p>
          <a:endParaRPr lang="tr-TR"/>
        </a:p>
      </dgm:t>
    </dgm:pt>
    <dgm:pt modelId="{B17D71DF-A851-4EB3-A17F-274F08F83B9C}">
      <dgm:prSet phldrT="[Metin]"/>
      <dgm:spPr/>
      <dgm:t>
        <a:bodyPr/>
        <a:lstStyle/>
        <a:p>
          <a:r>
            <a:rPr lang="tr-TR" dirty="0" smtClean="0"/>
            <a:t>Sebebin mevcut ve geçerli olması şart değildir.</a:t>
          </a:r>
          <a:endParaRPr lang="tr-TR" dirty="0"/>
        </a:p>
      </dgm:t>
    </dgm:pt>
    <dgm:pt modelId="{3D4BF2E9-11AA-469A-975A-CD5DF4CF71B5}" type="parTrans" cxnId="{A9E9659C-206A-4CD7-9E89-F3D1051348C0}">
      <dgm:prSet/>
      <dgm:spPr/>
      <dgm:t>
        <a:bodyPr/>
        <a:lstStyle/>
        <a:p>
          <a:endParaRPr lang="tr-TR"/>
        </a:p>
      </dgm:t>
    </dgm:pt>
    <dgm:pt modelId="{4D492FA1-9FA6-42E0-9B67-74207241E187}" type="sibTrans" cxnId="{A9E9659C-206A-4CD7-9E89-F3D1051348C0}">
      <dgm:prSet/>
      <dgm:spPr/>
      <dgm:t>
        <a:bodyPr/>
        <a:lstStyle/>
        <a:p>
          <a:endParaRPr lang="tr-TR"/>
        </a:p>
      </dgm:t>
    </dgm:pt>
    <dgm:pt modelId="{565C3046-EB0F-4EE5-A4F1-44FC5C851F80}">
      <dgm:prSet phldrT="[Metin]"/>
      <dgm:spPr/>
      <dgm:t>
        <a:bodyPr/>
        <a:lstStyle/>
        <a:p>
          <a:r>
            <a:rPr lang="tr-TR" dirty="0" smtClean="0"/>
            <a:t>Çek, bono, poliçe ile üstlenilen borçlar.</a:t>
          </a:r>
          <a:endParaRPr lang="tr-TR" dirty="0"/>
        </a:p>
      </dgm:t>
    </dgm:pt>
    <dgm:pt modelId="{319BEB2E-1D29-4354-AEA6-68C7B84279CA}" type="parTrans" cxnId="{22E5073E-0F4D-4A1A-ABF9-9324BF22637A}">
      <dgm:prSet/>
      <dgm:spPr/>
      <dgm:t>
        <a:bodyPr/>
        <a:lstStyle/>
        <a:p>
          <a:endParaRPr lang="tr-TR"/>
        </a:p>
      </dgm:t>
    </dgm:pt>
    <dgm:pt modelId="{35B303D0-180E-4AA3-AE1C-30A9634DEB7B}" type="sibTrans" cxnId="{22E5073E-0F4D-4A1A-ABF9-9324BF22637A}">
      <dgm:prSet/>
      <dgm:spPr/>
      <dgm:t>
        <a:bodyPr/>
        <a:lstStyle/>
        <a:p>
          <a:endParaRPr lang="tr-TR"/>
        </a:p>
      </dgm:t>
    </dgm:pt>
    <dgm:pt modelId="{AA4644CD-0C3D-404C-AFE5-4C8AFCD438D5}" type="pres">
      <dgm:prSet presAssocID="{45AB5F84-7AA9-42F5-8DBE-61A0C5BA0B68}" presName="diagram" presStyleCnt="0">
        <dgm:presLayoutVars>
          <dgm:chPref val="1"/>
          <dgm:dir/>
          <dgm:animOne val="branch"/>
          <dgm:animLvl val="lvl"/>
          <dgm:resizeHandles/>
        </dgm:presLayoutVars>
      </dgm:prSet>
      <dgm:spPr/>
      <dgm:t>
        <a:bodyPr/>
        <a:lstStyle/>
        <a:p>
          <a:endParaRPr lang="tr-TR"/>
        </a:p>
      </dgm:t>
    </dgm:pt>
    <dgm:pt modelId="{0E5092A4-5230-4908-9B10-42E2033E61AD}" type="pres">
      <dgm:prSet presAssocID="{56E00BC4-274A-4088-AC3C-83E3D574D32B}" presName="root" presStyleCnt="0"/>
      <dgm:spPr/>
    </dgm:pt>
    <dgm:pt modelId="{E5F11A12-3429-45D5-B123-C3306F4E0965}" type="pres">
      <dgm:prSet presAssocID="{56E00BC4-274A-4088-AC3C-83E3D574D32B}" presName="rootComposite" presStyleCnt="0"/>
      <dgm:spPr/>
    </dgm:pt>
    <dgm:pt modelId="{EC415D29-06F9-41EC-851D-8569E2F80EC1}" type="pres">
      <dgm:prSet presAssocID="{56E00BC4-274A-4088-AC3C-83E3D574D32B}" presName="rootText" presStyleLbl="node1" presStyleIdx="0" presStyleCnt="2"/>
      <dgm:spPr/>
      <dgm:t>
        <a:bodyPr/>
        <a:lstStyle/>
        <a:p>
          <a:endParaRPr lang="tr-TR"/>
        </a:p>
      </dgm:t>
    </dgm:pt>
    <dgm:pt modelId="{9F69AB34-EDEA-4867-B306-F31E36AAA72B}" type="pres">
      <dgm:prSet presAssocID="{56E00BC4-274A-4088-AC3C-83E3D574D32B}" presName="rootConnector" presStyleLbl="node1" presStyleIdx="0" presStyleCnt="2"/>
      <dgm:spPr/>
      <dgm:t>
        <a:bodyPr/>
        <a:lstStyle/>
        <a:p>
          <a:endParaRPr lang="tr-TR"/>
        </a:p>
      </dgm:t>
    </dgm:pt>
    <dgm:pt modelId="{9C7082FB-7E33-43FB-875E-DE628B80974E}" type="pres">
      <dgm:prSet presAssocID="{56E00BC4-274A-4088-AC3C-83E3D574D32B}" presName="childShape" presStyleCnt="0"/>
      <dgm:spPr/>
    </dgm:pt>
    <dgm:pt modelId="{665BBB41-C449-4EA0-82D8-0841306521B0}" type="pres">
      <dgm:prSet presAssocID="{157CDD91-B7B2-4FE5-9A54-B40147CA3E78}" presName="Name13" presStyleLbl="parChTrans1D2" presStyleIdx="0" presStyleCnt="4"/>
      <dgm:spPr/>
      <dgm:t>
        <a:bodyPr/>
        <a:lstStyle/>
        <a:p>
          <a:endParaRPr lang="tr-TR"/>
        </a:p>
      </dgm:t>
    </dgm:pt>
    <dgm:pt modelId="{1F521F7B-1CEA-4C8D-B61D-52606023A731}" type="pres">
      <dgm:prSet presAssocID="{B866DCA6-8A91-450C-B871-AA17AA0FA4D6}" presName="childText" presStyleLbl="bgAcc1" presStyleIdx="0" presStyleCnt="4">
        <dgm:presLayoutVars>
          <dgm:bulletEnabled val="1"/>
        </dgm:presLayoutVars>
      </dgm:prSet>
      <dgm:spPr/>
      <dgm:t>
        <a:bodyPr/>
        <a:lstStyle/>
        <a:p>
          <a:endParaRPr lang="tr-TR"/>
        </a:p>
      </dgm:t>
    </dgm:pt>
    <dgm:pt modelId="{92A03F09-A93D-4C93-A57A-E230AFCB2E75}" type="pres">
      <dgm:prSet presAssocID="{7E51DA5B-D873-4B01-BAD5-65B5F0060EB4}" presName="Name13" presStyleLbl="parChTrans1D2" presStyleIdx="1" presStyleCnt="4"/>
      <dgm:spPr/>
      <dgm:t>
        <a:bodyPr/>
        <a:lstStyle/>
        <a:p>
          <a:endParaRPr lang="tr-TR"/>
        </a:p>
      </dgm:t>
    </dgm:pt>
    <dgm:pt modelId="{4C8F46A7-16A5-46B6-82C9-351AB3F803B4}" type="pres">
      <dgm:prSet presAssocID="{50C5A5C0-71D2-4AE3-90FF-78600182B31A}" presName="childText" presStyleLbl="bgAcc1" presStyleIdx="1" presStyleCnt="4">
        <dgm:presLayoutVars>
          <dgm:bulletEnabled val="1"/>
        </dgm:presLayoutVars>
      </dgm:prSet>
      <dgm:spPr/>
      <dgm:t>
        <a:bodyPr/>
        <a:lstStyle/>
        <a:p>
          <a:endParaRPr lang="tr-TR"/>
        </a:p>
      </dgm:t>
    </dgm:pt>
    <dgm:pt modelId="{3C470A39-BBDD-4CED-82A2-FB766FA72057}" type="pres">
      <dgm:prSet presAssocID="{32B320F0-C622-4B43-BC47-A7C3DFE41122}" presName="root" presStyleCnt="0"/>
      <dgm:spPr/>
    </dgm:pt>
    <dgm:pt modelId="{1FDF1CF9-15CE-4909-A195-DCDA8FFBF7A8}" type="pres">
      <dgm:prSet presAssocID="{32B320F0-C622-4B43-BC47-A7C3DFE41122}" presName="rootComposite" presStyleCnt="0"/>
      <dgm:spPr/>
    </dgm:pt>
    <dgm:pt modelId="{3D3724D6-4324-42A0-972A-901B95364525}" type="pres">
      <dgm:prSet presAssocID="{32B320F0-C622-4B43-BC47-A7C3DFE41122}" presName="rootText" presStyleLbl="node1" presStyleIdx="1" presStyleCnt="2"/>
      <dgm:spPr/>
      <dgm:t>
        <a:bodyPr/>
        <a:lstStyle/>
        <a:p>
          <a:endParaRPr lang="tr-TR"/>
        </a:p>
      </dgm:t>
    </dgm:pt>
    <dgm:pt modelId="{ACFA86C5-CA05-41F3-83FC-D5F486F40814}" type="pres">
      <dgm:prSet presAssocID="{32B320F0-C622-4B43-BC47-A7C3DFE41122}" presName="rootConnector" presStyleLbl="node1" presStyleIdx="1" presStyleCnt="2"/>
      <dgm:spPr/>
      <dgm:t>
        <a:bodyPr/>
        <a:lstStyle/>
        <a:p>
          <a:endParaRPr lang="tr-TR"/>
        </a:p>
      </dgm:t>
    </dgm:pt>
    <dgm:pt modelId="{0BBBA465-092B-4FC9-879B-8868DE256A41}" type="pres">
      <dgm:prSet presAssocID="{32B320F0-C622-4B43-BC47-A7C3DFE41122}" presName="childShape" presStyleCnt="0"/>
      <dgm:spPr/>
    </dgm:pt>
    <dgm:pt modelId="{848EF60E-4BAC-4566-B0B0-63CF74FCA7F5}" type="pres">
      <dgm:prSet presAssocID="{3D4BF2E9-11AA-469A-975A-CD5DF4CF71B5}" presName="Name13" presStyleLbl="parChTrans1D2" presStyleIdx="2" presStyleCnt="4"/>
      <dgm:spPr/>
      <dgm:t>
        <a:bodyPr/>
        <a:lstStyle/>
        <a:p>
          <a:endParaRPr lang="tr-TR"/>
        </a:p>
      </dgm:t>
    </dgm:pt>
    <dgm:pt modelId="{5E135F34-6A8E-4795-996E-6C2E0C4991A4}" type="pres">
      <dgm:prSet presAssocID="{B17D71DF-A851-4EB3-A17F-274F08F83B9C}" presName="childText" presStyleLbl="bgAcc1" presStyleIdx="2" presStyleCnt="4">
        <dgm:presLayoutVars>
          <dgm:bulletEnabled val="1"/>
        </dgm:presLayoutVars>
      </dgm:prSet>
      <dgm:spPr/>
      <dgm:t>
        <a:bodyPr/>
        <a:lstStyle/>
        <a:p>
          <a:endParaRPr lang="tr-TR"/>
        </a:p>
      </dgm:t>
    </dgm:pt>
    <dgm:pt modelId="{0989D085-20E9-4BF4-992B-AA20603A01B6}" type="pres">
      <dgm:prSet presAssocID="{319BEB2E-1D29-4354-AEA6-68C7B84279CA}" presName="Name13" presStyleLbl="parChTrans1D2" presStyleIdx="3" presStyleCnt="4"/>
      <dgm:spPr/>
      <dgm:t>
        <a:bodyPr/>
        <a:lstStyle/>
        <a:p>
          <a:endParaRPr lang="tr-TR"/>
        </a:p>
      </dgm:t>
    </dgm:pt>
    <dgm:pt modelId="{8E05EEB6-F277-4D1C-B57E-36F187C4BDE0}" type="pres">
      <dgm:prSet presAssocID="{565C3046-EB0F-4EE5-A4F1-44FC5C851F80}" presName="childText" presStyleLbl="bgAcc1" presStyleIdx="3" presStyleCnt="4">
        <dgm:presLayoutVars>
          <dgm:bulletEnabled val="1"/>
        </dgm:presLayoutVars>
      </dgm:prSet>
      <dgm:spPr/>
      <dgm:t>
        <a:bodyPr/>
        <a:lstStyle/>
        <a:p>
          <a:endParaRPr lang="tr-TR"/>
        </a:p>
      </dgm:t>
    </dgm:pt>
  </dgm:ptLst>
  <dgm:cxnLst>
    <dgm:cxn modelId="{20F4BEB0-7F72-42E1-B04D-EEBDEF3FCC79}" srcId="{45AB5F84-7AA9-42F5-8DBE-61A0C5BA0B68}" destId="{56E00BC4-274A-4088-AC3C-83E3D574D32B}" srcOrd="0" destOrd="0" parTransId="{00A40E03-AEE7-4B4D-A27E-1088A0C8E7DD}" sibTransId="{E4BEB034-8876-4697-AC16-84D0718BC352}"/>
    <dgm:cxn modelId="{3261F21A-CA6D-47A8-ABF2-148D7F8C0870}" type="presOf" srcId="{45AB5F84-7AA9-42F5-8DBE-61A0C5BA0B68}" destId="{AA4644CD-0C3D-404C-AFE5-4C8AFCD438D5}" srcOrd="0" destOrd="0" presId="urn:microsoft.com/office/officeart/2005/8/layout/hierarchy3"/>
    <dgm:cxn modelId="{22E5073E-0F4D-4A1A-ABF9-9324BF22637A}" srcId="{32B320F0-C622-4B43-BC47-A7C3DFE41122}" destId="{565C3046-EB0F-4EE5-A4F1-44FC5C851F80}" srcOrd="1" destOrd="0" parTransId="{319BEB2E-1D29-4354-AEA6-68C7B84279CA}" sibTransId="{35B303D0-180E-4AA3-AE1C-30A9634DEB7B}"/>
    <dgm:cxn modelId="{74791B1E-7833-4C6B-A34F-EF0D2A0BE025}" type="presOf" srcId="{319BEB2E-1D29-4354-AEA6-68C7B84279CA}" destId="{0989D085-20E9-4BF4-992B-AA20603A01B6}" srcOrd="0" destOrd="0" presId="urn:microsoft.com/office/officeart/2005/8/layout/hierarchy3"/>
    <dgm:cxn modelId="{A9E9659C-206A-4CD7-9E89-F3D1051348C0}" srcId="{32B320F0-C622-4B43-BC47-A7C3DFE41122}" destId="{B17D71DF-A851-4EB3-A17F-274F08F83B9C}" srcOrd="0" destOrd="0" parTransId="{3D4BF2E9-11AA-469A-975A-CD5DF4CF71B5}" sibTransId="{4D492FA1-9FA6-42E0-9B67-74207241E187}"/>
    <dgm:cxn modelId="{19426B9F-880C-4174-B71F-E1DCF70CEBF5}" srcId="{45AB5F84-7AA9-42F5-8DBE-61A0C5BA0B68}" destId="{32B320F0-C622-4B43-BC47-A7C3DFE41122}" srcOrd="1" destOrd="0" parTransId="{088490B5-FF47-4A2F-9E7B-D1C7B95D8DFC}" sibTransId="{193296D7-51F2-4CC7-B472-01B2F19A22A8}"/>
    <dgm:cxn modelId="{98756D74-1D7A-47BC-B6B7-7A3313780B5E}" type="presOf" srcId="{56E00BC4-274A-4088-AC3C-83E3D574D32B}" destId="{9F69AB34-EDEA-4867-B306-F31E36AAA72B}" srcOrd="1" destOrd="0" presId="urn:microsoft.com/office/officeart/2005/8/layout/hierarchy3"/>
    <dgm:cxn modelId="{AC7DACCA-535A-4156-B2C9-5FEECA2B10F9}" type="presOf" srcId="{B17D71DF-A851-4EB3-A17F-274F08F83B9C}" destId="{5E135F34-6A8E-4795-996E-6C2E0C4991A4}" srcOrd="0" destOrd="0" presId="urn:microsoft.com/office/officeart/2005/8/layout/hierarchy3"/>
    <dgm:cxn modelId="{54EFC654-249F-4F86-8A3A-349AB62966DC}" srcId="{56E00BC4-274A-4088-AC3C-83E3D574D32B}" destId="{50C5A5C0-71D2-4AE3-90FF-78600182B31A}" srcOrd="1" destOrd="0" parTransId="{7E51DA5B-D873-4B01-BAD5-65B5F0060EB4}" sibTransId="{79E1CDA7-311C-45EC-B1B7-96F2C61CA7DA}"/>
    <dgm:cxn modelId="{720575F4-9A01-4367-8E67-1EB8B529D040}" type="presOf" srcId="{7E51DA5B-D873-4B01-BAD5-65B5F0060EB4}" destId="{92A03F09-A93D-4C93-A57A-E230AFCB2E75}" srcOrd="0" destOrd="0" presId="urn:microsoft.com/office/officeart/2005/8/layout/hierarchy3"/>
    <dgm:cxn modelId="{11F8EC6F-F452-4043-8BDE-BCC0C5C391BA}" type="presOf" srcId="{3D4BF2E9-11AA-469A-975A-CD5DF4CF71B5}" destId="{848EF60E-4BAC-4566-B0B0-63CF74FCA7F5}" srcOrd="0" destOrd="0" presId="urn:microsoft.com/office/officeart/2005/8/layout/hierarchy3"/>
    <dgm:cxn modelId="{EC398109-A3D3-49B8-A0C6-0A65F890C9A7}" type="presOf" srcId="{565C3046-EB0F-4EE5-A4F1-44FC5C851F80}" destId="{8E05EEB6-F277-4D1C-B57E-36F187C4BDE0}" srcOrd="0" destOrd="0" presId="urn:microsoft.com/office/officeart/2005/8/layout/hierarchy3"/>
    <dgm:cxn modelId="{A27A0475-8210-48D1-AD93-98E0E3C380AB}" type="presOf" srcId="{B866DCA6-8A91-450C-B871-AA17AA0FA4D6}" destId="{1F521F7B-1CEA-4C8D-B61D-52606023A731}" srcOrd="0" destOrd="0" presId="urn:microsoft.com/office/officeart/2005/8/layout/hierarchy3"/>
    <dgm:cxn modelId="{7E452541-C43A-43FC-9C25-20FB801548F5}" type="presOf" srcId="{56E00BC4-274A-4088-AC3C-83E3D574D32B}" destId="{EC415D29-06F9-41EC-851D-8569E2F80EC1}" srcOrd="0" destOrd="0" presId="urn:microsoft.com/office/officeart/2005/8/layout/hierarchy3"/>
    <dgm:cxn modelId="{565A7147-61C8-471F-A735-1D8D69ADD87C}" srcId="{56E00BC4-274A-4088-AC3C-83E3D574D32B}" destId="{B866DCA6-8A91-450C-B871-AA17AA0FA4D6}" srcOrd="0" destOrd="0" parTransId="{157CDD91-B7B2-4FE5-9A54-B40147CA3E78}" sibTransId="{5937B3FD-38D8-449E-8404-26FEAAEF17BD}"/>
    <dgm:cxn modelId="{8493E3B5-4E4D-47C4-9A6D-9C94E0573138}" type="presOf" srcId="{32B320F0-C622-4B43-BC47-A7C3DFE41122}" destId="{3D3724D6-4324-42A0-972A-901B95364525}" srcOrd="0" destOrd="0" presId="urn:microsoft.com/office/officeart/2005/8/layout/hierarchy3"/>
    <dgm:cxn modelId="{EE91DCA3-9AFA-4C15-A878-C186293E3C3F}" type="presOf" srcId="{50C5A5C0-71D2-4AE3-90FF-78600182B31A}" destId="{4C8F46A7-16A5-46B6-82C9-351AB3F803B4}" srcOrd="0" destOrd="0" presId="urn:microsoft.com/office/officeart/2005/8/layout/hierarchy3"/>
    <dgm:cxn modelId="{F41FB953-BFB9-4803-9CB5-2A6BFFB00EF1}" type="presOf" srcId="{32B320F0-C622-4B43-BC47-A7C3DFE41122}" destId="{ACFA86C5-CA05-41F3-83FC-D5F486F40814}" srcOrd="1" destOrd="0" presId="urn:microsoft.com/office/officeart/2005/8/layout/hierarchy3"/>
    <dgm:cxn modelId="{BB4F1001-5B1C-476F-A6E1-1E09F7A112C8}" type="presOf" srcId="{157CDD91-B7B2-4FE5-9A54-B40147CA3E78}" destId="{665BBB41-C449-4EA0-82D8-0841306521B0}" srcOrd="0" destOrd="0" presId="urn:microsoft.com/office/officeart/2005/8/layout/hierarchy3"/>
    <dgm:cxn modelId="{189742A2-4A8A-43BE-B89F-3FACB90B41B7}" type="presParOf" srcId="{AA4644CD-0C3D-404C-AFE5-4C8AFCD438D5}" destId="{0E5092A4-5230-4908-9B10-42E2033E61AD}" srcOrd="0" destOrd="0" presId="urn:microsoft.com/office/officeart/2005/8/layout/hierarchy3"/>
    <dgm:cxn modelId="{AE849B81-0874-42BC-A7A3-F788E9319151}" type="presParOf" srcId="{0E5092A4-5230-4908-9B10-42E2033E61AD}" destId="{E5F11A12-3429-45D5-B123-C3306F4E0965}" srcOrd="0" destOrd="0" presId="urn:microsoft.com/office/officeart/2005/8/layout/hierarchy3"/>
    <dgm:cxn modelId="{19679C0D-C27A-4B4E-A522-53507359EE90}" type="presParOf" srcId="{E5F11A12-3429-45D5-B123-C3306F4E0965}" destId="{EC415D29-06F9-41EC-851D-8569E2F80EC1}" srcOrd="0" destOrd="0" presId="urn:microsoft.com/office/officeart/2005/8/layout/hierarchy3"/>
    <dgm:cxn modelId="{53A04568-99A4-4D81-AE39-85070B36BDE0}" type="presParOf" srcId="{E5F11A12-3429-45D5-B123-C3306F4E0965}" destId="{9F69AB34-EDEA-4867-B306-F31E36AAA72B}" srcOrd="1" destOrd="0" presId="urn:microsoft.com/office/officeart/2005/8/layout/hierarchy3"/>
    <dgm:cxn modelId="{5C685601-FF10-454F-A3D0-131D63FDD0E0}" type="presParOf" srcId="{0E5092A4-5230-4908-9B10-42E2033E61AD}" destId="{9C7082FB-7E33-43FB-875E-DE628B80974E}" srcOrd="1" destOrd="0" presId="urn:microsoft.com/office/officeart/2005/8/layout/hierarchy3"/>
    <dgm:cxn modelId="{6A7E4534-E507-43B8-82B7-E9C086DB26A0}" type="presParOf" srcId="{9C7082FB-7E33-43FB-875E-DE628B80974E}" destId="{665BBB41-C449-4EA0-82D8-0841306521B0}" srcOrd="0" destOrd="0" presId="urn:microsoft.com/office/officeart/2005/8/layout/hierarchy3"/>
    <dgm:cxn modelId="{89820640-4BC3-4593-9A07-33F2522C920F}" type="presParOf" srcId="{9C7082FB-7E33-43FB-875E-DE628B80974E}" destId="{1F521F7B-1CEA-4C8D-B61D-52606023A731}" srcOrd="1" destOrd="0" presId="urn:microsoft.com/office/officeart/2005/8/layout/hierarchy3"/>
    <dgm:cxn modelId="{DA014B78-6D0F-4611-B404-D1B3722A5731}" type="presParOf" srcId="{9C7082FB-7E33-43FB-875E-DE628B80974E}" destId="{92A03F09-A93D-4C93-A57A-E230AFCB2E75}" srcOrd="2" destOrd="0" presId="urn:microsoft.com/office/officeart/2005/8/layout/hierarchy3"/>
    <dgm:cxn modelId="{938E043E-FB83-4125-9387-54B0A17BC891}" type="presParOf" srcId="{9C7082FB-7E33-43FB-875E-DE628B80974E}" destId="{4C8F46A7-16A5-46B6-82C9-351AB3F803B4}" srcOrd="3" destOrd="0" presId="urn:microsoft.com/office/officeart/2005/8/layout/hierarchy3"/>
    <dgm:cxn modelId="{F6DC60A6-52AF-4F59-8AA3-FE788B201400}" type="presParOf" srcId="{AA4644CD-0C3D-404C-AFE5-4C8AFCD438D5}" destId="{3C470A39-BBDD-4CED-82A2-FB766FA72057}" srcOrd="1" destOrd="0" presId="urn:microsoft.com/office/officeart/2005/8/layout/hierarchy3"/>
    <dgm:cxn modelId="{A98249E5-124E-4623-B994-F44665E61FB2}" type="presParOf" srcId="{3C470A39-BBDD-4CED-82A2-FB766FA72057}" destId="{1FDF1CF9-15CE-4909-A195-DCDA8FFBF7A8}" srcOrd="0" destOrd="0" presId="urn:microsoft.com/office/officeart/2005/8/layout/hierarchy3"/>
    <dgm:cxn modelId="{20836425-F22C-463E-A1E5-5ACA9B570B4E}" type="presParOf" srcId="{1FDF1CF9-15CE-4909-A195-DCDA8FFBF7A8}" destId="{3D3724D6-4324-42A0-972A-901B95364525}" srcOrd="0" destOrd="0" presId="urn:microsoft.com/office/officeart/2005/8/layout/hierarchy3"/>
    <dgm:cxn modelId="{817CC4B1-CEC3-4923-9792-9081E63E63BA}" type="presParOf" srcId="{1FDF1CF9-15CE-4909-A195-DCDA8FFBF7A8}" destId="{ACFA86C5-CA05-41F3-83FC-D5F486F40814}" srcOrd="1" destOrd="0" presId="urn:microsoft.com/office/officeart/2005/8/layout/hierarchy3"/>
    <dgm:cxn modelId="{DC8B4A42-8379-4354-A62A-EF2B19C0E969}" type="presParOf" srcId="{3C470A39-BBDD-4CED-82A2-FB766FA72057}" destId="{0BBBA465-092B-4FC9-879B-8868DE256A41}" srcOrd="1" destOrd="0" presId="urn:microsoft.com/office/officeart/2005/8/layout/hierarchy3"/>
    <dgm:cxn modelId="{A148CA0F-2012-462C-90EE-FFC558009EC7}" type="presParOf" srcId="{0BBBA465-092B-4FC9-879B-8868DE256A41}" destId="{848EF60E-4BAC-4566-B0B0-63CF74FCA7F5}" srcOrd="0" destOrd="0" presId="urn:microsoft.com/office/officeart/2005/8/layout/hierarchy3"/>
    <dgm:cxn modelId="{B47A26C1-8F3C-481C-B8F8-1A50B5ED7EFB}" type="presParOf" srcId="{0BBBA465-092B-4FC9-879B-8868DE256A41}" destId="{5E135F34-6A8E-4795-996E-6C2E0C4991A4}" srcOrd="1" destOrd="0" presId="urn:microsoft.com/office/officeart/2005/8/layout/hierarchy3"/>
    <dgm:cxn modelId="{D6F45A6B-009F-4D37-A9AF-C6286735CCF2}" type="presParOf" srcId="{0BBBA465-092B-4FC9-879B-8868DE256A41}" destId="{0989D085-20E9-4BF4-992B-AA20603A01B6}" srcOrd="2" destOrd="0" presId="urn:microsoft.com/office/officeart/2005/8/layout/hierarchy3"/>
    <dgm:cxn modelId="{DA0BFB3F-497E-4EBF-812A-FC2D87FBFE50}" type="presParOf" srcId="{0BBBA465-092B-4FC9-879B-8868DE256A41}" destId="{8E05EEB6-F277-4D1C-B57E-36F187C4BDE0}"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D94D905-067B-4AD3-BBF7-0F77A183453F}" type="doc">
      <dgm:prSet loTypeId="urn:microsoft.com/office/officeart/2008/layout/HalfCircleOrganizationChart" loCatId="hierarchy" qsTypeId="urn:microsoft.com/office/officeart/2005/8/quickstyle/simple1" qsCatId="simple" csTypeId="urn:microsoft.com/office/officeart/2005/8/colors/accent1_2" csCatId="accent1" phldr="1"/>
      <dgm:spPr/>
      <dgm:t>
        <a:bodyPr/>
        <a:lstStyle/>
        <a:p>
          <a:endParaRPr lang="tr-TR"/>
        </a:p>
      </dgm:t>
    </dgm:pt>
    <dgm:pt modelId="{F8C8F731-AD80-434F-9850-A2CEBA74BD27}">
      <dgm:prSet phldrT="[Metin]" custT="1"/>
      <dgm:spPr/>
      <dgm:t>
        <a:bodyPr/>
        <a:lstStyle/>
        <a:p>
          <a:r>
            <a:rPr lang="tr-TR" sz="1000" dirty="0" smtClean="0"/>
            <a:t>HAKLAR</a:t>
          </a:r>
          <a:endParaRPr lang="tr-TR" sz="1000" dirty="0"/>
        </a:p>
      </dgm:t>
    </dgm:pt>
    <dgm:pt modelId="{09395494-69F0-45B1-BDCE-49C8F156B9FD}" type="parTrans" cxnId="{898E4264-9C56-4A5B-B424-122A422330B1}">
      <dgm:prSet/>
      <dgm:spPr/>
      <dgm:t>
        <a:bodyPr/>
        <a:lstStyle/>
        <a:p>
          <a:endParaRPr lang="tr-TR"/>
        </a:p>
      </dgm:t>
    </dgm:pt>
    <dgm:pt modelId="{24741EB1-1492-47A3-99D9-5839874191FD}" type="sibTrans" cxnId="{898E4264-9C56-4A5B-B424-122A422330B1}">
      <dgm:prSet/>
      <dgm:spPr/>
      <dgm:t>
        <a:bodyPr/>
        <a:lstStyle/>
        <a:p>
          <a:endParaRPr lang="tr-TR"/>
        </a:p>
      </dgm:t>
    </dgm:pt>
    <dgm:pt modelId="{E70A03EB-8E73-46C0-8895-37AFEE5EAC8C}" type="asst">
      <dgm:prSet phldrT="[Metin]" custT="1"/>
      <dgm:spPr/>
      <dgm:t>
        <a:bodyPr/>
        <a:lstStyle/>
        <a:p>
          <a:r>
            <a:rPr lang="tr-TR" sz="1000" dirty="0" smtClean="0"/>
            <a:t>Kamu Hakları</a:t>
          </a:r>
        </a:p>
        <a:p>
          <a:endParaRPr lang="tr-TR" sz="1000" dirty="0"/>
        </a:p>
      </dgm:t>
    </dgm:pt>
    <dgm:pt modelId="{4AB4B349-683A-4A98-A977-1ADED8483120}" type="parTrans" cxnId="{8A9F8D62-DEAF-4E4B-9C95-A4265079AAD8}">
      <dgm:prSet/>
      <dgm:spPr/>
      <dgm:t>
        <a:bodyPr/>
        <a:lstStyle/>
        <a:p>
          <a:endParaRPr lang="tr-TR"/>
        </a:p>
      </dgm:t>
    </dgm:pt>
    <dgm:pt modelId="{0898632C-A589-4EB0-8C92-B4CCCA301CA0}" type="sibTrans" cxnId="{8A9F8D62-DEAF-4E4B-9C95-A4265079AAD8}">
      <dgm:prSet/>
      <dgm:spPr/>
      <dgm:t>
        <a:bodyPr/>
        <a:lstStyle/>
        <a:p>
          <a:endParaRPr lang="tr-TR"/>
        </a:p>
      </dgm:t>
    </dgm:pt>
    <dgm:pt modelId="{3073B577-7D77-46F4-B009-379553F04F5B}" type="asst">
      <dgm:prSet custT="1"/>
      <dgm:spPr/>
      <dgm:t>
        <a:bodyPr/>
        <a:lstStyle/>
        <a:p>
          <a:r>
            <a:rPr lang="tr-TR" sz="1000" dirty="0" smtClean="0"/>
            <a:t>Özel Haklar</a:t>
          </a:r>
          <a:endParaRPr lang="tr-TR" sz="1000" dirty="0"/>
        </a:p>
      </dgm:t>
    </dgm:pt>
    <dgm:pt modelId="{96B4AC20-3750-4DCF-838F-A14D205BE57B}" type="parTrans" cxnId="{30A81C1D-502B-4EE5-90C6-31A6831CF93E}">
      <dgm:prSet/>
      <dgm:spPr/>
      <dgm:t>
        <a:bodyPr/>
        <a:lstStyle/>
        <a:p>
          <a:endParaRPr lang="tr-TR"/>
        </a:p>
      </dgm:t>
    </dgm:pt>
    <dgm:pt modelId="{6CD70FB0-C003-4EBE-B057-CFED64D71221}" type="sibTrans" cxnId="{30A81C1D-502B-4EE5-90C6-31A6831CF93E}">
      <dgm:prSet/>
      <dgm:spPr/>
      <dgm:t>
        <a:bodyPr/>
        <a:lstStyle/>
        <a:p>
          <a:endParaRPr lang="tr-TR"/>
        </a:p>
      </dgm:t>
    </dgm:pt>
    <dgm:pt modelId="{9BB73203-6836-4935-B28B-40FFCB38561B}">
      <dgm:prSet custT="1"/>
      <dgm:spPr/>
      <dgm:t>
        <a:bodyPr/>
        <a:lstStyle/>
        <a:p>
          <a:r>
            <a:rPr lang="tr-TR" sz="1000" dirty="0" smtClean="0"/>
            <a:t>Mutlak Haklar</a:t>
          </a:r>
          <a:endParaRPr lang="tr-TR" sz="1000" dirty="0"/>
        </a:p>
      </dgm:t>
    </dgm:pt>
    <dgm:pt modelId="{618C9518-7FC4-48B4-AE3C-B40F51652843}" type="parTrans" cxnId="{C28A7E54-B675-4CB2-A331-AE058FF458D7}">
      <dgm:prSet/>
      <dgm:spPr/>
      <dgm:t>
        <a:bodyPr/>
        <a:lstStyle/>
        <a:p>
          <a:endParaRPr lang="tr-TR"/>
        </a:p>
      </dgm:t>
    </dgm:pt>
    <dgm:pt modelId="{2380285C-1BEA-4A37-ADD0-4B515D8D1B73}" type="sibTrans" cxnId="{C28A7E54-B675-4CB2-A331-AE058FF458D7}">
      <dgm:prSet/>
      <dgm:spPr/>
      <dgm:t>
        <a:bodyPr/>
        <a:lstStyle/>
        <a:p>
          <a:endParaRPr lang="tr-TR"/>
        </a:p>
      </dgm:t>
    </dgm:pt>
    <dgm:pt modelId="{48E78C27-46C1-41B3-AD95-206DC023E318}">
      <dgm:prSet custT="1"/>
      <dgm:spPr/>
      <dgm:t>
        <a:bodyPr/>
        <a:lstStyle/>
        <a:p>
          <a:r>
            <a:rPr lang="tr-TR" sz="1000" dirty="0" err="1" smtClean="0"/>
            <a:t>Nisbi</a:t>
          </a:r>
          <a:r>
            <a:rPr lang="tr-TR" sz="1000" dirty="0" smtClean="0"/>
            <a:t> Haklar</a:t>
          </a:r>
          <a:endParaRPr lang="tr-TR" sz="1000" dirty="0"/>
        </a:p>
      </dgm:t>
    </dgm:pt>
    <dgm:pt modelId="{78D3C8DF-494A-49C2-9E90-DC4EFB2869DF}" type="parTrans" cxnId="{D47B47CF-3369-46EB-9129-A0E41E667022}">
      <dgm:prSet/>
      <dgm:spPr/>
      <dgm:t>
        <a:bodyPr/>
        <a:lstStyle/>
        <a:p>
          <a:endParaRPr lang="tr-TR"/>
        </a:p>
      </dgm:t>
    </dgm:pt>
    <dgm:pt modelId="{4A32632E-7154-46D1-ADC1-1BF42952BD5F}" type="sibTrans" cxnId="{D47B47CF-3369-46EB-9129-A0E41E667022}">
      <dgm:prSet/>
      <dgm:spPr/>
      <dgm:t>
        <a:bodyPr/>
        <a:lstStyle/>
        <a:p>
          <a:endParaRPr lang="tr-TR"/>
        </a:p>
      </dgm:t>
    </dgm:pt>
    <dgm:pt modelId="{51234DD3-E0F8-465E-9437-0822CF48F076}">
      <dgm:prSet custT="1"/>
      <dgm:spPr/>
      <dgm:t>
        <a:bodyPr/>
        <a:lstStyle/>
        <a:p>
          <a:r>
            <a:rPr lang="tr-TR" sz="1000" dirty="0" smtClean="0"/>
            <a:t>Mallar Üzerinde</a:t>
          </a:r>
          <a:endParaRPr lang="tr-TR" sz="1000" dirty="0"/>
        </a:p>
      </dgm:t>
    </dgm:pt>
    <dgm:pt modelId="{8087BA21-8980-44C1-A882-7BD13D1E7286}" type="parTrans" cxnId="{ED678525-8F43-426B-924E-30F4F50A4BF8}">
      <dgm:prSet/>
      <dgm:spPr/>
      <dgm:t>
        <a:bodyPr/>
        <a:lstStyle/>
        <a:p>
          <a:endParaRPr lang="tr-TR"/>
        </a:p>
      </dgm:t>
    </dgm:pt>
    <dgm:pt modelId="{06E1E4FF-7EAB-4E12-8B35-0FF70BF4D3A8}" type="sibTrans" cxnId="{ED678525-8F43-426B-924E-30F4F50A4BF8}">
      <dgm:prSet/>
      <dgm:spPr/>
      <dgm:t>
        <a:bodyPr/>
        <a:lstStyle/>
        <a:p>
          <a:endParaRPr lang="tr-TR"/>
        </a:p>
      </dgm:t>
    </dgm:pt>
    <dgm:pt modelId="{94B302B4-7BC6-4C27-9B47-479B9302178F}">
      <dgm:prSet custT="1"/>
      <dgm:spPr/>
      <dgm:t>
        <a:bodyPr/>
        <a:lstStyle/>
        <a:p>
          <a:r>
            <a:rPr lang="tr-TR" sz="1000" dirty="0" smtClean="0"/>
            <a:t>Şahıslar Üzerinde</a:t>
          </a:r>
          <a:endParaRPr lang="tr-TR" sz="1000" dirty="0"/>
        </a:p>
      </dgm:t>
    </dgm:pt>
    <dgm:pt modelId="{B57DB7A9-4A33-4CE6-A487-1FF384A48684}" type="parTrans" cxnId="{4C9C21B1-78D6-40CB-8E2A-DDFB0A3F2F03}">
      <dgm:prSet/>
      <dgm:spPr/>
      <dgm:t>
        <a:bodyPr/>
        <a:lstStyle/>
        <a:p>
          <a:endParaRPr lang="tr-TR"/>
        </a:p>
      </dgm:t>
    </dgm:pt>
    <dgm:pt modelId="{41F6D32B-752B-43E5-9BFA-EBAD38599D1F}" type="sibTrans" cxnId="{4C9C21B1-78D6-40CB-8E2A-DDFB0A3F2F03}">
      <dgm:prSet/>
      <dgm:spPr/>
      <dgm:t>
        <a:bodyPr/>
        <a:lstStyle/>
        <a:p>
          <a:endParaRPr lang="tr-TR"/>
        </a:p>
      </dgm:t>
    </dgm:pt>
    <dgm:pt modelId="{4DF09AB4-0B56-47E5-B564-262BEE6D865A}">
      <dgm:prSet custT="1"/>
      <dgm:spPr/>
      <dgm:t>
        <a:bodyPr/>
        <a:lstStyle/>
        <a:p>
          <a:r>
            <a:rPr lang="tr-TR" sz="1000" dirty="0" smtClean="0"/>
            <a:t>Maddi Mallar Üzerinde</a:t>
          </a:r>
        </a:p>
      </dgm:t>
    </dgm:pt>
    <dgm:pt modelId="{D5B0C746-25DD-4153-B98E-EEF64CC16EF1}" type="parTrans" cxnId="{D1F70E94-A0CC-49BB-A01E-4887F3A9A2C4}">
      <dgm:prSet/>
      <dgm:spPr/>
      <dgm:t>
        <a:bodyPr/>
        <a:lstStyle/>
        <a:p>
          <a:endParaRPr lang="tr-TR"/>
        </a:p>
      </dgm:t>
    </dgm:pt>
    <dgm:pt modelId="{C68DAC9A-6FF7-417F-9CF8-0C20BDF4F8B0}" type="sibTrans" cxnId="{D1F70E94-A0CC-49BB-A01E-4887F3A9A2C4}">
      <dgm:prSet/>
      <dgm:spPr/>
      <dgm:t>
        <a:bodyPr/>
        <a:lstStyle/>
        <a:p>
          <a:endParaRPr lang="tr-TR"/>
        </a:p>
      </dgm:t>
    </dgm:pt>
    <dgm:pt modelId="{6A9AA151-7FB7-47F9-8B8D-7E2D887C969C}">
      <dgm:prSet custT="1"/>
      <dgm:spPr/>
      <dgm:t>
        <a:bodyPr/>
        <a:lstStyle/>
        <a:p>
          <a:r>
            <a:rPr lang="tr-TR" sz="1000" dirty="0" smtClean="0"/>
            <a:t>Gayri maddi Mallar Üzerinde </a:t>
          </a:r>
        </a:p>
      </dgm:t>
    </dgm:pt>
    <dgm:pt modelId="{4DB87F05-CB2E-42A3-914A-E9E7A39267C4}" type="parTrans" cxnId="{9067A3DF-1857-4A32-B4C3-E8333E47BE78}">
      <dgm:prSet/>
      <dgm:spPr/>
      <dgm:t>
        <a:bodyPr/>
        <a:lstStyle/>
        <a:p>
          <a:endParaRPr lang="tr-TR"/>
        </a:p>
      </dgm:t>
    </dgm:pt>
    <dgm:pt modelId="{A9ED1732-02F1-4ED1-B86F-B28C7F29BCBD}" type="sibTrans" cxnId="{9067A3DF-1857-4A32-B4C3-E8333E47BE78}">
      <dgm:prSet/>
      <dgm:spPr/>
      <dgm:t>
        <a:bodyPr/>
        <a:lstStyle/>
        <a:p>
          <a:endParaRPr lang="tr-TR"/>
        </a:p>
      </dgm:t>
    </dgm:pt>
    <dgm:pt modelId="{7FD75994-4C9C-418E-8B4B-145A877DF648}">
      <dgm:prSet custT="1"/>
      <dgm:spPr/>
      <dgm:t>
        <a:bodyPr/>
        <a:lstStyle/>
        <a:p>
          <a:r>
            <a:rPr lang="tr-TR" sz="1000" dirty="0" smtClean="0"/>
            <a:t>Mülkiyet Hakkı </a:t>
          </a:r>
          <a:endParaRPr lang="tr-TR" sz="1000" dirty="0"/>
        </a:p>
      </dgm:t>
    </dgm:pt>
    <dgm:pt modelId="{2213BE56-4504-4E32-B68E-4179A3639BE0}" type="parTrans" cxnId="{37025358-107F-4482-BF87-D2D096B95087}">
      <dgm:prSet/>
      <dgm:spPr/>
      <dgm:t>
        <a:bodyPr/>
        <a:lstStyle/>
        <a:p>
          <a:endParaRPr lang="tr-TR"/>
        </a:p>
      </dgm:t>
    </dgm:pt>
    <dgm:pt modelId="{FE6EF7BC-3D4B-4E20-9415-ECD0EEA4293E}" type="sibTrans" cxnId="{37025358-107F-4482-BF87-D2D096B95087}">
      <dgm:prSet/>
      <dgm:spPr/>
      <dgm:t>
        <a:bodyPr/>
        <a:lstStyle/>
        <a:p>
          <a:endParaRPr lang="tr-TR"/>
        </a:p>
      </dgm:t>
    </dgm:pt>
    <dgm:pt modelId="{33342169-4C3A-440B-8BCB-EDEBED8E67F2}">
      <dgm:prSet custT="1"/>
      <dgm:spPr/>
      <dgm:t>
        <a:bodyPr/>
        <a:lstStyle/>
        <a:p>
          <a:r>
            <a:rPr lang="tr-TR" sz="1000" dirty="0" smtClean="0"/>
            <a:t>Sınırlı Ayni Haklar</a:t>
          </a:r>
          <a:endParaRPr lang="tr-TR" sz="1000" dirty="0"/>
        </a:p>
      </dgm:t>
    </dgm:pt>
    <dgm:pt modelId="{BC28D6B7-3A31-4A0A-9C51-B72AD1DFF2EC}" type="parTrans" cxnId="{97CCCAFA-8F0C-45CC-9BF3-69CA825D6FFE}">
      <dgm:prSet/>
      <dgm:spPr/>
      <dgm:t>
        <a:bodyPr/>
        <a:lstStyle/>
        <a:p>
          <a:endParaRPr lang="tr-TR"/>
        </a:p>
      </dgm:t>
    </dgm:pt>
    <dgm:pt modelId="{7634A925-A149-47F0-AF4A-62ADBE1A6AB2}" type="sibTrans" cxnId="{97CCCAFA-8F0C-45CC-9BF3-69CA825D6FFE}">
      <dgm:prSet/>
      <dgm:spPr/>
      <dgm:t>
        <a:bodyPr/>
        <a:lstStyle/>
        <a:p>
          <a:endParaRPr lang="tr-TR"/>
        </a:p>
      </dgm:t>
    </dgm:pt>
    <dgm:pt modelId="{1AD2C9B1-EF26-4718-8DD7-02AA5091844E}">
      <dgm:prSet custT="1"/>
      <dgm:spPr/>
      <dgm:t>
        <a:bodyPr/>
        <a:lstStyle/>
        <a:p>
          <a:r>
            <a:rPr lang="tr-TR" sz="1000" dirty="0" smtClean="0"/>
            <a:t>Kendi Üzerinde</a:t>
          </a:r>
          <a:endParaRPr lang="tr-TR" sz="1000" dirty="0"/>
        </a:p>
      </dgm:t>
    </dgm:pt>
    <dgm:pt modelId="{3318F63B-1A2B-4370-AF90-7E1D7E0E5944}" type="parTrans" cxnId="{7D82BFC4-AAAF-4032-9C8F-826FD09EF6CD}">
      <dgm:prSet/>
      <dgm:spPr/>
      <dgm:t>
        <a:bodyPr/>
        <a:lstStyle/>
        <a:p>
          <a:endParaRPr lang="tr-TR"/>
        </a:p>
      </dgm:t>
    </dgm:pt>
    <dgm:pt modelId="{49F56612-C148-4AD5-95A9-E0660B6FD5D2}" type="sibTrans" cxnId="{7D82BFC4-AAAF-4032-9C8F-826FD09EF6CD}">
      <dgm:prSet/>
      <dgm:spPr/>
      <dgm:t>
        <a:bodyPr/>
        <a:lstStyle/>
        <a:p>
          <a:endParaRPr lang="tr-TR"/>
        </a:p>
      </dgm:t>
    </dgm:pt>
    <dgm:pt modelId="{17006783-F936-4F45-B5DA-2DBB9B56D836}">
      <dgm:prSet custT="1"/>
      <dgm:spPr/>
      <dgm:t>
        <a:bodyPr/>
        <a:lstStyle/>
        <a:p>
          <a:r>
            <a:rPr lang="tr-TR" sz="1000" dirty="0" smtClean="0"/>
            <a:t>Başkası Üzerinde </a:t>
          </a:r>
          <a:endParaRPr lang="tr-TR" sz="1000" dirty="0"/>
        </a:p>
      </dgm:t>
    </dgm:pt>
    <dgm:pt modelId="{C8EEB85B-A19E-49AB-B2D6-8A323D81AF02}" type="parTrans" cxnId="{C299F321-B926-4F16-998A-C65B2D8D52DB}">
      <dgm:prSet/>
      <dgm:spPr/>
      <dgm:t>
        <a:bodyPr/>
        <a:lstStyle/>
        <a:p>
          <a:endParaRPr lang="tr-TR"/>
        </a:p>
      </dgm:t>
    </dgm:pt>
    <dgm:pt modelId="{3F78DD37-512C-45FD-9BFA-09A62EB94CB6}" type="sibTrans" cxnId="{C299F321-B926-4F16-998A-C65B2D8D52DB}">
      <dgm:prSet/>
      <dgm:spPr/>
      <dgm:t>
        <a:bodyPr/>
        <a:lstStyle/>
        <a:p>
          <a:endParaRPr lang="tr-TR"/>
        </a:p>
      </dgm:t>
    </dgm:pt>
    <dgm:pt modelId="{964F4480-DAF2-47D7-B58F-2BBE1ED57DC0}">
      <dgm:prSet custT="1"/>
      <dgm:spPr/>
      <dgm:t>
        <a:bodyPr/>
        <a:lstStyle/>
        <a:p>
          <a:r>
            <a:rPr lang="tr-TR" sz="1000" dirty="0" smtClean="0"/>
            <a:t>Negatif Statü Hakları</a:t>
          </a:r>
          <a:endParaRPr lang="tr-TR" sz="1000" dirty="0"/>
        </a:p>
      </dgm:t>
    </dgm:pt>
    <dgm:pt modelId="{4DC0B071-32D8-4EA3-B7AF-987E1ED6AC2E}" type="parTrans" cxnId="{028202DC-ED06-4444-B6D8-CA312614B46C}">
      <dgm:prSet/>
      <dgm:spPr/>
      <dgm:t>
        <a:bodyPr/>
        <a:lstStyle/>
        <a:p>
          <a:endParaRPr lang="tr-TR"/>
        </a:p>
      </dgm:t>
    </dgm:pt>
    <dgm:pt modelId="{6B7554A8-0FA5-4E94-AEB5-9FDAD11AAAFA}" type="sibTrans" cxnId="{028202DC-ED06-4444-B6D8-CA312614B46C}">
      <dgm:prSet/>
      <dgm:spPr/>
      <dgm:t>
        <a:bodyPr/>
        <a:lstStyle/>
        <a:p>
          <a:endParaRPr lang="tr-TR"/>
        </a:p>
      </dgm:t>
    </dgm:pt>
    <dgm:pt modelId="{F3785975-5AF0-4326-9B77-4691F6750301}">
      <dgm:prSet custT="1"/>
      <dgm:spPr/>
      <dgm:t>
        <a:bodyPr/>
        <a:lstStyle/>
        <a:p>
          <a:r>
            <a:rPr lang="tr-TR" sz="1000" dirty="0" smtClean="0"/>
            <a:t>Pozitif Statü Hakları</a:t>
          </a:r>
          <a:endParaRPr lang="tr-TR" sz="1000" dirty="0"/>
        </a:p>
      </dgm:t>
    </dgm:pt>
    <dgm:pt modelId="{B21A482E-33A7-4B39-A46D-494AF6745376}" type="parTrans" cxnId="{BD50EA88-F208-40ED-8A65-551F6C9CB276}">
      <dgm:prSet/>
      <dgm:spPr/>
      <dgm:t>
        <a:bodyPr/>
        <a:lstStyle/>
        <a:p>
          <a:endParaRPr lang="tr-TR"/>
        </a:p>
      </dgm:t>
    </dgm:pt>
    <dgm:pt modelId="{C951885D-2DEC-45CB-ADE9-F95490C50737}" type="sibTrans" cxnId="{BD50EA88-F208-40ED-8A65-551F6C9CB276}">
      <dgm:prSet/>
      <dgm:spPr/>
      <dgm:t>
        <a:bodyPr/>
        <a:lstStyle/>
        <a:p>
          <a:endParaRPr lang="tr-TR"/>
        </a:p>
      </dgm:t>
    </dgm:pt>
    <dgm:pt modelId="{B27FE0DF-E214-4954-828C-42CFCEAC49EB}">
      <dgm:prSet custT="1"/>
      <dgm:spPr/>
      <dgm:t>
        <a:bodyPr/>
        <a:lstStyle/>
        <a:p>
          <a:r>
            <a:rPr lang="tr-TR" sz="1000" dirty="0" smtClean="0"/>
            <a:t>Aktif Statü Hakları</a:t>
          </a:r>
          <a:endParaRPr lang="tr-TR" sz="1000" dirty="0"/>
        </a:p>
      </dgm:t>
    </dgm:pt>
    <dgm:pt modelId="{E142331F-EFAB-4A94-82FA-DE40630C49B4}" type="parTrans" cxnId="{7BE02FD1-353B-4908-8822-77CF7D50C0CD}">
      <dgm:prSet/>
      <dgm:spPr/>
      <dgm:t>
        <a:bodyPr/>
        <a:lstStyle/>
        <a:p>
          <a:endParaRPr lang="tr-TR"/>
        </a:p>
      </dgm:t>
    </dgm:pt>
    <dgm:pt modelId="{4EB32938-7AB3-427F-98C3-F0DF53B7ACC6}" type="sibTrans" cxnId="{7BE02FD1-353B-4908-8822-77CF7D50C0CD}">
      <dgm:prSet/>
      <dgm:spPr/>
      <dgm:t>
        <a:bodyPr/>
        <a:lstStyle/>
        <a:p>
          <a:endParaRPr lang="tr-TR"/>
        </a:p>
      </dgm:t>
    </dgm:pt>
    <dgm:pt modelId="{6FC6F2E0-6B7A-4B17-9039-53E5FB6B0507}" type="pres">
      <dgm:prSet presAssocID="{5D94D905-067B-4AD3-BBF7-0F77A183453F}" presName="Name0" presStyleCnt="0">
        <dgm:presLayoutVars>
          <dgm:orgChart val="1"/>
          <dgm:chPref val="1"/>
          <dgm:dir/>
          <dgm:animOne val="branch"/>
          <dgm:animLvl val="lvl"/>
          <dgm:resizeHandles/>
        </dgm:presLayoutVars>
      </dgm:prSet>
      <dgm:spPr/>
      <dgm:t>
        <a:bodyPr/>
        <a:lstStyle/>
        <a:p>
          <a:endParaRPr lang="tr-TR"/>
        </a:p>
      </dgm:t>
    </dgm:pt>
    <dgm:pt modelId="{D18DD4BB-E67B-464E-969A-D0E8008E4CBF}" type="pres">
      <dgm:prSet presAssocID="{F8C8F731-AD80-434F-9850-A2CEBA74BD27}" presName="hierRoot1" presStyleCnt="0">
        <dgm:presLayoutVars>
          <dgm:hierBranch val="init"/>
        </dgm:presLayoutVars>
      </dgm:prSet>
      <dgm:spPr/>
    </dgm:pt>
    <dgm:pt modelId="{26D6AB3D-20AA-4FBA-9516-CA2ED9D92D1C}" type="pres">
      <dgm:prSet presAssocID="{F8C8F731-AD80-434F-9850-A2CEBA74BD27}" presName="rootComposite1" presStyleCnt="0"/>
      <dgm:spPr/>
    </dgm:pt>
    <dgm:pt modelId="{B99A9A29-E46C-4B56-AA45-8A7138C38DF3}" type="pres">
      <dgm:prSet presAssocID="{F8C8F731-AD80-434F-9850-A2CEBA74BD27}" presName="rootText1" presStyleLbl="alignAcc1" presStyleIdx="0" presStyleCnt="0">
        <dgm:presLayoutVars>
          <dgm:chPref val="3"/>
        </dgm:presLayoutVars>
      </dgm:prSet>
      <dgm:spPr/>
      <dgm:t>
        <a:bodyPr/>
        <a:lstStyle/>
        <a:p>
          <a:endParaRPr lang="tr-TR"/>
        </a:p>
      </dgm:t>
    </dgm:pt>
    <dgm:pt modelId="{92B23BF8-D15A-4AB7-8DCB-285B98234594}" type="pres">
      <dgm:prSet presAssocID="{F8C8F731-AD80-434F-9850-A2CEBA74BD27}" presName="topArc1" presStyleLbl="parChTrans1D1" presStyleIdx="0" presStyleCnt="32"/>
      <dgm:spPr/>
    </dgm:pt>
    <dgm:pt modelId="{BECE9E5F-A645-4C8D-A988-5E9457A7A147}" type="pres">
      <dgm:prSet presAssocID="{F8C8F731-AD80-434F-9850-A2CEBA74BD27}" presName="bottomArc1" presStyleLbl="parChTrans1D1" presStyleIdx="1" presStyleCnt="32"/>
      <dgm:spPr/>
    </dgm:pt>
    <dgm:pt modelId="{9BD0C655-A42D-40D9-BE7B-AD12BD89818D}" type="pres">
      <dgm:prSet presAssocID="{F8C8F731-AD80-434F-9850-A2CEBA74BD27}" presName="topConnNode1" presStyleLbl="node1" presStyleIdx="0" presStyleCnt="0"/>
      <dgm:spPr/>
      <dgm:t>
        <a:bodyPr/>
        <a:lstStyle/>
        <a:p>
          <a:endParaRPr lang="tr-TR"/>
        </a:p>
      </dgm:t>
    </dgm:pt>
    <dgm:pt modelId="{763114B4-BB95-4387-A387-96F668A6495C}" type="pres">
      <dgm:prSet presAssocID="{F8C8F731-AD80-434F-9850-A2CEBA74BD27}" presName="hierChild2" presStyleCnt="0"/>
      <dgm:spPr/>
    </dgm:pt>
    <dgm:pt modelId="{8FD9EF83-981E-4FEE-82B8-38F5E25200FD}" type="pres">
      <dgm:prSet presAssocID="{F8C8F731-AD80-434F-9850-A2CEBA74BD27}" presName="hierChild3" presStyleCnt="0"/>
      <dgm:spPr/>
    </dgm:pt>
    <dgm:pt modelId="{A8BD8664-10C9-44F8-B4D7-4FFA2D59F7B7}" type="pres">
      <dgm:prSet presAssocID="{4AB4B349-683A-4A98-A977-1ADED8483120}" presName="Name101" presStyleLbl="parChTrans1D2" presStyleIdx="0" presStyleCnt="2"/>
      <dgm:spPr/>
      <dgm:t>
        <a:bodyPr/>
        <a:lstStyle/>
        <a:p>
          <a:endParaRPr lang="tr-TR"/>
        </a:p>
      </dgm:t>
    </dgm:pt>
    <dgm:pt modelId="{D35D1137-57C5-4695-9375-46259D698219}" type="pres">
      <dgm:prSet presAssocID="{E70A03EB-8E73-46C0-8895-37AFEE5EAC8C}" presName="hierRoot3" presStyleCnt="0">
        <dgm:presLayoutVars>
          <dgm:hierBranch val="init"/>
        </dgm:presLayoutVars>
      </dgm:prSet>
      <dgm:spPr/>
    </dgm:pt>
    <dgm:pt modelId="{DDFCB73F-ABD7-48B6-9BC9-FD2851C51975}" type="pres">
      <dgm:prSet presAssocID="{E70A03EB-8E73-46C0-8895-37AFEE5EAC8C}" presName="rootComposite3" presStyleCnt="0"/>
      <dgm:spPr/>
    </dgm:pt>
    <dgm:pt modelId="{2EC22740-071C-49D6-86BF-D77F635DD169}" type="pres">
      <dgm:prSet presAssocID="{E70A03EB-8E73-46C0-8895-37AFEE5EAC8C}" presName="rootText3" presStyleLbl="alignAcc1" presStyleIdx="0" presStyleCnt="0">
        <dgm:presLayoutVars>
          <dgm:chPref val="3"/>
        </dgm:presLayoutVars>
      </dgm:prSet>
      <dgm:spPr/>
      <dgm:t>
        <a:bodyPr/>
        <a:lstStyle/>
        <a:p>
          <a:endParaRPr lang="tr-TR"/>
        </a:p>
      </dgm:t>
    </dgm:pt>
    <dgm:pt modelId="{A3E986C9-38D4-46BE-ABCD-480BA44604EC}" type="pres">
      <dgm:prSet presAssocID="{E70A03EB-8E73-46C0-8895-37AFEE5EAC8C}" presName="topArc3" presStyleLbl="parChTrans1D1" presStyleIdx="2" presStyleCnt="32"/>
      <dgm:spPr/>
    </dgm:pt>
    <dgm:pt modelId="{28D33860-A2F5-43FF-995E-AFBF3546D77F}" type="pres">
      <dgm:prSet presAssocID="{E70A03EB-8E73-46C0-8895-37AFEE5EAC8C}" presName="bottomArc3" presStyleLbl="parChTrans1D1" presStyleIdx="3" presStyleCnt="32"/>
      <dgm:spPr/>
    </dgm:pt>
    <dgm:pt modelId="{E67D7AD4-0C67-4B4D-BC43-FE5B04592CFC}" type="pres">
      <dgm:prSet presAssocID="{E70A03EB-8E73-46C0-8895-37AFEE5EAC8C}" presName="topConnNode3" presStyleLbl="asst1" presStyleIdx="0" presStyleCnt="0"/>
      <dgm:spPr/>
      <dgm:t>
        <a:bodyPr/>
        <a:lstStyle/>
        <a:p>
          <a:endParaRPr lang="tr-TR"/>
        </a:p>
      </dgm:t>
    </dgm:pt>
    <dgm:pt modelId="{9645C8A0-1E03-46B8-9279-741C1D4D1F5B}" type="pres">
      <dgm:prSet presAssocID="{E70A03EB-8E73-46C0-8895-37AFEE5EAC8C}" presName="hierChild6" presStyleCnt="0"/>
      <dgm:spPr/>
    </dgm:pt>
    <dgm:pt modelId="{DCB813D2-A693-4A5D-870A-C5831EE9BD94}" type="pres">
      <dgm:prSet presAssocID="{4DC0B071-32D8-4EA3-B7AF-987E1ED6AC2E}" presName="Name28" presStyleLbl="parChTrans1D3" presStyleIdx="0" presStyleCnt="5"/>
      <dgm:spPr/>
      <dgm:t>
        <a:bodyPr/>
        <a:lstStyle/>
        <a:p>
          <a:endParaRPr lang="tr-TR"/>
        </a:p>
      </dgm:t>
    </dgm:pt>
    <dgm:pt modelId="{ECE1BA26-67D8-4A65-9313-8608E5ADB417}" type="pres">
      <dgm:prSet presAssocID="{964F4480-DAF2-47D7-B58F-2BBE1ED57DC0}" presName="hierRoot2" presStyleCnt="0">
        <dgm:presLayoutVars>
          <dgm:hierBranch val="init"/>
        </dgm:presLayoutVars>
      </dgm:prSet>
      <dgm:spPr/>
    </dgm:pt>
    <dgm:pt modelId="{40F2DF5F-1801-4844-A8C6-169CB14A6687}" type="pres">
      <dgm:prSet presAssocID="{964F4480-DAF2-47D7-B58F-2BBE1ED57DC0}" presName="rootComposite2" presStyleCnt="0"/>
      <dgm:spPr/>
    </dgm:pt>
    <dgm:pt modelId="{61DCD102-F5B4-449E-8DED-3994F444297D}" type="pres">
      <dgm:prSet presAssocID="{964F4480-DAF2-47D7-B58F-2BBE1ED57DC0}" presName="rootText2" presStyleLbl="alignAcc1" presStyleIdx="0" presStyleCnt="0">
        <dgm:presLayoutVars>
          <dgm:chPref val="3"/>
        </dgm:presLayoutVars>
      </dgm:prSet>
      <dgm:spPr/>
      <dgm:t>
        <a:bodyPr/>
        <a:lstStyle/>
        <a:p>
          <a:endParaRPr lang="tr-TR"/>
        </a:p>
      </dgm:t>
    </dgm:pt>
    <dgm:pt modelId="{BC80BD23-A265-4110-A016-C095FE1E5A43}" type="pres">
      <dgm:prSet presAssocID="{964F4480-DAF2-47D7-B58F-2BBE1ED57DC0}" presName="topArc2" presStyleLbl="parChTrans1D1" presStyleIdx="4" presStyleCnt="32"/>
      <dgm:spPr/>
    </dgm:pt>
    <dgm:pt modelId="{5586DD65-ECB4-4C8F-BC79-4E2638381752}" type="pres">
      <dgm:prSet presAssocID="{964F4480-DAF2-47D7-B58F-2BBE1ED57DC0}" presName="bottomArc2" presStyleLbl="parChTrans1D1" presStyleIdx="5" presStyleCnt="32"/>
      <dgm:spPr/>
    </dgm:pt>
    <dgm:pt modelId="{33553771-F4CA-4A52-9361-D45A7410525F}" type="pres">
      <dgm:prSet presAssocID="{964F4480-DAF2-47D7-B58F-2BBE1ED57DC0}" presName="topConnNode2" presStyleLbl="node3" presStyleIdx="0" presStyleCnt="0"/>
      <dgm:spPr/>
      <dgm:t>
        <a:bodyPr/>
        <a:lstStyle/>
        <a:p>
          <a:endParaRPr lang="tr-TR"/>
        </a:p>
      </dgm:t>
    </dgm:pt>
    <dgm:pt modelId="{F7E3376C-51BA-4182-BF15-75A5B64A4AB3}" type="pres">
      <dgm:prSet presAssocID="{964F4480-DAF2-47D7-B58F-2BBE1ED57DC0}" presName="hierChild4" presStyleCnt="0"/>
      <dgm:spPr/>
    </dgm:pt>
    <dgm:pt modelId="{690B41FF-D08C-47D8-88B7-80992AEB65CD}" type="pres">
      <dgm:prSet presAssocID="{964F4480-DAF2-47D7-B58F-2BBE1ED57DC0}" presName="hierChild5" presStyleCnt="0"/>
      <dgm:spPr/>
    </dgm:pt>
    <dgm:pt modelId="{6A4CEFD3-D88B-437E-9881-9E5C4BFC11B1}" type="pres">
      <dgm:prSet presAssocID="{B21A482E-33A7-4B39-A46D-494AF6745376}" presName="Name28" presStyleLbl="parChTrans1D3" presStyleIdx="1" presStyleCnt="5"/>
      <dgm:spPr/>
      <dgm:t>
        <a:bodyPr/>
        <a:lstStyle/>
        <a:p>
          <a:endParaRPr lang="tr-TR"/>
        </a:p>
      </dgm:t>
    </dgm:pt>
    <dgm:pt modelId="{08A5EDEA-1796-4775-BBCD-5CF80443FC87}" type="pres">
      <dgm:prSet presAssocID="{F3785975-5AF0-4326-9B77-4691F6750301}" presName="hierRoot2" presStyleCnt="0">
        <dgm:presLayoutVars>
          <dgm:hierBranch val="init"/>
        </dgm:presLayoutVars>
      </dgm:prSet>
      <dgm:spPr/>
    </dgm:pt>
    <dgm:pt modelId="{29E46B06-F9CA-4351-8475-3607EF7A2118}" type="pres">
      <dgm:prSet presAssocID="{F3785975-5AF0-4326-9B77-4691F6750301}" presName="rootComposite2" presStyleCnt="0"/>
      <dgm:spPr/>
    </dgm:pt>
    <dgm:pt modelId="{EE0DC47A-1D33-430D-AB75-D1A29F23D114}" type="pres">
      <dgm:prSet presAssocID="{F3785975-5AF0-4326-9B77-4691F6750301}" presName="rootText2" presStyleLbl="alignAcc1" presStyleIdx="0" presStyleCnt="0">
        <dgm:presLayoutVars>
          <dgm:chPref val="3"/>
        </dgm:presLayoutVars>
      </dgm:prSet>
      <dgm:spPr/>
      <dgm:t>
        <a:bodyPr/>
        <a:lstStyle/>
        <a:p>
          <a:endParaRPr lang="tr-TR"/>
        </a:p>
      </dgm:t>
    </dgm:pt>
    <dgm:pt modelId="{FB5D821D-F4D2-4C7C-B8CF-6B2C34B871EE}" type="pres">
      <dgm:prSet presAssocID="{F3785975-5AF0-4326-9B77-4691F6750301}" presName="topArc2" presStyleLbl="parChTrans1D1" presStyleIdx="6" presStyleCnt="32"/>
      <dgm:spPr/>
    </dgm:pt>
    <dgm:pt modelId="{8B8A6F61-D319-47D3-B1A8-F24874856806}" type="pres">
      <dgm:prSet presAssocID="{F3785975-5AF0-4326-9B77-4691F6750301}" presName="bottomArc2" presStyleLbl="parChTrans1D1" presStyleIdx="7" presStyleCnt="32"/>
      <dgm:spPr/>
    </dgm:pt>
    <dgm:pt modelId="{CDC91A8E-23A3-4EB8-8AA4-7347EB8D124B}" type="pres">
      <dgm:prSet presAssocID="{F3785975-5AF0-4326-9B77-4691F6750301}" presName="topConnNode2" presStyleLbl="node3" presStyleIdx="0" presStyleCnt="0"/>
      <dgm:spPr/>
      <dgm:t>
        <a:bodyPr/>
        <a:lstStyle/>
        <a:p>
          <a:endParaRPr lang="tr-TR"/>
        </a:p>
      </dgm:t>
    </dgm:pt>
    <dgm:pt modelId="{154E54FC-8660-49D6-8F68-A7A1AAE12E2C}" type="pres">
      <dgm:prSet presAssocID="{F3785975-5AF0-4326-9B77-4691F6750301}" presName="hierChild4" presStyleCnt="0"/>
      <dgm:spPr/>
    </dgm:pt>
    <dgm:pt modelId="{CD5D4D7F-1C67-47C6-89F4-313740D7ED84}" type="pres">
      <dgm:prSet presAssocID="{F3785975-5AF0-4326-9B77-4691F6750301}" presName="hierChild5" presStyleCnt="0"/>
      <dgm:spPr/>
    </dgm:pt>
    <dgm:pt modelId="{21D2F2B8-5BCB-42C5-B72B-C40D647B6E4E}" type="pres">
      <dgm:prSet presAssocID="{E142331F-EFAB-4A94-82FA-DE40630C49B4}" presName="Name28" presStyleLbl="parChTrans1D3" presStyleIdx="2" presStyleCnt="5"/>
      <dgm:spPr/>
      <dgm:t>
        <a:bodyPr/>
        <a:lstStyle/>
        <a:p>
          <a:endParaRPr lang="tr-TR"/>
        </a:p>
      </dgm:t>
    </dgm:pt>
    <dgm:pt modelId="{9092F945-35F7-41B8-9B40-E9DBD9E40F54}" type="pres">
      <dgm:prSet presAssocID="{B27FE0DF-E214-4954-828C-42CFCEAC49EB}" presName="hierRoot2" presStyleCnt="0">
        <dgm:presLayoutVars>
          <dgm:hierBranch val="init"/>
        </dgm:presLayoutVars>
      </dgm:prSet>
      <dgm:spPr/>
    </dgm:pt>
    <dgm:pt modelId="{B98CDF6E-BB9C-45EF-B138-1E53FDDBA66C}" type="pres">
      <dgm:prSet presAssocID="{B27FE0DF-E214-4954-828C-42CFCEAC49EB}" presName="rootComposite2" presStyleCnt="0"/>
      <dgm:spPr/>
    </dgm:pt>
    <dgm:pt modelId="{9B1A6B5F-A78C-4556-9D24-73032A2113B8}" type="pres">
      <dgm:prSet presAssocID="{B27FE0DF-E214-4954-828C-42CFCEAC49EB}" presName="rootText2" presStyleLbl="alignAcc1" presStyleIdx="0" presStyleCnt="0">
        <dgm:presLayoutVars>
          <dgm:chPref val="3"/>
        </dgm:presLayoutVars>
      </dgm:prSet>
      <dgm:spPr/>
      <dgm:t>
        <a:bodyPr/>
        <a:lstStyle/>
        <a:p>
          <a:endParaRPr lang="tr-TR"/>
        </a:p>
      </dgm:t>
    </dgm:pt>
    <dgm:pt modelId="{31831C85-1691-43E9-8989-85BC5F0B7E06}" type="pres">
      <dgm:prSet presAssocID="{B27FE0DF-E214-4954-828C-42CFCEAC49EB}" presName="topArc2" presStyleLbl="parChTrans1D1" presStyleIdx="8" presStyleCnt="32"/>
      <dgm:spPr/>
    </dgm:pt>
    <dgm:pt modelId="{A12D88A3-144D-4407-A8B1-83A6F2E639CC}" type="pres">
      <dgm:prSet presAssocID="{B27FE0DF-E214-4954-828C-42CFCEAC49EB}" presName="bottomArc2" presStyleLbl="parChTrans1D1" presStyleIdx="9" presStyleCnt="32"/>
      <dgm:spPr/>
    </dgm:pt>
    <dgm:pt modelId="{AA988F65-3BB9-4AF5-AEC0-F75D06E247B0}" type="pres">
      <dgm:prSet presAssocID="{B27FE0DF-E214-4954-828C-42CFCEAC49EB}" presName="topConnNode2" presStyleLbl="node3" presStyleIdx="0" presStyleCnt="0"/>
      <dgm:spPr/>
      <dgm:t>
        <a:bodyPr/>
        <a:lstStyle/>
        <a:p>
          <a:endParaRPr lang="tr-TR"/>
        </a:p>
      </dgm:t>
    </dgm:pt>
    <dgm:pt modelId="{649FE479-B50A-4C69-8981-4E0F7F30A163}" type="pres">
      <dgm:prSet presAssocID="{B27FE0DF-E214-4954-828C-42CFCEAC49EB}" presName="hierChild4" presStyleCnt="0"/>
      <dgm:spPr/>
    </dgm:pt>
    <dgm:pt modelId="{BF431965-A056-4ECE-9610-5EA1B694FA2F}" type="pres">
      <dgm:prSet presAssocID="{B27FE0DF-E214-4954-828C-42CFCEAC49EB}" presName="hierChild5" presStyleCnt="0"/>
      <dgm:spPr/>
    </dgm:pt>
    <dgm:pt modelId="{15C993D3-7A34-4D23-8B05-90C7A7B6D73A}" type="pres">
      <dgm:prSet presAssocID="{E70A03EB-8E73-46C0-8895-37AFEE5EAC8C}" presName="hierChild7" presStyleCnt="0"/>
      <dgm:spPr/>
    </dgm:pt>
    <dgm:pt modelId="{CC825748-D2C8-4630-8CC1-6CAD069F4E88}" type="pres">
      <dgm:prSet presAssocID="{96B4AC20-3750-4DCF-838F-A14D205BE57B}" presName="Name101" presStyleLbl="parChTrans1D2" presStyleIdx="1" presStyleCnt="2"/>
      <dgm:spPr/>
      <dgm:t>
        <a:bodyPr/>
        <a:lstStyle/>
        <a:p>
          <a:endParaRPr lang="tr-TR"/>
        </a:p>
      </dgm:t>
    </dgm:pt>
    <dgm:pt modelId="{976ECC2E-A6A2-4FAD-8492-DBAB93C1EB60}" type="pres">
      <dgm:prSet presAssocID="{3073B577-7D77-46F4-B009-379553F04F5B}" presName="hierRoot3" presStyleCnt="0">
        <dgm:presLayoutVars>
          <dgm:hierBranch val="init"/>
        </dgm:presLayoutVars>
      </dgm:prSet>
      <dgm:spPr/>
    </dgm:pt>
    <dgm:pt modelId="{2B492768-6831-4929-AE94-3569A6FBE063}" type="pres">
      <dgm:prSet presAssocID="{3073B577-7D77-46F4-B009-379553F04F5B}" presName="rootComposite3" presStyleCnt="0"/>
      <dgm:spPr/>
    </dgm:pt>
    <dgm:pt modelId="{E7E10663-7354-4C48-9CC0-ED6D77715B0B}" type="pres">
      <dgm:prSet presAssocID="{3073B577-7D77-46F4-B009-379553F04F5B}" presName="rootText3" presStyleLbl="alignAcc1" presStyleIdx="0" presStyleCnt="0">
        <dgm:presLayoutVars>
          <dgm:chPref val="3"/>
        </dgm:presLayoutVars>
      </dgm:prSet>
      <dgm:spPr/>
      <dgm:t>
        <a:bodyPr/>
        <a:lstStyle/>
        <a:p>
          <a:endParaRPr lang="tr-TR"/>
        </a:p>
      </dgm:t>
    </dgm:pt>
    <dgm:pt modelId="{7528F66C-382B-4509-88B4-9B71BE892FDB}" type="pres">
      <dgm:prSet presAssocID="{3073B577-7D77-46F4-B009-379553F04F5B}" presName="topArc3" presStyleLbl="parChTrans1D1" presStyleIdx="10" presStyleCnt="32"/>
      <dgm:spPr/>
    </dgm:pt>
    <dgm:pt modelId="{47DA6256-028D-45C7-B62A-8F59AE418E0A}" type="pres">
      <dgm:prSet presAssocID="{3073B577-7D77-46F4-B009-379553F04F5B}" presName="bottomArc3" presStyleLbl="parChTrans1D1" presStyleIdx="11" presStyleCnt="32"/>
      <dgm:spPr/>
    </dgm:pt>
    <dgm:pt modelId="{D2D53A05-B62E-4EAC-AE6E-45AC8ECCFAFA}" type="pres">
      <dgm:prSet presAssocID="{3073B577-7D77-46F4-B009-379553F04F5B}" presName="topConnNode3" presStyleLbl="asst1" presStyleIdx="0" presStyleCnt="0"/>
      <dgm:spPr/>
      <dgm:t>
        <a:bodyPr/>
        <a:lstStyle/>
        <a:p>
          <a:endParaRPr lang="tr-TR"/>
        </a:p>
      </dgm:t>
    </dgm:pt>
    <dgm:pt modelId="{0B124383-717F-4BAE-9F69-0C42A704AC20}" type="pres">
      <dgm:prSet presAssocID="{3073B577-7D77-46F4-B009-379553F04F5B}" presName="hierChild6" presStyleCnt="0"/>
      <dgm:spPr/>
    </dgm:pt>
    <dgm:pt modelId="{56A05DBF-4E6A-4F17-9140-B959F0B46F84}" type="pres">
      <dgm:prSet presAssocID="{618C9518-7FC4-48B4-AE3C-B40F51652843}" presName="Name28" presStyleLbl="parChTrans1D3" presStyleIdx="3" presStyleCnt="5"/>
      <dgm:spPr/>
      <dgm:t>
        <a:bodyPr/>
        <a:lstStyle/>
        <a:p>
          <a:endParaRPr lang="tr-TR"/>
        </a:p>
      </dgm:t>
    </dgm:pt>
    <dgm:pt modelId="{D417DB71-8C25-48A0-8D3D-2C31FC164D1F}" type="pres">
      <dgm:prSet presAssocID="{9BB73203-6836-4935-B28B-40FFCB38561B}" presName="hierRoot2" presStyleCnt="0">
        <dgm:presLayoutVars>
          <dgm:hierBranch/>
        </dgm:presLayoutVars>
      </dgm:prSet>
      <dgm:spPr/>
    </dgm:pt>
    <dgm:pt modelId="{E9F6A80C-90C6-4480-9E29-29615C5694A7}" type="pres">
      <dgm:prSet presAssocID="{9BB73203-6836-4935-B28B-40FFCB38561B}" presName="rootComposite2" presStyleCnt="0"/>
      <dgm:spPr/>
    </dgm:pt>
    <dgm:pt modelId="{CE6846C8-03C6-4872-BB73-D2D741320C6D}" type="pres">
      <dgm:prSet presAssocID="{9BB73203-6836-4935-B28B-40FFCB38561B}" presName="rootText2" presStyleLbl="alignAcc1" presStyleIdx="0" presStyleCnt="0">
        <dgm:presLayoutVars>
          <dgm:chPref val="3"/>
        </dgm:presLayoutVars>
      </dgm:prSet>
      <dgm:spPr/>
      <dgm:t>
        <a:bodyPr/>
        <a:lstStyle/>
        <a:p>
          <a:endParaRPr lang="tr-TR"/>
        </a:p>
      </dgm:t>
    </dgm:pt>
    <dgm:pt modelId="{C05B9138-7E54-4C42-8E91-2A80A08616BE}" type="pres">
      <dgm:prSet presAssocID="{9BB73203-6836-4935-B28B-40FFCB38561B}" presName="topArc2" presStyleLbl="parChTrans1D1" presStyleIdx="12" presStyleCnt="32"/>
      <dgm:spPr/>
    </dgm:pt>
    <dgm:pt modelId="{43D1F894-1278-4591-B302-C486EB9274C6}" type="pres">
      <dgm:prSet presAssocID="{9BB73203-6836-4935-B28B-40FFCB38561B}" presName="bottomArc2" presStyleLbl="parChTrans1D1" presStyleIdx="13" presStyleCnt="32"/>
      <dgm:spPr/>
    </dgm:pt>
    <dgm:pt modelId="{3B4E1293-7688-4384-8A57-5A28569956A1}" type="pres">
      <dgm:prSet presAssocID="{9BB73203-6836-4935-B28B-40FFCB38561B}" presName="topConnNode2" presStyleLbl="node3" presStyleIdx="0" presStyleCnt="0"/>
      <dgm:spPr/>
      <dgm:t>
        <a:bodyPr/>
        <a:lstStyle/>
        <a:p>
          <a:endParaRPr lang="tr-TR"/>
        </a:p>
      </dgm:t>
    </dgm:pt>
    <dgm:pt modelId="{0CF499AF-E6E3-435D-9F98-1594DE86C0E6}" type="pres">
      <dgm:prSet presAssocID="{9BB73203-6836-4935-B28B-40FFCB38561B}" presName="hierChild4" presStyleCnt="0"/>
      <dgm:spPr/>
    </dgm:pt>
    <dgm:pt modelId="{50696333-9BB9-4E1F-B023-ECB951D5C042}" type="pres">
      <dgm:prSet presAssocID="{8087BA21-8980-44C1-A882-7BD13D1E7286}" presName="Name28" presStyleLbl="parChTrans1D4" presStyleIdx="0" presStyleCnt="8"/>
      <dgm:spPr/>
      <dgm:t>
        <a:bodyPr/>
        <a:lstStyle/>
        <a:p>
          <a:endParaRPr lang="tr-TR"/>
        </a:p>
      </dgm:t>
    </dgm:pt>
    <dgm:pt modelId="{921405E9-FF8B-459D-87D3-9A70547E24A1}" type="pres">
      <dgm:prSet presAssocID="{51234DD3-E0F8-465E-9437-0822CF48F076}" presName="hierRoot2" presStyleCnt="0">
        <dgm:presLayoutVars>
          <dgm:hierBranch val="init"/>
        </dgm:presLayoutVars>
      </dgm:prSet>
      <dgm:spPr/>
    </dgm:pt>
    <dgm:pt modelId="{F9A970F4-0B1D-45DE-9999-7671D45432C2}" type="pres">
      <dgm:prSet presAssocID="{51234DD3-E0F8-465E-9437-0822CF48F076}" presName="rootComposite2" presStyleCnt="0"/>
      <dgm:spPr/>
    </dgm:pt>
    <dgm:pt modelId="{98E4D93B-3B65-4EB8-9B6B-C320EEDFC371}" type="pres">
      <dgm:prSet presAssocID="{51234DD3-E0F8-465E-9437-0822CF48F076}" presName="rootText2" presStyleLbl="alignAcc1" presStyleIdx="0" presStyleCnt="0">
        <dgm:presLayoutVars>
          <dgm:chPref val="3"/>
        </dgm:presLayoutVars>
      </dgm:prSet>
      <dgm:spPr/>
      <dgm:t>
        <a:bodyPr/>
        <a:lstStyle/>
        <a:p>
          <a:endParaRPr lang="tr-TR"/>
        </a:p>
      </dgm:t>
    </dgm:pt>
    <dgm:pt modelId="{447F1C53-0531-499C-93A1-867365D060F6}" type="pres">
      <dgm:prSet presAssocID="{51234DD3-E0F8-465E-9437-0822CF48F076}" presName="topArc2" presStyleLbl="parChTrans1D1" presStyleIdx="14" presStyleCnt="32"/>
      <dgm:spPr/>
    </dgm:pt>
    <dgm:pt modelId="{DC3B132E-7B3C-401B-BE61-8BEBE5962DD4}" type="pres">
      <dgm:prSet presAssocID="{51234DD3-E0F8-465E-9437-0822CF48F076}" presName="bottomArc2" presStyleLbl="parChTrans1D1" presStyleIdx="15" presStyleCnt="32"/>
      <dgm:spPr/>
    </dgm:pt>
    <dgm:pt modelId="{90A97DE7-4EFE-4E6E-9B89-DB6482D83867}" type="pres">
      <dgm:prSet presAssocID="{51234DD3-E0F8-465E-9437-0822CF48F076}" presName="topConnNode2" presStyleLbl="node4" presStyleIdx="0" presStyleCnt="0"/>
      <dgm:spPr/>
      <dgm:t>
        <a:bodyPr/>
        <a:lstStyle/>
        <a:p>
          <a:endParaRPr lang="tr-TR"/>
        </a:p>
      </dgm:t>
    </dgm:pt>
    <dgm:pt modelId="{5DB74AA2-8188-43A8-86D3-DF44C35A8F6E}" type="pres">
      <dgm:prSet presAssocID="{51234DD3-E0F8-465E-9437-0822CF48F076}" presName="hierChild4" presStyleCnt="0"/>
      <dgm:spPr/>
    </dgm:pt>
    <dgm:pt modelId="{E3AC90CB-0DC8-4380-B48F-23EF0C380BD3}" type="pres">
      <dgm:prSet presAssocID="{D5B0C746-25DD-4153-B98E-EEF64CC16EF1}" presName="Name28" presStyleLbl="parChTrans1D4" presStyleIdx="1" presStyleCnt="8"/>
      <dgm:spPr/>
      <dgm:t>
        <a:bodyPr/>
        <a:lstStyle/>
        <a:p>
          <a:endParaRPr lang="tr-TR"/>
        </a:p>
      </dgm:t>
    </dgm:pt>
    <dgm:pt modelId="{8EEAA3BA-5EE9-4664-80F1-3EF388663DF3}" type="pres">
      <dgm:prSet presAssocID="{4DF09AB4-0B56-47E5-B564-262BEE6D865A}" presName="hierRoot2" presStyleCnt="0">
        <dgm:presLayoutVars>
          <dgm:hierBranch val="init"/>
        </dgm:presLayoutVars>
      </dgm:prSet>
      <dgm:spPr/>
    </dgm:pt>
    <dgm:pt modelId="{5B6C6C36-0C74-4717-80A9-F9CA99C11CC3}" type="pres">
      <dgm:prSet presAssocID="{4DF09AB4-0B56-47E5-B564-262BEE6D865A}" presName="rootComposite2" presStyleCnt="0"/>
      <dgm:spPr/>
    </dgm:pt>
    <dgm:pt modelId="{AB56B460-E8F3-45F1-A002-E26232471896}" type="pres">
      <dgm:prSet presAssocID="{4DF09AB4-0B56-47E5-B564-262BEE6D865A}" presName="rootText2" presStyleLbl="alignAcc1" presStyleIdx="0" presStyleCnt="0">
        <dgm:presLayoutVars>
          <dgm:chPref val="3"/>
        </dgm:presLayoutVars>
      </dgm:prSet>
      <dgm:spPr/>
      <dgm:t>
        <a:bodyPr/>
        <a:lstStyle/>
        <a:p>
          <a:endParaRPr lang="tr-TR"/>
        </a:p>
      </dgm:t>
    </dgm:pt>
    <dgm:pt modelId="{D072EB4B-2500-423F-A536-E665FDD404F7}" type="pres">
      <dgm:prSet presAssocID="{4DF09AB4-0B56-47E5-B564-262BEE6D865A}" presName="topArc2" presStyleLbl="parChTrans1D1" presStyleIdx="16" presStyleCnt="32"/>
      <dgm:spPr/>
    </dgm:pt>
    <dgm:pt modelId="{372C8670-9CFB-412F-8265-EAA2B1E451CC}" type="pres">
      <dgm:prSet presAssocID="{4DF09AB4-0B56-47E5-B564-262BEE6D865A}" presName="bottomArc2" presStyleLbl="parChTrans1D1" presStyleIdx="17" presStyleCnt="32"/>
      <dgm:spPr/>
    </dgm:pt>
    <dgm:pt modelId="{6D96D155-E47D-4F20-9047-659F02C22022}" type="pres">
      <dgm:prSet presAssocID="{4DF09AB4-0B56-47E5-B564-262BEE6D865A}" presName="topConnNode2" presStyleLbl="node4" presStyleIdx="0" presStyleCnt="0"/>
      <dgm:spPr/>
      <dgm:t>
        <a:bodyPr/>
        <a:lstStyle/>
        <a:p>
          <a:endParaRPr lang="tr-TR"/>
        </a:p>
      </dgm:t>
    </dgm:pt>
    <dgm:pt modelId="{03DAC923-D163-4275-A9AE-069EE9F457B7}" type="pres">
      <dgm:prSet presAssocID="{4DF09AB4-0B56-47E5-B564-262BEE6D865A}" presName="hierChild4" presStyleCnt="0"/>
      <dgm:spPr/>
    </dgm:pt>
    <dgm:pt modelId="{73E9C0DB-A01D-44B2-9828-16E6C950A89A}" type="pres">
      <dgm:prSet presAssocID="{2213BE56-4504-4E32-B68E-4179A3639BE0}" presName="Name28" presStyleLbl="parChTrans1D4" presStyleIdx="2" presStyleCnt="8"/>
      <dgm:spPr/>
      <dgm:t>
        <a:bodyPr/>
        <a:lstStyle/>
        <a:p>
          <a:endParaRPr lang="tr-TR"/>
        </a:p>
      </dgm:t>
    </dgm:pt>
    <dgm:pt modelId="{EBDBE5A0-131E-4CBA-8AFC-1BF83A8CB19C}" type="pres">
      <dgm:prSet presAssocID="{7FD75994-4C9C-418E-8B4B-145A877DF648}" presName="hierRoot2" presStyleCnt="0">
        <dgm:presLayoutVars>
          <dgm:hierBranch val="init"/>
        </dgm:presLayoutVars>
      </dgm:prSet>
      <dgm:spPr/>
    </dgm:pt>
    <dgm:pt modelId="{1D86F53B-31A1-43D8-95B1-AEC82F93B35E}" type="pres">
      <dgm:prSet presAssocID="{7FD75994-4C9C-418E-8B4B-145A877DF648}" presName="rootComposite2" presStyleCnt="0"/>
      <dgm:spPr/>
    </dgm:pt>
    <dgm:pt modelId="{89E15F02-3E47-4634-89E4-408B500C570E}" type="pres">
      <dgm:prSet presAssocID="{7FD75994-4C9C-418E-8B4B-145A877DF648}" presName="rootText2" presStyleLbl="alignAcc1" presStyleIdx="0" presStyleCnt="0">
        <dgm:presLayoutVars>
          <dgm:chPref val="3"/>
        </dgm:presLayoutVars>
      </dgm:prSet>
      <dgm:spPr/>
      <dgm:t>
        <a:bodyPr/>
        <a:lstStyle/>
        <a:p>
          <a:endParaRPr lang="tr-TR"/>
        </a:p>
      </dgm:t>
    </dgm:pt>
    <dgm:pt modelId="{CB241274-3A35-471E-8102-CF177AA564EE}" type="pres">
      <dgm:prSet presAssocID="{7FD75994-4C9C-418E-8B4B-145A877DF648}" presName="topArc2" presStyleLbl="parChTrans1D1" presStyleIdx="18" presStyleCnt="32"/>
      <dgm:spPr/>
    </dgm:pt>
    <dgm:pt modelId="{D00EA144-F12A-435B-9D4A-2E8ECB06D9BB}" type="pres">
      <dgm:prSet presAssocID="{7FD75994-4C9C-418E-8B4B-145A877DF648}" presName="bottomArc2" presStyleLbl="parChTrans1D1" presStyleIdx="19" presStyleCnt="32"/>
      <dgm:spPr/>
    </dgm:pt>
    <dgm:pt modelId="{91A0434E-21CC-48E9-8EF8-53E1F4B1C4DA}" type="pres">
      <dgm:prSet presAssocID="{7FD75994-4C9C-418E-8B4B-145A877DF648}" presName="topConnNode2" presStyleLbl="node4" presStyleIdx="0" presStyleCnt="0"/>
      <dgm:spPr/>
      <dgm:t>
        <a:bodyPr/>
        <a:lstStyle/>
        <a:p>
          <a:endParaRPr lang="tr-TR"/>
        </a:p>
      </dgm:t>
    </dgm:pt>
    <dgm:pt modelId="{4CFF37C3-1CF4-48DA-B062-BA6D5F2F3119}" type="pres">
      <dgm:prSet presAssocID="{7FD75994-4C9C-418E-8B4B-145A877DF648}" presName="hierChild4" presStyleCnt="0"/>
      <dgm:spPr/>
    </dgm:pt>
    <dgm:pt modelId="{122CC8FF-CC4F-44C0-B45A-ACD0967A3ED9}" type="pres">
      <dgm:prSet presAssocID="{7FD75994-4C9C-418E-8B4B-145A877DF648}" presName="hierChild5" presStyleCnt="0"/>
      <dgm:spPr/>
    </dgm:pt>
    <dgm:pt modelId="{589A217F-D8D8-4382-B0E7-EA3F0E0D762B}" type="pres">
      <dgm:prSet presAssocID="{BC28D6B7-3A31-4A0A-9C51-B72AD1DFF2EC}" presName="Name28" presStyleLbl="parChTrans1D4" presStyleIdx="3" presStyleCnt="8"/>
      <dgm:spPr/>
      <dgm:t>
        <a:bodyPr/>
        <a:lstStyle/>
        <a:p>
          <a:endParaRPr lang="tr-TR"/>
        </a:p>
      </dgm:t>
    </dgm:pt>
    <dgm:pt modelId="{D0D59916-CD06-4F06-A8C7-F9B7165249BE}" type="pres">
      <dgm:prSet presAssocID="{33342169-4C3A-440B-8BCB-EDEBED8E67F2}" presName="hierRoot2" presStyleCnt="0">
        <dgm:presLayoutVars>
          <dgm:hierBranch val="init"/>
        </dgm:presLayoutVars>
      </dgm:prSet>
      <dgm:spPr/>
    </dgm:pt>
    <dgm:pt modelId="{611B860B-CAEE-4F82-948C-2C5FDE001E7C}" type="pres">
      <dgm:prSet presAssocID="{33342169-4C3A-440B-8BCB-EDEBED8E67F2}" presName="rootComposite2" presStyleCnt="0"/>
      <dgm:spPr/>
    </dgm:pt>
    <dgm:pt modelId="{3FC96026-4C1F-41FF-880B-143E60A9A585}" type="pres">
      <dgm:prSet presAssocID="{33342169-4C3A-440B-8BCB-EDEBED8E67F2}" presName="rootText2" presStyleLbl="alignAcc1" presStyleIdx="0" presStyleCnt="0">
        <dgm:presLayoutVars>
          <dgm:chPref val="3"/>
        </dgm:presLayoutVars>
      </dgm:prSet>
      <dgm:spPr/>
      <dgm:t>
        <a:bodyPr/>
        <a:lstStyle/>
        <a:p>
          <a:endParaRPr lang="tr-TR"/>
        </a:p>
      </dgm:t>
    </dgm:pt>
    <dgm:pt modelId="{55A5FCF6-F08B-4D06-A233-7ACB2F7E6780}" type="pres">
      <dgm:prSet presAssocID="{33342169-4C3A-440B-8BCB-EDEBED8E67F2}" presName="topArc2" presStyleLbl="parChTrans1D1" presStyleIdx="20" presStyleCnt="32"/>
      <dgm:spPr/>
    </dgm:pt>
    <dgm:pt modelId="{B65CDA2F-ABCB-4612-A402-B280AA8FF118}" type="pres">
      <dgm:prSet presAssocID="{33342169-4C3A-440B-8BCB-EDEBED8E67F2}" presName="bottomArc2" presStyleLbl="parChTrans1D1" presStyleIdx="21" presStyleCnt="32"/>
      <dgm:spPr/>
    </dgm:pt>
    <dgm:pt modelId="{B14FD549-8D79-479A-B186-C906992A9585}" type="pres">
      <dgm:prSet presAssocID="{33342169-4C3A-440B-8BCB-EDEBED8E67F2}" presName="topConnNode2" presStyleLbl="node4" presStyleIdx="0" presStyleCnt="0"/>
      <dgm:spPr/>
      <dgm:t>
        <a:bodyPr/>
        <a:lstStyle/>
        <a:p>
          <a:endParaRPr lang="tr-TR"/>
        </a:p>
      </dgm:t>
    </dgm:pt>
    <dgm:pt modelId="{13E6D9C8-F937-48EB-A186-EA04077D9BAF}" type="pres">
      <dgm:prSet presAssocID="{33342169-4C3A-440B-8BCB-EDEBED8E67F2}" presName="hierChild4" presStyleCnt="0"/>
      <dgm:spPr/>
    </dgm:pt>
    <dgm:pt modelId="{90849104-C5B3-48C7-A186-2BEE7FAA234B}" type="pres">
      <dgm:prSet presAssocID="{33342169-4C3A-440B-8BCB-EDEBED8E67F2}" presName="hierChild5" presStyleCnt="0"/>
      <dgm:spPr/>
    </dgm:pt>
    <dgm:pt modelId="{0F2C6923-7EE4-46B5-B765-0BB252F2E16B}" type="pres">
      <dgm:prSet presAssocID="{4DF09AB4-0B56-47E5-B564-262BEE6D865A}" presName="hierChild5" presStyleCnt="0"/>
      <dgm:spPr/>
    </dgm:pt>
    <dgm:pt modelId="{EF8800FD-E7AA-4E11-8F3F-69EA2FB8A698}" type="pres">
      <dgm:prSet presAssocID="{4DB87F05-CB2E-42A3-914A-E9E7A39267C4}" presName="Name28" presStyleLbl="parChTrans1D4" presStyleIdx="4" presStyleCnt="8"/>
      <dgm:spPr/>
      <dgm:t>
        <a:bodyPr/>
        <a:lstStyle/>
        <a:p>
          <a:endParaRPr lang="tr-TR"/>
        </a:p>
      </dgm:t>
    </dgm:pt>
    <dgm:pt modelId="{56DBA73B-EC92-4B09-8035-1744AE4FA309}" type="pres">
      <dgm:prSet presAssocID="{6A9AA151-7FB7-47F9-8B8D-7E2D887C969C}" presName="hierRoot2" presStyleCnt="0">
        <dgm:presLayoutVars>
          <dgm:hierBranch val="init"/>
        </dgm:presLayoutVars>
      </dgm:prSet>
      <dgm:spPr/>
    </dgm:pt>
    <dgm:pt modelId="{DECF8FAE-3151-4475-BF24-4CDCF7A559EE}" type="pres">
      <dgm:prSet presAssocID="{6A9AA151-7FB7-47F9-8B8D-7E2D887C969C}" presName="rootComposite2" presStyleCnt="0"/>
      <dgm:spPr/>
    </dgm:pt>
    <dgm:pt modelId="{C173D890-19B5-4E80-BCA2-F3DDF00F2062}" type="pres">
      <dgm:prSet presAssocID="{6A9AA151-7FB7-47F9-8B8D-7E2D887C969C}" presName="rootText2" presStyleLbl="alignAcc1" presStyleIdx="0" presStyleCnt="0">
        <dgm:presLayoutVars>
          <dgm:chPref val="3"/>
        </dgm:presLayoutVars>
      </dgm:prSet>
      <dgm:spPr/>
      <dgm:t>
        <a:bodyPr/>
        <a:lstStyle/>
        <a:p>
          <a:endParaRPr lang="tr-TR"/>
        </a:p>
      </dgm:t>
    </dgm:pt>
    <dgm:pt modelId="{D2700BE7-A2F1-4409-882F-BB67BF51954B}" type="pres">
      <dgm:prSet presAssocID="{6A9AA151-7FB7-47F9-8B8D-7E2D887C969C}" presName="topArc2" presStyleLbl="parChTrans1D1" presStyleIdx="22" presStyleCnt="32"/>
      <dgm:spPr/>
    </dgm:pt>
    <dgm:pt modelId="{03935196-CB96-4353-9BA1-DF8675A9A986}" type="pres">
      <dgm:prSet presAssocID="{6A9AA151-7FB7-47F9-8B8D-7E2D887C969C}" presName="bottomArc2" presStyleLbl="parChTrans1D1" presStyleIdx="23" presStyleCnt="32"/>
      <dgm:spPr/>
    </dgm:pt>
    <dgm:pt modelId="{1046483A-4BC4-4A09-B3EA-C03EE02166A7}" type="pres">
      <dgm:prSet presAssocID="{6A9AA151-7FB7-47F9-8B8D-7E2D887C969C}" presName="topConnNode2" presStyleLbl="node4" presStyleIdx="0" presStyleCnt="0"/>
      <dgm:spPr/>
      <dgm:t>
        <a:bodyPr/>
        <a:lstStyle/>
        <a:p>
          <a:endParaRPr lang="tr-TR"/>
        </a:p>
      </dgm:t>
    </dgm:pt>
    <dgm:pt modelId="{49DB2C3F-2163-49BD-BF76-A1DED2E061C4}" type="pres">
      <dgm:prSet presAssocID="{6A9AA151-7FB7-47F9-8B8D-7E2D887C969C}" presName="hierChild4" presStyleCnt="0"/>
      <dgm:spPr/>
    </dgm:pt>
    <dgm:pt modelId="{F6C91D8B-2426-4AFA-82F0-9AB2E15ABA93}" type="pres">
      <dgm:prSet presAssocID="{6A9AA151-7FB7-47F9-8B8D-7E2D887C969C}" presName="hierChild5" presStyleCnt="0"/>
      <dgm:spPr/>
    </dgm:pt>
    <dgm:pt modelId="{C824CC1C-2E00-4DCA-A644-8D3C95BDBFFF}" type="pres">
      <dgm:prSet presAssocID="{51234DD3-E0F8-465E-9437-0822CF48F076}" presName="hierChild5" presStyleCnt="0"/>
      <dgm:spPr/>
    </dgm:pt>
    <dgm:pt modelId="{A27A98C1-3D72-45F1-8844-9A7480F223C2}" type="pres">
      <dgm:prSet presAssocID="{B57DB7A9-4A33-4CE6-A487-1FF384A48684}" presName="Name28" presStyleLbl="parChTrans1D4" presStyleIdx="5" presStyleCnt="8"/>
      <dgm:spPr/>
      <dgm:t>
        <a:bodyPr/>
        <a:lstStyle/>
        <a:p>
          <a:endParaRPr lang="tr-TR"/>
        </a:p>
      </dgm:t>
    </dgm:pt>
    <dgm:pt modelId="{65D52992-1A9B-424D-B09F-2AE160520F68}" type="pres">
      <dgm:prSet presAssocID="{94B302B4-7BC6-4C27-9B47-479B9302178F}" presName="hierRoot2" presStyleCnt="0">
        <dgm:presLayoutVars>
          <dgm:hierBranch val="init"/>
        </dgm:presLayoutVars>
      </dgm:prSet>
      <dgm:spPr/>
    </dgm:pt>
    <dgm:pt modelId="{85F7D429-24BA-4359-AB1D-574FAD401DB7}" type="pres">
      <dgm:prSet presAssocID="{94B302B4-7BC6-4C27-9B47-479B9302178F}" presName="rootComposite2" presStyleCnt="0"/>
      <dgm:spPr/>
    </dgm:pt>
    <dgm:pt modelId="{A8194E48-D9BD-421A-83CC-854EC4B71037}" type="pres">
      <dgm:prSet presAssocID="{94B302B4-7BC6-4C27-9B47-479B9302178F}" presName="rootText2" presStyleLbl="alignAcc1" presStyleIdx="0" presStyleCnt="0">
        <dgm:presLayoutVars>
          <dgm:chPref val="3"/>
        </dgm:presLayoutVars>
      </dgm:prSet>
      <dgm:spPr/>
      <dgm:t>
        <a:bodyPr/>
        <a:lstStyle/>
        <a:p>
          <a:endParaRPr lang="tr-TR"/>
        </a:p>
      </dgm:t>
    </dgm:pt>
    <dgm:pt modelId="{6B8A4F31-0B51-4D83-96D4-6E95634D1D66}" type="pres">
      <dgm:prSet presAssocID="{94B302B4-7BC6-4C27-9B47-479B9302178F}" presName="topArc2" presStyleLbl="parChTrans1D1" presStyleIdx="24" presStyleCnt="32"/>
      <dgm:spPr/>
    </dgm:pt>
    <dgm:pt modelId="{7731CAC1-3C43-4DA2-8CF2-D1DAC6B087ED}" type="pres">
      <dgm:prSet presAssocID="{94B302B4-7BC6-4C27-9B47-479B9302178F}" presName="bottomArc2" presStyleLbl="parChTrans1D1" presStyleIdx="25" presStyleCnt="32"/>
      <dgm:spPr/>
    </dgm:pt>
    <dgm:pt modelId="{589F4E64-869A-4855-833C-6ED07E8144B4}" type="pres">
      <dgm:prSet presAssocID="{94B302B4-7BC6-4C27-9B47-479B9302178F}" presName="topConnNode2" presStyleLbl="node4" presStyleIdx="0" presStyleCnt="0"/>
      <dgm:spPr/>
      <dgm:t>
        <a:bodyPr/>
        <a:lstStyle/>
        <a:p>
          <a:endParaRPr lang="tr-TR"/>
        </a:p>
      </dgm:t>
    </dgm:pt>
    <dgm:pt modelId="{90C9FD1A-571C-4DC7-9746-C5E8B87D572E}" type="pres">
      <dgm:prSet presAssocID="{94B302B4-7BC6-4C27-9B47-479B9302178F}" presName="hierChild4" presStyleCnt="0"/>
      <dgm:spPr/>
    </dgm:pt>
    <dgm:pt modelId="{F003742D-734C-42C9-9057-224B9B126383}" type="pres">
      <dgm:prSet presAssocID="{3318F63B-1A2B-4370-AF90-7E1D7E0E5944}" presName="Name28" presStyleLbl="parChTrans1D4" presStyleIdx="6" presStyleCnt="8"/>
      <dgm:spPr/>
      <dgm:t>
        <a:bodyPr/>
        <a:lstStyle/>
        <a:p>
          <a:endParaRPr lang="tr-TR"/>
        </a:p>
      </dgm:t>
    </dgm:pt>
    <dgm:pt modelId="{71F33750-180D-4FC2-8EA1-8CE483E0DAF1}" type="pres">
      <dgm:prSet presAssocID="{1AD2C9B1-EF26-4718-8DD7-02AA5091844E}" presName="hierRoot2" presStyleCnt="0">
        <dgm:presLayoutVars>
          <dgm:hierBranch val="init"/>
        </dgm:presLayoutVars>
      </dgm:prSet>
      <dgm:spPr/>
    </dgm:pt>
    <dgm:pt modelId="{2F3BDD53-1CA9-4AC6-B1FD-1BD3835CA98A}" type="pres">
      <dgm:prSet presAssocID="{1AD2C9B1-EF26-4718-8DD7-02AA5091844E}" presName="rootComposite2" presStyleCnt="0"/>
      <dgm:spPr/>
    </dgm:pt>
    <dgm:pt modelId="{7A485FAD-1370-4639-8FBD-B155A66A732F}" type="pres">
      <dgm:prSet presAssocID="{1AD2C9B1-EF26-4718-8DD7-02AA5091844E}" presName="rootText2" presStyleLbl="alignAcc1" presStyleIdx="0" presStyleCnt="0">
        <dgm:presLayoutVars>
          <dgm:chPref val="3"/>
        </dgm:presLayoutVars>
      </dgm:prSet>
      <dgm:spPr/>
      <dgm:t>
        <a:bodyPr/>
        <a:lstStyle/>
        <a:p>
          <a:endParaRPr lang="tr-TR"/>
        </a:p>
      </dgm:t>
    </dgm:pt>
    <dgm:pt modelId="{DE63A28B-F2BB-45D2-9260-305A2EEA1906}" type="pres">
      <dgm:prSet presAssocID="{1AD2C9B1-EF26-4718-8DD7-02AA5091844E}" presName="topArc2" presStyleLbl="parChTrans1D1" presStyleIdx="26" presStyleCnt="32"/>
      <dgm:spPr/>
    </dgm:pt>
    <dgm:pt modelId="{67212AC7-6941-40B1-B332-C55C550B7658}" type="pres">
      <dgm:prSet presAssocID="{1AD2C9B1-EF26-4718-8DD7-02AA5091844E}" presName="bottomArc2" presStyleLbl="parChTrans1D1" presStyleIdx="27" presStyleCnt="32"/>
      <dgm:spPr/>
    </dgm:pt>
    <dgm:pt modelId="{049E3931-22CE-4EFF-A711-AEC7E0487F35}" type="pres">
      <dgm:prSet presAssocID="{1AD2C9B1-EF26-4718-8DD7-02AA5091844E}" presName="topConnNode2" presStyleLbl="node4" presStyleIdx="0" presStyleCnt="0"/>
      <dgm:spPr/>
      <dgm:t>
        <a:bodyPr/>
        <a:lstStyle/>
        <a:p>
          <a:endParaRPr lang="tr-TR"/>
        </a:p>
      </dgm:t>
    </dgm:pt>
    <dgm:pt modelId="{4719C477-6EAA-4809-ACD5-328BCAFEF1CD}" type="pres">
      <dgm:prSet presAssocID="{1AD2C9B1-EF26-4718-8DD7-02AA5091844E}" presName="hierChild4" presStyleCnt="0"/>
      <dgm:spPr/>
    </dgm:pt>
    <dgm:pt modelId="{211DBDB9-951E-4C55-A17A-E4B0B6537A1D}" type="pres">
      <dgm:prSet presAssocID="{1AD2C9B1-EF26-4718-8DD7-02AA5091844E}" presName="hierChild5" presStyleCnt="0"/>
      <dgm:spPr/>
    </dgm:pt>
    <dgm:pt modelId="{D59C55D6-45A9-45C5-BB2F-C2F7F0EFC633}" type="pres">
      <dgm:prSet presAssocID="{C8EEB85B-A19E-49AB-B2D6-8A323D81AF02}" presName="Name28" presStyleLbl="parChTrans1D4" presStyleIdx="7" presStyleCnt="8"/>
      <dgm:spPr/>
      <dgm:t>
        <a:bodyPr/>
        <a:lstStyle/>
        <a:p>
          <a:endParaRPr lang="tr-TR"/>
        </a:p>
      </dgm:t>
    </dgm:pt>
    <dgm:pt modelId="{73150135-6F4A-47F0-A142-760A737D37E7}" type="pres">
      <dgm:prSet presAssocID="{17006783-F936-4F45-B5DA-2DBB9B56D836}" presName="hierRoot2" presStyleCnt="0">
        <dgm:presLayoutVars>
          <dgm:hierBranch val="init"/>
        </dgm:presLayoutVars>
      </dgm:prSet>
      <dgm:spPr/>
    </dgm:pt>
    <dgm:pt modelId="{97137FF3-3B5B-480C-8955-12DB3D4211D5}" type="pres">
      <dgm:prSet presAssocID="{17006783-F936-4F45-B5DA-2DBB9B56D836}" presName="rootComposite2" presStyleCnt="0"/>
      <dgm:spPr/>
    </dgm:pt>
    <dgm:pt modelId="{16A72F31-F363-4A62-AD06-C4D4EDC5DA2A}" type="pres">
      <dgm:prSet presAssocID="{17006783-F936-4F45-B5DA-2DBB9B56D836}" presName="rootText2" presStyleLbl="alignAcc1" presStyleIdx="0" presStyleCnt="0">
        <dgm:presLayoutVars>
          <dgm:chPref val="3"/>
        </dgm:presLayoutVars>
      </dgm:prSet>
      <dgm:spPr/>
      <dgm:t>
        <a:bodyPr/>
        <a:lstStyle/>
        <a:p>
          <a:endParaRPr lang="tr-TR"/>
        </a:p>
      </dgm:t>
    </dgm:pt>
    <dgm:pt modelId="{E1521AD2-CE34-42EE-B45C-457F5724A4B7}" type="pres">
      <dgm:prSet presAssocID="{17006783-F936-4F45-B5DA-2DBB9B56D836}" presName="topArc2" presStyleLbl="parChTrans1D1" presStyleIdx="28" presStyleCnt="32"/>
      <dgm:spPr/>
    </dgm:pt>
    <dgm:pt modelId="{70AE13E8-9BF0-4F11-A203-95F84EC084A1}" type="pres">
      <dgm:prSet presAssocID="{17006783-F936-4F45-B5DA-2DBB9B56D836}" presName="bottomArc2" presStyleLbl="parChTrans1D1" presStyleIdx="29" presStyleCnt="32"/>
      <dgm:spPr/>
    </dgm:pt>
    <dgm:pt modelId="{53E398CD-6348-4425-808C-2EBA52D932DF}" type="pres">
      <dgm:prSet presAssocID="{17006783-F936-4F45-B5DA-2DBB9B56D836}" presName="topConnNode2" presStyleLbl="node4" presStyleIdx="0" presStyleCnt="0"/>
      <dgm:spPr/>
      <dgm:t>
        <a:bodyPr/>
        <a:lstStyle/>
        <a:p>
          <a:endParaRPr lang="tr-TR"/>
        </a:p>
      </dgm:t>
    </dgm:pt>
    <dgm:pt modelId="{54A01514-404E-4CB2-93F9-C5649CEC228A}" type="pres">
      <dgm:prSet presAssocID="{17006783-F936-4F45-B5DA-2DBB9B56D836}" presName="hierChild4" presStyleCnt="0"/>
      <dgm:spPr/>
    </dgm:pt>
    <dgm:pt modelId="{903127CE-E03B-4D17-8833-CD073F8E6B2E}" type="pres">
      <dgm:prSet presAssocID="{17006783-F936-4F45-B5DA-2DBB9B56D836}" presName="hierChild5" presStyleCnt="0"/>
      <dgm:spPr/>
    </dgm:pt>
    <dgm:pt modelId="{291E20AF-09DC-4EDB-9CB5-AAFB23C675E6}" type="pres">
      <dgm:prSet presAssocID="{94B302B4-7BC6-4C27-9B47-479B9302178F}" presName="hierChild5" presStyleCnt="0"/>
      <dgm:spPr/>
    </dgm:pt>
    <dgm:pt modelId="{77057593-F6FD-4668-B91E-61A9F9D76BD0}" type="pres">
      <dgm:prSet presAssocID="{9BB73203-6836-4935-B28B-40FFCB38561B}" presName="hierChild5" presStyleCnt="0"/>
      <dgm:spPr/>
    </dgm:pt>
    <dgm:pt modelId="{ADEE09C3-C81D-4AE3-B54B-4CC87A73BB53}" type="pres">
      <dgm:prSet presAssocID="{78D3C8DF-494A-49C2-9E90-DC4EFB2869DF}" presName="Name28" presStyleLbl="parChTrans1D3" presStyleIdx="4" presStyleCnt="5"/>
      <dgm:spPr/>
      <dgm:t>
        <a:bodyPr/>
        <a:lstStyle/>
        <a:p>
          <a:endParaRPr lang="tr-TR"/>
        </a:p>
      </dgm:t>
    </dgm:pt>
    <dgm:pt modelId="{F8F12522-8197-4047-A88C-070321FFA83C}" type="pres">
      <dgm:prSet presAssocID="{48E78C27-46C1-41B3-AD95-206DC023E318}" presName="hierRoot2" presStyleCnt="0">
        <dgm:presLayoutVars>
          <dgm:hierBranch val="init"/>
        </dgm:presLayoutVars>
      </dgm:prSet>
      <dgm:spPr/>
    </dgm:pt>
    <dgm:pt modelId="{73583C72-5841-4A52-BBD5-E0600742EF67}" type="pres">
      <dgm:prSet presAssocID="{48E78C27-46C1-41B3-AD95-206DC023E318}" presName="rootComposite2" presStyleCnt="0"/>
      <dgm:spPr/>
    </dgm:pt>
    <dgm:pt modelId="{77736402-86FB-491C-B5F1-48F6332B3EE8}" type="pres">
      <dgm:prSet presAssocID="{48E78C27-46C1-41B3-AD95-206DC023E318}" presName="rootText2" presStyleLbl="alignAcc1" presStyleIdx="0" presStyleCnt="0">
        <dgm:presLayoutVars>
          <dgm:chPref val="3"/>
        </dgm:presLayoutVars>
      </dgm:prSet>
      <dgm:spPr/>
      <dgm:t>
        <a:bodyPr/>
        <a:lstStyle/>
        <a:p>
          <a:endParaRPr lang="tr-TR"/>
        </a:p>
      </dgm:t>
    </dgm:pt>
    <dgm:pt modelId="{59CF3044-DDF1-406F-A747-BE1A698AC4C0}" type="pres">
      <dgm:prSet presAssocID="{48E78C27-46C1-41B3-AD95-206DC023E318}" presName="topArc2" presStyleLbl="parChTrans1D1" presStyleIdx="30" presStyleCnt="32"/>
      <dgm:spPr/>
    </dgm:pt>
    <dgm:pt modelId="{24727753-CAD9-4B08-8477-D86E1DB6213C}" type="pres">
      <dgm:prSet presAssocID="{48E78C27-46C1-41B3-AD95-206DC023E318}" presName="bottomArc2" presStyleLbl="parChTrans1D1" presStyleIdx="31" presStyleCnt="32"/>
      <dgm:spPr/>
    </dgm:pt>
    <dgm:pt modelId="{177034F2-099A-451D-B0F9-B65E343CFADF}" type="pres">
      <dgm:prSet presAssocID="{48E78C27-46C1-41B3-AD95-206DC023E318}" presName="topConnNode2" presStyleLbl="node3" presStyleIdx="0" presStyleCnt="0"/>
      <dgm:spPr/>
      <dgm:t>
        <a:bodyPr/>
        <a:lstStyle/>
        <a:p>
          <a:endParaRPr lang="tr-TR"/>
        </a:p>
      </dgm:t>
    </dgm:pt>
    <dgm:pt modelId="{30CDB39D-B13D-4FEB-9B9E-6E6D61EB4051}" type="pres">
      <dgm:prSet presAssocID="{48E78C27-46C1-41B3-AD95-206DC023E318}" presName="hierChild4" presStyleCnt="0"/>
      <dgm:spPr/>
    </dgm:pt>
    <dgm:pt modelId="{61AE1B46-3997-486F-AC16-206BD0F8EEAC}" type="pres">
      <dgm:prSet presAssocID="{48E78C27-46C1-41B3-AD95-206DC023E318}" presName="hierChild5" presStyleCnt="0"/>
      <dgm:spPr/>
    </dgm:pt>
    <dgm:pt modelId="{94B098E5-C76F-40D4-AC47-F88F2AE2A071}" type="pres">
      <dgm:prSet presAssocID="{3073B577-7D77-46F4-B009-379553F04F5B}" presName="hierChild7" presStyleCnt="0"/>
      <dgm:spPr/>
    </dgm:pt>
  </dgm:ptLst>
  <dgm:cxnLst>
    <dgm:cxn modelId="{004E4226-7D81-432E-92A6-D04C26CA7625}" type="presOf" srcId="{96B4AC20-3750-4DCF-838F-A14D205BE57B}" destId="{CC825748-D2C8-4630-8CC1-6CAD069F4E88}" srcOrd="0" destOrd="0" presId="urn:microsoft.com/office/officeart/2008/layout/HalfCircleOrganizationChart"/>
    <dgm:cxn modelId="{96EF75E9-8749-4112-A74E-A4AC2B7144C2}" type="presOf" srcId="{B27FE0DF-E214-4954-828C-42CFCEAC49EB}" destId="{AA988F65-3BB9-4AF5-AEC0-F75D06E247B0}" srcOrd="1" destOrd="0" presId="urn:microsoft.com/office/officeart/2008/layout/HalfCircleOrganizationChart"/>
    <dgm:cxn modelId="{4C9C21B1-78D6-40CB-8E2A-DDFB0A3F2F03}" srcId="{9BB73203-6836-4935-B28B-40FFCB38561B}" destId="{94B302B4-7BC6-4C27-9B47-479B9302178F}" srcOrd="1" destOrd="0" parTransId="{B57DB7A9-4A33-4CE6-A487-1FF384A48684}" sibTransId="{41F6D32B-752B-43E5-9BFA-EBAD38599D1F}"/>
    <dgm:cxn modelId="{72394103-0242-4E0D-A58F-CC6BA74A1032}" type="presOf" srcId="{E70A03EB-8E73-46C0-8895-37AFEE5EAC8C}" destId="{E67D7AD4-0C67-4B4D-BC43-FE5B04592CFC}" srcOrd="1" destOrd="0" presId="urn:microsoft.com/office/officeart/2008/layout/HalfCircleOrganizationChart"/>
    <dgm:cxn modelId="{4839C8E4-566E-47EA-854F-8E98586EF35E}" type="presOf" srcId="{3073B577-7D77-46F4-B009-379553F04F5B}" destId="{D2D53A05-B62E-4EAC-AE6E-45AC8ECCFAFA}" srcOrd="1" destOrd="0" presId="urn:microsoft.com/office/officeart/2008/layout/HalfCircleOrganizationChart"/>
    <dgm:cxn modelId="{0E1A0ADD-8527-4109-8975-77E31024DFB0}" type="presOf" srcId="{17006783-F936-4F45-B5DA-2DBB9B56D836}" destId="{53E398CD-6348-4425-808C-2EBA52D932DF}" srcOrd="1" destOrd="0" presId="urn:microsoft.com/office/officeart/2008/layout/HalfCircleOrganizationChart"/>
    <dgm:cxn modelId="{3A744612-4536-48DD-BCF5-FE35C7F17100}" type="presOf" srcId="{17006783-F936-4F45-B5DA-2DBB9B56D836}" destId="{16A72F31-F363-4A62-AD06-C4D4EDC5DA2A}" srcOrd="0" destOrd="0" presId="urn:microsoft.com/office/officeart/2008/layout/HalfCircleOrganizationChart"/>
    <dgm:cxn modelId="{476DE883-B539-46A4-8962-9922B2F1A6E1}" type="presOf" srcId="{94B302B4-7BC6-4C27-9B47-479B9302178F}" destId="{A8194E48-D9BD-421A-83CC-854EC4B71037}" srcOrd="0" destOrd="0" presId="urn:microsoft.com/office/officeart/2008/layout/HalfCircleOrganizationChart"/>
    <dgm:cxn modelId="{9AFB6014-2C2C-40B0-BA2F-6E10A96E104F}" type="presOf" srcId="{1AD2C9B1-EF26-4718-8DD7-02AA5091844E}" destId="{7A485FAD-1370-4639-8FBD-B155A66A732F}" srcOrd="0" destOrd="0" presId="urn:microsoft.com/office/officeart/2008/layout/HalfCircleOrganizationChart"/>
    <dgm:cxn modelId="{0F195256-EB19-46C6-9F71-7597BC695649}" type="presOf" srcId="{F8C8F731-AD80-434F-9850-A2CEBA74BD27}" destId="{9BD0C655-A42D-40D9-BE7B-AD12BD89818D}" srcOrd="1" destOrd="0" presId="urn:microsoft.com/office/officeart/2008/layout/HalfCircleOrganizationChart"/>
    <dgm:cxn modelId="{640985F4-1E7E-44A2-AB4F-E6D9129BF3DB}" type="presOf" srcId="{E70A03EB-8E73-46C0-8895-37AFEE5EAC8C}" destId="{2EC22740-071C-49D6-86BF-D77F635DD169}" srcOrd="0" destOrd="0" presId="urn:microsoft.com/office/officeart/2008/layout/HalfCircleOrganizationChart"/>
    <dgm:cxn modelId="{C31531A6-E3A4-4E04-A60F-8C840702D0FF}" type="presOf" srcId="{B57DB7A9-4A33-4CE6-A487-1FF384A48684}" destId="{A27A98C1-3D72-45F1-8844-9A7480F223C2}" srcOrd="0" destOrd="0" presId="urn:microsoft.com/office/officeart/2008/layout/HalfCircleOrganizationChart"/>
    <dgm:cxn modelId="{64683960-DC7A-4EE4-88C4-34175CBF1BD6}" type="presOf" srcId="{9BB73203-6836-4935-B28B-40FFCB38561B}" destId="{3B4E1293-7688-4384-8A57-5A28569956A1}" srcOrd="1" destOrd="0" presId="urn:microsoft.com/office/officeart/2008/layout/HalfCircleOrganizationChart"/>
    <dgm:cxn modelId="{BE95A14D-C5B3-4E2E-966F-3EB2E35CF61A}" type="presOf" srcId="{B27FE0DF-E214-4954-828C-42CFCEAC49EB}" destId="{9B1A6B5F-A78C-4556-9D24-73032A2113B8}" srcOrd="0" destOrd="0" presId="urn:microsoft.com/office/officeart/2008/layout/HalfCircleOrganizationChart"/>
    <dgm:cxn modelId="{70D26359-25E9-4F1F-8E5B-53EBF99E9153}" type="presOf" srcId="{7FD75994-4C9C-418E-8B4B-145A877DF648}" destId="{89E15F02-3E47-4634-89E4-408B500C570E}" srcOrd="0" destOrd="0" presId="urn:microsoft.com/office/officeart/2008/layout/HalfCircleOrganizationChart"/>
    <dgm:cxn modelId="{73B82814-A99D-4CE0-9A83-803DEA943B44}" type="presOf" srcId="{48E78C27-46C1-41B3-AD95-206DC023E318}" destId="{177034F2-099A-451D-B0F9-B65E343CFADF}" srcOrd="1" destOrd="0" presId="urn:microsoft.com/office/officeart/2008/layout/HalfCircleOrganizationChart"/>
    <dgm:cxn modelId="{0D691A1A-CE60-45E8-B7C8-A9E5AEB31A4D}" type="presOf" srcId="{4AB4B349-683A-4A98-A977-1ADED8483120}" destId="{A8BD8664-10C9-44F8-B4D7-4FFA2D59F7B7}" srcOrd="0" destOrd="0" presId="urn:microsoft.com/office/officeart/2008/layout/HalfCircleOrganizationChart"/>
    <dgm:cxn modelId="{36B6878B-D4AB-403D-8B2C-35592FABEE9B}" type="presOf" srcId="{964F4480-DAF2-47D7-B58F-2BBE1ED57DC0}" destId="{61DCD102-F5B4-449E-8DED-3994F444297D}" srcOrd="0" destOrd="0" presId="urn:microsoft.com/office/officeart/2008/layout/HalfCircleOrganizationChart"/>
    <dgm:cxn modelId="{01E14216-C8D4-4E85-B842-7C7B80F49E86}" type="presOf" srcId="{F3785975-5AF0-4326-9B77-4691F6750301}" destId="{CDC91A8E-23A3-4EB8-8AA4-7347EB8D124B}" srcOrd="1" destOrd="0" presId="urn:microsoft.com/office/officeart/2008/layout/HalfCircleOrganizationChart"/>
    <dgm:cxn modelId="{7D82BFC4-AAAF-4032-9C8F-826FD09EF6CD}" srcId="{94B302B4-7BC6-4C27-9B47-479B9302178F}" destId="{1AD2C9B1-EF26-4718-8DD7-02AA5091844E}" srcOrd="0" destOrd="0" parTransId="{3318F63B-1A2B-4370-AF90-7E1D7E0E5944}" sibTransId="{49F56612-C148-4AD5-95A9-E0660B6FD5D2}"/>
    <dgm:cxn modelId="{97CCCAFA-8F0C-45CC-9BF3-69CA825D6FFE}" srcId="{4DF09AB4-0B56-47E5-B564-262BEE6D865A}" destId="{33342169-4C3A-440B-8BCB-EDEBED8E67F2}" srcOrd="1" destOrd="0" parTransId="{BC28D6B7-3A31-4A0A-9C51-B72AD1DFF2EC}" sibTransId="{7634A925-A149-47F0-AF4A-62ADBE1A6AB2}"/>
    <dgm:cxn modelId="{D47B47CF-3369-46EB-9129-A0E41E667022}" srcId="{3073B577-7D77-46F4-B009-379553F04F5B}" destId="{48E78C27-46C1-41B3-AD95-206DC023E318}" srcOrd="1" destOrd="0" parTransId="{78D3C8DF-494A-49C2-9E90-DC4EFB2869DF}" sibTransId="{4A32632E-7154-46D1-ADC1-1BF42952BD5F}"/>
    <dgm:cxn modelId="{64FDAB11-F0B6-47F8-AB79-39AD71348067}" type="presOf" srcId="{B21A482E-33A7-4B39-A46D-494AF6745376}" destId="{6A4CEFD3-D88B-437E-9881-9E5C4BFC11B1}" srcOrd="0" destOrd="0" presId="urn:microsoft.com/office/officeart/2008/layout/HalfCircleOrganizationChart"/>
    <dgm:cxn modelId="{501F9B9A-D1CB-43DE-9710-422D88B0EE3D}" type="presOf" srcId="{F3785975-5AF0-4326-9B77-4691F6750301}" destId="{EE0DC47A-1D33-430D-AB75-D1A29F23D114}" srcOrd="0" destOrd="0" presId="urn:microsoft.com/office/officeart/2008/layout/HalfCircleOrganizationChart"/>
    <dgm:cxn modelId="{50BFC14F-547E-4071-B2E0-7C35A80B8E55}" type="presOf" srcId="{E142331F-EFAB-4A94-82FA-DE40630C49B4}" destId="{21D2F2B8-5BCB-42C5-B72B-C40D647B6E4E}" srcOrd="0" destOrd="0" presId="urn:microsoft.com/office/officeart/2008/layout/HalfCircleOrganizationChart"/>
    <dgm:cxn modelId="{898E4264-9C56-4A5B-B424-122A422330B1}" srcId="{5D94D905-067B-4AD3-BBF7-0F77A183453F}" destId="{F8C8F731-AD80-434F-9850-A2CEBA74BD27}" srcOrd="0" destOrd="0" parTransId="{09395494-69F0-45B1-BDCE-49C8F156B9FD}" sibTransId="{24741EB1-1492-47A3-99D9-5839874191FD}"/>
    <dgm:cxn modelId="{D1F70E94-A0CC-49BB-A01E-4887F3A9A2C4}" srcId="{51234DD3-E0F8-465E-9437-0822CF48F076}" destId="{4DF09AB4-0B56-47E5-B564-262BEE6D865A}" srcOrd="0" destOrd="0" parTransId="{D5B0C746-25DD-4153-B98E-EEF64CC16EF1}" sibTransId="{C68DAC9A-6FF7-417F-9CF8-0C20BDF4F8B0}"/>
    <dgm:cxn modelId="{B6FF312D-D906-4912-9777-042805815919}" type="presOf" srcId="{964F4480-DAF2-47D7-B58F-2BBE1ED57DC0}" destId="{33553771-F4CA-4A52-9361-D45A7410525F}" srcOrd="1" destOrd="0" presId="urn:microsoft.com/office/officeart/2008/layout/HalfCircleOrganizationChart"/>
    <dgm:cxn modelId="{73538925-9A1E-4AFA-9F0B-71D529EFAB94}" type="presOf" srcId="{4DF09AB4-0B56-47E5-B564-262BEE6D865A}" destId="{AB56B460-E8F3-45F1-A002-E26232471896}" srcOrd="0" destOrd="0" presId="urn:microsoft.com/office/officeart/2008/layout/HalfCircleOrganizationChart"/>
    <dgm:cxn modelId="{2AD5835D-A1E2-4AB1-81CE-C0C527EC9BD5}" type="presOf" srcId="{33342169-4C3A-440B-8BCB-EDEBED8E67F2}" destId="{B14FD549-8D79-479A-B186-C906992A9585}" srcOrd="1" destOrd="0" presId="urn:microsoft.com/office/officeart/2008/layout/HalfCircleOrganizationChart"/>
    <dgm:cxn modelId="{C28A7E54-B675-4CB2-A331-AE058FF458D7}" srcId="{3073B577-7D77-46F4-B009-379553F04F5B}" destId="{9BB73203-6836-4935-B28B-40FFCB38561B}" srcOrd="0" destOrd="0" parTransId="{618C9518-7FC4-48B4-AE3C-B40F51652843}" sibTransId="{2380285C-1BEA-4A37-ADD0-4B515D8D1B73}"/>
    <dgm:cxn modelId="{95A2ACCD-2327-4F47-8605-68174496317F}" type="presOf" srcId="{3073B577-7D77-46F4-B009-379553F04F5B}" destId="{E7E10663-7354-4C48-9CC0-ED6D77715B0B}" srcOrd="0" destOrd="0" presId="urn:microsoft.com/office/officeart/2008/layout/HalfCircleOrganizationChart"/>
    <dgm:cxn modelId="{5DF3037E-8744-49A5-B3C4-17FC512FB776}" type="presOf" srcId="{51234DD3-E0F8-465E-9437-0822CF48F076}" destId="{98E4D93B-3B65-4EB8-9B6B-C320EEDFC371}" srcOrd="0" destOrd="0" presId="urn:microsoft.com/office/officeart/2008/layout/HalfCircleOrganizationChart"/>
    <dgm:cxn modelId="{FA6E9EF5-D129-450D-A90F-683AAD0548CF}" type="presOf" srcId="{94B302B4-7BC6-4C27-9B47-479B9302178F}" destId="{589F4E64-869A-4855-833C-6ED07E8144B4}" srcOrd="1" destOrd="0" presId="urn:microsoft.com/office/officeart/2008/layout/HalfCircleOrganizationChart"/>
    <dgm:cxn modelId="{33F3EA27-8448-45CB-B0DD-E90727E15E03}" type="presOf" srcId="{7FD75994-4C9C-418E-8B4B-145A877DF648}" destId="{91A0434E-21CC-48E9-8EF8-53E1F4B1C4DA}" srcOrd="1" destOrd="0" presId="urn:microsoft.com/office/officeart/2008/layout/HalfCircleOrganizationChart"/>
    <dgm:cxn modelId="{C1B1BE9B-0BAD-434E-B6A6-602DA27296EC}" type="presOf" srcId="{8087BA21-8980-44C1-A882-7BD13D1E7286}" destId="{50696333-9BB9-4E1F-B023-ECB951D5C042}" srcOrd="0" destOrd="0" presId="urn:microsoft.com/office/officeart/2008/layout/HalfCircleOrganizationChart"/>
    <dgm:cxn modelId="{30A81C1D-502B-4EE5-90C6-31A6831CF93E}" srcId="{F8C8F731-AD80-434F-9850-A2CEBA74BD27}" destId="{3073B577-7D77-46F4-B009-379553F04F5B}" srcOrd="1" destOrd="0" parTransId="{96B4AC20-3750-4DCF-838F-A14D205BE57B}" sibTransId="{6CD70FB0-C003-4EBE-B057-CFED64D71221}"/>
    <dgm:cxn modelId="{9826DF0C-E8B6-49A0-82C1-FAE3EAE2C847}" type="presOf" srcId="{D5B0C746-25DD-4153-B98E-EEF64CC16EF1}" destId="{E3AC90CB-0DC8-4380-B48F-23EF0C380BD3}" srcOrd="0" destOrd="0" presId="urn:microsoft.com/office/officeart/2008/layout/HalfCircleOrganizationChart"/>
    <dgm:cxn modelId="{1BD14D09-A593-4D0A-868D-42AB96FB91B5}" type="presOf" srcId="{5D94D905-067B-4AD3-BBF7-0F77A183453F}" destId="{6FC6F2E0-6B7A-4B17-9039-53E5FB6B0507}" srcOrd="0" destOrd="0" presId="urn:microsoft.com/office/officeart/2008/layout/HalfCircleOrganizationChart"/>
    <dgm:cxn modelId="{C0558DE3-12F6-4B1F-8D9D-6B3A40BFB61F}" type="presOf" srcId="{48E78C27-46C1-41B3-AD95-206DC023E318}" destId="{77736402-86FB-491C-B5F1-48F6332B3EE8}" srcOrd="0" destOrd="0" presId="urn:microsoft.com/office/officeart/2008/layout/HalfCircleOrganizationChart"/>
    <dgm:cxn modelId="{9D8F2E97-A7F8-4F9F-A00D-2FE7C4B535CD}" type="presOf" srcId="{618C9518-7FC4-48B4-AE3C-B40F51652843}" destId="{56A05DBF-4E6A-4F17-9140-B959F0B46F84}" srcOrd="0" destOrd="0" presId="urn:microsoft.com/office/officeart/2008/layout/HalfCircleOrganizationChart"/>
    <dgm:cxn modelId="{37025358-107F-4482-BF87-D2D096B95087}" srcId="{4DF09AB4-0B56-47E5-B564-262BEE6D865A}" destId="{7FD75994-4C9C-418E-8B4B-145A877DF648}" srcOrd="0" destOrd="0" parTransId="{2213BE56-4504-4E32-B68E-4179A3639BE0}" sibTransId="{FE6EF7BC-3D4B-4E20-9415-ECD0EEA4293E}"/>
    <dgm:cxn modelId="{028202DC-ED06-4444-B6D8-CA312614B46C}" srcId="{E70A03EB-8E73-46C0-8895-37AFEE5EAC8C}" destId="{964F4480-DAF2-47D7-B58F-2BBE1ED57DC0}" srcOrd="0" destOrd="0" parTransId="{4DC0B071-32D8-4EA3-B7AF-987E1ED6AC2E}" sibTransId="{6B7554A8-0FA5-4E94-AEB5-9FDAD11AAAFA}"/>
    <dgm:cxn modelId="{9067A3DF-1857-4A32-B4C3-E8333E47BE78}" srcId="{51234DD3-E0F8-465E-9437-0822CF48F076}" destId="{6A9AA151-7FB7-47F9-8B8D-7E2D887C969C}" srcOrd="1" destOrd="0" parTransId="{4DB87F05-CB2E-42A3-914A-E9E7A39267C4}" sibTransId="{A9ED1732-02F1-4ED1-B86F-B28C7F29BCBD}"/>
    <dgm:cxn modelId="{A3B68521-5280-41FE-98BC-76390AC27EEB}" type="presOf" srcId="{6A9AA151-7FB7-47F9-8B8D-7E2D887C969C}" destId="{1046483A-4BC4-4A09-B3EA-C03EE02166A7}" srcOrd="1" destOrd="0" presId="urn:microsoft.com/office/officeart/2008/layout/HalfCircleOrganizationChart"/>
    <dgm:cxn modelId="{757797FF-C7A5-4ED8-8B54-87C4815D0A55}" type="presOf" srcId="{1AD2C9B1-EF26-4718-8DD7-02AA5091844E}" destId="{049E3931-22CE-4EFF-A711-AEC7E0487F35}" srcOrd="1" destOrd="0" presId="urn:microsoft.com/office/officeart/2008/layout/HalfCircleOrganizationChart"/>
    <dgm:cxn modelId="{945C9893-92F7-48DF-8E0C-9338606225FA}" type="presOf" srcId="{4DC0B071-32D8-4EA3-B7AF-987E1ED6AC2E}" destId="{DCB813D2-A693-4A5D-870A-C5831EE9BD94}" srcOrd="0" destOrd="0" presId="urn:microsoft.com/office/officeart/2008/layout/HalfCircleOrganizationChart"/>
    <dgm:cxn modelId="{11B796C7-0A39-48F9-A530-2835EF6C7B55}" type="presOf" srcId="{C8EEB85B-A19E-49AB-B2D6-8A323D81AF02}" destId="{D59C55D6-45A9-45C5-BB2F-C2F7F0EFC633}" srcOrd="0" destOrd="0" presId="urn:microsoft.com/office/officeart/2008/layout/HalfCircleOrganizationChart"/>
    <dgm:cxn modelId="{C345AA94-847D-4EE2-BB8A-60F7D006BA1B}" type="presOf" srcId="{BC28D6B7-3A31-4A0A-9C51-B72AD1DFF2EC}" destId="{589A217F-D8D8-4382-B0E7-EA3F0E0D762B}" srcOrd="0" destOrd="0" presId="urn:microsoft.com/office/officeart/2008/layout/HalfCircleOrganizationChart"/>
    <dgm:cxn modelId="{1AD998E2-C573-476A-B8DF-BA75D9819436}" type="presOf" srcId="{4DB87F05-CB2E-42A3-914A-E9E7A39267C4}" destId="{EF8800FD-E7AA-4E11-8F3F-69EA2FB8A698}" srcOrd="0" destOrd="0" presId="urn:microsoft.com/office/officeart/2008/layout/HalfCircleOrganizationChart"/>
    <dgm:cxn modelId="{FCC12F9E-3552-4F2E-A6F2-33192B6C9C83}" type="presOf" srcId="{2213BE56-4504-4E32-B68E-4179A3639BE0}" destId="{73E9C0DB-A01D-44B2-9828-16E6C950A89A}" srcOrd="0" destOrd="0" presId="urn:microsoft.com/office/officeart/2008/layout/HalfCircleOrganizationChart"/>
    <dgm:cxn modelId="{7BCBEE39-3927-4555-B66F-B30779AC6586}" type="presOf" srcId="{3318F63B-1A2B-4370-AF90-7E1D7E0E5944}" destId="{F003742D-734C-42C9-9057-224B9B126383}" srcOrd="0" destOrd="0" presId="urn:microsoft.com/office/officeart/2008/layout/HalfCircleOrganizationChart"/>
    <dgm:cxn modelId="{7572C615-8391-4EDA-957D-776F50AB741D}" type="presOf" srcId="{33342169-4C3A-440B-8BCB-EDEBED8E67F2}" destId="{3FC96026-4C1F-41FF-880B-143E60A9A585}" srcOrd="0" destOrd="0" presId="urn:microsoft.com/office/officeart/2008/layout/HalfCircleOrganizationChart"/>
    <dgm:cxn modelId="{BD50EA88-F208-40ED-8A65-551F6C9CB276}" srcId="{E70A03EB-8E73-46C0-8895-37AFEE5EAC8C}" destId="{F3785975-5AF0-4326-9B77-4691F6750301}" srcOrd="1" destOrd="0" parTransId="{B21A482E-33A7-4B39-A46D-494AF6745376}" sibTransId="{C951885D-2DEC-45CB-ADE9-F95490C50737}"/>
    <dgm:cxn modelId="{0371FC9C-9A03-4849-9CE6-82DC05D98AC1}" type="presOf" srcId="{51234DD3-E0F8-465E-9437-0822CF48F076}" destId="{90A97DE7-4EFE-4E6E-9B89-DB6482D83867}" srcOrd="1" destOrd="0" presId="urn:microsoft.com/office/officeart/2008/layout/HalfCircleOrganizationChart"/>
    <dgm:cxn modelId="{3690F40E-E807-4007-889D-16D08D365C01}" type="presOf" srcId="{78D3C8DF-494A-49C2-9E90-DC4EFB2869DF}" destId="{ADEE09C3-C81D-4AE3-B54B-4CC87A73BB53}" srcOrd="0" destOrd="0" presId="urn:microsoft.com/office/officeart/2008/layout/HalfCircleOrganizationChart"/>
    <dgm:cxn modelId="{05D1AFB5-3055-4856-A271-1325759397B5}" type="presOf" srcId="{F8C8F731-AD80-434F-9850-A2CEBA74BD27}" destId="{B99A9A29-E46C-4B56-AA45-8A7138C38DF3}" srcOrd="0" destOrd="0" presId="urn:microsoft.com/office/officeart/2008/layout/HalfCircleOrganizationChart"/>
    <dgm:cxn modelId="{ED678525-8F43-426B-924E-30F4F50A4BF8}" srcId="{9BB73203-6836-4935-B28B-40FFCB38561B}" destId="{51234DD3-E0F8-465E-9437-0822CF48F076}" srcOrd="0" destOrd="0" parTransId="{8087BA21-8980-44C1-A882-7BD13D1E7286}" sibTransId="{06E1E4FF-7EAB-4E12-8B35-0FF70BF4D3A8}"/>
    <dgm:cxn modelId="{7BE02FD1-353B-4908-8822-77CF7D50C0CD}" srcId="{E70A03EB-8E73-46C0-8895-37AFEE5EAC8C}" destId="{B27FE0DF-E214-4954-828C-42CFCEAC49EB}" srcOrd="2" destOrd="0" parTransId="{E142331F-EFAB-4A94-82FA-DE40630C49B4}" sibTransId="{4EB32938-7AB3-427F-98C3-F0DF53B7ACC6}"/>
    <dgm:cxn modelId="{8A9F8D62-DEAF-4E4B-9C95-A4265079AAD8}" srcId="{F8C8F731-AD80-434F-9850-A2CEBA74BD27}" destId="{E70A03EB-8E73-46C0-8895-37AFEE5EAC8C}" srcOrd="0" destOrd="0" parTransId="{4AB4B349-683A-4A98-A977-1ADED8483120}" sibTransId="{0898632C-A589-4EB0-8C92-B4CCCA301CA0}"/>
    <dgm:cxn modelId="{323739FB-12F8-4A30-B61D-880D06B671F2}" type="presOf" srcId="{9BB73203-6836-4935-B28B-40FFCB38561B}" destId="{CE6846C8-03C6-4872-BB73-D2D741320C6D}" srcOrd="0" destOrd="0" presId="urn:microsoft.com/office/officeart/2008/layout/HalfCircleOrganizationChart"/>
    <dgm:cxn modelId="{8E7BC044-A394-40CC-B093-6DF62BFCB5AA}" type="presOf" srcId="{4DF09AB4-0B56-47E5-B564-262BEE6D865A}" destId="{6D96D155-E47D-4F20-9047-659F02C22022}" srcOrd="1" destOrd="0" presId="urn:microsoft.com/office/officeart/2008/layout/HalfCircleOrganizationChart"/>
    <dgm:cxn modelId="{C299F321-B926-4F16-998A-C65B2D8D52DB}" srcId="{94B302B4-7BC6-4C27-9B47-479B9302178F}" destId="{17006783-F936-4F45-B5DA-2DBB9B56D836}" srcOrd="1" destOrd="0" parTransId="{C8EEB85B-A19E-49AB-B2D6-8A323D81AF02}" sibTransId="{3F78DD37-512C-45FD-9BFA-09A62EB94CB6}"/>
    <dgm:cxn modelId="{32AE45CD-F4E0-4E33-9617-7D3605967C29}" type="presOf" srcId="{6A9AA151-7FB7-47F9-8B8D-7E2D887C969C}" destId="{C173D890-19B5-4E80-BCA2-F3DDF00F2062}" srcOrd="0" destOrd="0" presId="urn:microsoft.com/office/officeart/2008/layout/HalfCircleOrganizationChart"/>
    <dgm:cxn modelId="{3584536B-B26E-4DBA-A3F1-E67C5FA58950}" type="presParOf" srcId="{6FC6F2E0-6B7A-4B17-9039-53E5FB6B0507}" destId="{D18DD4BB-E67B-464E-969A-D0E8008E4CBF}" srcOrd="0" destOrd="0" presId="urn:microsoft.com/office/officeart/2008/layout/HalfCircleOrganizationChart"/>
    <dgm:cxn modelId="{29737E2E-4A11-458C-AE57-3E204A64604A}" type="presParOf" srcId="{D18DD4BB-E67B-464E-969A-D0E8008E4CBF}" destId="{26D6AB3D-20AA-4FBA-9516-CA2ED9D92D1C}" srcOrd="0" destOrd="0" presId="urn:microsoft.com/office/officeart/2008/layout/HalfCircleOrganizationChart"/>
    <dgm:cxn modelId="{9EA35BFB-0925-4B5E-94D4-6565CCC76401}" type="presParOf" srcId="{26D6AB3D-20AA-4FBA-9516-CA2ED9D92D1C}" destId="{B99A9A29-E46C-4B56-AA45-8A7138C38DF3}" srcOrd="0" destOrd="0" presId="urn:microsoft.com/office/officeart/2008/layout/HalfCircleOrganizationChart"/>
    <dgm:cxn modelId="{374B1F67-98AA-4B6C-BD31-DA74EF82936D}" type="presParOf" srcId="{26D6AB3D-20AA-4FBA-9516-CA2ED9D92D1C}" destId="{92B23BF8-D15A-4AB7-8DCB-285B98234594}" srcOrd="1" destOrd="0" presId="urn:microsoft.com/office/officeart/2008/layout/HalfCircleOrganizationChart"/>
    <dgm:cxn modelId="{BC8F012E-BB9F-49E1-976F-5FD72FBD8B91}" type="presParOf" srcId="{26D6AB3D-20AA-4FBA-9516-CA2ED9D92D1C}" destId="{BECE9E5F-A645-4C8D-A988-5E9457A7A147}" srcOrd="2" destOrd="0" presId="urn:microsoft.com/office/officeart/2008/layout/HalfCircleOrganizationChart"/>
    <dgm:cxn modelId="{00C18102-4547-421F-AA6E-A39CA86C4791}" type="presParOf" srcId="{26D6AB3D-20AA-4FBA-9516-CA2ED9D92D1C}" destId="{9BD0C655-A42D-40D9-BE7B-AD12BD89818D}" srcOrd="3" destOrd="0" presId="urn:microsoft.com/office/officeart/2008/layout/HalfCircleOrganizationChart"/>
    <dgm:cxn modelId="{4E686FB6-ADEF-49E8-8561-9262F45DB532}" type="presParOf" srcId="{D18DD4BB-E67B-464E-969A-D0E8008E4CBF}" destId="{763114B4-BB95-4387-A387-96F668A6495C}" srcOrd="1" destOrd="0" presId="urn:microsoft.com/office/officeart/2008/layout/HalfCircleOrganizationChart"/>
    <dgm:cxn modelId="{BAEDDA96-5CE5-48A5-B0C0-BB7CEE5CB99A}" type="presParOf" srcId="{D18DD4BB-E67B-464E-969A-D0E8008E4CBF}" destId="{8FD9EF83-981E-4FEE-82B8-38F5E25200FD}" srcOrd="2" destOrd="0" presId="urn:microsoft.com/office/officeart/2008/layout/HalfCircleOrganizationChart"/>
    <dgm:cxn modelId="{28C03EAD-5A99-4F12-AB5E-F1E5F45A9EF4}" type="presParOf" srcId="{8FD9EF83-981E-4FEE-82B8-38F5E25200FD}" destId="{A8BD8664-10C9-44F8-B4D7-4FFA2D59F7B7}" srcOrd="0" destOrd="0" presId="urn:microsoft.com/office/officeart/2008/layout/HalfCircleOrganizationChart"/>
    <dgm:cxn modelId="{E71C3248-E434-48A6-8F74-5CDF3C2A1DE2}" type="presParOf" srcId="{8FD9EF83-981E-4FEE-82B8-38F5E25200FD}" destId="{D35D1137-57C5-4695-9375-46259D698219}" srcOrd="1" destOrd="0" presId="urn:microsoft.com/office/officeart/2008/layout/HalfCircleOrganizationChart"/>
    <dgm:cxn modelId="{8C5A77C9-AAC6-4FAE-B446-D790B46AB2B9}" type="presParOf" srcId="{D35D1137-57C5-4695-9375-46259D698219}" destId="{DDFCB73F-ABD7-48B6-9BC9-FD2851C51975}" srcOrd="0" destOrd="0" presId="urn:microsoft.com/office/officeart/2008/layout/HalfCircleOrganizationChart"/>
    <dgm:cxn modelId="{665A565B-1317-4E39-BD0B-864573457CED}" type="presParOf" srcId="{DDFCB73F-ABD7-48B6-9BC9-FD2851C51975}" destId="{2EC22740-071C-49D6-86BF-D77F635DD169}" srcOrd="0" destOrd="0" presId="urn:microsoft.com/office/officeart/2008/layout/HalfCircleOrganizationChart"/>
    <dgm:cxn modelId="{BEB486AD-59CD-4350-A14E-6FCAA35A8CAE}" type="presParOf" srcId="{DDFCB73F-ABD7-48B6-9BC9-FD2851C51975}" destId="{A3E986C9-38D4-46BE-ABCD-480BA44604EC}" srcOrd="1" destOrd="0" presId="urn:microsoft.com/office/officeart/2008/layout/HalfCircleOrganizationChart"/>
    <dgm:cxn modelId="{BEF85D11-812C-4646-B573-22124A36F303}" type="presParOf" srcId="{DDFCB73F-ABD7-48B6-9BC9-FD2851C51975}" destId="{28D33860-A2F5-43FF-995E-AFBF3546D77F}" srcOrd="2" destOrd="0" presId="urn:microsoft.com/office/officeart/2008/layout/HalfCircleOrganizationChart"/>
    <dgm:cxn modelId="{9534B362-E800-4468-9975-D37E8E479D74}" type="presParOf" srcId="{DDFCB73F-ABD7-48B6-9BC9-FD2851C51975}" destId="{E67D7AD4-0C67-4B4D-BC43-FE5B04592CFC}" srcOrd="3" destOrd="0" presId="urn:microsoft.com/office/officeart/2008/layout/HalfCircleOrganizationChart"/>
    <dgm:cxn modelId="{3EFA0B6E-53CA-4FB6-A2F6-15BDDF02D293}" type="presParOf" srcId="{D35D1137-57C5-4695-9375-46259D698219}" destId="{9645C8A0-1E03-46B8-9279-741C1D4D1F5B}" srcOrd="1" destOrd="0" presId="urn:microsoft.com/office/officeart/2008/layout/HalfCircleOrganizationChart"/>
    <dgm:cxn modelId="{C61147EB-FC33-445B-9F93-0DB820FBDC33}" type="presParOf" srcId="{9645C8A0-1E03-46B8-9279-741C1D4D1F5B}" destId="{DCB813D2-A693-4A5D-870A-C5831EE9BD94}" srcOrd="0" destOrd="0" presId="urn:microsoft.com/office/officeart/2008/layout/HalfCircleOrganizationChart"/>
    <dgm:cxn modelId="{3E3E75CC-3920-4C0D-9130-5819D9C4F507}" type="presParOf" srcId="{9645C8A0-1E03-46B8-9279-741C1D4D1F5B}" destId="{ECE1BA26-67D8-4A65-9313-8608E5ADB417}" srcOrd="1" destOrd="0" presId="urn:microsoft.com/office/officeart/2008/layout/HalfCircleOrganizationChart"/>
    <dgm:cxn modelId="{D532CC3E-8452-4451-8C09-CB215218A453}" type="presParOf" srcId="{ECE1BA26-67D8-4A65-9313-8608E5ADB417}" destId="{40F2DF5F-1801-4844-A8C6-169CB14A6687}" srcOrd="0" destOrd="0" presId="urn:microsoft.com/office/officeart/2008/layout/HalfCircleOrganizationChart"/>
    <dgm:cxn modelId="{23239081-3FF3-423A-9054-8EADC2FFBC2E}" type="presParOf" srcId="{40F2DF5F-1801-4844-A8C6-169CB14A6687}" destId="{61DCD102-F5B4-449E-8DED-3994F444297D}" srcOrd="0" destOrd="0" presId="urn:microsoft.com/office/officeart/2008/layout/HalfCircleOrganizationChart"/>
    <dgm:cxn modelId="{7E8F2FAA-1242-4415-A7AF-CF0C402A43FD}" type="presParOf" srcId="{40F2DF5F-1801-4844-A8C6-169CB14A6687}" destId="{BC80BD23-A265-4110-A016-C095FE1E5A43}" srcOrd="1" destOrd="0" presId="urn:microsoft.com/office/officeart/2008/layout/HalfCircleOrganizationChart"/>
    <dgm:cxn modelId="{756DD05E-DBA2-4E2C-B98F-9DA84E0C2A4F}" type="presParOf" srcId="{40F2DF5F-1801-4844-A8C6-169CB14A6687}" destId="{5586DD65-ECB4-4C8F-BC79-4E2638381752}" srcOrd="2" destOrd="0" presId="urn:microsoft.com/office/officeart/2008/layout/HalfCircleOrganizationChart"/>
    <dgm:cxn modelId="{DA1D474A-AC75-4738-8BD9-3FBE7B5623BE}" type="presParOf" srcId="{40F2DF5F-1801-4844-A8C6-169CB14A6687}" destId="{33553771-F4CA-4A52-9361-D45A7410525F}" srcOrd="3" destOrd="0" presId="urn:microsoft.com/office/officeart/2008/layout/HalfCircleOrganizationChart"/>
    <dgm:cxn modelId="{7FA6A570-C77B-4842-A1E3-05837424606C}" type="presParOf" srcId="{ECE1BA26-67D8-4A65-9313-8608E5ADB417}" destId="{F7E3376C-51BA-4182-BF15-75A5B64A4AB3}" srcOrd="1" destOrd="0" presId="urn:microsoft.com/office/officeart/2008/layout/HalfCircleOrganizationChart"/>
    <dgm:cxn modelId="{0A202795-4061-4A3B-8592-6C5DC67273D9}" type="presParOf" srcId="{ECE1BA26-67D8-4A65-9313-8608E5ADB417}" destId="{690B41FF-D08C-47D8-88B7-80992AEB65CD}" srcOrd="2" destOrd="0" presId="urn:microsoft.com/office/officeart/2008/layout/HalfCircleOrganizationChart"/>
    <dgm:cxn modelId="{32806C54-A52F-43D7-A460-8C3B3D2D9F0B}" type="presParOf" srcId="{9645C8A0-1E03-46B8-9279-741C1D4D1F5B}" destId="{6A4CEFD3-D88B-437E-9881-9E5C4BFC11B1}" srcOrd="2" destOrd="0" presId="urn:microsoft.com/office/officeart/2008/layout/HalfCircleOrganizationChart"/>
    <dgm:cxn modelId="{5768A2BF-FBF0-4190-9911-FE467FE8B7B6}" type="presParOf" srcId="{9645C8A0-1E03-46B8-9279-741C1D4D1F5B}" destId="{08A5EDEA-1796-4775-BBCD-5CF80443FC87}" srcOrd="3" destOrd="0" presId="urn:microsoft.com/office/officeart/2008/layout/HalfCircleOrganizationChart"/>
    <dgm:cxn modelId="{11323F53-A2DE-49AD-AC34-149EA9E9BAA0}" type="presParOf" srcId="{08A5EDEA-1796-4775-BBCD-5CF80443FC87}" destId="{29E46B06-F9CA-4351-8475-3607EF7A2118}" srcOrd="0" destOrd="0" presId="urn:microsoft.com/office/officeart/2008/layout/HalfCircleOrganizationChart"/>
    <dgm:cxn modelId="{F17443FB-DC62-45D8-BC5D-7998314DB806}" type="presParOf" srcId="{29E46B06-F9CA-4351-8475-3607EF7A2118}" destId="{EE0DC47A-1D33-430D-AB75-D1A29F23D114}" srcOrd="0" destOrd="0" presId="urn:microsoft.com/office/officeart/2008/layout/HalfCircleOrganizationChart"/>
    <dgm:cxn modelId="{0D0DAACA-3773-4A5A-B89B-A396CAF6CE95}" type="presParOf" srcId="{29E46B06-F9CA-4351-8475-3607EF7A2118}" destId="{FB5D821D-F4D2-4C7C-B8CF-6B2C34B871EE}" srcOrd="1" destOrd="0" presId="urn:microsoft.com/office/officeart/2008/layout/HalfCircleOrganizationChart"/>
    <dgm:cxn modelId="{E229F0B4-EE01-4E02-B005-2D07D2BDBA02}" type="presParOf" srcId="{29E46B06-F9CA-4351-8475-3607EF7A2118}" destId="{8B8A6F61-D319-47D3-B1A8-F24874856806}" srcOrd="2" destOrd="0" presId="urn:microsoft.com/office/officeart/2008/layout/HalfCircleOrganizationChart"/>
    <dgm:cxn modelId="{E0C022D0-6F34-43E0-9106-4636DCCCC1B6}" type="presParOf" srcId="{29E46B06-F9CA-4351-8475-3607EF7A2118}" destId="{CDC91A8E-23A3-4EB8-8AA4-7347EB8D124B}" srcOrd="3" destOrd="0" presId="urn:microsoft.com/office/officeart/2008/layout/HalfCircleOrganizationChart"/>
    <dgm:cxn modelId="{FB1A13CF-8724-408F-9882-553BDEF4AB74}" type="presParOf" srcId="{08A5EDEA-1796-4775-BBCD-5CF80443FC87}" destId="{154E54FC-8660-49D6-8F68-A7A1AAE12E2C}" srcOrd="1" destOrd="0" presId="urn:microsoft.com/office/officeart/2008/layout/HalfCircleOrganizationChart"/>
    <dgm:cxn modelId="{6F43A233-515E-4775-B0D3-51D2E4543E8E}" type="presParOf" srcId="{08A5EDEA-1796-4775-BBCD-5CF80443FC87}" destId="{CD5D4D7F-1C67-47C6-89F4-313740D7ED84}" srcOrd="2" destOrd="0" presId="urn:microsoft.com/office/officeart/2008/layout/HalfCircleOrganizationChart"/>
    <dgm:cxn modelId="{9525E619-56F7-4EFB-9122-DDA3A6C3BD75}" type="presParOf" srcId="{9645C8A0-1E03-46B8-9279-741C1D4D1F5B}" destId="{21D2F2B8-5BCB-42C5-B72B-C40D647B6E4E}" srcOrd="4" destOrd="0" presId="urn:microsoft.com/office/officeart/2008/layout/HalfCircleOrganizationChart"/>
    <dgm:cxn modelId="{3B8DFC12-F343-4A4C-BC2F-27D9A058426A}" type="presParOf" srcId="{9645C8A0-1E03-46B8-9279-741C1D4D1F5B}" destId="{9092F945-35F7-41B8-9B40-E9DBD9E40F54}" srcOrd="5" destOrd="0" presId="urn:microsoft.com/office/officeart/2008/layout/HalfCircleOrganizationChart"/>
    <dgm:cxn modelId="{16F8075E-096A-4A6A-B174-9E8B1B522E8E}" type="presParOf" srcId="{9092F945-35F7-41B8-9B40-E9DBD9E40F54}" destId="{B98CDF6E-BB9C-45EF-B138-1E53FDDBA66C}" srcOrd="0" destOrd="0" presId="urn:microsoft.com/office/officeart/2008/layout/HalfCircleOrganizationChart"/>
    <dgm:cxn modelId="{704D8C97-E7F3-44A1-B53B-56E8FA832401}" type="presParOf" srcId="{B98CDF6E-BB9C-45EF-B138-1E53FDDBA66C}" destId="{9B1A6B5F-A78C-4556-9D24-73032A2113B8}" srcOrd="0" destOrd="0" presId="urn:microsoft.com/office/officeart/2008/layout/HalfCircleOrganizationChart"/>
    <dgm:cxn modelId="{F758114F-B471-4D0D-B0FA-8B662329ECCF}" type="presParOf" srcId="{B98CDF6E-BB9C-45EF-B138-1E53FDDBA66C}" destId="{31831C85-1691-43E9-8989-85BC5F0B7E06}" srcOrd="1" destOrd="0" presId="urn:microsoft.com/office/officeart/2008/layout/HalfCircleOrganizationChart"/>
    <dgm:cxn modelId="{25122680-5F22-43C4-8711-DB4E31ADE05E}" type="presParOf" srcId="{B98CDF6E-BB9C-45EF-B138-1E53FDDBA66C}" destId="{A12D88A3-144D-4407-A8B1-83A6F2E639CC}" srcOrd="2" destOrd="0" presId="urn:microsoft.com/office/officeart/2008/layout/HalfCircleOrganizationChart"/>
    <dgm:cxn modelId="{CA0CDBBD-0C59-4838-96E0-D8CE6D03AD12}" type="presParOf" srcId="{B98CDF6E-BB9C-45EF-B138-1E53FDDBA66C}" destId="{AA988F65-3BB9-4AF5-AEC0-F75D06E247B0}" srcOrd="3" destOrd="0" presId="urn:microsoft.com/office/officeart/2008/layout/HalfCircleOrganizationChart"/>
    <dgm:cxn modelId="{928BA715-DB5B-48F7-B184-79D9DCD7DBEE}" type="presParOf" srcId="{9092F945-35F7-41B8-9B40-E9DBD9E40F54}" destId="{649FE479-B50A-4C69-8981-4E0F7F30A163}" srcOrd="1" destOrd="0" presId="urn:microsoft.com/office/officeart/2008/layout/HalfCircleOrganizationChart"/>
    <dgm:cxn modelId="{F6FEE01E-9039-4860-BE99-8D04C5D48D5C}" type="presParOf" srcId="{9092F945-35F7-41B8-9B40-E9DBD9E40F54}" destId="{BF431965-A056-4ECE-9610-5EA1B694FA2F}" srcOrd="2" destOrd="0" presId="urn:microsoft.com/office/officeart/2008/layout/HalfCircleOrganizationChart"/>
    <dgm:cxn modelId="{5D1E9A08-3FE7-45D1-BC8A-DF7CE043F7F1}" type="presParOf" srcId="{D35D1137-57C5-4695-9375-46259D698219}" destId="{15C993D3-7A34-4D23-8B05-90C7A7B6D73A}" srcOrd="2" destOrd="0" presId="urn:microsoft.com/office/officeart/2008/layout/HalfCircleOrganizationChart"/>
    <dgm:cxn modelId="{CCDF324E-B28A-49D7-8776-419B1F3B7A27}" type="presParOf" srcId="{8FD9EF83-981E-4FEE-82B8-38F5E25200FD}" destId="{CC825748-D2C8-4630-8CC1-6CAD069F4E88}" srcOrd="2" destOrd="0" presId="urn:microsoft.com/office/officeart/2008/layout/HalfCircleOrganizationChart"/>
    <dgm:cxn modelId="{F2787B71-68B9-4BD1-9F20-170BFAD9A4C6}" type="presParOf" srcId="{8FD9EF83-981E-4FEE-82B8-38F5E25200FD}" destId="{976ECC2E-A6A2-4FAD-8492-DBAB93C1EB60}" srcOrd="3" destOrd="0" presId="urn:microsoft.com/office/officeart/2008/layout/HalfCircleOrganizationChart"/>
    <dgm:cxn modelId="{DD349F73-D60D-457B-B8D9-C1716F70B1A3}" type="presParOf" srcId="{976ECC2E-A6A2-4FAD-8492-DBAB93C1EB60}" destId="{2B492768-6831-4929-AE94-3569A6FBE063}" srcOrd="0" destOrd="0" presId="urn:microsoft.com/office/officeart/2008/layout/HalfCircleOrganizationChart"/>
    <dgm:cxn modelId="{E09AE98B-DA69-4B33-86FF-AF81D0DF7A8B}" type="presParOf" srcId="{2B492768-6831-4929-AE94-3569A6FBE063}" destId="{E7E10663-7354-4C48-9CC0-ED6D77715B0B}" srcOrd="0" destOrd="0" presId="urn:microsoft.com/office/officeart/2008/layout/HalfCircleOrganizationChart"/>
    <dgm:cxn modelId="{6EDB6D3B-8F82-439F-9F66-704B7B96CBD3}" type="presParOf" srcId="{2B492768-6831-4929-AE94-3569A6FBE063}" destId="{7528F66C-382B-4509-88B4-9B71BE892FDB}" srcOrd="1" destOrd="0" presId="urn:microsoft.com/office/officeart/2008/layout/HalfCircleOrganizationChart"/>
    <dgm:cxn modelId="{D96A037A-F231-4CEF-BA80-DE9EBBC167B2}" type="presParOf" srcId="{2B492768-6831-4929-AE94-3569A6FBE063}" destId="{47DA6256-028D-45C7-B62A-8F59AE418E0A}" srcOrd="2" destOrd="0" presId="urn:microsoft.com/office/officeart/2008/layout/HalfCircleOrganizationChart"/>
    <dgm:cxn modelId="{95C6A2F4-A76E-4722-9882-1E8DD54855E7}" type="presParOf" srcId="{2B492768-6831-4929-AE94-3569A6FBE063}" destId="{D2D53A05-B62E-4EAC-AE6E-45AC8ECCFAFA}" srcOrd="3" destOrd="0" presId="urn:microsoft.com/office/officeart/2008/layout/HalfCircleOrganizationChart"/>
    <dgm:cxn modelId="{54452B91-65D0-4E50-92CE-6E9404ACA0DB}" type="presParOf" srcId="{976ECC2E-A6A2-4FAD-8492-DBAB93C1EB60}" destId="{0B124383-717F-4BAE-9F69-0C42A704AC20}" srcOrd="1" destOrd="0" presId="urn:microsoft.com/office/officeart/2008/layout/HalfCircleOrganizationChart"/>
    <dgm:cxn modelId="{75EDD4BD-21D7-4834-8703-86CD4BCD48ED}" type="presParOf" srcId="{0B124383-717F-4BAE-9F69-0C42A704AC20}" destId="{56A05DBF-4E6A-4F17-9140-B959F0B46F84}" srcOrd="0" destOrd="0" presId="urn:microsoft.com/office/officeart/2008/layout/HalfCircleOrganizationChart"/>
    <dgm:cxn modelId="{196987A3-AD76-4E06-9076-6E75B7E5BE54}" type="presParOf" srcId="{0B124383-717F-4BAE-9F69-0C42A704AC20}" destId="{D417DB71-8C25-48A0-8D3D-2C31FC164D1F}" srcOrd="1" destOrd="0" presId="urn:microsoft.com/office/officeart/2008/layout/HalfCircleOrganizationChart"/>
    <dgm:cxn modelId="{386B10EC-5162-49E5-9AE0-379770C1AA4F}" type="presParOf" srcId="{D417DB71-8C25-48A0-8D3D-2C31FC164D1F}" destId="{E9F6A80C-90C6-4480-9E29-29615C5694A7}" srcOrd="0" destOrd="0" presId="urn:microsoft.com/office/officeart/2008/layout/HalfCircleOrganizationChart"/>
    <dgm:cxn modelId="{B36C9A7A-F344-4606-95A1-6D58B7A813BC}" type="presParOf" srcId="{E9F6A80C-90C6-4480-9E29-29615C5694A7}" destId="{CE6846C8-03C6-4872-BB73-D2D741320C6D}" srcOrd="0" destOrd="0" presId="urn:microsoft.com/office/officeart/2008/layout/HalfCircleOrganizationChart"/>
    <dgm:cxn modelId="{3B2AF48F-2395-442A-8527-9D9AA5456AAA}" type="presParOf" srcId="{E9F6A80C-90C6-4480-9E29-29615C5694A7}" destId="{C05B9138-7E54-4C42-8E91-2A80A08616BE}" srcOrd="1" destOrd="0" presId="urn:microsoft.com/office/officeart/2008/layout/HalfCircleOrganizationChart"/>
    <dgm:cxn modelId="{CB1EDBA8-250D-4695-8876-953B55117C15}" type="presParOf" srcId="{E9F6A80C-90C6-4480-9E29-29615C5694A7}" destId="{43D1F894-1278-4591-B302-C486EB9274C6}" srcOrd="2" destOrd="0" presId="urn:microsoft.com/office/officeart/2008/layout/HalfCircleOrganizationChart"/>
    <dgm:cxn modelId="{F3ECBF27-749D-4171-B868-C1FF928C1313}" type="presParOf" srcId="{E9F6A80C-90C6-4480-9E29-29615C5694A7}" destId="{3B4E1293-7688-4384-8A57-5A28569956A1}" srcOrd="3" destOrd="0" presId="urn:microsoft.com/office/officeart/2008/layout/HalfCircleOrganizationChart"/>
    <dgm:cxn modelId="{B149A7DE-1A75-4AFE-A490-40F918822CAE}" type="presParOf" srcId="{D417DB71-8C25-48A0-8D3D-2C31FC164D1F}" destId="{0CF499AF-E6E3-435D-9F98-1594DE86C0E6}" srcOrd="1" destOrd="0" presId="urn:microsoft.com/office/officeart/2008/layout/HalfCircleOrganizationChart"/>
    <dgm:cxn modelId="{C7B29D43-2384-4637-9CD7-9A8986A975C1}" type="presParOf" srcId="{0CF499AF-E6E3-435D-9F98-1594DE86C0E6}" destId="{50696333-9BB9-4E1F-B023-ECB951D5C042}" srcOrd="0" destOrd="0" presId="urn:microsoft.com/office/officeart/2008/layout/HalfCircleOrganizationChart"/>
    <dgm:cxn modelId="{798C47F9-224C-4CD8-9093-E462E07F10B8}" type="presParOf" srcId="{0CF499AF-E6E3-435D-9F98-1594DE86C0E6}" destId="{921405E9-FF8B-459D-87D3-9A70547E24A1}" srcOrd="1" destOrd="0" presId="urn:microsoft.com/office/officeart/2008/layout/HalfCircleOrganizationChart"/>
    <dgm:cxn modelId="{C6BA5494-AC10-4DD3-B1E5-4A5FC2E155F9}" type="presParOf" srcId="{921405E9-FF8B-459D-87D3-9A70547E24A1}" destId="{F9A970F4-0B1D-45DE-9999-7671D45432C2}" srcOrd="0" destOrd="0" presId="urn:microsoft.com/office/officeart/2008/layout/HalfCircleOrganizationChart"/>
    <dgm:cxn modelId="{53DE57A9-05B5-42D6-BE9F-E1A62BE58807}" type="presParOf" srcId="{F9A970F4-0B1D-45DE-9999-7671D45432C2}" destId="{98E4D93B-3B65-4EB8-9B6B-C320EEDFC371}" srcOrd="0" destOrd="0" presId="urn:microsoft.com/office/officeart/2008/layout/HalfCircleOrganizationChart"/>
    <dgm:cxn modelId="{863C10F2-623C-404C-8ABD-FD6817ADC091}" type="presParOf" srcId="{F9A970F4-0B1D-45DE-9999-7671D45432C2}" destId="{447F1C53-0531-499C-93A1-867365D060F6}" srcOrd="1" destOrd="0" presId="urn:microsoft.com/office/officeart/2008/layout/HalfCircleOrganizationChart"/>
    <dgm:cxn modelId="{38FF1488-CB4E-47CC-9FDF-72C10645DB3B}" type="presParOf" srcId="{F9A970F4-0B1D-45DE-9999-7671D45432C2}" destId="{DC3B132E-7B3C-401B-BE61-8BEBE5962DD4}" srcOrd="2" destOrd="0" presId="urn:microsoft.com/office/officeart/2008/layout/HalfCircleOrganizationChart"/>
    <dgm:cxn modelId="{EFCD867F-0D94-44CA-BD7B-062FBDB7B8A5}" type="presParOf" srcId="{F9A970F4-0B1D-45DE-9999-7671D45432C2}" destId="{90A97DE7-4EFE-4E6E-9B89-DB6482D83867}" srcOrd="3" destOrd="0" presId="urn:microsoft.com/office/officeart/2008/layout/HalfCircleOrganizationChart"/>
    <dgm:cxn modelId="{C3359478-0984-475B-8F28-B04FE5602C19}" type="presParOf" srcId="{921405E9-FF8B-459D-87D3-9A70547E24A1}" destId="{5DB74AA2-8188-43A8-86D3-DF44C35A8F6E}" srcOrd="1" destOrd="0" presId="urn:microsoft.com/office/officeart/2008/layout/HalfCircleOrganizationChart"/>
    <dgm:cxn modelId="{B80F2F7D-4370-4BB7-B11D-C5D8F276832C}" type="presParOf" srcId="{5DB74AA2-8188-43A8-86D3-DF44C35A8F6E}" destId="{E3AC90CB-0DC8-4380-B48F-23EF0C380BD3}" srcOrd="0" destOrd="0" presId="urn:microsoft.com/office/officeart/2008/layout/HalfCircleOrganizationChart"/>
    <dgm:cxn modelId="{905396B8-B9F8-466B-B2C4-195CB1462189}" type="presParOf" srcId="{5DB74AA2-8188-43A8-86D3-DF44C35A8F6E}" destId="{8EEAA3BA-5EE9-4664-80F1-3EF388663DF3}" srcOrd="1" destOrd="0" presId="urn:microsoft.com/office/officeart/2008/layout/HalfCircleOrganizationChart"/>
    <dgm:cxn modelId="{6A44F9E5-E721-4FFE-B867-A5B5F83F34D9}" type="presParOf" srcId="{8EEAA3BA-5EE9-4664-80F1-3EF388663DF3}" destId="{5B6C6C36-0C74-4717-80A9-F9CA99C11CC3}" srcOrd="0" destOrd="0" presId="urn:microsoft.com/office/officeart/2008/layout/HalfCircleOrganizationChart"/>
    <dgm:cxn modelId="{3F3FE841-FD4A-4479-9F40-E47EDBD0A184}" type="presParOf" srcId="{5B6C6C36-0C74-4717-80A9-F9CA99C11CC3}" destId="{AB56B460-E8F3-45F1-A002-E26232471896}" srcOrd="0" destOrd="0" presId="urn:microsoft.com/office/officeart/2008/layout/HalfCircleOrganizationChart"/>
    <dgm:cxn modelId="{C1AFCA3E-6C80-4AE5-B0F8-3938BCF35CED}" type="presParOf" srcId="{5B6C6C36-0C74-4717-80A9-F9CA99C11CC3}" destId="{D072EB4B-2500-423F-A536-E665FDD404F7}" srcOrd="1" destOrd="0" presId="urn:microsoft.com/office/officeart/2008/layout/HalfCircleOrganizationChart"/>
    <dgm:cxn modelId="{53AC77B1-322B-439F-BE14-DB425D0E13FB}" type="presParOf" srcId="{5B6C6C36-0C74-4717-80A9-F9CA99C11CC3}" destId="{372C8670-9CFB-412F-8265-EAA2B1E451CC}" srcOrd="2" destOrd="0" presId="urn:microsoft.com/office/officeart/2008/layout/HalfCircleOrganizationChart"/>
    <dgm:cxn modelId="{5DBFD160-3633-450D-85C3-1314AFF73187}" type="presParOf" srcId="{5B6C6C36-0C74-4717-80A9-F9CA99C11CC3}" destId="{6D96D155-E47D-4F20-9047-659F02C22022}" srcOrd="3" destOrd="0" presId="urn:microsoft.com/office/officeart/2008/layout/HalfCircleOrganizationChart"/>
    <dgm:cxn modelId="{E28A88F0-BFB8-4D1D-B9F2-782CC63DA1A7}" type="presParOf" srcId="{8EEAA3BA-5EE9-4664-80F1-3EF388663DF3}" destId="{03DAC923-D163-4275-A9AE-069EE9F457B7}" srcOrd="1" destOrd="0" presId="urn:microsoft.com/office/officeart/2008/layout/HalfCircleOrganizationChart"/>
    <dgm:cxn modelId="{7A14B78B-21A9-416F-8047-CE5B43EEFCBF}" type="presParOf" srcId="{03DAC923-D163-4275-A9AE-069EE9F457B7}" destId="{73E9C0DB-A01D-44B2-9828-16E6C950A89A}" srcOrd="0" destOrd="0" presId="urn:microsoft.com/office/officeart/2008/layout/HalfCircleOrganizationChart"/>
    <dgm:cxn modelId="{024BC6CD-05C7-4DCC-B178-974234498995}" type="presParOf" srcId="{03DAC923-D163-4275-A9AE-069EE9F457B7}" destId="{EBDBE5A0-131E-4CBA-8AFC-1BF83A8CB19C}" srcOrd="1" destOrd="0" presId="urn:microsoft.com/office/officeart/2008/layout/HalfCircleOrganizationChart"/>
    <dgm:cxn modelId="{B1320316-D598-4189-ACA6-6DD6FB51E2B7}" type="presParOf" srcId="{EBDBE5A0-131E-4CBA-8AFC-1BF83A8CB19C}" destId="{1D86F53B-31A1-43D8-95B1-AEC82F93B35E}" srcOrd="0" destOrd="0" presId="urn:microsoft.com/office/officeart/2008/layout/HalfCircleOrganizationChart"/>
    <dgm:cxn modelId="{B634AEF2-FDD7-455F-90EC-505FD973E61B}" type="presParOf" srcId="{1D86F53B-31A1-43D8-95B1-AEC82F93B35E}" destId="{89E15F02-3E47-4634-89E4-408B500C570E}" srcOrd="0" destOrd="0" presId="urn:microsoft.com/office/officeart/2008/layout/HalfCircleOrganizationChart"/>
    <dgm:cxn modelId="{E9E86FA9-3C3B-43CB-BBF8-C241F0B0D096}" type="presParOf" srcId="{1D86F53B-31A1-43D8-95B1-AEC82F93B35E}" destId="{CB241274-3A35-471E-8102-CF177AA564EE}" srcOrd="1" destOrd="0" presId="urn:microsoft.com/office/officeart/2008/layout/HalfCircleOrganizationChart"/>
    <dgm:cxn modelId="{5661B91F-69C5-409D-B6E8-8DFA8F445A77}" type="presParOf" srcId="{1D86F53B-31A1-43D8-95B1-AEC82F93B35E}" destId="{D00EA144-F12A-435B-9D4A-2E8ECB06D9BB}" srcOrd="2" destOrd="0" presId="urn:microsoft.com/office/officeart/2008/layout/HalfCircleOrganizationChart"/>
    <dgm:cxn modelId="{CA2096A6-9826-4DDD-8A86-1FC8F19E2CC4}" type="presParOf" srcId="{1D86F53B-31A1-43D8-95B1-AEC82F93B35E}" destId="{91A0434E-21CC-48E9-8EF8-53E1F4B1C4DA}" srcOrd="3" destOrd="0" presId="urn:microsoft.com/office/officeart/2008/layout/HalfCircleOrganizationChart"/>
    <dgm:cxn modelId="{3CAA55A7-434D-4199-B20D-250DBD8D70AE}" type="presParOf" srcId="{EBDBE5A0-131E-4CBA-8AFC-1BF83A8CB19C}" destId="{4CFF37C3-1CF4-48DA-B062-BA6D5F2F3119}" srcOrd="1" destOrd="0" presId="urn:microsoft.com/office/officeart/2008/layout/HalfCircleOrganizationChart"/>
    <dgm:cxn modelId="{002EC7C1-6A7A-4FA1-804C-EBCE8D207CAB}" type="presParOf" srcId="{EBDBE5A0-131E-4CBA-8AFC-1BF83A8CB19C}" destId="{122CC8FF-CC4F-44C0-B45A-ACD0967A3ED9}" srcOrd="2" destOrd="0" presId="urn:microsoft.com/office/officeart/2008/layout/HalfCircleOrganizationChart"/>
    <dgm:cxn modelId="{706AD432-81F2-43E2-BA31-CBA6163F7B52}" type="presParOf" srcId="{03DAC923-D163-4275-A9AE-069EE9F457B7}" destId="{589A217F-D8D8-4382-B0E7-EA3F0E0D762B}" srcOrd="2" destOrd="0" presId="urn:microsoft.com/office/officeart/2008/layout/HalfCircleOrganizationChart"/>
    <dgm:cxn modelId="{7961EE15-1217-446C-9DF3-72BB1D5DC9E7}" type="presParOf" srcId="{03DAC923-D163-4275-A9AE-069EE9F457B7}" destId="{D0D59916-CD06-4F06-A8C7-F9B7165249BE}" srcOrd="3" destOrd="0" presId="urn:microsoft.com/office/officeart/2008/layout/HalfCircleOrganizationChart"/>
    <dgm:cxn modelId="{175CF401-2862-475F-940B-EAA039BA702D}" type="presParOf" srcId="{D0D59916-CD06-4F06-A8C7-F9B7165249BE}" destId="{611B860B-CAEE-4F82-948C-2C5FDE001E7C}" srcOrd="0" destOrd="0" presId="urn:microsoft.com/office/officeart/2008/layout/HalfCircleOrganizationChart"/>
    <dgm:cxn modelId="{BA2DEAF7-3CA7-4DE6-94CE-DB901CEC79BE}" type="presParOf" srcId="{611B860B-CAEE-4F82-948C-2C5FDE001E7C}" destId="{3FC96026-4C1F-41FF-880B-143E60A9A585}" srcOrd="0" destOrd="0" presId="urn:microsoft.com/office/officeart/2008/layout/HalfCircleOrganizationChart"/>
    <dgm:cxn modelId="{C32D68FE-7941-41DD-A52B-AA9463FA3693}" type="presParOf" srcId="{611B860B-CAEE-4F82-948C-2C5FDE001E7C}" destId="{55A5FCF6-F08B-4D06-A233-7ACB2F7E6780}" srcOrd="1" destOrd="0" presId="urn:microsoft.com/office/officeart/2008/layout/HalfCircleOrganizationChart"/>
    <dgm:cxn modelId="{C15F81C7-E6B7-4376-B713-5BB1AB71B780}" type="presParOf" srcId="{611B860B-CAEE-4F82-948C-2C5FDE001E7C}" destId="{B65CDA2F-ABCB-4612-A402-B280AA8FF118}" srcOrd="2" destOrd="0" presId="urn:microsoft.com/office/officeart/2008/layout/HalfCircleOrganizationChart"/>
    <dgm:cxn modelId="{FF1206FE-1817-4A91-A2E6-778210A31AD3}" type="presParOf" srcId="{611B860B-CAEE-4F82-948C-2C5FDE001E7C}" destId="{B14FD549-8D79-479A-B186-C906992A9585}" srcOrd="3" destOrd="0" presId="urn:microsoft.com/office/officeart/2008/layout/HalfCircleOrganizationChart"/>
    <dgm:cxn modelId="{365080DC-52DB-4DEC-99E8-72BD97521FC3}" type="presParOf" srcId="{D0D59916-CD06-4F06-A8C7-F9B7165249BE}" destId="{13E6D9C8-F937-48EB-A186-EA04077D9BAF}" srcOrd="1" destOrd="0" presId="urn:microsoft.com/office/officeart/2008/layout/HalfCircleOrganizationChart"/>
    <dgm:cxn modelId="{47DA254F-C30D-48A5-A878-9FED2C75A0E8}" type="presParOf" srcId="{D0D59916-CD06-4F06-A8C7-F9B7165249BE}" destId="{90849104-C5B3-48C7-A186-2BEE7FAA234B}" srcOrd="2" destOrd="0" presId="urn:microsoft.com/office/officeart/2008/layout/HalfCircleOrganizationChart"/>
    <dgm:cxn modelId="{5B85E085-8A4B-41AE-B045-06E0B3FF0A2B}" type="presParOf" srcId="{8EEAA3BA-5EE9-4664-80F1-3EF388663DF3}" destId="{0F2C6923-7EE4-46B5-B765-0BB252F2E16B}" srcOrd="2" destOrd="0" presId="urn:microsoft.com/office/officeart/2008/layout/HalfCircleOrganizationChart"/>
    <dgm:cxn modelId="{64FD7CBE-337D-4380-81ED-4D6E311084B8}" type="presParOf" srcId="{5DB74AA2-8188-43A8-86D3-DF44C35A8F6E}" destId="{EF8800FD-E7AA-4E11-8F3F-69EA2FB8A698}" srcOrd="2" destOrd="0" presId="urn:microsoft.com/office/officeart/2008/layout/HalfCircleOrganizationChart"/>
    <dgm:cxn modelId="{60ECD0A7-CA62-42A0-90A0-B13E0CBE5B87}" type="presParOf" srcId="{5DB74AA2-8188-43A8-86D3-DF44C35A8F6E}" destId="{56DBA73B-EC92-4B09-8035-1744AE4FA309}" srcOrd="3" destOrd="0" presId="urn:microsoft.com/office/officeart/2008/layout/HalfCircleOrganizationChart"/>
    <dgm:cxn modelId="{363C09F5-06AF-4D6C-B1AD-A0C842EBA891}" type="presParOf" srcId="{56DBA73B-EC92-4B09-8035-1744AE4FA309}" destId="{DECF8FAE-3151-4475-BF24-4CDCF7A559EE}" srcOrd="0" destOrd="0" presId="urn:microsoft.com/office/officeart/2008/layout/HalfCircleOrganizationChart"/>
    <dgm:cxn modelId="{F88ABD8B-BD0B-42B1-9E35-4AD88A9C0572}" type="presParOf" srcId="{DECF8FAE-3151-4475-BF24-4CDCF7A559EE}" destId="{C173D890-19B5-4E80-BCA2-F3DDF00F2062}" srcOrd="0" destOrd="0" presId="urn:microsoft.com/office/officeart/2008/layout/HalfCircleOrganizationChart"/>
    <dgm:cxn modelId="{F04710DF-0BE6-4C2D-92A5-6B1CB26DC074}" type="presParOf" srcId="{DECF8FAE-3151-4475-BF24-4CDCF7A559EE}" destId="{D2700BE7-A2F1-4409-882F-BB67BF51954B}" srcOrd="1" destOrd="0" presId="urn:microsoft.com/office/officeart/2008/layout/HalfCircleOrganizationChart"/>
    <dgm:cxn modelId="{765B7073-E689-4CCA-9F11-8D00E0CD2E44}" type="presParOf" srcId="{DECF8FAE-3151-4475-BF24-4CDCF7A559EE}" destId="{03935196-CB96-4353-9BA1-DF8675A9A986}" srcOrd="2" destOrd="0" presId="urn:microsoft.com/office/officeart/2008/layout/HalfCircleOrganizationChart"/>
    <dgm:cxn modelId="{C355EF69-D4AB-4ECA-BF53-79FF57F1E663}" type="presParOf" srcId="{DECF8FAE-3151-4475-BF24-4CDCF7A559EE}" destId="{1046483A-4BC4-4A09-B3EA-C03EE02166A7}" srcOrd="3" destOrd="0" presId="urn:microsoft.com/office/officeart/2008/layout/HalfCircleOrganizationChart"/>
    <dgm:cxn modelId="{48F3C2FF-2556-4736-94F9-0BF6A393D22A}" type="presParOf" srcId="{56DBA73B-EC92-4B09-8035-1744AE4FA309}" destId="{49DB2C3F-2163-49BD-BF76-A1DED2E061C4}" srcOrd="1" destOrd="0" presId="urn:microsoft.com/office/officeart/2008/layout/HalfCircleOrganizationChart"/>
    <dgm:cxn modelId="{D1E04037-4DA3-4A41-8684-C54BF544C1CF}" type="presParOf" srcId="{56DBA73B-EC92-4B09-8035-1744AE4FA309}" destId="{F6C91D8B-2426-4AFA-82F0-9AB2E15ABA93}" srcOrd="2" destOrd="0" presId="urn:microsoft.com/office/officeart/2008/layout/HalfCircleOrganizationChart"/>
    <dgm:cxn modelId="{895470E8-033B-408C-81D9-1BAB73C85E16}" type="presParOf" srcId="{921405E9-FF8B-459D-87D3-9A70547E24A1}" destId="{C824CC1C-2E00-4DCA-A644-8D3C95BDBFFF}" srcOrd="2" destOrd="0" presId="urn:microsoft.com/office/officeart/2008/layout/HalfCircleOrganizationChart"/>
    <dgm:cxn modelId="{5F695FD7-DC37-48B1-8DFF-5F044C98C59D}" type="presParOf" srcId="{0CF499AF-E6E3-435D-9F98-1594DE86C0E6}" destId="{A27A98C1-3D72-45F1-8844-9A7480F223C2}" srcOrd="2" destOrd="0" presId="urn:microsoft.com/office/officeart/2008/layout/HalfCircleOrganizationChart"/>
    <dgm:cxn modelId="{EBC49C72-CFE9-469E-994E-7849FE617659}" type="presParOf" srcId="{0CF499AF-E6E3-435D-9F98-1594DE86C0E6}" destId="{65D52992-1A9B-424D-B09F-2AE160520F68}" srcOrd="3" destOrd="0" presId="urn:microsoft.com/office/officeart/2008/layout/HalfCircleOrganizationChart"/>
    <dgm:cxn modelId="{F96C407D-7609-4409-AD36-F0AE8876FF97}" type="presParOf" srcId="{65D52992-1A9B-424D-B09F-2AE160520F68}" destId="{85F7D429-24BA-4359-AB1D-574FAD401DB7}" srcOrd="0" destOrd="0" presId="urn:microsoft.com/office/officeart/2008/layout/HalfCircleOrganizationChart"/>
    <dgm:cxn modelId="{53E6BE2B-9374-49FF-AB8F-09FDBBF8C2B7}" type="presParOf" srcId="{85F7D429-24BA-4359-AB1D-574FAD401DB7}" destId="{A8194E48-D9BD-421A-83CC-854EC4B71037}" srcOrd="0" destOrd="0" presId="urn:microsoft.com/office/officeart/2008/layout/HalfCircleOrganizationChart"/>
    <dgm:cxn modelId="{CC2545EE-5F8D-48D5-837B-05A7157FCEE6}" type="presParOf" srcId="{85F7D429-24BA-4359-AB1D-574FAD401DB7}" destId="{6B8A4F31-0B51-4D83-96D4-6E95634D1D66}" srcOrd="1" destOrd="0" presId="urn:microsoft.com/office/officeart/2008/layout/HalfCircleOrganizationChart"/>
    <dgm:cxn modelId="{9A111D91-5B65-4289-A2D6-0F6A85AC9619}" type="presParOf" srcId="{85F7D429-24BA-4359-AB1D-574FAD401DB7}" destId="{7731CAC1-3C43-4DA2-8CF2-D1DAC6B087ED}" srcOrd="2" destOrd="0" presId="urn:microsoft.com/office/officeart/2008/layout/HalfCircleOrganizationChart"/>
    <dgm:cxn modelId="{D10F8567-8516-4A8F-B496-3501911E170E}" type="presParOf" srcId="{85F7D429-24BA-4359-AB1D-574FAD401DB7}" destId="{589F4E64-869A-4855-833C-6ED07E8144B4}" srcOrd="3" destOrd="0" presId="urn:microsoft.com/office/officeart/2008/layout/HalfCircleOrganizationChart"/>
    <dgm:cxn modelId="{0033FB52-6473-4F21-90EE-38BB005E3496}" type="presParOf" srcId="{65D52992-1A9B-424D-B09F-2AE160520F68}" destId="{90C9FD1A-571C-4DC7-9746-C5E8B87D572E}" srcOrd="1" destOrd="0" presId="urn:microsoft.com/office/officeart/2008/layout/HalfCircleOrganizationChart"/>
    <dgm:cxn modelId="{EC47ED94-82C7-4390-8192-677D485F5986}" type="presParOf" srcId="{90C9FD1A-571C-4DC7-9746-C5E8B87D572E}" destId="{F003742D-734C-42C9-9057-224B9B126383}" srcOrd="0" destOrd="0" presId="urn:microsoft.com/office/officeart/2008/layout/HalfCircleOrganizationChart"/>
    <dgm:cxn modelId="{058ED847-7DE5-4D29-9C5A-F68D1AD2E218}" type="presParOf" srcId="{90C9FD1A-571C-4DC7-9746-C5E8B87D572E}" destId="{71F33750-180D-4FC2-8EA1-8CE483E0DAF1}" srcOrd="1" destOrd="0" presId="urn:microsoft.com/office/officeart/2008/layout/HalfCircleOrganizationChart"/>
    <dgm:cxn modelId="{87B3276B-C156-4D63-BD4C-715C28FA13CF}" type="presParOf" srcId="{71F33750-180D-4FC2-8EA1-8CE483E0DAF1}" destId="{2F3BDD53-1CA9-4AC6-B1FD-1BD3835CA98A}" srcOrd="0" destOrd="0" presId="urn:microsoft.com/office/officeart/2008/layout/HalfCircleOrganizationChart"/>
    <dgm:cxn modelId="{5B799FE8-C694-45DB-B008-4A667AA929C2}" type="presParOf" srcId="{2F3BDD53-1CA9-4AC6-B1FD-1BD3835CA98A}" destId="{7A485FAD-1370-4639-8FBD-B155A66A732F}" srcOrd="0" destOrd="0" presId="urn:microsoft.com/office/officeart/2008/layout/HalfCircleOrganizationChart"/>
    <dgm:cxn modelId="{5430399C-1ECC-4899-A5DC-F39B4D8E0714}" type="presParOf" srcId="{2F3BDD53-1CA9-4AC6-B1FD-1BD3835CA98A}" destId="{DE63A28B-F2BB-45D2-9260-305A2EEA1906}" srcOrd="1" destOrd="0" presId="urn:microsoft.com/office/officeart/2008/layout/HalfCircleOrganizationChart"/>
    <dgm:cxn modelId="{DB338370-103B-432D-9CDA-A36FC92A385B}" type="presParOf" srcId="{2F3BDD53-1CA9-4AC6-B1FD-1BD3835CA98A}" destId="{67212AC7-6941-40B1-B332-C55C550B7658}" srcOrd="2" destOrd="0" presId="urn:microsoft.com/office/officeart/2008/layout/HalfCircleOrganizationChart"/>
    <dgm:cxn modelId="{EA8BF15F-A8AF-4338-B5A3-9AB7F4DCFF0A}" type="presParOf" srcId="{2F3BDD53-1CA9-4AC6-B1FD-1BD3835CA98A}" destId="{049E3931-22CE-4EFF-A711-AEC7E0487F35}" srcOrd="3" destOrd="0" presId="urn:microsoft.com/office/officeart/2008/layout/HalfCircleOrganizationChart"/>
    <dgm:cxn modelId="{C23B7DD5-C820-44F1-9301-25C6EC2949A8}" type="presParOf" srcId="{71F33750-180D-4FC2-8EA1-8CE483E0DAF1}" destId="{4719C477-6EAA-4809-ACD5-328BCAFEF1CD}" srcOrd="1" destOrd="0" presId="urn:microsoft.com/office/officeart/2008/layout/HalfCircleOrganizationChart"/>
    <dgm:cxn modelId="{7D15DFB2-5E87-46F8-A6F3-268242EB62C7}" type="presParOf" srcId="{71F33750-180D-4FC2-8EA1-8CE483E0DAF1}" destId="{211DBDB9-951E-4C55-A17A-E4B0B6537A1D}" srcOrd="2" destOrd="0" presId="urn:microsoft.com/office/officeart/2008/layout/HalfCircleOrganizationChart"/>
    <dgm:cxn modelId="{2AF499F2-E237-49C5-A9E3-44FCF9129C0A}" type="presParOf" srcId="{90C9FD1A-571C-4DC7-9746-C5E8B87D572E}" destId="{D59C55D6-45A9-45C5-BB2F-C2F7F0EFC633}" srcOrd="2" destOrd="0" presId="urn:microsoft.com/office/officeart/2008/layout/HalfCircleOrganizationChart"/>
    <dgm:cxn modelId="{7359BA0C-7D1E-4F5A-9EBF-CA3FB7E2E932}" type="presParOf" srcId="{90C9FD1A-571C-4DC7-9746-C5E8B87D572E}" destId="{73150135-6F4A-47F0-A142-760A737D37E7}" srcOrd="3" destOrd="0" presId="urn:microsoft.com/office/officeart/2008/layout/HalfCircleOrganizationChart"/>
    <dgm:cxn modelId="{7BC00079-7A95-4CA4-B7AD-C25BFCE33781}" type="presParOf" srcId="{73150135-6F4A-47F0-A142-760A737D37E7}" destId="{97137FF3-3B5B-480C-8955-12DB3D4211D5}" srcOrd="0" destOrd="0" presId="urn:microsoft.com/office/officeart/2008/layout/HalfCircleOrganizationChart"/>
    <dgm:cxn modelId="{CFBD819B-6A0C-477C-8E68-66C1D1C3E278}" type="presParOf" srcId="{97137FF3-3B5B-480C-8955-12DB3D4211D5}" destId="{16A72F31-F363-4A62-AD06-C4D4EDC5DA2A}" srcOrd="0" destOrd="0" presId="urn:microsoft.com/office/officeart/2008/layout/HalfCircleOrganizationChart"/>
    <dgm:cxn modelId="{595C7858-48BE-4306-8050-3DF0453F4E7A}" type="presParOf" srcId="{97137FF3-3B5B-480C-8955-12DB3D4211D5}" destId="{E1521AD2-CE34-42EE-B45C-457F5724A4B7}" srcOrd="1" destOrd="0" presId="urn:microsoft.com/office/officeart/2008/layout/HalfCircleOrganizationChart"/>
    <dgm:cxn modelId="{0F029E47-4BCF-48F1-A300-B5D1505D3BE8}" type="presParOf" srcId="{97137FF3-3B5B-480C-8955-12DB3D4211D5}" destId="{70AE13E8-9BF0-4F11-A203-95F84EC084A1}" srcOrd="2" destOrd="0" presId="urn:microsoft.com/office/officeart/2008/layout/HalfCircleOrganizationChart"/>
    <dgm:cxn modelId="{5BDDBC98-A510-43B9-8C7F-D4B9265DFA22}" type="presParOf" srcId="{97137FF3-3B5B-480C-8955-12DB3D4211D5}" destId="{53E398CD-6348-4425-808C-2EBA52D932DF}" srcOrd="3" destOrd="0" presId="urn:microsoft.com/office/officeart/2008/layout/HalfCircleOrganizationChart"/>
    <dgm:cxn modelId="{84AF23A7-1668-4E53-9E5C-1BED5A44F14E}" type="presParOf" srcId="{73150135-6F4A-47F0-A142-760A737D37E7}" destId="{54A01514-404E-4CB2-93F9-C5649CEC228A}" srcOrd="1" destOrd="0" presId="urn:microsoft.com/office/officeart/2008/layout/HalfCircleOrganizationChart"/>
    <dgm:cxn modelId="{B2DD5551-8837-48E5-A066-5527325B99EF}" type="presParOf" srcId="{73150135-6F4A-47F0-A142-760A737D37E7}" destId="{903127CE-E03B-4D17-8833-CD073F8E6B2E}" srcOrd="2" destOrd="0" presId="urn:microsoft.com/office/officeart/2008/layout/HalfCircleOrganizationChart"/>
    <dgm:cxn modelId="{22A9BA6D-A936-4A09-9699-62C3E8DC5CF3}" type="presParOf" srcId="{65D52992-1A9B-424D-B09F-2AE160520F68}" destId="{291E20AF-09DC-4EDB-9CB5-AAFB23C675E6}" srcOrd="2" destOrd="0" presId="urn:microsoft.com/office/officeart/2008/layout/HalfCircleOrganizationChart"/>
    <dgm:cxn modelId="{C1B11551-1500-4C0D-AFF5-DE7CBE9F5632}" type="presParOf" srcId="{D417DB71-8C25-48A0-8D3D-2C31FC164D1F}" destId="{77057593-F6FD-4668-B91E-61A9F9D76BD0}" srcOrd="2" destOrd="0" presId="urn:microsoft.com/office/officeart/2008/layout/HalfCircleOrganizationChart"/>
    <dgm:cxn modelId="{322AE667-7216-46FA-A6CD-05C057F66DD6}" type="presParOf" srcId="{0B124383-717F-4BAE-9F69-0C42A704AC20}" destId="{ADEE09C3-C81D-4AE3-B54B-4CC87A73BB53}" srcOrd="2" destOrd="0" presId="urn:microsoft.com/office/officeart/2008/layout/HalfCircleOrganizationChart"/>
    <dgm:cxn modelId="{848E1FED-F594-46F6-938F-4EB3ADAE02F8}" type="presParOf" srcId="{0B124383-717F-4BAE-9F69-0C42A704AC20}" destId="{F8F12522-8197-4047-A88C-070321FFA83C}" srcOrd="3" destOrd="0" presId="urn:microsoft.com/office/officeart/2008/layout/HalfCircleOrganizationChart"/>
    <dgm:cxn modelId="{D56A8428-9A05-4BFD-9CAC-143E35079630}" type="presParOf" srcId="{F8F12522-8197-4047-A88C-070321FFA83C}" destId="{73583C72-5841-4A52-BBD5-E0600742EF67}" srcOrd="0" destOrd="0" presId="urn:microsoft.com/office/officeart/2008/layout/HalfCircleOrganizationChart"/>
    <dgm:cxn modelId="{1248B047-CC63-4547-A726-67D4D7A78A67}" type="presParOf" srcId="{73583C72-5841-4A52-BBD5-E0600742EF67}" destId="{77736402-86FB-491C-B5F1-48F6332B3EE8}" srcOrd="0" destOrd="0" presId="urn:microsoft.com/office/officeart/2008/layout/HalfCircleOrganizationChart"/>
    <dgm:cxn modelId="{051C8BF7-3538-4534-8102-B3BBDE7FFD49}" type="presParOf" srcId="{73583C72-5841-4A52-BBD5-E0600742EF67}" destId="{59CF3044-DDF1-406F-A747-BE1A698AC4C0}" srcOrd="1" destOrd="0" presId="urn:microsoft.com/office/officeart/2008/layout/HalfCircleOrganizationChart"/>
    <dgm:cxn modelId="{EB37993E-0828-4F7C-B1FF-B09D5AFF0A0C}" type="presParOf" srcId="{73583C72-5841-4A52-BBD5-E0600742EF67}" destId="{24727753-CAD9-4B08-8477-D86E1DB6213C}" srcOrd="2" destOrd="0" presId="urn:microsoft.com/office/officeart/2008/layout/HalfCircleOrganizationChart"/>
    <dgm:cxn modelId="{2C6B5E28-4847-43E8-84C4-3CAC8DAD36AB}" type="presParOf" srcId="{73583C72-5841-4A52-BBD5-E0600742EF67}" destId="{177034F2-099A-451D-B0F9-B65E343CFADF}" srcOrd="3" destOrd="0" presId="urn:microsoft.com/office/officeart/2008/layout/HalfCircleOrganizationChart"/>
    <dgm:cxn modelId="{D59D2FBF-2ECE-4AB9-8AD3-7F869D6A6877}" type="presParOf" srcId="{F8F12522-8197-4047-A88C-070321FFA83C}" destId="{30CDB39D-B13D-4FEB-9B9E-6E6D61EB4051}" srcOrd="1" destOrd="0" presId="urn:microsoft.com/office/officeart/2008/layout/HalfCircleOrganizationChart"/>
    <dgm:cxn modelId="{EE5F5AF9-B597-41D2-8EC1-DF1A4DBFA87C}" type="presParOf" srcId="{F8F12522-8197-4047-A88C-070321FFA83C}" destId="{61AE1B46-3997-486F-AC16-206BD0F8EEAC}" srcOrd="2" destOrd="0" presId="urn:microsoft.com/office/officeart/2008/layout/HalfCircleOrganizationChart"/>
    <dgm:cxn modelId="{E76320BB-0EBE-4DE8-9FE1-4A7CB68C0070}" type="presParOf" srcId="{976ECC2E-A6A2-4FAD-8492-DBAB93C1EB60}" destId="{94B098E5-C76F-40D4-AC47-F88F2AE2A071}"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1105AB-AAD0-430C-A0A8-AB9F3D98E0B0}">
      <dsp:nvSpPr>
        <dsp:cNvPr id="0" name=""/>
        <dsp:cNvSpPr/>
      </dsp:nvSpPr>
      <dsp:spPr>
        <a:xfrm>
          <a:off x="2394493" y="0"/>
          <a:ext cx="1015686" cy="6771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b="1" kern="1200" dirty="0" smtClean="0"/>
            <a:t>OLAYLAR</a:t>
          </a:r>
          <a:endParaRPr lang="tr-TR" sz="900" b="1" kern="1200" dirty="0"/>
        </a:p>
      </dsp:txBody>
      <dsp:txXfrm>
        <a:off x="2414325" y="19832"/>
        <a:ext cx="976022" cy="637460"/>
      </dsp:txXfrm>
    </dsp:sp>
    <dsp:sp modelId="{7E8E6C7B-FA06-452D-ADDF-28B7B9B45543}">
      <dsp:nvSpPr>
        <dsp:cNvPr id="0" name=""/>
        <dsp:cNvSpPr/>
      </dsp:nvSpPr>
      <dsp:spPr>
        <a:xfrm>
          <a:off x="2242140" y="677124"/>
          <a:ext cx="660196" cy="270849"/>
        </a:xfrm>
        <a:custGeom>
          <a:avLst/>
          <a:gdLst/>
          <a:ahLst/>
          <a:cxnLst/>
          <a:rect l="0" t="0" r="0" b="0"/>
          <a:pathLst>
            <a:path>
              <a:moveTo>
                <a:pt x="660196" y="0"/>
              </a:moveTo>
              <a:lnTo>
                <a:pt x="660196" y="135424"/>
              </a:lnTo>
              <a:lnTo>
                <a:pt x="0" y="135424"/>
              </a:lnTo>
              <a:lnTo>
                <a:pt x="0" y="270849"/>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EF5AB07-0A00-42B2-A5DD-68A2601FDEE4}">
      <dsp:nvSpPr>
        <dsp:cNvPr id="0" name=""/>
        <dsp:cNvSpPr/>
      </dsp:nvSpPr>
      <dsp:spPr>
        <a:xfrm>
          <a:off x="1734296" y="947974"/>
          <a:ext cx="1015686" cy="6771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b="1" kern="1200" dirty="0" smtClean="0"/>
            <a:t>HUKUKİ SONUÇ DOĞURMAYANLAR</a:t>
          </a:r>
        </a:p>
      </dsp:txBody>
      <dsp:txXfrm>
        <a:off x="1754128" y="967806"/>
        <a:ext cx="976022" cy="637460"/>
      </dsp:txXfrm>
    </dsp:sp>
    <dsp:sp modelId="{57FDC6AA-F178-4794-80A7-9E2EE8927E2D}">
      <dsp:nvSpPr>
        <dsp:cNvPr id="0" name=""/>
        <dsp:cNvSpPr/>
      </dsp:nvSpPr>
      <dsp:spPr>
        <a:xfrm>
          <a:off x="2902336" y="677124"/>
          <a:ext cx="660196" cy="270849"/>
        </a:xfrm>
        <a:custGeom>
          <a:avLst/>
          <a:gdLst/>
          <a:ahLst/>
          <a:cxnLst/>
          <a:rect l="0" t="0" r="0" b="0"/>
          <a:pathLst>
            <a:path>
              <a:moveTo>
                <a:pt x="0" y="0"/>
              </a:moveTo>
              <a:lnTo>
                <a:pt x="0" y="135424"/>
              </a:lnTo>
              <a:lnTo>
                <a:pt x="660196" y="135424"/>
              </a:lnTo>
              <a:lnTo>
                <a:pt x="660196" y="270849"/>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9DFB94-A5A9-4D34-9360-9B0C6F590471}">
      <dsp:nvSpPr>
        <dsp:cNvPr id="0" name=""/>
        <dsp:cNvSpPr/>
      </dsp:nvSpPr>
      <dsp:spPr>
        <a:xfrm>
          <a:off x="3054689" y="947974"/>
          <a:ext cx="1015686" cy="6771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b="1" kern="1200" dirty="0" smtClean="0"/>
            <a:t>   HUKUKİ SONUÇ DOĞURANLAR</a:t>
          </a:r>
          <a:endParaRPr lang="tr-TR" sz="900" b="1" kern="1200" dirty="0"/>
        </a:p>
      </dsp:txBody>
      <dsp:txXfrm>
        <a:off x="3074521" y="967806"/>
        <a:ext cx="976022" cy="637460"/>
      </dsp:txXfrm>
    </dsp:sp>
    <dsp:sp modelId="{A9BEA812-E43E-4128-A385-FAB0B331B0F7}">
      <dsp:nvSpPr>
        <dsp:cNvPr id="0" name=""/>
        <dsp:cNvSpPr/>
      </dsp:nvSpPr>
      <dsp:spPr>
        <a:xfrm>
          <a:off x="2902336" y="1625098"/>
          <a:ext cx="660196" cy="270849"/>
        </a:xfrm>
        <a:custGeom>
          <a:avLst/>
          <a:gdLst/>
          <a:ahLst/>
          <a:cxnLst/>
          <a:rect l="0" t="0" r="0" b="0"/>
          <a:pathLst>
            <a:path>
              <a:moveTo>
                <a:pt x="660196" y="0"/>
              </a:moveTo>
              <a:lnTo>
                <a:pt x="660196" y="135424"/>
              </a:lnTo>
              <a:lnTo>
                <a:pt x="0" y="135424"/>
              </a:lnTo>
              <a:lnTo>
                <a:pt x="0" y="27084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444BD8-476D-46A4-A1F9-6A97153A55A8}">
      <dsp:nvSpPr>
        <dsp:cNvPr id="0" name=""/>
        <dsp:cNvSpPr/>
      </dsp:nvSpPr>
      <dsp:spPr>
        <a:xfrm>
          <a:off x="2394493" y="1895948"/>
          <a:ext cx="1015686" cy="6771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b="1" kern="1200" dirty="0" smtClean="0"/>
            <a:t>DOĞA OLAYLARINDAN KAYNAKLANAN</a:t>
          </a:r>
          <a:endParaRPr lang="tr-TR" sz="900" b="1" kern="1200" dirty="0"/>
        </a:p>
      </dsp:txBody>
      <dsp:txXfrm>
        <a:off x="2414325" y="1915780"/>
        <a:ext cx="976022" cy="637460"/>
      </dsp:txXfrm>
    </dsp:sp>
    <dsp:sp modelId="{CAC9B79B-1FA3-4450-8250-45F3C1F478B8}">
      <dsp:nvSpPr>
        <dsp:cNvPr id="0" name=""/>
        <dsp:cNvSpPr/>
      </dsp:nvSpPr>
      <dsp:spPr>
        <a:xfrm>
          <a:off x="3562532" y="1625098"/>
          <a:ext cx="660196" cy="270849"/>
        </a:xfrm>
        <a:custGeom>
          <a:avLst/>
          <a:gdLst/>
          <a:ahLst/>
          <a:cxnLst/>
          <a:rect l="0" t="0" r="0" b="0"/>
          <a:pathLst>
            <a:path>
              <a:moveTo>
                <a:pt x="0" y="0"/>
              </a:moveTo>
              <a:lnTo>
                <a:pt x="0" y="135424"/>
              </a:lnTo>
              <a:lnTo>
                <a:pt x="660196" y="135424"/>
              </a:lnTo>
              <a:lnTo>
                <a:pt x="660196" y="27084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76AAC5-48CA-4CA7-8EB9-3833D8C94750}">
      <dsp:nvSpPr>
        <dsp:cNvPr id="0" name=""/>
        <dsp:cNvSpPr/>
      </dsp:nvSpPr>
      <dsp:spPr>
        <a:xfrm>
          <a:off x="3714885" y="1895948"/>
          <a:ext cx="1015686" cy="6771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b="1" kern="1200" dirty="0" smtClean="0"/>
            <a:t>İNSAN DAVRANIŞLARINDAN KAYNAKLANANLAR</a:t>
          </a:r>
          <a:endParaRPr lang="tr-TR" sz="900" b="1" kern="1200" dirty="0"/>
        </a:p>
      </dsp:txBody>
      <dsp:txXfrm>
        <a:off x="3734717" y="1915780"/>
        <a:ext cx="976022" cy="637460"/>
      </dsp:txXfrm>
    </dsp:sp>
    <dsp:sp modelId="{4CBE35EE-0C12-4603-9C3D-9227D6178AD0}">
      <dsp:nvSpPr>
        <dsp:cNvPr id="0" name=""/>
        <dsp:cNvSpPr/>
      </dsp:nvSpPr>
      <dsp:spPr>
        <a:xfrm>
          <a:off x="3562532" y="2573072"/>
          <a:ext cx="660196" cy="270849"/>
        </a:xfrm>
        <a:custGeom>
          <a:avLst/>
          <a:gdLst/>
          <a:ahLst/>
          <a:cxnLst/>
          <a:rect l="0" t="0" r="0" b="0"/>
          <a:pathLst>
            <a:path>
              <a:moveTo>
                <a:pt x="660196" y="0"/>
              </a:moveTo>
              <a:lnTo>
                <a:pt x="660196" y="135424"/>
              </a:lnTo>
              <a:lnTo>
                <a:pt x="0" y="135424"/>
              </a:lnTo>
              <a:lnTo>
                <a:pt x="0" y="27084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791786-BE96-44F2-A024-9F2EFCC67587}">
      <dsp:nvSpPr>
        <dsp:cNvPr id="0" name=""/>
        <dsp:cNvSpPr/>
      </dsp:nvSpPr>
      <dsp:spPr>
        <a:xfrm>
          <a:off x="3054689" y="2843922"/>
          <a:ext cx="1015686" cy="6771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b="1" kern="1200" dirty="0" smtClean="0"/>
            <a:t>HUKUKA AYKIRI FİİLLER</a:t>
          </a:r>
          <a:endParaRPr lang="tr-TR" sz="900" b="1" kern="1200" dirty="0"/>
        </a:p>
      </dsp:txBody>
      <dsp:txXfrm>
        <a:off x="3074521" y="2863754"/>
        <a:ext cx="976022" cy="637460"/>
      </dsp:txXfrm>
    </dsp:sp>
    <dsp:sp modelId="{1FD4C5DE-C64F-4360-8FE8-581543964F61}">
      <dsp:nvSpPr>
        <dsp:cNvPr id="0" name=""/>
        <dsp:cNvSpPr/>
      </dsp:nvSpPr>
      <dsp:spPr>
        <a:xfrm>
          <a:off x="4222729" y="2573072"/>
          <a:ext cx="660196" cy="270849"/>
        </a:xfrm>
        <a:custGeom>
          <a:avLst/>
          <a:gdLst/>
          <a:ahLst/>
          <a:cxnLst/>
          <a:rect l="0" t="0" r="0" b="0"/>
          <a:pathLst>
            <a:path>
              <a:moveTo>
                <a:pt x="0" y="0"/>
              </a:moveTo>
              <a:lnTo>
                <a:pt x="0" y="135424"/>
              </a:lnTo>
              <a:lnTo>
                <a:pt x="660196" y="135424"/>
              </a:lnTo>
              <a:lnTo>
                <a:pt x="660196" y="27084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5038B8-53EB-4338-8BF1-E9F357FF0082}">
      <dsp:nvSpPr>
        <dsp:cNvPr id="0" name=""/>
        <dsp:cNvSpPr/>
      </dsp:nvSpPr>
      <dsp:spPr>
        <a:xfrm>
          <a:off x="4375082" y="2843922"/>
          <a:ext cx="1015686" cy="6771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b="1" kern="1200" dirty="0" smtClean="0"/>
            <a:t>HUKUKA UYGUN FİİLLER</a:t>
          </a:r>
          <a:endParaRPr lang="tr-TR" sz="900" b="1" kern="1200" dirty="0"/>
        </a:p>
      </dsp:txBody>
      <dsp:txXfrm>
        <a:off x="4394914" y="2863754"/>
        <a:ext cx="976022" cy="637460"/>
      </dsp:txXfrm>
    </dsp:sp>
    <dsp:sp modelId="{A42C11A8-2A7E-4C83-ABEF-AED5CE81A04E}">
      <dsp:nvSpPr>
        <dsp:cNvPr id="0" name=""/>
        <dsp:cNvSpPr/>
      </dsp:nvSpPr>
      <dsp:spPr>
        <a:xfrm>
          <a:off x="3562532" y="3521047"/>
          <a:ext cx="1320392" cy="270849"/>
        </a:xfrm>
        <a:custGeom>
          <a:avLst/>
          <a:gdLst/>
          <a:ahLst/>
          <a:cxnLst/>
          <a:rect l="0" t="0" r="0" b="0"/>
          <a:pathLst>
            <a:path>
              <a:moveTo>
                <a:pt x="1320392" y="0"/>
              </a:moveTo>
              <a:lnTo>
                <a:pt x="1320392" y="135424"/>
              </a:lnTo>
              <a:lnTo>
                <a:pt x="0" y="135424"/>
              </a:lnTo>
              <a:lnTo>
                <a:pt x="0" y="27084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267C9E-C209-458C-9156-1BA5119A30C2}">
      <dsp:nvSpPr>
        <dsp:cNvPr id="0" name=""/>
        <dsp:cNvSpPr/>
      </dsp:nvSpPr>
      <dsp:spPr>
        <a:xfrm>
          <a:off x="3054689" y="3791896"/>
          <a:ext cx="1015686" cy="6771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b="1" kern="1200" dirty="0" smtClean="0"/>
            <a:t>FİKİR AÇIKLAMASI</a:t>
          </a:r>
          <a:endParaRPr lang="tr-TR" sz="900" b="1" kern="1200" dirty="0"/>
        </a:p>
      </dsp:txBody>
      <dsp:txXfrm>
        <a:off x="3074521" y="3811728"/>
        <a:ext cx="976022" cy="637460"/>
      </dsp:txXfrm>
    </dsp:sp>
    <dsp:sp modelId="{D6F24D1E-29EF-4A30-901C-49264BBF4304}">
      <dsp:nvSpPr>
        <dsp:cNvPr id="0" name=""/>
        <dsp:cNvSpPr/>
      </dsp:nvSpPr>
      <dsp:spPr>
        <a:xfrm>
          <a:off x="4837205" y="3521047"/>
          <a:ext cx="91440" cy="270849"/>
        </a:xfrm>
        <a:custGeom>
          <a:avLst/>
          <a:gdLst/>
          <a:ahLst/>
          <a:cxnLst/>
          <a:rect l="0" t="0" r="0" b="0"/>
          <a:pathLst>
            <a:path>
              <a:moveTo>
                <a:pt x="45720" y="0"/>
              </a:moveTo>
              <a:lnTo>
                <a:pt x="45720" y="27084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7217B5-4092-4B7E-9CEC-33FDE5AB9577}">
      <dsp:nvSpPr>
        <dsp:cNvPr id="0" name=""/>
        <dsp:cNvSpPr/>
      </dsp:nvSpPr>
      <dsp:spPr>
        <a:xfrm>
          <a:off x="4375082" y="3791896"/>
          <a:ext cx="1015686" cy="6771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b="1" kern="1200" dirty="0" smtClean="0"/>
            <a:t>DUYGU AÇIKLAMASI</a:t>
          </a:r>
          <a:endParaRPr lang="tr-TR" sz="900" b="1" kern="1200" dirty="0"/>
        </a:p>
      </dsp:txBody>
      <dsp:txXfrm>
        <a:off x="4394914" y="3811728"/>
        <a:ext cx="976022" cy="637460"/>
      </dsp:txXfrm>
    </dsp:sp>
    <dsp:sp modelId="{EB16ADEB-CF10-4931-8BBE-9C77412FB3F3}">
      <dsp:nvSpPr>
        <dsp:cNvPr id="0" name=""/>
        <dsp:cNvSpPr/>
      </dsp:nvSpPr>
      <dsp:spPr>
        <a:xfrm>
          <a:off x="4882925" y="3521047"/>
          <a:ext cx="1320392" cy="270849"/>
        </a:xfrm>
        <a:custGeom>
          <a:avLst/>
          <a:gdLst/>
          <a:ahLst/>
          <a:cxnLst/>
          <a:rect l="0" t="0" r="0" b="0"/>
          <a:pathLst>
            <a:path>
              <a:moveTo>
                <a:pt x="0" y="0"/>
              </a:moveTo>
              <a:lnTo>
                <a:pt x="0" y="135424"/>
              </a:lnTo>
              <a:lnTo>
                <a:pt x="1320392" y="135424"/>
              </a:lnTo>
              <a:lnTo>
                <a:pt x="1320392" y="27084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5C15A4-76E6-4131-A77F-F1E6B7697C38}">
      <dsp:nvSpPr>
        <dsp:cNvPr id="0" name=""/>
        <dsp:cNvSpPr/>
      </dsp:nvSpPr>
      <dsp:spPr>
        <a:xfrm>
          <a:off x="5695474" y="3791896"/>
          <a:ext cx="1015686" cy="6771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b="1" kern="1200" dirty="0" smtClean="0"/>
            <a:t>İRADE AÇIKLAMASI</a:t>
          </a:r>
        </a:p>
        <a:p>
          <a:pPr lvl="0" algn="ctr" defTabSz="400050">
            <a:lnSpc>
              <a:spcPct val="90000"/>
            </a:lnSpc>
            <a:spcBef>
              <a:spcPct val="0"/>
            </a:spcBef>
            <a:spcAft>
              <a:spcPct val="35000"/>
            </a:spcAft>
          </a:pPr>
          <a:r>
            <a:rPr lang="tr-TR" sz="900" b="1" kern="1200" dirty="0" smtClean="0"/>
            <a:t>(HUKUKİ İŞLEMLER)</a:t>
          </a:r>
          <a:endParaRPr lang="tr-TR" sz="900" b="1" kern="1200" dirty="0"/>
        </a:p>
      </dsp:txBody>
      <dsp:txXfrm>
        <a:off x="5715306" y="3811728"/>
        <a:ext cx="976022" cy="637460"/>
      </dsp:txXfrm>
    </dsp:sp>
    <dsp:sp modelId="{918A2C9E-4A8D-44EA-9A99-4BE757B17592}">
      <dsp:nvSpPr>
        <dsp:cNvPr id="0" name=""/>
        <dsp:cNvSpPr/>
      </dsp:nvSpPr>
      <dsp:spPr>
        <a:xfrm>
          <a:off x="5543121" y="4469021"/>
          <a:ext cx="660196" cy="270849"/>
        </a:xfrm>
        <a:custGeom>
          <a:avLst/>
          <a:gdLst/>
          <a:ahLst/>
          <a:cxnLst/>
          <a:rect l="0" t="0" r="0" b="0"/>
          <a:pathLst>
            <a:path>
              <a:moveTo>
                <a:pt x="660196" y="0"/>
              </a:moveTo>
              <a:lnTo>
                <a:pt x="660196" y="135424"/>
              </a:lnTo>
              <a:lnTo>
                <a:pt x="0" y="135424"/>
              </a:lnTo>
              <a:lnTo>
                <a:pt x="0" y="27084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5FDCDA-2A77-4D53-B1FE-A0573DF32D2C}">
      <dsp:nvSpPr>
        <dsp:cNvPr id="0" name=""/>
        <dsp:cNvSpPr/>
      </dsp:nvSpPr>
      <dsp:spPr>
        <a:xfrm>
          <a:off x="5035278" y="4739871"/>
          <a:ext cx="1015686" cy="6771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b="1" kern="1200" dirty="0" smtClean="0"/>
            <a:t>TEK TARAFLI HUKUKİ İŞLEMLER</a:t>
          </a:r>
          <a:endParaRPr lang="tr-TR" sz="900" b="1" kern="1200" dirty="0"/>
        </a:p>
      </dsp:txBody>
      <dsp:txXfrm>
        <a:off x="5055110" y="4759703"/>
        <a:ext cx="976022" cy="637460"/>
      </dsp:txXfrm>
    </dsp:sp>
    <dsp:sp modelId="{C78AD97A-3B5E-4F9C-9770-AE528C4BA67C}">
      <dsp:nvSpPr>
        <dsp:cNvPr id="0" name=""/>
        <dsp:cNvSpPr/>
      </dsp:nvSpPr>
      <dsp:spPr>
        <a:xfrm>
          <a:off x="6203318" y="4469021"/>
          <a:ext cx="660196" cy="270849"/>
        </a:xfrm>
        <a:custGeom>
          <a:avLst/>
          <a:gdLst/>
          <a:ahLst/>
          <a:cxnLst/>
          <a:rect l="0" t="0" r="0" b="0"/>
          <a:pathLst>
            <a:path>
              <a:moveTo>
                <a:pt x="0" y="0"/>
              </a:moveTo>
              <a:lnTo>
                <a:pt x="0" y="135424"/>
              </a:lnTo>
              <a:lnTo>
                <a:pt x="660196" y="135424"/>
              </a:lnTo>
              <a:lnTo>
                <a:pt x="660196" y="27084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3F09DB-C662-4E93-9DB8-1BFB9C8F0DD3}">
      <dsp:nvSpPr>
        <dsp:cNvPr id="0" name=""/>
        <dsp:cNvSpPr/>
      </dsp:nvSpPr>
      <dsp:spPr>
        <a:xfrm>
          <a:off x="6355671" y="4739871"/>
          <a:ext cx="1015686" cy="6771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b="1" kern="1200" dirty="0" smtClean="0"/>
            <a:t>ÇOK TARAFLI HUKUKİ İŞLEMLER</a:t>
          </a:r>
          <a:endParaRPr lang="tr-TR" sz="900" b="1" kern="1200" dirty="0"/>
        </a:p>
      </dsp:txBody>
      <dsp:txXfrm>
        <a:off x="6375503" y="4759703"/>
        <a:ext cx="976022" cy="637460"/>
      </dsp:txXfrm>
    </dsp:sp>
    <dsp:sp modelId="{8530F104-05C6-41BD-9FFB-560BC444409B}">
      <dsp:nvSpPr>
        <dsp:cNvPr id="0" name=""/>
        <dsp:cNvSpPr/>
      </dsp:nvSpPr>
      <dsp:spPr>
        <a:xfrm>
          <a:off x="6203318" y="5416995"/>
          <a:ext cx="660196" cy="270849"/>
        </a:xfrm>
        <a:custGeom>
          <a:avLst/>
          <a:gdLst/>
          <a:ahLst/>
          <a:cxnLst/>
          <a:rect l="0" t="0" r="0" b="0"/>
          <a:pathLst>
            <a:path>
              <a:moveTo>
                <a:pt x="660196" y="0"/>
              </a:moveTo>
              <a:lnTo>
                <a:pt x="660196" y="135424"/>
              </a:lnTo>
              <a:lnTo>
                <a:pt x="0" y="135424"/>
              </a:lnTo>
              <a:lnTo>
                <a:pt x="0" y="27084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EBB2741-403C-449F-A53D-D2531FD6C0E7}">
      <dsp:nvSpPr>
        <dsp:cNvPr id="0" name=""/>
        <dsp:cNvSpPr/>
      </dsp:nvSpPr>
      <dsp:spPr>
        <a:xfrm>
          <a:off x="5695474" y="5687845"/>
          <a:ext cx="1015686" cy="6771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b="1" kern="1200" dirty="0" smtClean="0"/>
            <a:t>SÖZLEŞMELR </a:t>
          </a:r>
          <a:endParaRPr lang="tr-TR" sz="900" b="1" kern="1200" dirty="0"/>
        </a:p>
      </dsp:txBody>
      <dsp:txXfrm>
        <a:off x="5715306" y="5707677"/>
        <a:ext cx="976022" cy="637460"/>
      </dsp:txXfrm>
    </dsp:sp>
    <dsp:sp modelId="{10888088-1C0C-43BE-82D4-611FBC198241}">
      <dsp:nvSpPr>
        <dsp:cNvPr id="0" name=""/>
        <dsp:cNvSpPr/>
      </dsp:nvSpPr>
      <dsp:spPr>
        <a:xfrm>
          <a:off x="6863514" y="5416995"/>
          <a:ext cx="660196" cy="270849"/>
        </a:xfrm>
        <a:custGeom>
          <a:avLst/>
          <a:gdLst/>
          <a:ahLst/>
          <a:cxnLst/>
          <a:rect l="0" t="0" r="0" b="0"/>
          <a:pathLst>
            <a:path>
              <a:moveTo>
                <a:pt x="0" y="0"/>
              </a:moveTo>
              <a:lnTo>
                <a:pt x="0" y="135424"/>
              </a:lnTo>
              <a:lnTo>
                <a:pt x="660196" y="135424"/>
              </a:lnTo>
              <a:lnTo>
                <a:pt x="660196" y="27084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1AC7F8-AFA1-4FA9-959A-BCCC766AB089}">
      <dsp:nvSpPr>
        <dsp:cNvPr id="0" name=""/>
        <dsp:cNvSpPr/>
      </dsp:nvSpPr>
      <dsp:spPr>
        <a:xfrm>
          <a:off x="7015867" y="5687845"/>
          <a:ext cx="1015686" cy="6771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b="1" kern="1200" dirty="0" smtClean="0"/>
            <a:t>KARARLAR</a:t>
          </a:r>
          <a:endParaRPr lang="tr-TR" sz="900" b="1" kern="1200" dirty="0"/>
        </a:p>
      </dsp:txBody>
      <dsp:txXfrm>
        <a:off x="7035699" y="5707677"/>
        <a:ext cx="976022" cy="6374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667646-30C9-45E5-9042-DCD115CC91EE}">
      <dsp:nvSpPr>
        <dsp:cNvPr id="0" name=""/>
        <dsp:cNvSpPr/>
      </dsp:nvSpPr>
      <dsp:spPr>
        <a:xfrm>
          <a:off x="1004" y="229102"/>
          <a:ext cx="3656707" cy="1828353"/>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48260" rIns="72390" bIns="48260" numCol="1" spcCol="1270" anchor="ctr" anchorCtr="0">
          <a:noAutofit/>
        </a:bodyPr>
        <a:lstStyle/>
        <a:p>
          <a:pPr lvl="0" algn="ctr" defTabSz="1689100" rtl="0">
            <a:lnSpc>
              <a:spcPct val="90000"/>
            </a:lnSpc>
            <a:spcBef>
              <a:spcPct val="0"/>
            </a:spcBef>
            <a:spcAft>
              <a:spcPct val="35000"/>
            </a:spcAft>
          </a:pPr>
          <a:r>
            <a:rPr lang="tr-TR" sz="3800" kern="1200" dirty="0" smtClean="0"/>
            <a:t>Tek Taraflı Hukuki İşlemler </a:t>
          </a:r>
          <a:endParaRPr lang="tr-TR" sz="3800" kern="1200" dirty="0"/>
        </a:p>
      </dsp:txBody>
      <dsp:txXfrm>
        <a:off x="54555" y="282653"/>
        <a:ext cx="3549605" cy="1721251"/>
      </dsp:txXfrm>
    </dsp:sp>
    <dsp:sp modelId="{B73422A9-3F99-422A-AC7D-AAA244D648AE}">
      <dsp:nvSpPr>
        <dsp:cNvPr id="0" name=""/>
        <dsp:cNvSpPr/>
      </dsp:nvSpPr>
      <dsp:spPr>
        <a:xfrm>
          <a:off x="366675" y="2057455"/>
          <a:ext cx="365670" cy="1371265"/>
        </a:xfrm>
        <a:custGeom>
          <a:avLst/>
          <a:gdLst/>
          <a:ahLst/>
          <a:cxnLst/>
          <a:rect l="0" t="0" r="0" b="0"/>
          <a:pathLst>
            <a:path>
              <a:moveTo>
                <a:pt x="0" y="0"/>
              </a:moveTo>
              <a:lnTo>
                <a:pt x="0" y="1371265"/>
              </a:lnTo>
              <a:lnTo>
                <a:pt x="365670" y="1371265"/>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5B94A6-55C9-4B51-B38B-A5B36E12F8B3}">
      <dsp:nvSpPr>
        <dsp:cNvPr id="0" name=""/>
        <dsp:cNvSpPr/>
      </dsp:nvSpPr>
      <dsp:spPr>
        <a:xfrm>
          <a:off x="732345" y="2514544"/>
          <a:ext cx="2925365" cy="1828353"/>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kern="1200" dirty="0" smtClean="0"/>
            <a:t>Sadece bir kişinin irade beyanıyla doğabilen işlemlerdir. Oluşabilmesi için bir kişinin iradesi yeterlidir.</a:t>
          </a:r>
        </a:p>
        <a:p>
          <a:pPr lvl="0" algn="ctr" defTabSz="711200">
            <a:lnSpc>
              <a:spcPct val="90000"/>
            </a:lnSpc>
            <a:spcBef>
              <a:spcPct val="0"/>
            </a:spcBef>
            <a:spcAft>
              <a:spcPct val="35000"/>
            </a:spcAft>
          </a:pPr>
          <a:r>
            <a:rPr lang="tr-TR" sz="1600" kern="1200" dirty="0" smtClean="0"/>
            <a:t>Vasiyet, vakıf kurma</a:t>
          </a:r>
          <a:endParaRPr lang="tr-TR" sz="1600" kern="1200" dirty="0"/>
        </a:p>
      </dsp:txBody>
      <dsp:txXfrm>
        <a:off x="785896" y="2568095"/>
        <a:ext cx="2818263" cy="1721251"/>
      </dsp:txXfrm>
    </dsp:sp>
    <dsp:sp modelId="{EBAF0F31-4AA9-4E24-A57A-901628285DF7}">
      <dsp:nvSpPr>
        <dsp:cNvPr id="0" name=""/>
        <dsp:cNvSpPr/>
      </dsp:nvSpPr>
      <dsp:spPr>
        <a:xfrm>
          <a:off x="4571888" y="229102"/>
          <a:ext cx="3656707" cy="1828353"/>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48260" rIns="72390" bIns="48260" numCol="1" spcCol="1270" anchor="ctr" anchorCtr="0">
          <a:noAutofit/>
        </a:bodyPr>
        <a:lstStyle/>
        <a:p>
          <a:pPr lvl="0" algn="ctr" defTabSz="1689100" rtl="0">
            <a:lnSpc>
              <a:spcPct val="90000"/>
            </a:lnSpc>
            <a:spcBef>
              <a:spcPct val="0"/>
            </a:spcBef>
            <a:spcAft>
              <a:spcPct val="35000"/>
            </a:spcAft>
          </a:pPr>
          <a:r>
            <a:rPr lang="tr-TR" sz="3800" kern="1200" dirty="0" smtClean="0"/>
            <a:t>Çok Taraflı Hukuki işlemler</a:t>
          </a:r>
          <a:endParaRPr lang="tr-TR" sz="3800" kern="1200" dirty="0"/>
        </a:p>
      </dsp:txBody>
      <dsp:txXfrm>
        <a:off x="4625439" y="282653"/>
        <a:ext cx="3549605" cy="1721251"/>
      </dsp:txXfrm>
    </dsp:sp>
    <dsp:sp modelId="{4D52AC03-22CE-4365-BCB8-96B895D1291D}">
      <dsp:nvSpPr>
        <dsp:cNvPr id="0" name=""/>
        <dsp:cNvSpPr/>
      </dsp:nvSpPr>
      <dsp:spPr>
        <a:xfrm>
          <a:off x="4937559" y="2057455"/>
          <a:ext cx="365670" cy="1371265"/>
        </a:xfrm>
        <a:custGeom>
          <a:avLst/>
          <a:gdLst/>
          <a:ahLst/>
          <a:cxnLst/>
          <a:rect l="0" t="0" r="0" b="0"/>
          <a:pathLst>
            <a:path>
              <a:moveTo>
                <a:pt x="0" y="0"/>
              </a:moveTo>
              <a:lnTo>
                <a:pt x="0" y="1371265"/>
              </a:lnTo>
              <a:lnTo>
                <a:pt x="365670" y="1371265"/>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1EC18D4-D616-4192-AABA-ED91F9F1283F}">
      <dsp:nvSpPr>
        <dsp:cNvPr id="0" name=""/>
        <dsp:cNvSpPr/>
      </dsp:nvSpPr>
      <dsp:spPr>
        <a:xfrm>
          <a:off x="5303229" y="2514544"/>
          <a:ext cx="2925365" cy="1828353"/>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t" anchorCtr="0">
          <a:noAutofit/>
        </a:bodyPr>
        <a:lstStyle/>
        <a:p>
          <a:pPr lvl="0" algn="l" defTabSz="711200">
            <a:lnSpc>
              <a:spcPct val="90000"/>
            </a:lnSpc>
            <a:spcBef>
              <a:spcPct val="0"/>
            </a:spcBef>
            <a:spcAft>
              <a:spcPct val="35000"/>
            </a:spcAft>
          </a:pPr>
          <a:r>
            <a:rPr lang="tr-TR" sz="1600" kern="1200" dirty="0" smtClean="0"/>
            <a:t>Geçerli şekilde kurulabilmesi için birden fazla kişinin irade açıklamasında bulunması gereken işlemlerdir. </a:t>
          </a:r>
          <a:endParaRPr lang="tr-TR" sz="1600" kern="1200" dirty="0"/>
        </a:p>
        <a:p>
          <a:pPr marL="114300" lvl="1" indent="-114300" algn="l" defTabSz="533400">
            <a:lnSpc>
              <a:spcPct val="90000"/>
            </a:lnSpc>
            <a:spcBef>
              <a:spcPct val="0"/>
            </a:spcBef>
            <a:spcAft>
              <a:spcPct val="15000"/>
            </a:spcAft>
            <a:buChar char="••"/>
          </a:pPr>
          <a:r>
            <a:rPr lang="tr-TR" sz="1200" kern="1200" dirty="0" smtClean="0"/>
            <a:t>Sözleşmeler (Satış sözleşmesi), Kararlar (Dernek Genel Kurulu Kararı)</a:t>
          </a:r>
          <a:endParaRPr lang="tr-TR" sz="1200" kern="1200" dirty="0"/>
        </a:p>
      </dsp:txBody>
      <dsp:txXfrm>
        <a:off x="5356780" y="2568095"/>
        <a:ext cx="2818263" cy="172125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EE781B-4154-4534-BF43-006688B8D19A}">
      <dsp:nvSpPr>
        <dsp:cNvPr id="0" name=""/>
        <dsp:cNvSpPr/>
      </dsp:nvSpPr>
      <dsp:spPr>
        <a:xfrm>
          <a:off x="1225700" y="991"/>
          <a:ext cx="2526890" cy="126344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tr-TR" sz="2600" kern="1200" dirty="0" err="1" smtClean="0"/>
            <a:t>Sağlararası</a:t>
          </a:r>
          <a:r>
            <a:rPr lang="tr-TR" sz="2600" kern="1200" dirty="0" smtClean="0"/>
            <a:t> Hukuki İşlemler</a:t>
          </a:r>
          <a:endParaRPr lang="tr-TR" sz="2600" kern="1200" dirty="0"/>
        </a:p>
      </dsp:txBody>
      <dsp:txXfrm>
        <a:off x="1262705" y="37996"/>
        <a:ext cx="2452880" cy="1189435"/>
      </dsp:txXfrm>
    </dsp:sp>
    <dsp:sp modelId="{2EB0FBEC-8B6E-43EA-8CF1-4067EB827A7E}">
      <dsp:nvSpPr>
        <dsp:cNvPr id="0" name=""/>
        <dsp:cNvSpPr/>
      </dsp:nvSpPr>
      <dsp:spPr>
        <a:xfrm>
          <a:off x="1478389" y="1264436"/>
          <a:ext cx="252689" cy="947583"/>
        </a:xfrm>
        <a:custGeom>
          <a:avLst/>
          <a:gdLst/>
          <a:ahLst/>
          <a:cxnLst/>
          <a:rect l="0" t="0" r="0" b="0"/>
          <a:pathLst>
            <a:path>
              <a:moveTo>
                <a:pt x="0" y="0"/>
              </a:moveTo>
              <a:lnTo>
                <a:pt x="0" y="947583"/>
              </a:lnTo>
              <a:lnTo>
                <a:pt x="252689" y="94758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BB23E41-7C84-4A35-85C2-FAE49EC76C48}">
      <dsp:nvSpPr>
        <dsp:cNvPr id="0" name=""/>
        <dsp:cNvSpPr/>
      </dsp:nvSpPr>
      <dsp:spPr>
        <a:xfrm>
          <a:off x="1731078" y="1580297"/>
          <a:ext cx="2021512" cy="126344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tr-TR" sz="1300" kern="1200" dirty="0" smtClean="0"/>
            <a:t>Açıklanan irade kişinin sağlığında hüküm ve sonuç doğurur.</a:t>
          </a:r>
          <a:endParaRPr lang="tr-TR" sz="1300" kern="1200" dirty="0"/>
        </a:p>
      </dsp:txBody>
      <dsp:txXfrm>
        <a:off x="1768083" y="1617302"/>
        <a:ext cx="1947502" cy="1189435"/>
      </dsp:txXfrm>
    </dsp:sp>
    <dsp:sp modelId="{21A7A254-4791-4A53-A4B2-7DCD9FFCD3DF}">
      <dsp:nvSpPr>
        <dsp:cNvPr id="0" name=""/>
        <dsp:cNvSpPr/>
      </dsp:nvSpPr>
      <dsp:spPr>
        <a:xfrm>
          <a:off x="1478389" y="1264436"/>
          <a:ext cx="252689" cy="2526890"/>
        </a:xfrm>
        <a:custGeom>
          <a:avLst/>
          <a:gdLst/>
          <a:ahLst/>
          <a:cxnLst/>
          <a:rect l="0" t="0" r="0" b="0"/>
          <a:pathLst>
            <a:path>
              <a:moveTo>
                <a:pt x="0" y="0"/>
              </a:moveTo>
              <a:lnTo>
                <a:pt x="0" y="2526890"/>
              </a:lnTo>
              <a:lnTo>
                <a:pt x="252689" y="2526890"/>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8636D8-6672-4D5F-AC45-C8BFF739D124}">
      <dsp:nvSpPr>
        <dsp:cNvPr id="0" name=""/>
        <dsp:cNvSpPr/>
      </dsp:nvSpPr>
      <dsp:spPr>
        <a:xfrm>
          <a:off x="1731078" y="3159603"/>
          <a:ext cx="2021512" cy="126344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tr-TR" sz="1300" kern="1200" dirty="0" smtClean="0"/>
            <a:t>Evlenme, satış, kira</a:t>
          </a:r>
          <a:endParaRPr lang="tr-TR" sz="1300" kern="1200" dirty="0"/>
        </a:p>
      </dsp:txBody>
      <dsp:txXfrm>
        <a:off x="1768083" y="3196608"/>
        <a:ext cx="1947502" cy="1189435"/>
      </dsp:txXfrm>
    </dsp:sp>
    <dsp:sp modelId="{C2ADBE2B-6B90-48BC-97A3-B0B98A7600E0}">
      <dsp:nvSpPr>
        <dsp:cNvPr id="0" name=""/>
        <dsp:cNvSpPr/>
      </dsp:nvSpPr>
      <dsp:spPr>
        <a:xfrm>
          <a:off x="4384313" y="991"/>
          <a:ext cx="2526890" cy="126344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tr-TR" sz="2600" kern="1200" dirty="0" smtClean="0"/>
            <a:t>Ölüme Bağlı Hukuki İşlemler</a:t>
          </a:r>
          <a:endParaRPr lang="tr-TR" sz="2600" kern="1200" dirty="0"/>
        </a:p>
      </dsp:txBody>
      <dsp:txXfrm>
        <a:off x="4421318" y="37996"/>
        <a:ext cx="2452880" cy="1189435"/>
      </dsp:txXfrm>
    </dsp:sp>
    <dsp:sp modelId="{2FA914F9-ED82-447E-8169-0FC82E40FD98}">
      <dsp:nvSpPr>
        <dsp:cNvPr id="0" name=""/>
        <dsp:cNvSpPr/>
      </dsp:nvSpPr>
      <dsp:spPr>
        <a:xfrm>
          <a:off x="4637002" y="1264436"/>
          <a:ext cx="252689" cy="947583"/>
        </a:xfrm>
        <a:custGeom>
          <a:avLst/>
          <a:gdLst/>
          <a:ahLst/>
          <a:cxnLst/>
          <a:rect l="0" t="0" r="0" b="0"/>
          <a:pathLst>
            <a:path>
              <a:moveTo>
                <a:pt x="0" y="0"/>
              </a:moveTo>
              <a:lnTo>
                <a:pt x="0" y="947583"/>
              </a:lnTo>
              <a:lnTo>
                <a:pt x="252689" y="94758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91B1E3-FB97-43B2-B005-1CD4E629928F}">
      <dsp:nvSpPr>
        <dsp:cNvPr id="0" name=""/>
        <dsp:cNvSpPr/>
      </dsp:nvSpPr>
      <dsp:spPr>
        <a:xfrm>
          <a:off x="4889691" y="1580297"/>
          <a:ext cx="2021512" cy="126344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tr-TR" sz="1300" kern="1200" dirty="0" smtClean="0"/>
            <a:t>Hukuki sonuca yönelik açıklanan irade, hüküm ve sonuçlarını açıklamada bulunan kişinin ölümünden sonra doğurur. </a:t>
          </a:r>
          <a:endParaRPr lang="tr-TR" sz="1300" kern="1200" dirty="0"/>
        </a:p>
      </dsp:txBody>
      <dsp:txXfrm>
        <a:off x="4926696" y="1617302"/>
        <a:ext cx="1947502" cy="1189435"/>
      </dsp:txXfrm>
    </dsp:sp>
    <dsp:sp modelId="{B1376154-2555-4D4E-9528-0A6D3C1CAD2E}">
      <dsp:nvSpPr>
        <dsp:cNvPr id="0" name=""/>
        <dsp:cNvSpPr/>
      </dsp:nvSpPr>
      <dsp:spPr>
        <a:xfrm>
          <a:off x="4637002" y="1264436"/>
          <a:ext cx="252689" cy="2526890"/>
        </a:xfrm>
        <a:custGeom>
          <a:avLst/>
          <a:gdLst/>
          <a:ahLst/>
          <a:cxnLst/>
          <a:rect l="0" t="0" r="0" b="0"/>
          <a:pathLst>
            <a:path>
              <a:moveTo>
                <a:pt x="0" y="0"/>
              </a:moveTo>
              <a:lnTo>
                <a:pt x="0" y="2526890"/>
              </a:lnTo>
              <a:lnTo>
                <a:pt x="252689" y="2526890"/>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AB66B6-ED27-40FC-B7EC-C115BF3422F2}">
      <dsp:nvSpPr>
        <dsp:cNvPr id="0" name=""/>
        <dsp:cNvSpPr/>
      </dsp:nvSpPr>
      <dsp:spPr>
        <a:xfrm>
          <a:off x="4889691" y="3159603"/>
          <a:ext cx="2021512" cy="126344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tr-TR" sz="1300" kern="1200" dirty="0" smtClean="0"/>
            <a:t>Vasiyet</a:t>
          </a:r>
          <a:endParaRPr lang="tr-TR" sz="1300" kern="1200" dirty="0"/>
        </a:p>
      </dsp:txBody>
      <dsp:txXfrm>
        <a:off x="4926696" y="3196608"/>
        <a:ext cx="1947502" cy="11894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2269F2-0B90-4482-B670-597EF3C392E6}">
      <dsp:nvSpPr>
        <dsp:cNvPr id="0" name=""/>
        <dsp:cNvSpPr/>
      </dsp:nvSpPr>
      <dsp:spPr>
        <a:xfrm>
          <a:off x="1176374" y="558"/>
          <a:ext cx="2611933" cy="130596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38100" rIns="57150" bIns="38100" numCol="1" spcCol="1270" anchor="ctr" anchorCtr="0">
          <a:noAutofit/>
        </a:bodyPr>
        <a:lstStyle/>
        <a:p>
          <a:pPr lvl="0" algn="ctr" defTabSz="1333500">
            <a:lnSpc>
              <a:spcPct val="90000"/>
            </a:lnSpc>
            <a:spcBef>
              <a:spcPct val="0"/>
            </a:spcBef>
            <a:spcAft>
              <a:spcPct val="35000"/>
            </a:spcAft>
          </a:pPr>
          <a:r>
            <a:rPr lang="tr-TR" sz="3000" kern="1200" dirty="0" smtClean="0"/>
            <a:t>İvazlı Hukuki İşlemler</a:t>
          </a:r>
          <a:endParaRPr lang="tr-TR" sz="3000" kern="1200" dirty="0"/>
        </a:p>
      </dsp:txBody>
      <dsp:txXfrm>
        <a:off x="1214624" y="38808"/>
        <a:ext cx="2535433" cy="1229466"/>
      </dsp:txXfrm>
    </dsp:sp>
    <dsp:sp modelId="{D0042F42-F302-4A56-B4DB-5E0AC2A36407}">
      <dsp:nvSpPr>
        <dsp:cNvPr id="0" name=""/>
        <dsp:cNvSpPr/>
      </dsp:nvSpPr>
      <dsp:spPr>
        <a:xfrm>
          <a:off x="1437568" y="1306524"/>
          <a:ext cx="261193" cy="979475"/>
        </a:xfrm>
        <a:custGeom>
          <a:avLst/>
          <a:gdLst/>
          <a:ahLst/>
          <a:cxnLst/>
          <a:rect l="0" t="0" r="0" b="0"/>
          <a:pathLst>
            <a:path>
              <a:moveTo>
                <a:pt x="0" y="0"/>
              </a:moveTo>
              <a:lnTo>
                <a:pt x="0" y="979475"/>
              </a:lnTo>
              <a:lnTo>
                <a:pt x="261193" y="979475"/>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6B99E3E-6AC5-427A-B17A-0FE0A1305B9C}">
      <dsp:nvSpPr>
        <dsp:cNvPr id="0" name=""/>
        <dsp:cNvSpPr/>
      </dsp:nvSpPr>
      <dsp:spPr>
        <a:xfrm>
          <a:off x="1698761" y="1633016"/>
          <a:ext cx="2089546" cy="130596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tr-TR" sz="1800" kern="1200" dirty="0" smtClean="0"/>
            <a:t>Yapılan hukuki işlem neticesinde üstlenilen bir borç vardır. </a:t>
          </a:r>
          <a:endParaRPr lang="tr-TR" sz="1800" kern="1200" dirty="0"/>
        </a:p>
      </dsp:txBody>
      <dsp:txXfrm>
        <a:off x="1737011" y="1671266"/>
        <a:ext cx="2013046" cy="1229466"/>
      </dsp:txXfrm>
    </dsp:sp>
    <dsp:sp modelId="{26FF1D60-0630-4AE3-8A8A-9C17D12413C0}">
      <dsp:nvSpPr>
        <dsp:cNvPr id="0" name=""/>
        <dsp:cNvSpPr/>
      </dsp:nvSpPr>
      <dsp:spPr>
        <a:xfrm>
          <a:off x="1437568" y="1306524"/>
          <a:ext cx="261193" cy="2611933"/>
        </a:xfrm>
        <a:custGeom>
          <a:avLst/>
          <a:gdLst/>
          <a:ahLst/>
          <a:cxnLst/>
          <a:rect l="0" t="0" r="0" b="0"/>
          <a:pathLst>
            <a:path>
              <a:moveTo>
                <a:pt x="0" y="0"/>
              </a:moveTo>
              <a:lnTo>
                <a:pt x="0" y="2611933"/>
              </a:lnTo>
              <a:lnTo>
                <a:pt x="261193" y="261193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4ED2377-07A3-4E63-BFDC-C52DA7BEAECC}">
      <dsp:nvSpPr>
        <dsp:cNvPr id="0" name=""/>
        <dsp:cNvSpPr/>
      </dsp:nvSpPr>
      <dsp:spPr>
        <a:xfrm>
          <a:off x="1698761" y="3265475"/>
          <a:ext cx="2089546" cy="130596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tr-TR" sz="1800" kern="1200" dirty="0" smtClean="0"/>
            <a:t>Satış sözleşmesi</a:t>
          </a:r>
          <a:endParaRPr lang="tr-TR" sz="1800" kern="1200" dirty="0"/>
        </a:p>
      </dsp:txBody>
      <dsp:txXfrm>
        <a:off x="1737011" y="3303725"/>
        <a:ext cx="2013046" cy="1229466"/>
      </dsp:txXfrm>
    </dsp:sp>
    <dsp:sp modelId="{36B0B92A-5EF8-4F33-A7AA-709AF513048F}">
      <dsp:nvSpPr>
        <dsp:cNvPr id="0" name=""/>
        <dsp:cNvSpPr/>
      </dsp:nvSpPr>
      <dsp:spPr>
        <a:xfrm>
          <a:off x="4441291" y="558"/>
          <a:ext cx="2611933" cy="130596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38100" rIns="57150" bIns="38100" numCol="1" spcCol="1270" anchor="ctr" anchorCtr="0">
          <a:noAutofit/>
        </a:bodyPr>
        <a:lstStyle/>
        <a:p>
          <a:pPr lvl="0" algn="ctr" defTabSz="1333500">
            <a:lnSpc>
              <a:spcPct val="90000"/>
            </a:lnSpc>
            <a:spcBef>
              <a:spcPct val="0"/>
            </a:spcBef>
            <a:spcAft>
              <a:spcPct val="35000"/>
            </a:spcAft>
          </a:pPr>
          <a:r>
            <a:rPr lang="tr-TR" sz="3000" kern="1200" dirty="0" smtClean="0"/>
            <a:t>İvazsız Hukuki İşlemler</a:t>
          </a:r>
          <a:endParaRPr lang="tr-TR" sz="3000" kern="1200" dirty="0"/>
        </a:p>
      </dsp:txBody>
      <dsp:txXfrm>
        <a:off x="4479541" y="38808"/>
        <a:ext cx="2535433" cy="1229466"/>
      </dsp:txXfrm>
    </dsp:sp>
    <dsp:sp modelId="{1ED34781-B39A-40D0-BD87-E100F5C99E45}">
      <dsp:nvSpPr>
        <dsp:cNvPr id="0" name=""/>
        <dsp:cNvSpPr/>
      </dsp:nvSpPr>
      <dsp:spPr>
        <a:xfrm>
          <a:off x="4702485" y="1306524"/>
          <a:ext cx="261193" cy="979475"/>
        </a:xfrm>
        <a:custGeom>
          <a:avLst/>
          <a:gdLst/>
          <a:ahLst/>
          <a:cxnLst/>
          <a:rect l="0" t="0" r="0" b="0"/>
          <a:pathLst>
            <a:path>
              <a:moveTo>
                <a:pt x="0" y="0"/>
              </a:moveTo>
              <a:lnTo>
                <a:pt x="0" y="979475"/>
              </a:lnTo>
              <a:lnTo>
                <a:pt x="261193" y="979475"/>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162A1F-D6F9-4C93-937E-3A5900954205}">
      <dsp:nvSpPr>
        <dsp:cNvPr id="0" name=""/>
        <dsp:cNvSpPr/>
      </dsp:nvSpPr>
      <dsp:spPr>
        <a:xfrm>
          <a:off x="4963678" y="1633016"/>
          <a:ext cx="2089546" cy="130596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tr-TR" sz="1800" kern="1200" dirty="0" smtClean="0"/>
            <a:t>Hukuki işlem karşılık olmaksızın yapılmıştır. </a:t>
          </a:r>
          <a:endParaRPr lang="tr-TR" sz="1800" kern="1200" dirty="0"/>
        </a:p>
      </dsp:txBody>
      <dsp:txXfrm>
        <a:off x="5001928" y="1671266"/>
        <a:ext cx="2013046" cy="1229466"/>
      </dsp:txXfrm>
    </dsp:sp>
    <dsp:sp modelId="{FC051D43-6C84-4329-BBB7-B8DC6A6DCD9A}">
      <dsp:nvSpPr>
        <dsp:cNvPr id="0" name=""/>
        <dsp:cNvSpPr/>
      </dsp:nvSpPr>
      <dsp:spPr>
        <a:xfrm>
          <a:off x="4702485" y="1306524"/>
          <a:ext cx="261193" cy="2611933"/>
        </a:xfrm>
        <a:custGeom>
          <a:avLst/>
          <a:gdLst/>
          <a:ahLst/>
          <a:cxnLst/>
          <a:rect l="0" t="0" r="0" b="0"/>
          <a:pathLst>
            <a:path>
              <a:moveTo>
                <a:pt x="0" y="0"/>
              </a:moveTo>
              <a:lnTo>
                <a:pt x="0" y="2611933"/>
              </a:lnTo>
              <a:lnTo>
                <a:pt x="261193" y="261193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1A2E33-A0DF-4D79-96C1-F59F04D83ED1}">
      <dsp:nvSpPr>
        <dsp:cNvPr id="0" name=""/>
        <dsp:cNvSpPr/>
      </dsp:nvSpPr>
      <dsp:spPr>
        <a:xfrm>
          <a:off x="4963678" y="3265475"/>
          <a:ext cx="2089546" cy="130596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tr-TR" sz="1800" kern="1200" dirty="0" smtClean="0"/>
            <a:t>Bağış</a:t>
          </a:r>
          <a:endParaRPr lang="tr-TR" sz="1800" kern="1200" dirty="0"/>
        </a:p>
      </dsp:txBody>
      <dsp:txXfrm>
        <a:off x="5001928" y="3303725"/>
        <a:ext cx="2013046" cy="12294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A84831-C110-41C9-B675-5C9BB8408B12}">
      <dsp:nvSpPr>
        <dsp:cNvPr id="0" name=""/>
        <dsp:cNvSpPr/>
      </dsp:nvSpPr>
      <dsp:spPr>
        <a:xfrm>
          <a:off x="1176374" y="558"/>
          <a:ext cx="2611933" cy="130596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tr-TR" sz="4000" kern="1200" dirty="0" smtClean="0"/>
            <a:t>Taahhüt İşlemleri</a:t>
          </a:r>
          <a:endParaRPr lang="tr-TR" sz="4000" kern="1200" dirty="0"/>
        </a:p>
      </dsp:txBody>
      <dsp:txXfrm>
        <a:off x="1214624" y="38808"/>
        <a:ext cx="2535433" cy="1229466"/>
      </dsp:txXfrm>
    </dsp:sp>
    <dsp:sp modelId="{87289DD2-53BC-401A-8572-A3E72DC507C8}">
      <dsp:nvSpPr>
        <dsp:cNvPr id="0" name=""/>
        <dsp:cNvSpPr/>
      </dsp:nvSpPr>
      <dsp:spPr>
        <a:xfrm>
          <a:off x="1437568" y="1306524"/>
          <a:ext cx="261193" cy="979475"/>
        </a:xfrm>
        <a:custGeom>
          <a:avLst/>
          <a:gdLst/>
          <a:ahLst/>
          <a:cxnLst/>
          <a:rect l="0" t="0" r="0" b="0"/>
          <a:pathLst>
            <a:path>
              <a:moveTo>
                <a:pt x="0" y="0"/>
              </a:moveTo>
              <a:lnTo>
                <a:pt x="0" y="979475"/>
              </a:lnTo>
              <a:lnTo>
                <a:pt x="261193" y="979475"/>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C9D485-6683-409A-9605-D15384DB14DE}">
      <dsp:nvSpPr>
        <dsp:cNvPr id="0" name=""/>
        <dsp:cNvSpPr/>
      </dsp:nvSpPr>
      <dsp:spPr>
        <a:xfrm>
          <a:off x="1698761" y="1633016"/>
          <a:ext cx="2089546" cy="130596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kern="1200" dirty="0" smtClean="0"/>
            <a:t>Malvarlığının aktifinde etki yapmayan sadece pasifini etkileyen işlemlerdir.</a:t>
          </a:r>
          <a:endParaRPr lang="tr-TR" sz="1600" kern="1200" dirty="0"/>
        </a:p>
      </dsp:txBody>
      <dsp:txXfrm>
        <a:off x="1737011" y="1671266"/>
        <a:ext cx="2013046" cy="1229466"/>
      </dsp:txXfrm>
    </dsp:sp>
    <dsp:sp modelId="{5E9EA580-76D8-4626-B330-480C86004CDE}">
      <dsp:nvSpPr>
        <dsp:cNvPr id="0" name=""/>
        <dsp:cNvSpPr/>
      </dsp:nvSpPr>
      <dsp:spPr>
        <a:xfrm>
          <a:off x="1437568" y="1306524"/>
          <a:ext cx="261193" cy="2611933"/>
        </a:xfrm>
        <a:custGeom>
          <a:avLst/>
          <a:gdLst/>
          <a:ahLst/>
          <a:cxnLst/>
          <a:rect l="0" t="0" r="0" b="0"/>
          <a:pathLst>
            <a:path>
              <a:moveTo>
                <a:pt x="0" y="0"/>
              </a:moveTo>
              <a:lnTo>
                <a:pt x="0" y="2611933"/>
              </a:lnTo>
              <a:lnTo>
                <a:pt x="261193" y="261193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DE5F26-BFC6-45B0-B7EF-B04E63A1B9E7}">
      <dsp:nvSpPr>
        <dsp:cNvPr id="0" name=""/>
        <dsp:cNvSpPr/>
      </dsp:nvSpPr>
      <dsp:spPr>
        <a:xfrm>
          <a:off x="1698761" y="3265475"/>
          <a:ext cx="2089546" cy="130596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b="1" kern="1200" dirty="0" smtClean="0"/>
            <a:t>A</a:t>
          </a:r>
          <a:r>
            <a:rPr lang="tr-TR" sz="1600" kern="1200" dirty="0" smtClean="0"/>
            <a:t>, B’ye televizyon satmayı teklif etmiş ise </a:t>
          </a:r>
          <a:endParaRPr lang="tr-TR" sz="1600" kern="1200" dirty="0"/>
        </a:p>
      </dsp:txBody>
      <dsp:txXfrm>
        <a:off x="1737011" y="3303725"/>
        <a:ext cx="2013046" cy="1229466"/>
      </dsp:txXfrm>
    </dsp:sp>
    <dsp:sp modelId="{118E84B1-BA4C-4E89-8295-B6A33BE0D1CF}">
      <dsp:nvSpPr>
        <dsp:cNvPr id="0" name=""/>
        <dsp:cNvSpPr/>
      </dsp:nvSpPr>
      <dsp:spPr>
        <a:xfrm>
          <a:off x="4441291" y="558"/>
          <a:ext cx="2611933" cy="130596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tr-TR" sz="4000" kern="1200" dirty="0" smtClean="0"/>
            <a:t>Tasarruf İşlemleri</a:t>
          </a:r>
          <a:endParaRPr lang="tr-TR" sz="4000" kern="1200" dirty="0"/>
        </a:p>
      </dsp:txBody>
      <dsp:txXfrm>
        <a:off x="4479541" y="38808"/>
        <a:ext cx="2535433" cy="1229466"/>
      </dsp:txXfrm>
    </dsp:sp>
    <dsp:sp modelId="{5CE796C6-93EC-4412-952C-363BDDEC1CD7}">
      <dsp:nvSpPr>
        <dsp:cNvPr id="0" name=""/>
        <dsp:cNvSpPr/>
      </dsp:nvSpPr>
      <dsp:spPr>
        <a:xfrm>
          <a:off x="4702485" y="1306524"/>
          <a:ext cx="261193" cy="979475"/>
        </a:xfrm>
        <a:custGeom>
          <a:avLst/>
          <a:gdLst/>
          <a:ahLst/>
          <a:cxnLst/>
          <a:rect l="0" t="0" r="0" b="0"/>
          <a:pathLst>
            <a:path>
              <a:moveTo>
                <a:pt x="0" y="0"/>
              </a:moveTo>
              <a:lnTo>
                <a:pt x="0" y="979475"/>
              </a:lnTo>
              <a:lnTo>
                <a:pt x="261193" y="979475"/>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0851A5-F77E-4718-A75D-582E61CC4589}">
      <dsp:nvSpPr>
        <dsp:cNvPr id="0" name=""/>
        <dsp:cNvSpPr/>
      </dsp:nvSpPr>
      <dsp:spPr>
        <a:xfrm>
          <a:off x="4963678" y="1633016"/>
          <a:ext cx="2089546" cy="130596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kern="1200" dirty="0" smtClean="0"/>
            <a:t>Doğrudan doğruya malvarlığının aktifini etkileyen işlemlerdir.</a:t>
          </a:r>
          <a:endParaRPr lang="tr-TR" sz="1600" kern="1200" dirty="0"/>
        </a:p>
      </dsp:txBody>
      <dsp:txXfrm>
        <a:off x="5001928" y="1671266"/>
        <a:ext cx="2013046" cy="1229466"/>
      </dsp:txXfrm>
    </dsp:sp>
    <dsp:sp modelId="{DE170F58-12F9-44AA-90EF-E3CAEF30645B}">
      <dsp:nvSpPr>
        <dsp:cNvPr id="0" name=""/>
        <dsp:cNvSpPr/>
      </dsp:nvSpPr>
      <dsp:spPr>
        <a:xfrm>
          <a:off x="4702485" y="1306524"/>
          <a:ext cx="261193" cy="2611933"/>
        </a:xfrm>
        <a:custGeom>
          <a:avLst/>
          <a:gdLst/>
          <a:ahLst/>
          <a:cxnLst/>
          <a:rect l="0" t="0" r="0" b="0"/>
          <a:pathLst>
            <a:path>
              <a:moveTo>
                <a:pt x="0" y="0"/>
              </a:moveTo>
              <a:lnTo>
                <a:pt x="0" y="2611933"/>
              </a:lnTo>
              <a:lnTo>
                <a:pt x="261193" y="261193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AFBFDB4-6F04-48E8-B4DA-64DD8C3A0923}">
      <dsp:nvSpPr>
        <dsp:cNvPr id="0" name=""/>
        <dsp:cNvSpPr/>
      </dsp:nvSpPr>
      <dsp:spPr>
        <a:xfrm>
          <a:off x="4963678" y="3265475"/>
          <a:ext cx="2089546" cy="130596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kern="1200" dirty="0" smtClean="0"/>
            <a:t>A’nın sattığı televizyonu </a:t>
          </a:r>
          <a:r>
            <a:rPr lang="tr-TR" sz="1600" b="1" kern="1200" dirty="0" smtClean="0"/>
            <a:t>B</a:t>
          </a:r>
          <a:r>
            <a:rPr lang="tr-TR" sz="1600" kern="1200" dirty="0" smtClean="0"/>
            <a:t>’ye teslim etmesi</a:t>
          </a:r>
          <a:endParaRPr lang="tr-TR" sz="1600" kern="1200" dirty="0"/>
        </a:p>
      </dsp:txBody>
      <dsp:txXfrm>
        <a:off x="5001928" y="3303725"/>
        <a:ext cx="2013046" cy="122946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415D29-06F9-41EC-851D-8569E2F80EC1}">
      <dsp:nvSpPr>
        <dsp:cNvPr id="0" name=""/>
        <dsp:cNvSpPr/>
      </dsp:nvSpPr>
      <dsp:spPr>
        <a:xfrm>
          <a:off x="1176374" y="558"/>
          <a:ext cx="2611933" cy="130596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lvl="0" algn="ctr" defTabSz="1200150">
            <a:lnSpc>
              <a:spcPct val="90000"/>
            </a:lnSpc>
            <a:spcBef>
              <a:spcPct val="0"/>
            </a:spcBef>
            <a:spcAft>
              <a:spcPct val="35000"/>
            </a:spcAft>
          </a:pPr>
          <a:r>
            <a:rPr lang="tr-TR" sz="2700" kern="1200" dirty="0" smtClean="0"/>
            <a:t>Sebebe Bağlı Olan Hukuki İşlemler</a:t>
          </a:r>
          <a:endParaRPr lang="tr-TR" sz="2700" kern="1200" dirty="0"/>
        </a:p>
      </dsp:txBody>
      <dsp:txXfrm>
        <a:off x="1214624" y="38808"/>
        <a:ext cx="2535433" cy="1229466"/>
      </dsp:txXfrm>
    </dsp:sp>
    <dsp:sp modelId="{665BBB41-C449-4EA0-82D8-0841306521B0}">
      <dsp:nvSpPr>
        <dsp:cNvPr id="0" name=""/>
        <dsp:cNvSpPr/>
      </dsp:nvSpPr>
      <dsp:spPr>
        <a:xfrm>
          <a:off x="1437568" y="1306524"/>
          <a:ext cx="261193" cy="979475"/>
        </a:xfrm>
        <a:custGeom>
          <a:avLst/>
          <a:gdLst/>
          <a:ahLst/>
          <a:cxnLst/>
          <a:rect l="0" t="0" r="0" b="0"/>
          <a:pathLst>
            <a:path>
              <a:moveTo>
                <a:pt x="0" y="0"/>
              </a:moveTo>
              <a:lnTo>
                <a:pt x="0" y="979475"/>
              </a:lnTo>
              <a:lnTo>
                <a:pt x="261193" y="979475"/>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F521F7B-1CEA-4C8D-B61D-52606023A731}">
      <dsp:nvSpPr>
        <dsp:cNvPr id="0" name=""/>
        <dsp:cNvSpPr/>
      </dsp:nvSpPr>
      <dsp:spPr>
        <a:xfrm>
          <a:off x="1698761" y="1633016"/>
          <a:ext cx="2089546" cy="130596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endParaRPr lang="tr-TR" sz="1100" kern="1200" dirty="0" smtClean="0"/>
        </a:p>
        <a:p>
          <a:pPr lvl="0" algn="ctr" defTabSz="488950">
            <a:lnSpc>
              <a:spcPct val="90000"/>
            </a:lnSpc>
            <a:spcBef>
              <a:spcPct val="0"/>
            </a:spcBef>
            <a:spcAft>
              <a:spcPct val="35000"/>
            </a:spcAft>
          </a:pPr>
          <a:r>
            <a:rPr lang="tr-TR" sz="1100" kern="1200" dirty="0" smtClean="0"/>
            <a:t>Genel olarak hukuki işlemin üç sebebi vardır: Borç ödeme, alacağını alma, bağışlama.</a:t>
          </a:r>
        </a:p>
        <a:p>
          <a:pPr lvl="0" algn="ctr" defTabSz="488950">
            <a:lnSpc>
              <a:spcPct val="90000"/>
            </a:lnSpc>
            <a:spcBef>
              <a:spcPct val="0"/>
            </a:spcBef>
            <a:spcAft>
              <a:spcPct val="35000"/>
            </a:spcAft>
          </a:pPr>
          <a:r>
            <a:rPr lang="tr-TR" sz="1100" kern="1200" dirty="0" smtClean="0"/>
            <a:t>İşlemin meydana gelebilmesi için dayandığı sebebin geçerli olması gerekir.</a:t>
          </a:r>
        </a:p>
        <a:p>
          <a:pPr lvl="0" algn="ctr" defTabSz="488950">
            <a:lnSpc>
              <a:spcPct val="90000"/>
            </a:lnSpc>
            <a:spcBef>
              <a:spcPct val="0"/>
            </a:spcBef>
            <a:spcAft>
              <a:spcPct val="35000"/>
            </a:spcAft>
          </a:pPr>
          <a:endParaRPr lang="tr-TR" sz="1100" kern="1200" dirty="0"/>
        </a:p>
      </dsp:txBody>
      <dsp:txXfrm>
        <a:off x="1737011" y="1671266"/>
        <a:ext cx="2013046" cy="1229466"/>
      </dsp:txXfrm>
    </dsp:sp>
    <dsp:sp modelId="{92A03F09-A93D-4C93-A57A-E230AFCB2E75}">
      <dsp:nvSpPr>
        <dsp:cNvPr id="0" name=""/>
        <dsp:cNvSpPr/>
      </dsp:nvSpPr>
      <dsp:spPr>
        <a:xfrm>
          <a:off x="1437568" y="1306524"/>
          <a:ext cx="261193" cy="2611933"/>
        </a:xfrm>
        <a:custGeom>
          <a:avLst/>
          <a:gdLst/>
          <a:ahLst/>
          <a:cxnLst/>
          <a:rect l="0" t="0" r="0" b="0"/>
          <a:pathLst>
            <a:path>
              <a:moveTo>
                <a:pt x="0" y="0"/>
              </a:moveTo>
              <a:lnTo>
                <a:pt x="0" y="2611933"/>
              </a:lnTo>
              <a:lnTo>
                <a:pt x="261193" y="261193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8F46A7-16A5-46B6-82C9-351AB3F803B4}">
      <dsp:nvSpPr>
        <dsp:cNvPr id="0" name=""/>
        <dsp:cNvSpPr/>
      </dsp:nvSpPr>
      <dsp:spPr>
        <a:xfrm>
          <a:off x="1698761" y="3265475"/>
          <a:ext cx="2089546" cy="130596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kern="1200" dirty="0" smtClean="0"/>
            <a:t>Tapu siciline tescil işlemi için devre sebep olan işlemin geçerli olması gerekir. </a:t>
          </a:r>
          <a:endParaRPr lang="tr-TR" sz="1600" kern="1200" dirty="0"/>
        </a:p>
      </dsp:txBody>
      <dsp:txXfrm>
        <a:off x="1737011" y="3303725"/>
        <a:ext cx="2013046" cy="1229466"/>
      </dsp:txXfrm>
    </dsp:sp>
    <dsp:sp modelId="{3D3724D6-4324-42A0-972A-901B95364525}">
      <dsp:nvSpPr>
        <dsp:cNvPr id="0" name=""/>
        <dsp:cNvSpPr/>
      </dsp:nvSpPr>
      <dsp:spPr>
        <a:xfrm>
          <a:off x="4441291" y="558"/>
          <a:ext cx="2611933" cy="130596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lvl="0" algn="ctr" defTabSz="1200150">
            <a:lnSpc>
              <a:spcPct val="90000"/>
            </a:lnSpc>
            <a:spcBef>
              <a:spcPct val="0"/>
            </a:spcBef>
            <a:spcAft>
              <a:spcPct val="35000"/>
            </a:spcAft>
          </a:pPr>
          <a:r>
            <a:rPr lang="tr-TR" sz="2700" kern="1200" dirty="0" smtClean="0"/>
            <a:t>Sebebe Bağlı Olmayan Hukuki İşlemler</a:t>
          </a:r>
          <a:endParaRPr lang="tr-TR" sz="2700" kern="1200" dirty="0"/>
        </a:p>
      </dsp:txBody>
      <dsp:txXfrm>
        <a:off x="4479541" y="38808"/>
        <a:ext cx="2535433" cy="1229466"/>
      </dsp:txXfrm>
    </dsp:sp>
    <dsp:sp modelId="{848EF60E-4BAC-4566-B0B0-63CF74FCA7F5}">
      <dsp:nvSpPr>
        <dsp:cNvPr id="0" name=""/>
        <dsp:cNvSpPr/>
      </dsp:nvSpPr>
      <dsp:spPr>
        <a:xfrm>
          <a:off x="4702485" y="1306524"/>
          <a:ext cx="261193" cy="979475"/>
        </a:xfrm>
        <a:custGeom>
          <a:avLst/>
          <a:gdLst/>
          <a:ahLst/>
          <a:cxnLst/>
          <a:rect l="0" t="0" r="0" b="0"/>
          <a:pathLst>
            <a:path>
              <a:moveTo>
                <a:pt x="0" y="0"/>
              </a:moveTo>
              <a:lnTo>
                <a:pt x="0" y="979475"/>
              </a:lnTo>
              <a:lnTo>
                <a:pt x="261193" y="979475"/>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135F34-6A8E-4795-996E-6C2E0C4991A4}">
      <dsp:nvSpPr>
        <dsp:cNvPr id="0" name=""/>
        <dsp:cNvSpPr/>
      </dsp:nvSpPr>
      <dsp:spPr>
        <a:xfrm>
          <a:off x="4963678" y="1633016"/>
          <a:ext cx="2089546" cy="130596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kern="1200" dirty="0" smtClean="0"/>
            <a:t>Sebebin mevcut ve geçerli olması şart değildir.</a:t>
          </a:r>
          <a:endParaRPr lang="tr-TR" sz="1600" kern="1200" dirty="0"/>
        </a:p>
      </dsp:txBody>
      <dsp:txXfrm>
        <a:off x="5001928" y="1671266"/>
        <a:ext cx="2013046" cy="1229466"/>
      </dsp:txXfrm>
    </dsp:sp>
    <dsp:sp modelId="{0989D085-20E9-4BF4-992B-AA20603A01B6}">
      <dsp:nvSpPr>
        <dsp:cNvPr id="0" name=""/>
        <dsp:cNvSpPr/>
      </dsp:nvSpPr>
      <dsp:spPr>
        <a:xfrm>
          <a:off x="4702485" y="1306524"/>
          <a:ext cx="261193" cy="2611933"/>
        </a:xfrm>
        <a:custGeom>
          <a:avLst/>
          <a:gdLst/>
          <a:ahLst/>
          <a:cxnLst/>
          <a:rect l="0" t="0" r="0" b="0"/>
          <a:pathLst>
            <a:path>
              <a:moveTo>
                <a:pt x="0" y="0"/>
              </a:moveTo>
              <a:lnTo>
                <a:pt x="0" y="2611933"/>
              </a:lnTo>
              <a:lnTo>
                <a:pt x="261193" y="261193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05EEB6-F277-4D1C-B57E-36F187C4BDE0}">
      <dsp:nvSpPr>
        <dsp:cNvPr id="0" name=""/>
        <dsp:cNvSpPr/>
      </dsp:nvSpPr>
      <dsp:spPr>
        <a:xfrm>
          <a:off x="4963678" y="3265475"/>
          <a:ext cx="2089546" cy="130596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kern="1200" dirty="0" smtClean="0"/>
            <a:t>Çek, bono, poliçe ile üstlenilen borçlar.</a:t>
          </a:r>
          <a:endParaRPr lang="tr-TR" sz="1600" kern="1200" dirty="0"/>
        </a:p>
      </dsp:txBody>
      <dsp:txXfrm>
        <a:off x="5001928" y="3303725"/>
        <a:ext cx="2013046" cy="122946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EE09C3-C81D-4AE3-B54B-4CC87A73BB53}">
      <dsp:nvSpPr>
        <dsp:cNvPr id="0" name=""/>
        <dsp:cNvSpPr/>
      </dsp:nvSpPr>
      <dsp:spPr>
        <a:xfrm>
          <a:off x="5957127" y="1282815"/>
          <a:ext cx="640257" cy="222238"/>
        </a:xfrm>
        <a:custGeom>
          <a:avLst/>
          <a:gdLst/>
          <a:ahLst/>
          <a:cxnLst/>
          <a:rect l="0" t="0" r="0" b="0"/>
          <a:pathLst>
            <a:path>
              <a:moveTo>
                <a:pt x="0" y="0"/>
              </a:moveTo>
              <a:lnTo>
                <a:pt x="0" y="111119"/>
              </a:lnTo>
              <a:lnTo>
                <a:pt x="640257" y="111119"/>
              </a:lnTo>
              <a:lnTo>
                <a:pt x="640257" y="22223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59C55D6-45A9-45C5-BB2F-C2F7F0EFC633}">
      <dsp:nvSpPr>
        <dsp:cNvPr id="0" name=""/>
        <dsp:cNvSpPr/>
      </dsp:nvSpPr>
      <dsp:spPr>
        <a:xfrm>
          <a:off x="5957127" y="2785568"/>
          <a:ext cx="486807" cy="1068859"/>
        </a:xfrm>
        <a:custGeom>
          <a:avLst/>
          <a:gdLst/>
          <a:ahLst/>
          <a:cxnLst/>
          <a:rect l="0" t="0" r="0" b="0"/>
          <a:pathLst>
            <a:path>
              <a:moveTo>
                <a:pt x="0" y="0"/>
              </a:moveTo>
              <a:lnTo>
                <a:pt x="0" y="1068859"/>
              </a:lnTo>
              <a:lnTo>
                <a:pt x="486807" y="106885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003742D-734C-42C9-9057-224B9B126383}">
      <dsp:nvSpPr>
        <dsp:cNvPr id="0" name=""/>
        <dsp:cNvSpPr/>
      </dsp:nvSpPr>
      <dsp:spPr>
        <a:xfrm>
          <a:off x="5957127" y="2785568"/>
          <a:ext cx="486807" cy="317483"/>
        </a:xfrm>
        <a:custGeom>
          <a:avLst/>
          <a:gdLst/>
          <a:ahLst/>
          <a:cxnLst/>
          <a:rect l="0" t="0" r="0" b="0"/>
          <a:pathLst>
            <a:path>
              <a:moveTo>
                <a:pt x="0" y="0"/>
              </a:moveTo>
              <a:lnTo>
                <a:pt x="0" y="317483"/>
              </a:lnTo>
              <a:lnTo>
                <a:pt x="486807" y="317483"/>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7A98C1-3D72-45F1-8844-9A7480F223C2}">
      <dsp:nvSpPr>
        <dsp:cNvPr id="0" name=""/>
        <dsp:cNvSpPr/>
      </dsp:nvSpPr>
      <dsp:spPr>
        <a:xfrm>
          <a:off x="5316870" y="2034192"/>
          <a:ext cx="640257" cy="222238"/>
        </a:xfrm>
        <a:custGeom>
          <a:avLst/>
          <a:gdLst/>
          <a:ahLst/>
          <a:cxnLst/>
          <a:rect l="0" t="0" r="0" b="0"/>
          <a:pathLst>
            <a:path>
              <a:moveTo>
                <a:pt x="0" y="0"/>
              </a:moveTo>
              <a:lnTo>
                <a:pt x="0" y="111119"/>
              </a:lnTo>
              <a:lnTo>
                <a:pt x="640257" y="111119"/>
              </a:lnTo>
              <a:lnTo>
                <a:pt x="640257" y="22223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8800FD-E7AA-4E11-8F3F-69EA2FB8A698}">
      <dsp:nvSpPr>
        <dsp:cNvPr id="0" name=""/>
        <dsp:cNvSpPr/>
      </dsp:nvSpPr>
      <dsp:spPr>
        <a:xfrm>
          <a:off x="4676612" y="2785568"/>
          <a:ext cx="640257" cy="222238"/>
        </a:xfrm>
        <a:custGeom>
          <a:avLst/>
          <a:gdLst/>
          <a:ahLst/>
          <a:cxnLst/>
          <a:rect l="0" t="0" r="0" b="0"/>
          <a:pathLst>
            <a:path>
              <a:moveTo>
                <a:pt x="0" y="0"/>
              </a:moveTo>
              <a:lnTo>
                <a:pt x="0" y="111119"/>
              </a:lnTo>
              <a:lnTo>
                <a:pt x="640257" y="111119"/>
              </a:lnTo>
              <a:lnTo>
                <a:pt x="640257" y="22223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9A217F-D8D8-4382-B0E7-EA3F0E0D762B}">
      <dsp:nvSpPr>
        <dsp:cNvPr id="0" name=""/>
        <dsp:cNvSpPr/>
      </dsp:nvSpPr>
      <dsp:spPr>
        <a:xfrm>
          <a:off x="4036355" y="3536945"/>
          <a:ext cx="486807" cy="1068859"/>
        </a:xfrm>
        <a:custGeom>
          <a:avLst/>
          <a:gdLst/>
          <a:ahLst/>
          <a:cxnLst/>
          <a:rect l="0" t="0" r="0" b="0"/>
          <a:pathLst>
            <a:path>
              <a:moveTo>
                <a:pt x="0" y="0"/>
              </a:moveTo>
              <a:lnTo>
                <a:pt x="0" y="1068859"/>
              </a:lnTo>
              <a:lnTo>
                <a:pt x="486807" y="106885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E9C0DB-A01D-44B2-9828-16E6C950A89A}">
      <dsp:nvSpPr>
        <dsp:cNvPr id="0" name=""/>
        <dsp:cNvSpPr/>
      </dsp:nvSpPr>
      <dsp:spPr>
        <a:xfrm>
          <a:off x="4036355" y="3536945"/>
          <a:ext cx="486807" cy="317483"/>
        </a:xfrm>
        <a:custGeom>
          <a:avLst/>
          <a:gdLst/>
          <a:ahLst/>
          <a:cxnLst/>
          <a:rect l="0" t="0" r="0" b="0"/>
          <a:pathLst>
            <a:path>
              <a:moveTo>
                <a:pt x="0" y="0"/>
              </a:moveTo>
              <a:lnTo>
                <a:pt x="0" y="317483"/>
              </a:lnTo>
              <a:lnTo>
                <a:pt x="486807" y="317483"/>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AC90CB-0DC8-4380-B48F-23EF0C380BD3}">
      <dsp:nvSpPr>
        <dsp:cNvPr id="0" name=""/>
        <dsp:cNvSpPr/>
      </dsp:nvSpPr>
      <dsp:spPr>
        <a:xfrm>
          <a:off x="4036355" y="2785568"/>
          <a:ext cx="640257" cy="222238"/>
        </a:xfrm>
        <a:custGeom>
          <a:avLst/>
          <a:gdLst/>
          <a:ahLst/>
          <a:cxnLst/>
          <a:rect l="0" t="0" r="0" b="0"/>
          <a:pathLst>
            <a:path>
              <a:moveTo>
                <a:pt x="640257" y="0"/>
              </a:moveTo>
              <a:lnTo>
                <a:pt x="640257" y="111119"/>
              </a:lnTo>
              <a:lnTo>
                <a:pt x="0" y="111119"/>
              </a:lnTo>
              <a:lnTo>
                <a:pt x="0" y="22223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696333-9BB9-4E1F-B023-ECB951D5C042}">
      <dsp:nvSpPr>
        <dsp:cNvPr id="0" name=""/>
        <dsp:cNvSpPr/>
      </dsp:nvSpPr>
      <dsp:spPr>
        <a:xfrm>
          <a:off x="4676612" y="2034192"/>
          <a:ext cx="640257" cy="222238"/>
        </a:xfrm>
        <a:custGeom>
          <a:avLst/>
          <a:gdLst/>
          <a:ahLst/>
          <a:cxnLst/>
          <a:rect l="0" t="0" r="0" b="0"/>
          <a:pathLst>
            <a:path>
              <a:moveTo>
                <a:pt x="640257" y="0"/>
              </a:moveTo>
              <a:lnTo>
                <a:pt x="640257" y="111119"/>
              </a:lnTo>
              <a:lnTo>
                <a:pt x="0" y="111119"/>
              </a:lnTo>
              <a:lnTo>
                <a:pt x="0" y="22223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A05DBF-4E6A-4F17-9140-B959F0B46F84}">
      <dsp:nvSpPr>
        <dsp:cNvPr id="0" name=""/>
        <dsp:cNvSpPr/>
      </dsp:nvSpPr>
      <dsp:spPr>
        <a:xfrm>
          <a:off x="5316870" y="1282815"/>
          <a:ext cx="640257" cy="222238"/>
        </a:xfrm>
        <a:custGeom>
          <a:avLst/>
          <a:gdLst/>
          <a:ahLst/>
          <a:cxnLst/>
          <a:rect l="0" t="0" r="0" b="0"/>
          <a:pathLst>
            <a:path>
              <a:moveTo>
                <a:pt x="640257" y="0"/>
              </a:moveTo>
              <a:lnTo>
                <a:pt x="640257" y="111119"/>
              </a:lnTo>
              <a:lnTo>
                <a:pt x="0" y="111119"/>
              </a:lnTo>
              <a:lnTo>
                <a:pt x="0" y="22223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C825748-D2C8-4630-8CC1-6CAD069F4E88}">
      <dsp:nvSpPr>
        <dsp:cNvPr id="0" name=""/>
        <dsp:cNvSpPr/>
      </dsp:nvSpPr>
      <dsp:spPr>
        <a:xfrm>
          <a:off x="3396097" y="531439"/>
          <a:ext cx="2359957" cy="317483"/>
        </a:xfrm>
        <a:custGeom>
          <a:avLst/>
          <a:gdLst/>
          <a:ahLst/>
          <a:cxnLst/>
          <a:rect l="0" t="0" r="0" b="0"/>
          <a:pathLst>
            <a:path>
              <a:moveTo>
                <a:pt x="0" y="0"/>
              </a:moveTo>
              <a:lnTo>
                <a:pt x="0" y="317483"/>
              </a:lnTo>
              <a:lnTo>
                <a:pt x="2359957" y="31748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D2F2B8-5BCB-42C5-B72B-C40D647B6E4E}">
      <dsp:nvSpPr>
        <dsp:cNvPr id="0" name=""/>
        <dsp:cNvSpPr/>
      </dsp:nvSpPr>
      <dsp:spPr>
        <a:xfrm>
          <a:off x="2067960" y="1282815"/>
          <a:ext cx="486807" cy="1820236"/>
        </a:xfrm>
        <a:custGeom>
          <a:avLst/>
          <a:gdLst/>
          <a:ahLst/>
          <a:cxnLst/>
          <a:rect l="0" t="0" r="0" b="0"/>
          <a:pathLst>
            <a:path>
              <a:moveTo>
                <a:pt x="0" y="0"/>
              </a:moveTo>
              <a:lnTo>
                <a:pt x="0" y="1820236"/>
              </a:lnTo>
              <a:lnTo>
                <a:pt x="486807" y="1820236"/>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4CEFD3-D88B-437E-9881-9E5C4BFC11B1}">
      <dsp:nvSpPr>
        <dsp:cNvPr id="0" name=""/>
        <dsp:cNvSpPr/>
      </dsp:nvSpPr>
      <dsp:spPr>
        <a:xfrm>
          <a:off x="2067960" y="1282815"/>
          <a:ext cx="486807" cy="1068859"/>
        </a:xfrm>
        <a:custGeom>
          <a:avLst/>
          <a:gdLst/>
          <a:ahLst/>
          <a:cxnLst/>
          <a:rect l="0" t="0" r="0" b="0"/>
          <a:pathLst>
            <a:path>
              <a:moveTo>
                <a:pt x="0" y="0"/>
              </a:moveTo>
              <a:lnTo>
                <a:pt x="0" y="1068859"/>
              </a:lnTo>
              <a:lnTo>
                <a:pt x="486807" y="106885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CB813D2-A693-4A5D-870A-C5831EE9BD94}">
      <dsp:nvSpPr>
        <dsp:cNvPr id="0" name=""/>
        <dsp:cNvSpPr/>
      </dsp:nvSpPr>
      <dsp:spPr>
        <a:xfrm>
          <a:off x="2067960" y="1282815"/>
          <a:ext cx="486807" cy="317483"/>
        </a:xfrm>
        <a:custGeom>
          <a:avLst/>
          <a:gdLst/>
          <a:ahLst/>
          <a:cxnLst/>
          <a:rect l="0" t="0" r="0" b="0"/>
          <a:pathLst>
            <a:path>
              <a:moveTo>
                <a:pt x="0" y="0"/>
              </a:moveTo>
              <a:lnTo>
                <a:pt x="0" y="317483"/>
              </a:lnTo>
              <a:lnTo>
                <a:pt x="486807" y="317483"/>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BD8664-10C9-44F8-B4D7-4FFA2D59F7B7}">
      <dsp:nvSpPr>
        <dsp:cNvPr id="0" name=""/>
        <dsp:cNvSpPr/>
      </dsp:nvSpPr>
      <dsp:spPr>
        <a:xfrm>
          <a:off x="2269033" y="531439"/>
          <a:ext cx="1127064" cy="317483"/>
        </a:xfrm>
        <a:custGeom>
          <a:avLst/>
          <a:gdLst/>
          <a:ahLst/>
          <a:cxnLst/>
          <a:rect l="0" t="0" r="0" b="0"/>
          <a:pathLst>
            <a:path>
              <a:moveTo>
                <a:pt x="1127064" y="0"/>
              </a:moveTo>
              <a:lnTo>
                <a:pt x="1127064" y="317483"/>
              </a:lnTo>
              <a:lnTo>
                <a:pt x="0" y="31748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B23BF8-D15A-4AB7-8DCB-285B98234594}">
      <dsp:nvSpPr>
        <dsp:cNvPr id="0" name=""/>
        <dsp:cNvSpPr/>
      </dsp:nvSpPr>
      <dsp:spPr>
        <a:xfrm>
          <a:off x="3131528" y="2300"/>
          <a:ext cx="529138" cy="529138"/>
        </a:xfrm>
        <a:prstGeom prst="arc">
          <a:avLst>
            <a:gd name="adj1" fmla="val 13200000"/>
            <a:gd name="adj2" fmla="val 192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CE9E5F-A645-4C8D-A988-5E9457A7A147}">
      <dsp:nvSpPr>
        <dsp:cNvPr id="0" name=""/>
        <dsp:cNvSpPr/>
      </dsp:nvSpPr>
      <dsp:spPr>
        <a:xfrm>
          <a:off x="3131528" y="2300"/>
          <a:ext cx="529138" cy="529138"/>
        </a:xfrm>
        <a:prstGeom prst="arc">
          <a:avLst>
            <a:gd name="adj1" fmla="val 2400000"/>
            <a:gd name="adj2" fmla="val 84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9A9A29-E46C-4B56-AA45-8A7138C38DF3}">
      <dsp:nvSpPr>
        <dsp:cNvPr id="0" name=""/>
        <dsp:cNvSpPr/>
      </dsp:nvSpPr>
      <dsp:spPr>
        <a:xfrm>
          <a:off x="2866959" y="97545"/>
          <a:ext cx="1058276" cy="33864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tr-TR" sz="1000" kern="1200" dirty="0" smtClean="0"/>
            <a:t>HAKLAR</a:t>
          </a:r>
          <a:endParaRPr lang="tr-TR" sz="1000" kern="1200" dirty="0"/>
        </a:p>
      </dsp:txBody>
      <dsp:txXfrm>
        <a:off x="2866959" y="97545"/>
        <a:ext cx="1058276" cy="338648"/>
      </dsp:txXfrm>
    </dsp:sp>
    <dsp:sp modelId="{A3E986C9-38D4-46BE-ABCD-480BA44604EC}">
      <dsp:nvSpPr>
        <dsp:cNvPr id="0" name=""/>
        <dsp:cNvSpPr/>
      </dsp:nvSpPr>
      <dsp:spPr>
        <a:xfrm>
          <a:off x="1803391" y="753677"/>
          <a:ext cx="529138" cy="529138"/>
        </a:xfrm>
        <a:prstGeom prst="arc">
          <a:avLst>
            <a:gd name="adj1" fmla="val 13200000"/>
            <a:gd name="adj2" fmla="val 192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8D33860-A2F5-43FF-995E-AFBF3546D77F}">
      <dsp:nvSpPr>
        <dsp:cNvPr id="0" name=""/>
        <dsp:cNvSpPr/>
      </dsp:nvSpPr>
      <dsp:spPr>
        <a:xfrm>
          <a:off x="1803391" y="753677"/>
          <a:ext cx="529138" cy="529138"/>
        </a:xfrm>
        <a:prstGeom prst="arc">
          <a:avLst>
            <a:gd name="adj1" fmla="val 2400000"/>
            <a:gd name="adj2" fmla="val 84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EC22740-071C-49D6-86BF-D77F635DD169}">
      <dsp:nvSpPr>
        <dsp:cNvPr id="0" name=""/>
        <dsp:cNvSpPr/>
      </dsp:nvSpPr>
      <dsp:spPr>
        <a:xfrm>
          <a:off x="1538822" y="848922"/>
          <a:ext cx="1058276" cy="33864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tr-TR" sz="1000" kern="1200" dirty="0" smtClean="0"/>
            <a:t>Kamu Hakları</a:t>
          </a:r>
        </a:p>
        <a:p>
          <a:pPr lvl="0" algn="ctr" defTabSz="444500">
            <a:lnSpc>
              <a:spcPct val="90000"/>
            </a:lnSpc>
            <a:spcBef>
              <a:spcPct val="0"/>
            </a:spcBef>
            <a:spcAft>
              <a:spcPct val="35000"/>
            </a:spcAft>
          </a:pPr>
          <a:endParaRPr lang="tr-TR" sz="1000" kern="1200" dirty="0"/>
        </a:p>
      </dsp:txBody>
      <dsp:txXfrm>
        <a:off x="1538822" y="848922"/>
        <a:ext cx="1058276" cy="338648"/>
      </dsp:txXfrm>
    </dsp:sp>
    <dsp:sp modelId="{BC80BD23-A265-4110-A016-C095FE1E5A43}">
      <dsp:nvSpPr>
        <dsp:cNvPr id="0" name=""/>
        <dsp:cNvSpPr/>
      </dsp:nvSpPr>
      <dsp:spPr>
        <a:xfrm>
          <a:off x="2491271" y="1505053"/>
          <a:ext cx="529138" cy="529138"/>
        </a:xfrm>
        <a:prstGeom prst="arc">
          <a:avLst>
            <a:gd name="adj1" fmla="val 13200000"/>
            <a:gd name="adj2" fmla="val 192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86DD65-ECB4-4C8F-BC79-4E2638381752}">
      <dsp:nvSpPr>
        <dsp:cNvPr id="0" name=""/>
        <dsp:cNvSpPr/>
      </dsp:nvSpPr>
      <dsp:spPr>
        <a:xfrm>
          <a:off x="2491271" y="1505053"/>
          <a:ext cx="529138" cy="529138"/>
        </a:xfrm>
        <a:prstGeom prst="arc">
          <a:avLst>
            <a:gd name="adj1" fmla="val 2400000"/>
            <a:gd name="adj2" fmla="val 84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DCD102-F5B4-449E-8DED-3994F444297D}">
      <dsp:nvSpPr>
        <dsp:cNvPr id="0" name=""/>
        <dsp:cNvSpPr/>
      </dsp:nvSpPr>
      <dsp:spPr>
        <a:xfrm>
          <a:off x="2226702" y="1600298"/>
          <a:ext cx="1058276" cy="33864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tr-TR" sz="1000" kern="1200" dirty="0" smtClean="0"/>
            <a:t>Negatif Statü Hakları</a:t>
          </a:r>
          <a:endParaRPr lang="tr-TR" sz="1000" kern="1200" dirty="0"/>
        </a:p>
      </dsp:txBody>
      <dsp:txXfrm>
        <a:off x="2226702" y="1600298"/>
        <a:ext cx="1058276" cy="338648"/>
      </dsp:txXfrm>
    </dsp:sp>
    <dsp:sp modelId="{FB5D821D-F4D2-4C7C-B8CF-6B2C34B871EE}">
      <dsp:nvSpPr>
        <dsp:cNvPr id="0" name=""/>
        <dsp:cNvSpPr/>
      </dsp:nvSpPr>
      <dsp:spPr>
        <a:xfrm>
          <a:off x="2491271" y="2256430"/>
          <a:ext cx="529138" cy="529138"/>
        </a:xfrm>
        <a:prstGeom prst="arc">
          <a:avLst>
            <a:gd name="adj1" fmla="val 13200000"/>
            <a:gd name="adj2" fmla="val 192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B8A6F61-D319-47D3-B1A8-F24874856806}">
      <dsp:nvSpPr>
        <dsp:cNvPr id="0" name=""/>
        <dsp:cNvSpPr/>
      </dsp:nvSpPr>
      <dsp:spPr>
        <a:xfrm>
          <a:off x="2491271" y="2256430"/>
          <a:ext cx="529138" cy="529138"/>
        </a:xfrm>
        <a:prstGeom prst="arc">
          <a:avLst>
            <a:gd name="adj1" fmla="val 2400000"/>
            <a:gd name="adj2" fmla="val 84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0DC47A-1D33-430D-AB75-D1A29F23D114}">
      <dsp:nvSpPr>
        <dsp:cNvPr id="0" name=""/>
        <dsp:cNvSpPr/>
      </dsp:nvSpPr>
      <dsp:spPr>
        <a:xfrm>
          <a:off x="2226702" y="2351675"/>
          <a:ext cx="1058276" cy="33864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tr-TR" sz="1000" kern="1200" dirty="0" smtClean="0"/>
            <a:t>Pozitif Statü Hakları</a:t>
          </a:r>
          <a:endParaRPr lang="tr-TR" sz="1000" kern="1200" dirty="0"/>
        </a:p>
      </dsp:txBody>
      <dsp:txXfrm>
        <a:off x="2226702" y="2351675"/>
        <a:ext cx="1058276" cy="338648"/>
      </dsp:txXfrm>
    </dsp:sp>
    <dsp:sp modelId="{31831C85-1691-43E9-8989-85BC5F0B7E06}">
      <dsp:nvSpPr>
        <dsp:cNvPr id="0" name=""/>
        <dsp:cNvSpPr/>
      </dsp:nvSpPr>
      <dsp:spPr>
        <a:xfrm>
          <a:off x="2491271" y="3007806"/>
          <a:ext cx="529138" cy="529138"/>
        </a:xfrm>
        <a:prstGeom prst="arc">
          <a:avLst>
            <a:gd name="adj1" fmla="val 13200000"/>
            <a:gd name="adj2" fmla="val 192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12D88A3-144D-4407-A8B1-83A6F2E639CC}">
      <dsp:nvSpPr>
        <dsp:cNvPr id="0" name=""/>
        <dsp:cNvSpPr/>
      </dsp:nvSpPr>
      <dsp:spPr>
        <a:xfrm>
          <a:off x="2491271" y="3007806"/>
          <a:ext cx="529138" cy="529138"/>
        </a:xfrm>
        <a:prstGeom prst="arc">
          <a:avLst>
            <a:gd name="adj1" fmla="val 2400000"/>
            <a:gd name="adj2" fmla="val 84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1A6B5F-A78C-4556-9D24-73032A2113B8}">
      <dsp:nvSpPr>
        <dsp:cNvPr id="0" name=""/>
        <dsp:cNvSpPr/>
      </dsp:nvSpPr>
      <dsp:spPr>
        <a:xfrm>
          <a:off x="2226702" y="3103051"/>
          <a:ext cx="1058276" cy="33864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tr-TR" sz="1000" kern="1200" dirty="0" smtClean="0"/>
            <a:t>Aktif Statü Hakları</a:t>
          </a:r>
          <a:endParaRPr lang="tr-TR" sz="1000" kern="1200" dirty="0"/>
        </a:p>
      </dsp:txBody>
      <dsp:txXfrm>
        <a:off x="2226702" y="3103051"/>
        <a:ext cx="1058276" cy="338648"/>
      </dsp:txXfrm>
    </dsp:sp>
    <dsp:sp modelId="{7528F66C-382B-4509-88B4-9B71BE892FDB}">
      <dsp:nvSpPr>
        <dsp:cNvPr id="0" name=""/>
        <dsp:cNvSpPr/>
      </dsp:nvSpPr>
      <dsp:spPr>
        <a:xfrm>
          <a:off x="5692558" y="753677"/>
          <a:ext cx="529138" cy="529138"/>
        </a:xfrm>
        <a:prstGeom prst="arc">
          <a:avLst>
            <a:gd name="adj1" fmla="val 13200000"/>
            <a:gd name="adj2" fmla="val 192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7DA6256-028D-45C7-B62A-8F59AE418E0A}">
      <dsp:nvSpPr>
        <dsp:cNvPr id="0" name=""/>
        <dsp:cNvSpPr/>
      </dsp:nvSpPr>
      <dsp:spPr>
        <a:xfrm>
          <a:off x="5692558" y="753677"/>
          <a:ext cx="529138" cy="529138"/>
        </a:xfrm>
        <a:prstGeom prst="arc">
          <a:avLst>
            <a:gd name="adj1" fmla="val 2400000"/>
            <a:gd name="adj2" fmla="val 84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E10663-7354-4C48-9CC0-ED6D77715B0B}">
      <dsp:nvSpPr>
        <dsp:cNvPr id="0" name=""/>
        <dsp:cNvSpPr/>
      </dsp:nvSpPr>
      <dsp:spPr>
        <a:xfrm>
          <a:off x="5427989" y="848922"/>
          <a:ext cx="1058276" cy="33864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tr-TR" sz="1000" kern="1200" dirty="0" smtClean="0"/>
            <a:t>Özel Haklar</a:t>
          </a:r>
          <a:endParaRPr lang="tr-TR" sz="1000" kern="1200" dirty="0"/>
        </a:p>
      </dsp:txBody>
      <dsp:txXfrm>
        <a:off x="5427989" y="848922"/>
        <a:ext cx="1058276" cy="338648"/>
      </dsp:txXfrm>
    </dsp:sp>
    <dsp:sp modelId="{C05B9138-7E54-4C42-8E91-2A80A08616BE}">
      <dsp:nvSpPr>
        <dsp:cNvPr id="0" name=""/>
        <dsp:cNvSpPr/>
      </dsp:nvSpPr>
      <dsp:spPr>
        <a:xfrm>
          <a:off x="5052300" y="1505053"/>
          <a:ext cx="529138" cy="529138"/>
        </a:xfrm>
        <a:prstGeom prst="arc">
          <a:avLst>
            <a:gd name="adj1" fmla="val 13200000"/>
            <a:gd name="adj2" fmla="val 192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D1F894-1278-4591-B302-C486EB9274C6}">
      <dsp:nvSpPr>
        <dsp:cNvPr id="0" name=""/>
        <dsp:cNvSpPr/>
      </dsp:nvSpPr>
      <dsp:spPr>
        <a:xfrm>
          <a:off x="5052300" y="1505053"/>
          <a:ext cx="529138" cy="529138"/>
        </a:xfrm>
        <a:prstGeom prst="arc">
          <a:avLst>
            <a:gd name="adj1" fmla="val 2400000"/>
            <a:gd name="adj2" fmla="val 84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6846C8-03C6-4872-BB73-D2D741320C6D}">
      <dsp:nvSpPr>
        <dsp:cNvPr id="0" name=""/>
        <dsp:cNvSpPr/>
      </dsp:nvSpPr>
      <dsp:spPr>
        <a:xfrm>
          <a:off x="4787731" y="1600298"/>
          <a:ext cx="1058276" cy="33864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tr-TR" sz="1000" kern="1200" dirty="0" smtClean="0"/>
            <a:t>Mutlak Haklar</a:t>
          </a:r>
          <a:endParaRPr lang="tr-TR" sz="1000" kern="1200" dirty="0"/>
        </a:p>
      </dsp:txBody>
      <dsp:txXfrm>
        <a:off x="4787731" y="1600298"/>
        <a:ext cx="1058276" cy="338648"/>
      </dsp:txXfrm>
    </dsp:sp>
    <dsp:sp modelId="{447F1C53-0531-499C-93A1-867365D060F6}">
      <dsp:nvSpPr>
        <dsp:cNvPr id="0" name=""/>
        <dsp:cNvSpPr/>
      </dsp:nvSpPr>
      <dsp:spPr>
        <a:xfrm>
          <a:off x="4412043" y="2256430"/>
          <a:ext cx="529138" cy="529138"/>
        </a:xfrm>
        <a:prstGeom prst="arc">
          <a:avLst>
            <a:gd name="adj1" fmla="val 13200000"/>
            <a:gd name="adj2" fmla="val 192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C3B132E-7B3C-401B-BE61-8BEBE5962DD4}">
      <dsp:nvSpPr>
        <dsp:cNvPr id="0" name=""/>
        <dsp:cNvSpPr/>
      </dsp:nvSpPr>
      <dsp:spPr>
        <a:xfrm>
          <a:off x="4412043" y="2256430"/>
          <a:ext cx="529138" cy="529138"/>
        </a:xfrm>
        <a:prstGeom prst="arc">
          <a:avLst>
            <a:gd name="adj1" fmla="val 2400000"/>
            <a:gd name="adj2" fmla="val 84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E4D93B-3B65-4EB8-9B6B-C320EEDFC371}">
      <dsp:nvSpPr>
        <dsp:cNvPr id="0" name=""/>
        <dsp:cNvSpPr/>
      </dsp:nvSpPr>
      <dsp:spPr>
        <a:xfrm>
          <a:off x="4147474" y="2351675"/>
          <a:ext cx="1058276" cy="33864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tr-TR" sz="1000" kern="1200" dirty="0" smtClean="0"/>
            <a:t>Mallar Üzerinde</a:t>
          </a:r>
          <a:endParaRPr lang="tr-TR" sz="1000" kern="1200" dirty="0"/>
        </a:p>
      </dsp:txBody>
      <dsp:txXfrm>
        <a:off x="4147474" y="2351675"/>
        <a:ext cx="1058276" cy="338648"/>
      </dsp:txXfrm>
    </dsp:sp>
    <dsp:sp modelId="{D072EB4B-2500-423F-A536-E665FDD404F7}">
      <dsp:nvSpPr>
        <dsp:cNvPr id="0" name=""/>
        <dsp:cNvSpPr/>
      </dsp:nvSpPr>
      <dsp:spPr>
        <a:xfrm>
          <a:off x="3771786" y="3007806"/>
          <a:ext cx="529138" cy="529138"/>
        </a:xfrm>
        <a:prstGeom prst="arc">
          <a:avLst>
            <a:gd name="adj1" fmla="val 13200000"/>
            <a:gd name="adj2" fmla="val 192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72C8670-9CFB-412F-8265-EAA2B1E451CC}">
      <dsp:nvSpPr>
        <dsp:cNvPr id="0" name=""/>
        <dsp:cNvSpPr/>
      </dsp:nvSpPr>
      <dsp:spPr>
        <a:xfrm>
          <a:off x="3771786" y="3007806"/>
          <a:ext cx="529138" cy="529138"/>
        </a:xfrm>
        <a:prstGeom prst="arc">
          <a:avLst>
            <a:gd name="adj1" fmla="val 2400000"/>
            <a:gd name="adj2" fmla="val 84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56B460-E8F3-45F1-A002-E26232471896}">
      <dsp:nvSpPr>
        <dsp:cNvPr id="0" name=""/>
        <dsp:cNvSpPr/>
      </dsp:nvSpPr>
      <dsp:spPr>
        <a:xfrm>
          <a:off x="3507216" y="3103051"/>
          <a:ext cx="1058276" cy="33864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tr-TR" sz="1000" kern="1200" dirty="0" smtClean="0"/>
            <a:t>Maddi Mallar Üzerinde</a:t>
          </a:r>
        </a:p>
      </dsp:txBody>
      <dsp:txXfrm>
        <a:off x="3507216" y="3103051"/>
        <a:ext cx="1058276" cy="338648"/>
      </dsp:txXfrm>
    </dsp:sp>
    <dsp:sp modelId="{CB241274-3A35-471E-8102-CF177AA564EE}">
      <dsp:nvSpPr>
        <dsp:cNvPr id="0" name=""/>
        <dsp:cNvSpPr/>
      </dsp:nvSpPr>
      <dsp:spPr>
        <a:xfrm>
          <a:off x="4459665" y="3759183"/>
          <a:ext cx="529138" cy="529138"/>
        </a:xfrm>
        <a:prstGeom prst="arc">
          <a:avLst>
            <a:gd name="adj1" fmla="val 13200000"/>
            <a:gd name="adj2" fmla="val 192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0EA144-F12A-435B-9D4A-2E8ECB06D9BB}">
      <dsp:nvSpPr>
        <dsp:cNvPr id="0" name=""/>
        <dsp:cNvSpPr/>
      </dsp:nvSpPr>
      <dsp:spPr>
        <a:xfrm>
          <a:off x="4459665" y="3759183"/>
          <a:ext cx="529138" cy="529138"/>
        </a:xfrm>
        <a:prstGeom prst="arc">
          <a:avLst>
            <a:gd name="adj1" fmla="val 2400000"/>
            <a:gd name="adj2" fmla="val 84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E15F02-3E47-4634-89E4-408B500C570E}">
      <dsp:nvSpPr>
        <dsp:cNvPr id="0" name=""/>
        <dsp:cNvSpPr/>
      </dsp:nvSpPr>
      <dsp:spPr>
        <a:xfrm>
          <a:off x="4195096" y="3854428"/>
          <a:ext cx="1058276" cy="33864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tr-TR" sz="1000" kern="1200" dirty="0" smtClean="0"/>
            <a:t>Mülkiyet Hakkı </a:t>
          </a:r>
          <a:endParaRPr lang="tr-TR" sz="1000" kern="1200" dirty="0"/>
        </a:p>
      </dsp:txBody>
      <dsp:txXfrm>
        <a:off x="4195096" y="3854428"/>
        <a:ext cx="1058276" cy="338648"/>
      </dsp:txXfrm>
    </dsp:sp>
    <dsp:sp modelId="{55A5FCF6-F08B-4D06-A233-7ACB2F7E6780}">
      <dsp:nvSpPr>
        <dsp:cNvPr id="0" name=""/>
        <dsp:cNvSpPr/>
      </dsp:nvSpPr>
      <dsp:spPr>
        <a:xfrm>
          <a:off x="4459665" y="4510559"/>
          <a:ext cx="529138" cy="529138"/>
        </a:xfrm>
        <a:prstGeom prst="arc">
          <a:avLst>
            <a:gd name="adj1" fmla="val 13200000"/>
            <a:gd name="adj2" fmla="val 192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65CDA2F-ABCB-4612-A402-B280AA8FF118}">
      <dsp:nvSpPr>
        <dsp:cNvPr id="0" name=""/>
        <dsp:cNvSpPr/>
      </dsp:nvSpPr>
      <dsp:spPr>
        <a:xfrm>
          <a:off x="4459665" y="4510559"/>
          <a:ext cx="529138" cy="529138"/>
        </a:xfrm>
        <a:prstGeom prst="arc">
          <a:avLst>
            <a:gd name="adj1" fmla="val 2400000"/>
            <a:gd name="adj2" fmla="val 84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C96026-4C1F-41FF-880B-143E60A9A585}">
      <dsp:nvSpPr>
        <dsp:cNvPr id="0" name=""/>
        <dsp:cNvSpPr/>
      </dsp:nvSpPr>
      <dsp:spPr>
        <a:xfrm>
          <a:off x="4195096" y="4605804"/>
          <a:ext cx="1058276" cy="33864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tr-TR" sz="1000" kern="1200" dirty="0" smtClean="0"/>
            <a:t>Sınırlı Ayni Haklar</a:t>
          </a:r>
          <a:endParaRPr lang="tr-TR" sz="1000" kern="1200" dirty="0"/>
        </a:p>
      </dsp:txBody>
      <dsp:txXfrm>
        <a:off x="4195096" y="4605804"/>
        <a:ext cx="1058276" cy="338648"/>
      </dsp:txXfrm>
    </dsp:sp>
    <dsp:sp modelId="{D2700BE7-A2F1-4409-882F-BB67BF51954B}">
      <dsp:nvSpPr>
        <dsp:cNvPr id="0" name=""/>
        <dsp:cNvSpPr/>
      </dsp:nvSpPr>
      <dsp:spPr>
        <a:xfrm>
          <a:off x="5052300" y="3007806"/>
          <a:ext cx="529138" cy="529138"/>
        </a:xfrm>
        <a:prstGeom prst="arc">
          <a:avLst>
            <a:gd name="adj1" fmla="val 13200000"/>
            <a:gd name="adj2" fmla="val 192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3935196-CB96-4353-9BA1-DF8675A9A986}">
      <dsp:nvSpPr>
        <dsp:cNvPr id="0" name=""/>
        <dsp:cNvSpPr/>
      </dsp:nvSpPr>
      <dsp:spPr>
        <a:xfrm>
          <a:off x="5052300" y="3007806"/>
          <a:ext cx="529138" cy="529138"/>
        </a:xfrm>
        <a:prstGeom prst="arc">
          <a:avLst>
            <a:gd name="adj1" fmla="val 2400000"/>
            <a:gd name="adj2" fmla="val 84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173D890-19B5-4E80-BCA2-F3DDF00F2062}">
      <dsp:nvSpPr>
        <dsp:cNvPr id="0" name=""/>
        <dsp:cNvSpPr/>
      </dsp:nvSpPr>
      <dsp:spPr>
        <a:xfrm>
          <a:off x="4787731" y="3103051"/>
          <a:ext cx="1058276" cy="33864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tr-TR" sz="1000" kern="1200" dirty="0" smtClean="0"/>
            <a:t>Gayri maddi Mallar Üzerinde </a:t>
          </a:r>
        </a:p>
      </dsp:txBody>
      <dsp:txXfrm>
        <a:off x="4787731" y="3103051"/>
        <a:ext cx="1058276" cy="338648"/>
      </dsp:txXfrm>
    </dsp:sp>
    <dsp:sp modelId="{6B8A4F31-0B51-4D83-96D4-6E95634D1D66}">
      <dsp:nvSpPr>
        <dsp:cNvPr id="0" name=""/>
        <dsp:cNvSpPr/>
      </dsp:nvSpPr>
      <dsp:spPr>
        <a:xfrm>
          <a:off x="5692558" y="2256430"/>
          <a:ext cx="529138" cy="529138"/>
        </a:xfrm>
        <a:prstGeom prst="arc">
          <a:avLst>
            <a:gd name="adj1" fmla="val 13200000"/>
            <a:gd name="adj2" fmla="val 192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31CAC1-3C43-4DA2-8CF2-D1DAC6B087ED}">
      <dsp:nvSpPr>
        <dsp:cNvPr id="0" name=""/>
        <dsp:cNvSpPr/>
      </dsp:nvSpPr>
      <dsp:spPr>
        <a:xfrm>
          <a:off x="5692558" y="2256430"/>
          <a:ext cx="529138" cy="529138"/>
        </a:xfrm>
        <a:prstGeom prst="arc">
          <a:avLst>
            <a:gd name="adj1" fmla="val 2400000"/>
            <a:gd name="adj2" fmla="val 84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194E48-D9BD-421A-83CC-854EC4B71037}">
      <dsp:nvSpPr>
        <dsp:cNvPr id="0" name=""/>
        <dsp:cNvSpPr/>
      </dsp:nvSpPr>
      <dsp:spPr>
        <a:xfrm>
          <a:off x="5427989" y="2351675"/>
          <a:ext cx="1058276" cy="33864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tr-TR" sz="1000" kern="1200" dirty="0" smtClean="0"/>
            <a:t>Şahıslar Üzerinde</a:t>
          </a:r>
          <a:endParaRPr lang="tr-TR" sz="1000" kern="1200" dirty="0"/>
        </a:p>
      </dsp:txBody>
      <dsp:txXfrm>
        <a:off x="5427989" y="2351675"/>
        <a:ext cx="1058276" cy="338648"/>
      </dsp:txXfrm>
    </dsp:sp>
    <dsp:sp modelId="{DE63A28B-F2BB-45D2-9260-305A2EEA1906}">
      <dsp:nvSpPr>
        <dsp:cNvPr id="0" name=""/>
        <dsp:cNvSpPr/>
      </dsp:nvSpPr>
      <dsp:spPr>
        <a:xfrm>
          <a:off x="6380438" y="3007806"/>
          <a:ext cx="529138" cy="529138"/>
        </a:xfrm>
        <a:prstGeom prst="arc">
          <a:avLst>
            <a:gd name="adj1" fmla="val 13200000"/>
            <a:gd name="adj2" fmla="val 192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212AC7-6941-40B1-B332-C55C550B7658}">
      <dsp:nvSpPr>
        <dsp:cNvPr id="0" name=""/>
        <dsp:cNvSpPr/>
      </dsp:nvSpPr>
      <dsp:spPr>
        <a:xfrm>
          <a:off x="6380438" y="3007806"/>
          <a:ext cx="529138" cy="529138"/>
        </a:xfrm>
        <a:prstGeom prst="arc">
          <a:avLst>
            <a:gd name="adj1" fmla="val 2400000"/>
            <a:gd name="adj2" fmla="val 84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485FAD-1370-4639-8FBD-B155A66A732F}">
      <dsp:nvSpPr>
        <dsp:cNvPr id="0" name=""/>
        <dsp:cNvSpPr/>
      </dsp:nvSpPr>
      <dsp:spPr>
        <a:xfrm>
          <a:off x="6115869" y="3103051"/>
          <a:ext cx="1058276" cy="33864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tr-TR" sz="1000" kern="1200" dirty="0" smtClean="0"/>
            <a:t>Kendi Üzerinde</a:t>
          </a:r>
          <a:endParaRPr lang="tr-TR" sz="1000" kern="1200" dirty="0"/>
        </a:p>
      </dsp:txBody>
      <dsp:txXfrm>
        <a:off x="6115869" y="3103051"/>
        <a:ext cx="1058276" cy="338648"/>
      </dsp:txXfrm>
    </dsp:sp>
    <dsp:sp modelId="{E1521AD2-CE34-42EE-B45C-457F5724A4B7}">
      <dsp:nvSpPr>
        <dsp:cNvPr id="0" name=""/>
        <dsp:cNvSpPr/>
      </dsp:nvSpPr>
      <dsp:spPr>
        <a:xfrm>
          <a:off x="6380438" y="3759183"/>
          <a:ext cx="529138" cy="529138"/>
        </a:xfrm>
        <a:prstGeom prst="arc">
          <a:avLst>
            <a:gd name="adj1" fmla="val 13200000"/>
            <a:gd name="adj2" fmla="val 192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AE13E8-9BF0-4F11-A203-95F84EC084A1}">
      <dsp:nvSpPr>
        <dsp:cNvPr id="0" name=""/>
        <dsp:cNvSpPr/>
      </dsp:nvSpPr>
      <dsp:spPr>
        <a:xfrm>
          <a:off x="6380438" y="3759183"/>
          <a:ext cx="529138" cy="529138"/>
        </a:xfrm>
        <a:prstGeom prst="arc">
          <a:avLst>
            <a:gd name="adj1" fmla="val 2400000"/>
            <a:gd name="adj2" fmla="val 84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A72F31-F363-4A62-AD06-C4D4EDC5DA2A}">
      <dsp:nvSpPr>
        <dsp:cNvPr id="0" name=""/>
        <dsp:cNvSpPr/>
      </dsp:nvSpPr>
      <dsp:spPr>
        <a:xfrm>
          <a:off x="6115869" y="3854428"/>
          <a:ext cx="1058276" cy="33864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tr-TR" sz="1000" kern="1200" dirty="0" smtClean="0"/>
            <a:t>Başkası Üzerinde </a:t>
          </a:r>
          <a:endParaRPr lang="tr-TR" sz="1000" kern="1200" dirty="0"/>
        </a:p>
      </dsp:txBody>
      <dsp:txXfrm>
        <a:off x="6115869" y="3854428"/>
        <a:ext cx="1058276" cy="338648"/>
      </dsp:txXfrm>
    </dsp:sp>
    <dsp:sp modelId="{59CF3044-DDF1-406F-A747-BE1A698AC4C0}">
      <dsp:nvSpPr>
        <dsp:cNvPr id="0" name=""/>
        <dsp:cNvSpPr/>
      </dsp:nvSpPr>
      <dsp:spPr>
        <a:xfrm>
          <a:off x="6332815" y="1505053"/>
          <a:ext cx="529138" cy="529138"/>
        </a:xfrm>
        <a:prstGeom prst="arc">
          <a:avLst>
            <a:gd name="adj1" fmla="val 13200000"/>
            <a:gd name="adj2" fmla="val 192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727753-CAD9-4B08-8477-D86E1DB6213C}">
      <dsp:nvSpPr>
        <dsp:cNvPr id="0" name=""/>
        <dsp:cNvSpPr/>
      </dsp:nvSpPr>
      <dsp:spPr>
        <a:xfrm>
          <a:off x="6332815" y="1505053"/>
          <a:ext cx="529138" cy="529138"/>
        </a:xfrm>
        <a:prstGeom prst="arc">
          <a:avLst>
            <a:gd name="adj1" fmla="val 2400000"/>
            <a:gd name="adj2" fmla="val 840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736402-86FB-491C-B5F1-48F6332B3EE8}">
      <dsp:nvSpPr>
        <dsp:cNvPr id="0" name=""/>
        <dsp:cNvSpPr/>
      </dsp:nvSpPr>
      <dsp:spPr>
        <a:xfrm>
          <a:off x="6068246" y="1600298"/>
          <a:ext cx="1058276" cy="338648"/>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tr-TR" sz="1000" kern="1200" dirty="0" err="1" smtClean="0"/>
            <a:t>Nisbi</a:t>
          </a:r>
          <a:r>
            <a:rPr lang="tr-TR" sz="1000" kern="1200" dirty="0" smtClean="0"/>
            <a:t> Haklar</a:t>
          </a:r>
          <a:endParaRPr lang="tr-TR" sz="1000" kern="1200" dirty="0"/>
        </a:p>
      </dsp:txBody>
      <dsp:txXfrm>
        <a:off x="6068246" y="1600298"/>
        <a:ext cx="1058276" cy="33864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İkizkenar Üçgen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Başlık 7"/>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1371600" y="6012656"/>
            <a:ext cx="5791200" cy="365125"/>
          </a:xfrm>
        </p:spPr>
        <p:txBody>
          <a:bodyPr tIns="0" bIns="0" anchor="t"/>
          <a:lstStyle>
            <a:lvl1pPr algn="r">
              <a:defRPr sz="1000"/>
            </a:lvl1pPr>
          </a:lstStyle>
          <a:p>
            <a:fld id="{D84532A4-6089-443A-8003-22AE03C54B6F}" type="datetimeFigureOut">
              <a:rPr lang="tr-TR" smtClean="0"/>
              <a:t>17.12.2019</a:t>
            </a:fld>
            <a:endParaRPr lang="tr-TR" dirty="0"/>
          </a:p>
        </p:txBody>
      </p:sp>
      <p:sp>
        <p:nvSpPr>
          <p:cNvPr id="17" name="Altbilgi Yer Tutucusu 16"/>
          <p:cNvSpPr>
            <a:spLocks noGrp="1"/>
          </p:cNvSpPr>
          <p:nvPr>
            <p:ph type="ftr" sz="quarter" idx="11"/>
          </p:nvPr>
        </p:nvSpPr>
        <p:spPr>
          <a:xfrm>
            <a:off x="1371600" y="5650704"/>
            <a:ext cx="5791200" cy="365125"/>
          </a:xfrm>
        </p:spPr>
        <p:txBody>
          <a:bodyPr tIns="0" bIns="0" anchor="b"/>
          <a:lstStyle>
            <a:lvl1pPr algn="r">
              <a:defRPr sz="1100"/>
            </a:lvl1pPr>
          </a:lstStyle>
          <a:p>
            <a:endParaRPr lang="tr-TR" dirty="0"/>
          </a:p>
        </p:txBody>
      </p:sp>
      <p:sp>
        <p:nvSpPr>
          <p:cNvPr id="29" name="Slayt Numarası Yer Tutucusu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DBB12302-CEDB-4D3A-9A4B-5061BD6DCEF6}" type="slidenum">
              <a:rPr lang="tr-TR" smtClean="0"/>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D84532A4-6089-443A-8003-22AE03C54B6F}" type="datetimeFigureOut">
              <a:rPr lang="tr-TR" smtClean="0"/>
              <a:t>17.12.2019</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DBB12302-CEDB-4D3A-9A4B-5061BD6DCEF6}"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D84532A4-6089-443A-8003-22AE03C54B6F}" type="datetimeFigureOut">
              <a:rPr lang="tr-TR" smtClean="0"/>
              <a:t>17.12.2019</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DBB12302-CEDB-4D3A-9A4B-5061BD6DCEF6}"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İçerik Yer Tutucusu 2"/>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a:xfrm>
            <a:off x="4791456" y="6480048"/>
            <a:ext cx="2133600" cy="301752"/>
          </a:xfrm>
        </p:spPr>
        <p:txBody>
          <a:bodyPr/>
          <a:lstStyle/>
          <a:p>
            <a:fld id="{D84532A4-6089-443A-8003-22AE03C54B6F}" type="datetimeFigureOut">
              <a:rPr lang="tr-TR" smtClean="0"/>
              <a:t>17.12.2019</a:t>
            </a:fld>
            <a:endParaRPr lang="tr-TR" dirty="0"/>
          </a:p>
        </p:txBody>
      </p:sp>
      <p:sp>
        <p:nvSpPr>
          <p:cNvPr id="5" name="Altbilgi Yer Tutucusu 4"/>
          <p:cNvSpPr>
            <a:spLocks noGrp="1"/>
          </p:cNvSpPr>
          <p:nvPr>
            <p:ph type="ftr" sz="quarter" idx="11"/>
          </p:nvPr>
        </p:nvSpPr>
        <p:spPr>
          <a:xfrm>
            <a:off x="457200" y="6480969"/>
            <a:ext cx="4260056" cy="300831"/>
          </a:xfrm>
        </p:spPr>
        <p:txBody>
          <a:bodyPr/>
          <a:lstStyle/>
          <a:p>
            <a:endParaRPr lang="tr-TR" dirty="0"/>
          </a:p>
        </p:txBody>
      </p:sp>
      <p:sp>
        <p:nvSpPr>
          <p:cNvPr id="6" name="Slayt Numarası Yer Tutucusu 5"/>
          <p:cNvSpPr>
            <a:spLocks noGrp="1"/>
          </p:cNvSpPr>
          <p:nvPr>
            <p:ph type="sldNum" sz="quarter" idx="12"/>
          </p:nvPr>
        </p:nvSpPr>
        <p:spPr/>
        <p:txBody>
          <a:bodyPr/>
          <a:lstStyle/>
          <a:p>
            <a:fld id="{DBB12302-CEDB-4D3A-9A4B-5061BD6DCEF6}"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9" name="Dik Üçgen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İkizkenar Üçgen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Veri Yer Tutucusu 3"/>
          <p:cNvSpPr>
            <a:spLocks noGrp="1"/>
          </p:cNvSpPr>
          <p:nvPr>
            <p:ph type="dt" sz="half" idx="10"/>
          </p:nvPr>
        </p:nvSpPr>
        <p:spPr>
          <a:xfrm>
            <a:off x="6955632" y="6477000"/>
            <a:ext cx="2133600" cy="304800"/>
          </a:xfrm>
        </p:spPr>
        <p:txBody>
          <a:bodyPr/>
          <a:lstStyle/>
          <a:p>
            <a:fld id="{D84532A4-6089-443A-8003-22AE03C54B6F}" type="datetimeFigureOut">
              <a:rPr lang="tr-TR" smtClean="0"/>
              <a:t>17.12.2019</a:t>
            </a:fld>
            <a:endParaRPr lang="tr-TR" dirty="0"/>
          </a:p>
        </p:txBody>
      </p:sp>
      <p:sp>
        <p:nvSpPr>
          <p:cNvPr id="5" name="Altbilgi Yer Tutucusu 4"/>
          <p:cNvSpPr>
            <a:spLocks noGrp="1"/>
          </p:cNvSpPr>
          <p:nvPr>
            <p:ph type="ftr" sz="quarter" idx="11"/>
          </p:nvPr>
        </p:nvSpPr>
        <p:spPr>
          <a:xfrm>
            <a:off x="2619376" y="6480969"/>
            <a:ext cx="4260056" cy="300831"/>
          </a:xfrm>
        </p:spPr>
        <p:txBody>
          <a:bodyPr/>
          <a:lstStyle/>
          <a:p>
            <a:endParaRPr lang="tr-TR" dirty="0"/>
          </a:p>
        </p:txBody>
      </p:sp>
      <p:sp>
        <p:nvSpPr>
          <p:cNvPr id="6" name="Slayt Numarası Yer Tutucusu 5"/>
          <p:cNvSpPr>
            <a:spLocks noGrp="1"/>
          </p:cNvSpPr>
          <p:nvPr>
            <p:ph type="sldNum" sz="quarter" idx="12"/>
          </p:nvPr>
        </p:nvSpPr>
        <p:spPr>
          <a:xfrm>
            <a:off x="8451056" y="809624"/>
            <a:ext cx="502920" cy="300831"/>
          </a:xfrm>
        </p:spPr>
        <p:txBody>
          <a:bodyPr/>
          <a:lstStyle/>
          <a:p>
            <a:fld id="{DBB12302-CEDB-4D3A-9A4B-5061BD6DCEF6}" type="slidenum">
              <a:rPr lang="tr-TR" smtClean="0"/>
              <a:t>‹#›</a:t>
            </a:fld>
            <a:endParaRPr lang="tr-TR" dirty="0"/>
          </a:p>
        </p:txBody>
      </p:sp>
      <p:cxnSp>
        <p:nvCxnSpPr>
          <p:cNvPr id="11" name="Düz Bağlayıcı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Düz Bağlayıcı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Başlık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4791456" y="6480969"/>
            <a:ext cx="2133600" cy="301752"/>
          </a:xfrm>
        </p:spPr>
        <p:txBody>
          <a:bodyPr/>
          <a:lstStyle/>
          <a:p>
            <a:fld id="{D84532A4-6089-443A-8003-22AE03C54B6F}" type="datetimeFigureOut">
              <a:rPr lang="tr-TR" smtClean="0"/>
              <a:t>17.12.2019</a:t>
            </a:fld>
            <a:endParaRPr lang="tr-TR" dirty="0"/>
          </a:p>
        </p:txBody>
      </p:sp>
      <p:sp>
        <p:nvSpPr>
          <p:cNvPr id="6" name="Altbilgi Yer Tutucusu 5"/>
          <p:cNvSpPr>
            <a:spLocks noGrp="1"/>
          </p:cNvSpPr>
          <p:nvPr>
            <p:ph type="ftr" sz="quarter" idx="11"/>
          </p:nvPr>
        </p:nvSpPr>
        <p:spPr>
          <a:xfrm>
            <a:off x="457200" y="6480969"/>
            <a:ext cx="4260056" cy="301752"/>
          </a:xfrm>
        </p:spPr>
        <p:txBody>
          <a:bodyPr/>
          <a:lstStyle/>
          <a:p>
            <a:endParaRPr lang="tr-TR" dirty="0"/>
          </a:p>
        </p:txBody>
      </p:sp>
      <p:sp>
        <p:nvSpPr>
          <p:cNvPr id="7" name="Slayt Numarası Yer Tutucusu 6"/>
          <p:cNvSpPr>
            <a:spLocks noGrp="1"/>
          </p:cNvSpPr>
          <p:nvPr>
            <p:ph type="sldNum" sz="quarter" idx="12"/>
          </p:nvPr>
        </p:nvSpPr>
        <p:spPr>
          <a:xfrm>
            <a:off x="7589520" y="6480969"/>
            <a:ext cx="502920" cy="301752"/>
          </a:xfrm>
        </p:spPr>
        <p:txBody>
          <a:bodyPr/>
          <a:lstStyle/>
          <a:p>
            <a:fld id="{DBB12302-CEDB-4D3A-9A4B-5061BD6DCEF6}"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a:xfrm>
            <a:off x="4791456" y="6480969"/>
            <a:ext cx="2130552" cy="301752"/>
          </a:xfrm>
        </p:spPr>
        <p:txBody>
          <a:bodyPr/>
          <a:lstStyle/>
          <a:p>
            <a:fld id="{D84532A4-6089-443A-8003-22AE03C54B6F}" type="datetimeFigureOut">
              <a:rPr lang="tr-TR" smtClean="0"/>
              <a:t>17.12.2019</a:t>
            </a:fld>
            <a:endParaRPr lang="tr-TR" dirty="0"/>
          </a:p>
        </p:txBody>
      </p:sp>
      <p:sp>
        <p:nvSpPr>
          <p:cNvPr id="8" name="Altbilgi Yer Tutucusu 7"/>
          <p:cNvSpPr>
            <a:spLocks noGrp="1"/>
          </p:cNvSpPr>
          <p:nvPr>
            <p:ph type="ftr" sz="quarter" idx="11"/>
          </p:nvPr>
        </p:nvSpPr>
        <p:spPr>
          <a:xfrm>
            <a:off x="457200" y="6480969"/>
            <a:ext cx="4261104" cy="301752"/>
          </a:xfrm>
        </p:spPr>
        <p:txBody>
          <a:bodyPr/>
          <a:lstStyle/>
          <a:p>
            <a:endParaRPr lang="tr-TR" dirty="0"/>
          </a:p>
        </p:txBody>
      </p:sp>
      <p:sp>
        <p:nvSpPr>
          <p:cNvPr id="9" name="Slayt Numarası Yer Tutucusu 8"/>
          <p:cNvSpPr>
            <a:spLocks noGrp="1"/>
          </p:cNvSpPr>
          <p:nvPr>
            <p:ph type="sldNum" sz="quarter" idx="12"/>
          </p:nvPr>
        </p:nvSpPr>
        <p:spPr>
          <a:xfrm>
            <a:off x="7589520" y="6483096"/>
            <a:ext cx="502920" cy="301752"/>
          </a:xfrm>
        </p:spPr>
        <p:txBody>
          <a:bodyPr/>
          <a:lstStyle>
            <a:lvl1pPr algn="ctr">
              <a:defRPr/>
            </a:lvl1pPr>
          </a:lstStyle>
          <a:p>
            <a:fld id="{DBB12302-CEDB-4D3A-9A4B-5061BD6DCEF6}"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D84532A4-6089-443A-8003-22AE03C54B6F}" type="datetimeFigureOut">
              <a:rPr lang="tr-TR" smtClean="0"/>
              <a:t>17.12.2019</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DBB12302-CEDB-4D3A-9A4B-5061BD6DCEF6}"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4791456" y="6480969"/>
            <a:ext cx="2133600" cy="301752"/>
          </a:xfrm>
        </p:spPr>
        <p:txBody>
          <a:bodyPr/>
          <a:lstStyle/>
          <a:p>
            <a:fld id="{D84532A4-6089-443A-8003-22AE03C54B6F}" type="datetimeFigureOut">
              <a:rPr lang="tr-TR" smtClean="0"/>
              <a:t>17.12.2019</a:t>
            </a:fld>
            <a:endParaRPr lang="tr-TR" dirty="0"/>
          </a:p>
        </p:txBody>
      </p:sp>
      <p:sp>
        <p:nvSpPr>
          <p:cNvPr id="3" name="Altbilgi Yer Tutucusu 2"/>
          <p:cNvSpPr>
            <a:spLocks noGrp="1"/>
          </p:cNvSpPr>
          <p:nvPr>
            <p:ph type="ftr" sz="quarter" idx="11"/>
          </p:nvPr>
        </p:nvSpPr>
        <p:spPr>
          <a:xfrm>
            <a:off x="457200" y="6481890"/>
            <a:ext cx="4260056" cy="300831"/>
          </a:xfrm>
        </p:spPr>
        <p:txBody>
          <a:bodyPr/>
          <a:lstStyle/>
          <a:p>
            <a:endParaRPr lang="tr-TR" dirty="0"/>
          </a:p>
        </p:txBody>
      </p:sp>
      <p:sp>
        <p:nvSpPr>
          <p:cNvPr id="4" name="Slayt Numarası Yer Tutucusu 3"/>
          <p:cNvSpPr>
            <a:spLocks noGrp="1"/>
          </p:cNvSpPr>
          <p:nvPr>
            <p:ph type="sldNum" sz="quarter" idx="12"/>
          </p:nvPr>
        </p:nvSpPr>
        <p:spPr>
          <a:xfrm>
            <a:off x="7589520" y="6480969"/>
            <a:ext cx="502920" cy="301752"/>
          </a:xfrm>
        </p:spPr>
        <p:txBody>
          <a:bodyPr/>
          <a:lstStyle/>
          <a:p>
            <a:fld id="{DBB12302-CEDB-4D3A-9A4B-5061BD6DCEF6}"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6278976" y="6556248"/>
            <a:ext cx="2133600" cy="301752"/>
          </a:xfrm>
        </p:spPr>
        <p:txBody>
          <a:bodyPr/>
          <a:lstStyle>
            <a:lvl1pPr>
              <a:defRPr sz="900"/>
            </a:lvl1pPr>
          </a:lstStyle>
          <a:p>
            <a:fld id="{D84532A4-6089-443A-8003-22AE03C54B6F}" type="datetimeFigureOut">
              <a:rPr lang="tr-TR" smtClean="0"/>
              <a:t>17.12.2019</a:t>
            </a:fld>
            <a:endParaRPr lang="tr-TR" dirty="0"/>
          </a:p>
        </p:txBody>
      </p:sp>
      <p:sp>
        <p:nvSpPr>
          <p:cNvPr id="6" name="Altbilgi Yer Tutucusu 5"/>
          <p:cNvSpPr>
            <a:spLocks noGrp="1"/>
          </p:cNvSpPr>
          <p:nvPr>
            <p:ph type="ftr" sz="quarter" idx="11"/>
          </p:nvPr>
        </p:nvSpPr>
        <p:spPr>
          <a:xfrm>
            <a:off x="1135856" y="6556248"/>
            <a:ext cx="5143120" cy="301752"/>
          </a:xfrm>
        </p:spPr>
        <p:txBody>
          <a:bodyPr/>
          <a:lstStyle>
            <a:lvl1pPr>
              <a:defRPr sz="900"/>
            </a:lvl1pPr>
          </a:lstStyle>
          <a:p>
            <a:endParaRPr lang="tr-TR" dirty="0"/>
          </a:p>
        </p:txBody>
      </p:sp>
      <p:sp>
        <p:nvSpPr>
          <p:cNvPr id="7" name="Slayt Numarası Yer Tutucusu 6"/>
          <p:cNvSpPr>
            <a:spLocks noGrp="1"/>
          </p:cNvSpPr>
          <p:nvPr>
            <p:ph type="sldNum" sz="quarter" idx="12"/>
          </p:nvPr>
        </p:nvSpPr>
        <p:spPr>
          <a:xfrm>
            <a:off x="8410576" y="6556248"/>
            <a:ext cx="502920" cy="301752"/>
          </a:xfrm>
        </p:spPr>
        <p:txBody>
          <a:bodyPr/>
          <a:lstStyle>
            <a:lvl1pPr>
              <a:defRPr sz="900"/>
            </a:lvl1pPr>
          </a:lstStyle>
          <a:p>
            <a:fld id="{DBB12302-CEDB-4D3A-9A4B-5061BD6DCEF6}"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dirty="0" smtClean="0"/>
              <a:t>Resim eklemek için simgeyi tıklatın</a:t>
            </a:r>
            <a:endParaRPr kumimoji="0" lang="en-US" dirty="0"/>
          </a:p>
        </p:txBody>
      </p:sp>
      <p:sp>
        <p:nvSpPr>
          <p:cNvPr id="4" name="Metin Yer Tutucusu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a:xfrm>
            <a:off x="6108192" y="6556248"/>
            <a:ext cx="2103120" cy="301752"/>
          </a:xfrm>
        </p:spPr>
        <p:txBody>
          <a:bodyPr/>
          <a:lstStyle>
            <a:lvl1pPr>
              <a:defRPr sz="900"/>
            </a:lvl1pPr>
          </a:lstStyle>
          <a:p>
            <a:fld id="{D84532A4-6089-443A-8003-22AE03C54B6F}" type="datetimeFigureOut">
              <a:rPr lang="tr-TR" smtClean="0"/>
              <a:t>17.12.2019</a:t>
            </a:fld>
            <a:endParaRPr lang="tr-TR" dirty="0"/>
          </a:p>
        </p:txBody>
      </p:sp>
      <p:sp>
        <p:nvSpPr>
          <p:cNvPr id="6" name="Altbilgi Yer Tutucusu 5"/>
          <p:cNvSpPr>
            <a:spLocks noGrp="1"/>
          </p:cNvSpPr>
          <p:nvPr>
            <p:ph type="ftr" sz="quarter" idx="11"/>
          </p:nvPr>
        </p:nvSpPr>
        <p:spPr>
          <a:xfrm>
            <a:off x="1170432" y="6557169"/>
            <a:ext cx="4948072" cy="301752"/>
          </a:xfrm>
        </p:spPr>
        <p:txBody>
          <a:bodyPr/>
          <a:lstStyle>
            <a:lvl1pPr>
              <a:defRPr sz="900"/>
            </a:lvl1pPr>
          </a:lstStyle>
          <a:p>
            <a:endParaRPr lang="tr-TR" dirty="0"/>
          </a:p>
        </p:txBody>
      </p:sp>
      <p:sp>
        <p:nvSpPr>
          <p:cNvPr id="7" name="Slayt Numarası Yer Tutucusu 6"/>
          <p:cNvSpPr>
            <a:spLocks noGrp="1"/>
          </p:cNvSpPr>
          <p:nvPr>
            <p:ph type="sldNum" sz="quarter" idx="12"/>
          </p:nvPr>
        </p:nvSpPr>
        <p:spPr>
          <a:xfrm>
            <a:off x="8217192" y="6556248"/>
            <a:ext cx="365760" cy="301752"/>
          </a:xfrm>
        </p:spPr>
        <p:txBody>
          <a:bodyPr/>
          <a:lstStyle>
            <a:lvl1pPr algn="ctr">
              <a:defRPr sz="900"/>
            </a:lvl1pPr>
          </a:lstStyle>
          <a:p>
            <a:fld id="{DBB12302-CEDB-4D3A-9A4B-5061BD6DCEF6}" type="slidenum">
              <a:rPr lang="tr-TR" smtClean="0"/>
              <a:t>‹#›</a:t>
            </a:fld>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Dik Üçgen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Düz Bağlayıcı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Düz Bağlayıcı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Başlık Yer Tutucusu 21"/>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D84532A4-6089-443A-8003-22AE03C54B6F}" type="datetimeFigureOut">
              <a:rPr lang="tr-TR" smtClean="0"/>
              <a:t>17.12.2019</a:t>
            </a:fld>
            <a:endParaRPr lang="tr-TR" dirty="0"/>
          </a:p>
        </p:txBody>
      </p:sp>
      <p:sp>
        <p:nvSpPr>
          <p:cNvPr id="3" name="Altbilgi Yer Tutucusu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dirty="0"/>
          </a:p>
        </p:txBody>
      </p:sp>
      <p:sp>
        <p:nvSpPr>
          <p:cNvPr id="23" name="Slayt Numarası Yer Tutucusu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DBB12302-CEDB-4D3A-9A4B-5061BD6DCEF6}" type="slidenum">
              <a:rPr lang="tr-TR" smtClean="0"/>
              <a:t>‹#›</a:t>
            </a:fld>
            <a:endParaRPr lang="tr-TR"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HUKUKA GİRİŞ</a:t>
            </a:r>
            <a:endParaRPr lang="tr-TR" dirty="0"/>
          </a:p>
        </p:txBody>
      </p:sp>
      <p:sp>
        <p:nvSpPr>
          <p:cNvPr id="3" name="Alt Başlık 2"/>
          <p:cNvSpPr>
            <a:spLocks noGrp="1"/>
          </p:cNvSpPr>
          <p:nvPr>
            <p:ph type="subTitle" idx="1"/>
          </p:nvPr>
        </p:nvSpPr>
        <p:spPr/>
        <p:txBody>
          <a:bodyPr/>
          <a:lstStyle/>
          <a:p>
            <a:r>
              <a:rPr lang="tr-TR" dirty="0" smtClean="0"/>
              <a:t>10. HAFTA</a:t>
            </a:r>
            <a:endParaRPr lang="tr-TR" dirty="0"/>
          </a:p>
        </p:txBody>
      </p:sp>
    </p:spTree>
    <p:extLst>
      <p:ext uri="{BB962C8B-B14F-4D97-AF65-F5344CB8AC3E}">
        <p14:creationId xmlns:p14="http://schemas.microsoft.com/office/powerpoint/2010/main" val="4212092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471595415"/>
              </p:ext>
            </p:extLst>
          </p:nvPr>
        </p:nvGraphicFramePr>
        <p:xfrm>
          <a:off x="457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52935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Hak kavramı ve türleri</a:t>
            </a:r>
            <a:endParaRPr lang="tr-TR" dirty="0"/>
          </a:p>
        </p:txBody>
      </p:sp>
      <p:sp>
        <p:nvSpPr>
          <p:cNvPr id="3" name="İçerik Yer Tutucusu 2"/>
          <p:cNvSpPr>
            <a:spLocks noGrp="1"/>
          </p:cNvSpPr>
          <p:nvPr>
            <p:ph idx="1"/>
          </p:nvPr>
        </p:nvSpPr>
        <p:spPr/>
        <p:txBody>
          <a:bodyPr/>
          <a:lstStyle/>
          <a:p>
            <a:r>
              <a:rPr lang="tr-TR" u="sng" dirty="0" smtClean="0"/>
              <a:t>Hakkın tanımı: </a:t>
            </a:r>
            <a:r>
              <a:rPr lang="tr-TR" dirty="0" smtClean="0"/>
              <a:t>Hukuk kurallarının kişilere sağlamış olduğu menfaatlerden yararlanma yetkisidir. </a:t>
            </a:r>
          </a:p>
          <a:p>
            <a:r>
              <a:rPr lang="tr-TR" u="sng" dirty="0" smtClean="0"/>
              <a:t>Hak, </a:t>
            </a:r>
            <a:r>
              <a:rPr lang="tr-TR" dirty="0" smtClean="0"/>
              <a:t>hukukun kabul ettiği ve koruduğu, teminat altına aldığı kişisel veya toplumsal menfaattir.</a:t>
            </a:r>
          </a:p>
          <a:p>
            <a:r>
              <a:rPr lang="tr-TR" u="sng" dirty="0" smtClean="0"/>
              <a:t>Hak , </a:t>
            </a:r>
            <a:r>
              <a:rPr lang="tr-TR" dirty="0" smtClean="0"/>
              <a:t>kişiye bu menfaatten yararlanmayı temin konusunda bir talep yetkisi verir. </a:t>
            </a:r>
            <a:endParaRPr lang="tr-TR" u="sng" dirty="0"/>
          </a:p>
        </p:txBody>
      </p:sp>
    </p:spTree>
    <p:extLst>
      <p:ext uri="{BB962C8B-B14F-4D97-AF65-F5344CB8AC3E}">
        <p14:creationId xmlns:p14="http://schemas.microsoft.com/office/powerpoint/2010/main" val="118344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HAK ÇEŞİTLERİ</a:t>
            </a:r>
            <a:endParaRPr lang="tr-TR" dirty="0"/>
          </a:p>
        </p:txBody>
      </p:sp>
      <p:sp>
        <p:nvSpPr>
          <p:cNvPr id="3" name="İçerik Yer Tutucusu 2"/>
          <p:cNvSpPr>
            <a:spLocks noGrp="1"/>
          </p:cNvSpPr>
          <p:nvPr>
            <p:ph idx="1"/>
          </p:nvPr>
        </p:nvSpPr>
        <p:spPr/>
        <p:txBody>
          <a:bodyPr/>
          <a:lstStyle/>
          <a:p>
            <a:r>
              <a:rPr lang="tr-TR" dirty="0" smtClean="0"/>
              <a:t>Kamu Hakları; kamu hukukundan doğan haklardır. Vatandaşın devletten isteyeceği haklardır.</a:t>
            </a:r>
          </a:p>
          <a:p>
            <a:r>
              <a:rPr lang="tr-TR" dirty="0" smtClean="0"/>
              <a:t>Özel Haklar, kişiler ile kişiler arasındaki ilişkilerden doğan haklardır.</a:t>
            </a:r>
            <a:endParaRPr lang="tr-TR" dirty="0"/>
          </a:p>
        </p:txBody>
      </p:sp>
    </p:spTree>
    <p:extLst>
      <p:ext uri="{BB962C8B-B14F-4D97-AF65-F5344CB8AC3E}">
        <p14:creationId xmlns:p14="http://schemas.microsoft.com/office/powerpoint/2010/main" val="13302606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165296886"/>
              </p:ext>
            </p:extLst>
          </p:nvPr>
        </p:nvGraphicFramePr>
        <p:xfrm>
          <a:off x="179512" y="1412776"/>
          <a:ext cx="8712968" cy="50419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50153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Kamu Hakları ve Çeşitleri</a:t>
            </a:r>
            <a:endParaRPr lang="tr-TR" dirty="0"/>
          </a:p>
        </p:txBody>
      </p:sp>
      <p:sp>
        <p:nvSpPr>
          <p:cNvPr id="3" name="İçerik Yer Tutucusu 2"/>
          <p:cNvSpPr>
            <a:spLocks noGrp="1"/>
          </p:cNvSpPr>
          <p:nvPr>
            <p:ph idx="1"/>
          </p:nvPr>
        </p:nvSpPr>
        <p:spPr/>
        <p:txBody>
          <a:bodyPr/>
          <a:lstStyle/>
          <a:p>
            <a:r>
              <a:rPr lang="tr-TR" dirty="0" smtClean="0"/>
              <a:t>Kamu hukukundan doğan kişilerin devlete karşı sahip olduğu haklardır.</a:t>
            </a:r>
          </a:p>
          <a:p>
            <a:r>
              <a:rPr lang="tr-TR" dirty="0" smtClean="0"/>
              <a:t>Temel Haklar da denir</a:t>
            </a:r>
          </a:p>
          <a:p>
            <a:r>
              <a:rPr lang="tr-TR" dirty="0" smtClean="0"/>
              <a:t>Kişi hakları, sosyal ve ekonomik haklar ve siyasi haklardır.</a:t>
            </a:r>
            <a:endParaRPr lang="tr-TR" dirty="0"/>
          </a:p>
        </p:txBody>
      </p:sp>
    </p:spTree>
    <p:extLst>
      <p:ext uri="{BB962C8B-B14F-4D97-AF65-F5344CB8AC3E}">
        <p14:creationId xmlns:p14="http://schemas.microsoft.com/office/powerpoint/2010/main" val="41779070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KİŞİ HAKLARI(Negatif Statü Hakları)</a:t>
            </a:r>
            <a:endParaRPr lang="tr-TR" dirty="0"/>
          </a:p>
        </p:txBody>
      </p:sp>
      <p:sp>
        <p:nvSpPr>
          <p:cNvPr id="3" name="İçerik Yer Tutucusu 2"/>
          <p:cNvSpPr>
            <a:spLocks noGrp="1"/>
          </p:cNvSpPr>
          <p:nvPr>
            <p:ph idx="1"/>
          </p:nvPr>
        </p:nvSpPr>
        <p:spPr/>
        <p:txBody>
          <a:bodyPr/>
          <a:lstStyle/>
          <a:p>
            <a:r>
              <a:rPr lang="tr-TR" dirty="0" smtClean="0"/>
              <a:t>Kişinin dokunulmazlığı, maddi ve manevi varlığının korunması hakkı</a:t>
            </a:r>
          </a:p>
          <a:p>
            <a:r>
              <a:rPr lang="tr-TR" dirty="0" smtClean="0"/>
              <a:t>Zorla çalıştırma yasağı</a:t>
            </a:r>
          </a:p>
          <a:p>
            <a:r>
              <a:rPr lang="tr-TR" dirty="0" smtClean="0"/>
              <a:t>Kişi hürriyeti ve güvenliği</a:t>
            </a:r>
          </a:p>
          <a:p>
            <a:r>
              <a:rPr lang="tr-TR" dirty="0" smtClean="0"/>
              <a:t>Özel hayatın gizliliği</a:t>
            </a:r>
          </a:p>
          <a:p>
            <a:r>
              <a:rPr lang="tr-TR" dirty="0" smtClean="0"/>
              <a:t>Konut dokunulmazlığı</a:t>
            </a:r>
          </a:p>
          <a:p>
            <a:r>
              <a:rPr lang="tr-TR" dirty="0" smtClean="0"/>
              <a:t>Din ve vicdan hürriyeti</a:t>
            </a:r>
            <a:endParaRPr lang="tr-TR" dirty="0"/>
          </a:p>
        </p:txBody>
      </p:sp>
    </p:spTree>
    <p:extLst>
      <p:ext uri="{BB962C8B-B14F-4D97-AF65-F5344CB8AC3E}">
        <p14:creationId xmlns:p14="http://schemas.microsoft.com/office/powerpoint/2010/main" val="3358677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Sosyal ve ekonomik haklar </a:t>
            </a:r>
            <a:r>
              <a:rPr lang="tr-TR" dirty="0"/>
              <a:t> </a:t>
            </a:r>
            <a:r>
              <a:rPr lang="tr-TR" dirty="0" smtClean="0"/>
              <a:t>(Pozitif Statü Hakları)</a:t>
            </a:r>
            <a:endParaRPr lang="tr-TR" dirty="0"/>
          </a:p>
        </p:txBody>
      </p:sp>
      <p:sp>
        <p:nvSpPr>
          <p:cNvPr id="3" name="İçerik Yer Tutucusu 2"/>
          <p:cNvSpPr>
            <a:spLocks noGrp="1"/>
          </p:cNvSpPr>
          <p:nvPr>
            <p:ph idx="1"/>
          </p:nvPr>
        </p:nvSpPr>
        <p:spPr/>
        <p:txBody>
          <a:bodyPr/>
          <a:lstStyle/>
          <a:p>
            <a:r>
              <a:rPr lang="tr-TR" dirty="0" smtClean="0"/>
              <a:t>Ailenin korunması ve çocuk hakları</a:t>
            </a:r>
          </a:p>
          <a:p>
            <a:r>
              <a:rPr lang="tr-TR" dirty="0" smtClean="0"/>
              <a:t>Eğitim ve öğrenim hakkı</a:t>
            </a:r>
          </a:p>
          <a:p>
            <a:r>
              <a:rPr lang="tr-TR" dirty="0" smtClean="0"/>
              <a:t>Çalışma hakkı</a:t>
            </a:r>
          </a:p>
          <a:p>
            <a:r>
              <a:rPr lang="tr-TR" dirty="0" smtClean="0"/>
              <a:t>Gençliğin korunması</a:t>
            </a:r>
          </a:p>
          <a:p>
            <a:r>
              <a:rPr lang="tr-TR" dirty="0" smtClean="0"/>
              <a:t>Sosyal güvenlik hakkı</a:t>
            </a:r>
            <a:endParaRPr lang="tr-TR" dirty="0"/>
          </a:p>
        </p:txBody>
      </p:sp>
    </p:spTree>
    <p:extLst>
      <p:ext uri="{BB962C8B-B14F-4D97-AF65-F5344CB8AC3E}">
        <p14:creationId xmlns:p14="http://schemas.microsoft.com/office/powerpoint/2010/main" val="22703562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Siyasi Haklar (Aktif Statü Hakları)</a:t>
            </a:r>
            <a:endParaRPr lang="tr-TR" dirty="0"/>
          </a:p>
        </p:txBody>
      </p:sp>
      <p:sp>
        <p:nvSpPr>
          <p:cNvPr id="3" name="İçerik Yer Tutucusu 2"/>
          <p:cNvSpPr>
            <a:spLocks noGrp="1"/>
          </p:cNvSpPr>
          <p:nvPr>
            <p:ph idx="1"/>
          </p:nvPr>
        </p:nvSpPr>
        <p:spPr/>
        <p:txBody>
          <a:bodyPr/>
          <a:lstStyle/>
          <a:p>
            <a:r>
              <a:rPr lang="tr-TR" dirty="0" smtClean="0"/>
              <a:t>Seçme, seçilme</a:t>
            </a:r>
          </a:p>
          <a:p>
            <a:r>
              <a:rPr lang="tr-TR" dirty="0"/>
              <a:t>S</a:t>
            </a:r>
            <a:r>
              <a:rPr lang="tr-TR" dirty="0" smtClean="0"/>
              <a:t>iyasi faaliyette bulunma hakkı</a:t>
            </a:r>
          </a:p>
        </p:txBody>
      </p:sp>
    </p:spTree>
    <p:extLst>
      <p:ext uri="{BB962C8B-B14F-4D97-AF65-F5344CB8AC3E}">
        <p14:creationId xmlns:p14="http://schemas.microsoft.com/office/powerpoint/2010/main" val="2720710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dirty="0" smtClean="0"/>
              <a:t>HUKUKİ OLAYLAR, FİİLLER VE İŞLEMLER</a:t>
            </a:r>
            <a:endParaRPr lang="tr-TR" dirty="0"/>
          </a:p>
        </p:txBody>
      </p:sp>
      <p:sp>
        <p:nvSpPr>
          <p:cNvPr id="3" name="İçerik Yer Tutucusu 2"/>
          <p:cNvSpPr>
            <a:spLocks noGrp="1"/>
          </p:cNvSpPr>
          <p:nvPr>
            <p:ph idx="1"/>
          </p:nvPr>
        </p:nvSpPr>
        <p:spPr/>
        <p:txBody>
          <a:bodyPr/>
          <a:lstStyle/>
          <a:p>
            <a:r>
              <a:rPr lang="tr-TR" b="1" dirty="0" smtClean="0"/>
              <a:t>HUKUKİ OLAYLAR: </a:t>
            </a:r>
            <a:r>
              <a:rPr lang="tr-TR" dirty="0" smtClean="0"/>
              <a:t>Genel anlamda olay doğadaki tüm değişikliklerdir. Bunlar çoğunlukla hukuku ilgilendirmez. Bazı olaylar ise hukuk alanında bir etki yapar; bire hukuki sonuç doğurur. Bu sebeple de hukuki olay niteliğini kazanırlar. </a:t>
            </a:r>
          </a:p>
          <a:p>
            <a:r>
              <a:rPr lang="tr-TR" dirty="0" smtClean="0"/>
              <a:t>Hukuk</a:t>
            </a:r>
            <a:r>
              <a:rPr lang="tr-TR" b="1" dirty="0" smtClean="0"/>
              <a:t> </a:t>
            </a:r>
            <a:r>
              <a:rPr lang="tr-TR" dirty="0" smtClean="0"/>
              <a:t>düzeninin kendisine hukuki sonuç bağladığı olaylara </a:t>
            </a:r>
            <a:r>
              <a:rPr lang="tr-TR" b="1" u="sng" dirty="0" smtClean="0"/>
              <a:t>hukuki olay </a:t>
            </a:r>
            <a:r>
              <a:rPr lang="tr-TR" dirty="0" smtClean="0"/>
              <a:t>denir.</a:t>
            </a:r>
            <a:endParaRPr lang="tr-TR" b="1" dirty="0"/>
          </a:p>
        </p:txBody>
      </p:sp>
    </p:spTree>
    <p:extLst>
      <p:ext uri="{BB962C8B-B14F-4D97-AF65-F5344CB8AC3E}">
        <p14:creationId xmlns:p14="http://schemas.microsoft.com/office/powerpoint/2010/main" val="4379594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557594876"/>
              </p:ext>
            </p:extLst>
          </p:nvPr>
        </p:nvGraphicFramePr>
        <p:xfrm>
          <a:off x="-468560" y="332656"/>
          <a:ext cx="9765851" cy="63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2158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Hukuki işlemler</a:t>
            </a:r>
            <a:endParaRPr lang="tr-TR" dirty="0"/>
          </a:p>
        </p:txBody>
      </p:sp>
      <p:sp>
        <p:nvSpPr>
          <p:cNvPr id="3" name="İçerik Yer Tutucusu 2"/>
          <p:cNvSpPr>
            <a:spLocks noGrp="1"/>
          </p:cNvSpPr>
          <p:nvPr>
            <p:ph idx="1"/>
          </p:nvPr>
        </p:nvSpPr>
        <p:spPr/>
        <p:txBody>
          <a:bodyPr/>
          <a:lstStyle/>
          <a:p>
            <a:r>
              <a:rPr lang="tr-TR" dirty="0" smtClean="0"/>
              <a:t>Hukuki işlem, hukuki sonuç doğurmaya yönelmiş irade açıklaması veya açıklamalarıdır.</a:t>
            </a:r>
          </a:p>
          <a:p>
            <a:r>
              <a:rPr lang="tr-TR" dirty="0" smtClean="0"/>
              <a:t>İrade açıklamasının yönelmiş olduğu hukuki sonuç, bir hakkın veya hukuki ilişkinin kurulması, değiştirilmesi, devredilmesi veya ortadan kaldırılması şeklinde ortaya çıkar. </a:t>
            </a:r>
            <a:endParaRPr lang="tr-TR" dirty="0"/>
          </a:p>
        </p:txBody>
      </p:sp>
    </p:spTree>
    <p:extLst>
      <p:ext uri="{BB962C8B-B14F-4D97-AF65-F5344CB8AC3E}">
        <p14:creationId xmlns:p14="http://schemas.microsoft.com/office/powerpoint/2010/main" val="389162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Hukuki işlemin unsurları</a:t>
            </a:r>
            <a:endParaRPr lang="tr-TR" dirty="0"/>
          </a:p>
        </p:txBody>
      </p:sp>
      <p:sp>
        <p:nvSpPr>
          <p:cNvPr id="3" name="İçerik Yer Tutucusu 2"/>
          <p:cNvSpPr>
            <a:spLocks noGrp="1"/>
          </p:cNvSpPr>
          <p:nvPr>
            <p:ph idx="1"/>
          </p:nvPr>
        </p:nvSpPr>
        <p:spPr/>
        <p:txBody>
          <a:bodyPr>
            <a:normAutofit lnSpcReduction="10000"/>
          </a:bodyPr>
          <a:lstStyle/>
          <a:p>
            <a:r>
              <a:rPr lang="tr-TR" b="1" u="sng" dirty="0" smtClean="0"/>
              <a:t>İrade açıklaması</a:t>
            </a:r>
            <a:r>
              <a:rPr lang="tr-TR" dirty="0" smtClean="0"/>
              <a:t>: Hukuki işlem ancak bir iradenin açığa vurulmasıyla ortaya çıkar. Örneğin, bir kimse diğerine bir şey satmayı, diğeri de satın almayı düşünebilir. Bu iş düşünce safhasında kaldığı sürece hukuki bir işlemden söz edilemez. </a:t>
            </a:r>
          </a:p>
          <a:p>
            <a:r>
              <a:rPr lang="tr-TR" b="1" u="sng" dirty="0" smtClean="0"/>
              <a:t>Hukuki sonuç: </a:t>
            </a:r>
            <a:r>
              <a:rPr lang="tr-TR" dirty="0" smtClean="0"/>
              <a:t>Hukuk düzeninde değişiklik meydana gelmesi demektir. İradenin tek başına açıklanmış olması yeterli değildir. </a:t>
            </a:r>
            <a:endParaRPr lang="tr-TR" b="1" u="sng" dirty="0"/>
          </a:p>
        </p:txBody>
      </p:sp>
    </p:spTree>
    <p:extLst>
      <p:ext uri="{BB962C8B-B14F-4D97-AF65-F5344CB8AC3E}">
        <p14:creationId xmlns:p14="http://schemas.microsoft.com/office/powerpoint/2010/main" val="3877377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Hukuki İşlem Türleri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504387107"/>
              </p:ext>
            </p:extLst>
          </p:nvPr>
        </p:nvGraphicFramePr>
        <p:xfrm>
          <a:off x="457200" y="1882808"/>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14612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64008" indent="0">
              <a:buNone/>
            </a:pPr>
            <a:endParaRPr lang="tr-TR" dirty="0" smtClean="0"/>
          </a:p>
        </p:txBody>
      </p:sp>
      <p:graphicFrame>
        <p:nvGraphicFramePr>
          <p:cNvPr id="4" name="Diyagram 3"/>
          <p:cNvGraphicFramePr/>
          <p:nvPr>
            <p:extLst>
              <p:ext uri="{D42A27DB-BD31-4B8C-83A1-F6EECF244321}">
                <p14:modId xmlns:p14="http://schemas.microsoft.com/office/powerpoint/2010/main" val="372369492"/>
              </p:ext>
            </p:extLst>
          </p:nvPr>
        </p:nvGraphicFramePr>
        <p:xfrm>
          <a:off x="539552" y="1700808"/>
          <a:ext cx="8136904" cy="4424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604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ctr"/>
            <a:r>
              <a:rPr lang="tr-TR" dirty="0" smtClean="0"/>
              <a:t>İvaz: Yapılan bir işlemden elde edilen yarar karşılığında  üstlenilen borç</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776264517"/>
              </p:ext>
            </p:extLst>
          </p:nvPr>
        </p:nvGraphicFramePr>
        <p:xfrm>
          <a:off x="457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2507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646993713"/>
              </p:ext>
            </p:extLst>
          </p:nvPr>
        </p:nvGraphicFramePr>
        <p:xfrm>
          <a:off x="457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70192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Doğ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281</TotalTime>
  <Words>633</Words>
  <Application>Microsoft Office PowerPoint</Application>
  <PresentationFormat>Ekran Gösterisi (4:3)</PresentationFormat>
  <Paragraphs>103</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Canlı</vt:lpstr>
      <vt:lpstr>HUKUKA GİRİŞ</vt:lpstr>
      <vt:lpstr>HUKUKİ OLAYLAR, FİİLLER VE İŞLEMLER</vt:lpstr>
      <vt:lpstr>PowerPoint Sunusu</vt:lpstr>
      <vt:lpstr>Hukuki işlemler</vt:lpstr>
      <vt:lpstr>Hukuki işlemin unsurları</vt:lpstr>
      <vt:lpstr>Hukuki İşlem Türleri</vt:lpstr>
      <vt:lpstr>PowerPoint Sunusu</vt:lpstr>
      <vt:lpstr>İvaz: Yapılan bir işlemden elde edilen yarar karşılığında  üstlenilen borç</vt:lpstr>
      <vt:lpstr>PowerPoint Sunusu</vt:lpstr>
      <vt:lpstr>PowerPoint Sunusu</vt:lpstr>
      <vt:lpstr>Hak kavramı ve türleri</vt:lpstr>
      <vt:lpstr>HAK ÇEŞİTLERİ</vt:lpstr>
      <vt:lpstr>PowerPoint Sunusu</vt:lpstr>
      <vt:lpstr>Kamu Hakları ve Çeşitleri</vt:lpstr>
      <vt:lpstr>KİŞİ HAKLARI(Negatif Statü Hakları)</vt:lpstr>
      <vt:lpstr>Sosyal ve ekonomik haklar  (Pozitif Statü Hakları)</vt:lpstr>
      <vt:lpstr>Siyasi Haklar (Aktif Statü Hakları)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Benay KESKIN ISOGLU</dc:creator>
  <cp:lastModifiedBy>Benay KESKIN ISOGLU</cp:lastModifiedBy>
  <cp:revision>36</cp:revision>
  <dcterms:created xsi:type="dcterms:W3CDTF">2018-12-28T08:35:47Z</dcterms:created>
  <dcterms:modified xsi:type="dcterms:W3CDTF">2019-12-17T08:04:16Z</dcterms:modified>
</cp:coreProperties>
</file>