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Proverbs – Exam Questions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Based on definition and examples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Question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Proverb: “Birds of a feather flock together.”</a:t>
            </a:r>
          </a:p>
          <a:p>
            <a:endParaRPr/>
          </a:p>
          <a:p>
            <a:r>
              <a:t>a) Explain the metaphorical meaning.</a:t>
            </a:r>
          </a:p>
          <a:p>
            <a:r>
              <a:t>b) Identify two characteristics of proverbs.</a:t>
            </a:r>
          </a:p>
          <a:p>
            <a:r>
              <a:t>c) Why is it considered a fixed form?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Question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Proverb: “Don’t judge a book by its cover.”</a:t>
            </a:r>
          </a:p>
          <a:p>
            <a:endParaRPr/>
          </a:p>
          <a:p>
            <a:r>
              <a:t>a) What moral does it express?</a:t>
            </a:r>
          </a:p>
          <a:p>
            <a:r>
              <a:t>b) Explain 'little or no variation'.</a:t>
            </a:r>
          </a:p>
          <a:p>
            <a:r>
              <a:t>c) Why are proverbs passed through generations?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84</Words>
  <Application>Microsoft Office PowerPoint</Application>
  <PresentationFormat>Ekran Gösterisi 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Office Theme</vt:lpstr>
      <vt:lpstr>Proverbs – Exam Questions</vt:lpstr>
      <vt:lpstr>Question 1</vt:lpstr>
      <vt:lpstr>Question 2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Proverbs – Exam Questions</dc:title>
  <dc:creator>Betul ALTAS</dc:creator>
  <dc:description>generated using python-pptx</dc:description>
  <cp:lastModifiedBy>Betul ALTAS</cp:lastModifiedBy>
  <cp:revision>2</cp:revision>
  <dcterms:created xsi:type="dcterms:W3CDTF">2013-01-27T09:14:16Z</dcterms:created>
  <dcterms:modified xsi:type="dcterms:W3CDTF">2026-05-08T06:05:33Z</dcterms:modified>
</cp:coreProperties>
</file>