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539" r:id="rId1"/>
  </p:sldMasterIdLst>
  <p:notesMasterIdLst>
    <p:notesMasterId r:id="rId7"/>
  </p:notesMasterIdLst>
  <p:sldIdLst>
    <p:sldId id="256" r:id="rId2"/>
    <p:sldId id="269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57" autoAdjust="0"/>
  </p:normalViewPr>
  <p:slideViewPr>
    <p:cSldViewPr snapToGrid="0">
      <p:cViewPr varScale="1">
        <p:scale>
          <a:sx n="103" d="100"/>
          <a:sy n="103" d="100"/>
        </p:scale>
        <p:origin x="828" y="114"/>
      </p:cViewPr>
      <p:guideLst/>
    </p:cSldViewPr>
  </p:slideViewPr>
  <p:outlineViewPr>
    <p:cViewPr>
      <p:scale>
        <a:sx n="33" d="100"/>
        <a:sy n="33" d="100"/>
      </p:scale>
      <p:origin x="0" y="-47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70F3E6-AE59-46CD-8CAE-E5978824F07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495A0C8-C7E0-42F1-A3F7-C753B70A2B1F}">
      <dgm:prSet custT="1"/>
      <dgm:spPr/>
      <dgm:t>
        <a:bodyPr/>
        <a:lstStyle/>
        <a:p>
          <a:r>
            <a:rPr lang="en-GB" sz="2800" dirty="0">
              <a:solidFill>
                <a:sysClr val="windowText" lastClr="000000"/>
              </a:solidFill>
            </a:rPr>
            <a:t>In order to get to know you better, write me a more detailed personal letter of </a:t>
          </a:r>
          <a:r>
            <a:rPr lang="en-GB" sz="2800" b="1" i="1" dirty="0">
              <a:solidFill>
                <a:sysClr val="windowText" lastClr="000000"/>
              </a:solidFill>
            </a:rPr>
            <a:t>not less than 1 page </a:t>
          </a:r>
          <a:r>
            <a:rPr lang="en-GB" sz="2800" dirty="0">
              <a:solidFill>
                <a:sysClr val="windowText" lastClr="000000"/>
              </a:solidFill>
            </a:rPr>
            <a:t>and send it to my email address</a:t>
          </a:r>
          <a:r>
            <a:rPr lang="tr-TR" sz="2800" dirty="0">
              <a:solidFill>
                <a:sysClr val="windowText" lastClr="000000"/>
              </a:solidFill>
            </a:rPr>
            <a:t>:</a:t>
          </a:r>
          <a:r>
            <a:rPr lang="en-GB" sz="2800" dirty="0">
              <a:solidFill>
                <a:sysClr val="windowText" lastClr="000000"/>
              </a:solidFill>
            </a:rPr>
            <a:t> ftokozgoktepe@gmail.com.</a:t>
          </a:r>
          <a:endParaRPr lang="en-US" sz="2800" dirty="0">
            <a:solidFill>
              <a:sysClr val="windowText" lastClr="000000"/>
            </a:solidFill>
          </a:endParaRPr>
        </a:p>
      </dgm:t>
    </dgm:pt>
    <dgm:pt modelId="{06D31A1E-C5B8-41F7-BA48-7789B34425F9}" type="parTrans" cxnId="{1D50A501-D3D5-44DA-97A0-2963C9788CBF}">
      <dgm:prSet/>
      <dgm:spPr/>
      <dgm:t>
        <a:bodyPr/>
        <a:lstStyle/>
        <a:p>
          <a:endParaRPr lang="en-US"/>
        </a:p>
      </dgm:t>
    </dgm:pt>
    <dgm:pt modelId="{BAD9631B-6A64-4B6F-B98F-84088630F094}" type="sibTrans" cxnId="{1D50A501-D3D5-44DA-97A0-2963C9788CBF}">
      <dgm:prSet/>
      <dgm:spPr/>
      <dgm:t>
        <a:bodyPr/>
        <a:lstStyle/>
        <a:p>
          <a:endParaRPr lang="en-US"/>
        </a:p>
      </dgm:t>
    </dgm:pt>
    <dgm:pt modelId="{453A65B9-E6FA-4813-969D-20B4B3A301D4}">
      <dgm:prSet custT="1"/>
      <dgm:spPr/>
      <dgm:t>
        <a:bodyPr/>
        <a:lstStyle/>
        <a:p>
          <a:r>
            <a:rPr lang="en-GB" sz="2800" dirty="0">
              <a:solidFill>
                <a:sysClr val="windowText" lastClr="000000"/>
              </a:solidFill>
            </a:rPr>
            <a:t>Do not forget to write down the </a:t>
          </a:r>
          <a:r>
            <a:rPr lang="en-GB" sz="2800" b="1" dirty="0">
              <a:solidFill>
                <a:sysClr val="windowText" lastClr="000000"/>
              </a:solidFill>
            </a:rPr>
            <a:t>computer</a:t>
          </a:r>
          <a:r>
            <a:rPr lang="en-GB" sz="2800" dirty="0">
              <a:solidFill>
                <a:sysClr val="windowText" lastClr="000000"/>
              </a:solidFill>
            </a:rPr>
            <a:t> and </a:t>
          </a:r>
          <a:r>
            <a:rPr lang="en-GB" sz="2800" b="1" dirty="0">
              <a:solidFill>
                <a:sysClr val="windowText" lastClr="000000"/>
              </a:solidFill>
            </a:rPr>
            <a:t>internet facilities at home</a:t>
          </a:r>
          <a:r>
            <a:rPr lang="tr-TR" sz="2800" b="0" dirty="0">
              <a:solidFill>
                <a:sysClr val="windowText" lastClr="000000"/>
              </a:solidFill>
            </a:rPr>
            <a:t>.</a:t>
          </a:r>
          <a:endParaRPr lang="en-US" sz="2800" b="0" dirty="0">
            <a:solidFill>
              <a:sysClr val="windowText" lastClr="000000"/>
            </a:solidFill>
          </a:endParaRPr>
        </a:p>
      </dgm:t>
    </dgm:pt>
    <dgm:pt modelId="{12903145-F774-4199-882A-AB826648F1C9}" type="parTrans" cxnId="{B342ACCC-DF49-464B-9F58-408ED6E59215}">
      <dgm:prSet/>
      <dgm:spPr/>
      <dgm:t>
        <a:bodyPr/>
        <a:lstStyle/>
        <a:p>
          <a:endParaRPr lang="en-US"/>
        </a:p>
      </dgm:t>
    </dgm:pt>
    <dgm:pt modelId="{23D8292A-29BA-4C9F-A933-52EB9BEF67EF}" type="sibTrans" cxnId="{B342ACCC-DF49-464B-9F58-408ED6E59215}">
      <dgm:prSet/>
      <dgm:spPr/>
      <dgm:t>
        <a:bodyPr/>
        <a:lstStyle/>
        <a:p>
          <a:endParaRPr lang="en-US"/>
        </a:p>
      </dgm:t>
    </dgm:pt>
    <dgm:pt modelId="{14AE4993-49D8-4EB1-90CC-6E1035217E06}" type="pres">
      <dgm:prSet presAssocID="{3E70F3E6-AE59-46CD-8CAE-E5978824F07C}" presName="root" presStyleCnt="0">
        <dgm:presLayoutVars>
          <dgm:dir/>
          <dgm:resizeHandles val="exact"/>
        </dgm:presLayoutVars>
      </dgm:prSet>
      <dgm:spPr/>
    </dgm:pt>
    <dgm:pt modelId="{8E7A6899-DA15-41AA-ADD7-6F1B4496D243}" type="pres">
      <dgm:prSet presAssocID="{2495A0C8-C7E0-42F1-A3F7-C753B70A2B1F}" presName="compNode" presStyleCnt="0"/>
      <dgm:spPr/>
    </dgm:pt>
    <dgm:pt modelId="{66F97B71-A026-4394-96E1-82B9EC21E1BA}" type="pres">
      <dgm:prSet presAssocID="{2495A0C8-C7E0-42F1-A3F7-C753B70A2B1F}" presName="bgRect" presStyleLbl="bgShp" presStyleIdx="0" presStyleCnt="2"/>
      <dgm:spPr>
        <a:solidFill>
          <a:schemeClr val="accent2">
            <a:lumMod val="60000"/>
            <a:lumOff val="40000"/>
          </a:schemeClr>
        </a:solidFill>
      </dgm:spPr>
    </dgm:pt>
    <dgm:pt modelId="{FA6FB181-6777-4CA5-9D4A-C6C192FFD1AF}" type="pres">
      <dgm:prSet presAssocID="{2495A0C8-C7E0-42F1-A3F7-C753B70A2B1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D8B95599-8044-44F8-A8CA-3E3F83DB30F8}" type="pres">
      <dgm:prSet presAssocID="{2495A0C8-C7E0-42F1-A3F7-C753B70A2B1F}" presName="spaceRect" presStyleCnt="0"/>
      <dgm:spPr/>
    </dgm:pt>
    <dgm:pt modelId="{76F5E36E-EAC2-4987-AFD7-4B82509A44AE}" type="pres">
      <dgm:prSet presAssocID="{2495A0C8-C7E0-42F1-A3F7-C753B70A2B1F}" presName="parTx" presStyleLbl="revTx" presStyleIdx="0" presStyleCnt="2">
        <dgm:presLayoutVars>
          <dgm:chMax val="0"/>
          <dgm:chPref val="0"/>
        </dgm:presLayoutVars>
      </dgm:prSet>
      <dgm:spPr/>
    </dgm:pt>
    <dgm:pt modelId="{446002CD-3162-433F-872B-0BFC0AD3FEF8}" type="pres">
      <dgm:prSet presAssocID="{BAD9631B-6A64-4B6F-B98F-84088630F094}" presName="sibTrans" presStyleCnt="0"/>
      <dgm:spPr/>
    </dgm:pt>
    <dgm:pt modelId="{FD9F7BF9-06F2-4A30-9515-BD6689AB2BB1}" type="pres">
      <dgm:prSet presAssocID="{453A65B9-E6FA-4813-969D-20B4B3A301D4}" presName="compNode" presStyleCnt="0"/>
      <dgm:spPr/>
    </dgm:pt>
    <dgm:pt modelId="{E76E58BD-7194-4707-B759-4468CD2750B0}" type="pres">
      <dgm:prSet presAssocID="{453A65B9-E6FA-4813-969D-20B4B3A301D4}" presName="bgRect" presStyleLbl="bgShp" presStyleIdx="1" presStyleCnt="2"/>
      <dgm:spPr/>
    </dgm:pt>
    <dgm:pt modelId="{6A297EEB-1409-4DF5-8AF0-0A68904EEE7C}" type="pres">
      <dgm:prSet presAssocID="{453A65B9-E6FA-4813-969D-20B4B3A301D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739C6BC6-7849-487C-80E9-16ADFBD1A0BF}" type="pres">
      <dgm:prSet presAssocID="{453A65B9-E6FA-4813-969D-20B4B3A301D4}" presName="spaceRect" presStyleCnt="0"/>
      <dgm:spPr/>
    </dgm:pt>
    <dgm:pt modelId="{DAC87FCE-3BFF-4B07-BCB1-6826B32E00AB}" type="pres">
      <dgm:prSet presAssocID="{453A65B9-E6FA-4813-969D-20B4B3A301D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D50A501-D3D5-44DA-97A0-2963C9788CBF}" srcId="{3E70F3E6-AE59-46CD-8CAE-E5978824F07C}" destId="{2495A0C8-C7E0-42F1-A3F7-C753B70A2B1F}" srcOrd="0" destOrd="0" parTransId="{06D31A1E-C5B8-41F7-BA48-7789B34425F9}" sibTransId="{BAD9631B-6A64-4B6F-B98F-84088630F094}"/>
    <dgm:cxn modelId="{E8610A6A-2E87-45E3-8F0B-4BC2E4EAA6D9}" type="presOf" srcId="{453A65B9-E6FA-4813-969D-20B4B3A301D4}" destId="{DAC87FCE-3BFF-4B07-BCB1-6826B32E00AB}" srcOrd="0" destOrd="0" presId="urn:microsoft.com/office/officeart/2018/2/layout/IconVerticalSolidList"/>
    <dgm:cxn modelId="{B342ACCC-DF49-464B-9F58-408ED6E59215}" srcId="{3E70F3E6-AE59-46CD-8CAE-E5978824F07C}" destId="{453A65B9-E6FA-4813-969D-20B4B3A301D4}" srcOrd="1" destOrd="0" parTransId="{12903145-F774-4199-882A-AB826648F1C9}" sibTransId="{23D8292A-29BA-4C9F-A933-52EB9BEF67EF}"/>
    <dgm:cxn modelId="{845A48D5-6CFA-4668-A8E8-94457B9AA5F4}" type="presOf" srcId="{2495A0C8-C7E0-42F1-A3F7-C753B70A2B1F}" destId="{76F5E36E-EAC2-4987-AFD7-4B82509A44AE}" srcOrd="0" destOrd="0" presId="urn:microsoft.com/office/officeart/2018/2/layout/IconVerticalSolidList"/>
    <dgm:cxn modelId="{D080CDF3-9DA2-4E63-A458-798C63482E30}" type="presOf" srcId="{3E70F3E6-AE59-46CD-8CAE-E5978824F07C}" destId="{14AE4993-49D8-4EB1-90CC-6E1035217E06}" srcOrd="0" destOrd="0" presId="urn:microsoft.com/office/officeart/2018/2/layout/IconVerticalSolidList"/>
    <dgm:cxn modelId="{22DCECD7-3062-4F10-9265-E60698DC96B5}" type="presParOf" srcId="{14AE4993-49D8-4EB1-90CC-6E1035217E06}" destId="{8E7A6899-DA15-41AA-ADD7-6F1B4496D243}" srcOrd="0" destOrd="0" presId="urn:microsoft.com/office/officeart/2018/2/layout/IconVerticalSolidList"/>
    <dgm:cxn modelId="{9C4D9618-AADE-461B-AA0D-B2AB979A0235}" type="presParOf" srcId="{8E7A6899-DA15-41AA-ADD7-6F1B4496D243}" destId="{66F97B71-A026-4394-96E1-82B9EC21E1BA}" srcOrd="0" destOrd="0" presId="urn:microsoft.com/office/officeart/2018/2/layout/IconVerticalSolidList"/>
    <dgm:cxn modelId="{5C84C324-926C-478E-8879-76399CBD1BEA}" type="presParOf" srcId="{8E7A6899-DA15-41AA-ADD7-6F1B4496D243}" destId="{FA6FB181-6777-4CA5-9D4A-C6C192FFD1AF}" srcOrd="1" destOrd="0" presId="urn:microsoft.com/office/officeart/2018/2/layout/IconVerticalSolidList"/>
    <dgm:cxn modelId="{D6C7E38E-D6EA-468C-9F8D-2098273F47AA}" type="presParOf" srcId="{8E7A6899-DA15-41AA-ADD7-6F1B4496D243}" destId="{D8B95599-8044-44F8-A8CA-3E3F83DB30F8}" srcOrd="2" destOrd="0" presId="urn:microsoft.com/office/officeart/2018/2/layout/IconVerticalSolidList"/>
    <dgm:cxn modelId="{72C91FAB-6958-4464-BBF8-49E7CC46615B}" type="presParOf" srcId="{8E7A6899-DA15-41AA-ADD7-6F1B4496D243}" destId="{76F5E36E-EAC2-4987-AFD7-4B82509A44AE}" srcOrd="3" destOrd="0" presId="urn:microsoft.com/office/officeart/2018/2/layout/IconVerticalSolidList"/>
    <dgm:cxn modelId="{13D36B15-2B79-408D-9112-23806DE6AF0A}" type="presParOf" srcId="{14AE4993-49D8-4EB1-90CC-6E1035217E06}" destId="{446002CD-3162-433F-872B-0BFC0AD3FEF8}" srcOrd="1" destOrd="0" presId="urn:microsoft.com/office/officeart/2018/2/layout/IconVerticalSolidList"/>
    <dgm:cxn modelId="{43C7B3F5-3393-4671-8B10-8BE5C7EA4512}" type="presParOf" srcId="{14AE4993-49D8-4EB1-90CC-6E1035217E06}" destId="{FD9F7BF9-06F2-4A30-9515-BD6689AB2BB1}" srcOrd="2" destOrd="0" presId="urn:microsoft.com/office/officeart/2018/2/layout/IconVerticalSolidList"/>
    <dgm:cxn modelId="{C7F52F23-B1BE-452F-A181-1C281EEEE78D}" type="presParOf" srcId="{FD9F7BF9-06F2-4A30-9515-BD6689AB2BB1}" destId="{E76E58BD-7194-4707-B759-4468CD2750B0}" srcOrd="0" destOrd="0" presId="urn:microsoft.com/office/officeart/2018/2/layout/IconVerticalSolidList"/>
    <dgm:cxn modelId="{5BAFA139-C0A9-48B1-82B2-C205B6CB71E5}" type="presParOf" srcId="{FD9F7BF9-06F2-4A30-9515-BD6689AB2BB1}" destId="{6A297EEB-1409-4DF5-8AF0-0A68904EEE7C}" srcOrd="1" destOrd="0" presId="urn:microsoft.com/office/officeart/2018/2/layout/IconVerticalSolidList"/>
    <dgm:cxn modelId="{AD10F77E-30F9-4F93-B67D-8EB99C157093}" type="presParOf" srcId="{FD9F7BF9-06F2-4A30-9515-BD6689AB2BB1}" destId="{739C6BC6-7849-487C-80E9-16ADFBD1A0BF}" srcOrd="2" destOrd="0" presId="urn:microsoft.com/office/officeart/2018/2/layout/IconVerticalSolidList"/>
    <dgm:cxn modelId="{65E454D7-1784-4177-9DF8-130E20264AB4}" type="presParOf" srcId="{FD9F7BF9-06F2-4A30-9515-BD6689AB2BB1}" destId="{DAC87FCE-3BFF-4B07-BCB1-6826B32E00A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97B71-A026-4394-96E1-82B9EC21E1BA}">
      <dsp:nvSpPr>
        <dsp:cNvPr id="0" name=""/>
        <dsp:cNvSpPr/>
      </dsp:nvSpPr>
      <dsp:spPr>
        <a:xfrm>
          <a:off x="0" y="503838"/>
          <a:ext cx="10515600" cy="1511516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6FB181-6777-4CA5-9D4A-C6C192FFD1AF}">
      <dsp:nvSpPr>
        <dsp:cNvPr id="0" name=""/>
        <dsp:cNvSpPr/>
      </dsp:nvSpPr>
      <dsp:spPr>
        <a:xfrm>
          <a:off x="457233" y="843929"/>
          <a:ext cx="831333" cy="8313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F5E36E-EAC2-4987-AFD7-4B82509A44AE}">
      <dsp:nvSpPr>
        <dsp:cNvPr id="0" name=""/>
        <dsp:cNvSpPr/>
      </dsp:nvSpPr>
      <dsp:spPr>
        <a:xfrm>
          <a:off x="1745801" y="503838"/>
          <a:ext cx="8769798" cy="15115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69" tIns="159969" rIns="159969" bIns="15996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ysClr val="windowText" lastClr="000000"/>
              </a:solidFill>
            </a:rPr>
            <a:t>In order to get to know you better, write me a more detailed personal letter of </a:t>
          </a:r>
          <a:r>
            <a:rPr lang="en-GB" sz="2800" b="1" i="1" kern="1200" dirty="0">
              <a:solidFill>
                <a:sysClr val="windowText" lastClr="000000"/>
              </a:solidFill>
            </a:rPr>
            <a:t>not less than 1 page </a:t>
          </a:r>
          <a:r>
            <a:rPr lang="en-GB" sz="2800" kern="1200" dirty="0">
              <a:solidFill>
                <a:sysClr val="windowText" lastClr="000000"/>
              </a:solidFill>
            </a:rPr>
            <a:t>and send it to my email address</a:t>
          </a:r>
          <a:r>
            <a:rPr lang="tr-TR" sz="2800" kern="1200" dirty="0">
              <a:solidFill>
                <a:sysClr val="windowText" lastClr="000000"/>
              </a:solidFill>
            </a:rPr>
            <a:t>:</a:t>
          </a:r>
          <a:r>
            <a:rPr lang="en-GB" sz="2800" kern="1200" dirty="0">
              <a:solidFill>
                <a:sysClr val="windowText" lastClr="000000"/>
              </a:solidFill>
            </a:rPr>
            <a:t> ftokozgoktepe@gmail.com.</a:t>
          </a:r>
          <a:endParaRPr lang="en-US" sz="2800" kern="1200" dirty="0">
            <a:solidFill>
              <a:sysClr val="windowText" lastClr="000000"/>
            </a:solidFill>
          </a:endParaRPr>
        </a:p>
      </dsp:txBody>
      <dsp:txXfrm>
        <a:off x="1745801" y="503838"/>
        <a:ext cx="8769798" cy="1511516"/>
      </dsp:txXfrm>
    </dsp:sp>
    <dsp:sp modelId="{E76E58BD-7194-4707-B759-4468CD2750B0}">
      <dsp:nvSpPr>
        <dsp:cNvPr id="0" name=""/>
        <dsp:cNvSpPr/>
      </dsp:nvSpPr>
      <dsp:spPr>
        <a:xfrm>
          <a:off x="0" y="2342169"/>
          <a:ext cx="10515600" cy="151151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297EEB-1409-4DF5-8AF0-0A68904EEE7C}">
      <dsp:nvSpPr>
        <dsp:cNvPr id="0" name=""/>
        <dsp:cNvSpPr/>
      </dsp:nvSpPr>
      <dsp:spPr>
        <a:xfrm>
          <a:off x="457233" y="2682260"/>
          <a:ext cx="831333" cy="8313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87FCE-3BFF-4B07-BCB1-6826B32E00AB}">
      <dsp:nvSpPr>
        <dsp:cNvPr id="0" name=""/>
        <dsp:cNvSpPr/>
      </dsp:nvSpPr>
      <dsp:spPr>
        <a:xfrm>
          <a:off x="1745801" y="2342169"/>
          <a:ext cx="8769798" cy="15115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69" tIns="159969" rIns="159969" bIns="15996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ysClr val="windowText" lastClr="000000"/>
              </a:solidFill>
            </a:rPr>
            <a:t>Do not forget to write down the </a:t>
          </a:r>
          <a:r>
            <a:rPr lang="en-GB" sz="2800" b="1" kern="1200" dirty="0">
              <a:solidFill>
                <a:sysClr val="windowText" lastClr="000000"/>
              </a:solidFill>
            </a:rPr>
            <a:t>computer</a:t>
          </a:r>
          <a:r>
            <a:rPr lang="en-GB" sz="2800" kern="1200" dirty="0">
              <a:solidFill>
                <a:sysClr val="windowText" lastClr="000000"/>
              </a:solidFill>
            </a:rPr>
            <a:t> and </a:t>
          </a:r>
          <a:r>
            <a:rPr lang="en-GB" sz="2800" b="1" kern="1200" dirty="0">
              <a:solidFill>
                <a:sysClr val="windowText" lastClr="000000"/>
              </a:solidFill>
            </a:rPr>
            <a:t>internet facilities at home</a:t>
          </a:r>
          <a:r>
            <a:rPr lang="tr-TR" sz="2800" b="0" kern="1200" dirty="0">
              <a:solidFill>
                <a:sysClr val="windowText" lastClr="000000"/>
              </a:solidFill>
            </a:rPr>
            <a:t>.</a:t>
          </a:r>
          <a:endParaRPr lang="en-US" sz="2800" b="0" kern="1200" dirty="0">
            <a:solidFill>
              <a:sysClr val="windowText" lastClr="000000"/>
            </a:solidFill>
          </a:endParaRPr>
        </a:p>
      </dsp:txBody>
      <dsp:txXfrm>
        <a:off x="1745801" y="2342169"/>
        <a:ext cx="8769798" cy="15115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07771-3FAA-4D43-A059-9A7D838C2880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8C18-1BF1-F447-95ED-60EAAE354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59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3C6-49F7-47B0-A707-79DF2777D6DA}" type="datetime1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48D99-99C2-4875-90B2-BB5AB8F8F8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0440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9AE0-96FA-4BAB-9307-C212B2C52CAE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1131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F094-36A5-40E7-AC56-1CC60DD8AA2D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5026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Ima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-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47656" y="1264197"/>
            <a:ext cx="5670487" cy="4268965"/>
          </a:xfrm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600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666" y="4151085"/>
            <a:ext cx="4633806" cy="1591181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3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cxnSp>
        <p:nvCxnSpPr>
          <p:cNvPr id="9" name="Straight Connector 8" title="Verticle Rule Line"/>
          <p:cNvCxnSpPr>
            <a:cxnSpLocks/>
          </p:cNvCxnSpPr>
          <p:nvPr/>
        </p:nvCxnSpPr>
        <p:spPr>
          <a:xfrm>
            <a:off x="5524563" y="1115733"/>
            <a:ext cx="0" cy="4626534"/>
          </a:xfrm>
          <a:prstGeom prst="line">
            <a:avLst/>
          </a:prstGeom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37A75DA-C6FF-4420-94B9-E3338D1F9A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743615" y="1367500"/>
            <a:ext cx="2397795" cy="2397795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i="1"/>
            </a:lvl1pPr>
          </a:lstStyle>
          <a:p>
            <a:r>
              <a:rPr lang="en-US" noProof="0"/>
              <a:t>Insert Portrait Photo</a:t>
            </a:r>
          </a:p>
        </p:txBody>
      </p:sp>
    </p:spTree>
    <p:extLst>
      <p:ext uri="{BB962C8B-B14F-4D97-AF65-F5344CB8AC3E}">
        <p14:creationId xmlns:p14="http://schemas.microsoft.com/office/powerpoint/2010/main" val="26695346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Image / Icon Bullets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anchor="b"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280-7830-45D8-9E2A-B88B36FD99C6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/>
          <a:lstStyle>
            <a:lvl1pPr marL="0" indent="0" algn="r">
              <a:buNone/>
              <a:defRPr/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/>
            <a:r>
              <a:rPr lang="en-US" noProof="0"/>
              <a:t>Place your subtitle here</a:t>
            </a:r>
          </a:p>
        </p:txBody>
      </p:sp>
      <p:cxnSp>
        <p:nvCxnSpPr>
          <p:cNvPr id="21" name="Straight Connector 20" title="Horizontal Rule Line">
            <a:extLst>
              <a:ext uri="{FF2B5EF4-FFF2-40B4-BE49-F238E27FC236}">
                <a16:creationId xmlns:a16="http://schemas.microsoft.com/office/drawing/2014/main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CF91DE7-F23F-444D-B56E-B059EC98D98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62550" y="559678"/>
            <a:ext cx="1944000" cy="2700000"/>
          </a:xfrm>
          <a:solidFill>
            <a:schemeClr val="bg1"/>
          </a:solidFill>
        </p:spPr>
        <p:txBody>
          <a:bodyPr lIns="0" tIns="1332000" rIns="0" bIns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Item Description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DD8B7AFB-040F-4222-BF21-649EEB9B76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95581" y="559678"/>
            <a:ext cx="1944000" cy="2700000"/>
          </a:xfrm>
          <a:solidFill>
            <a:schemeClr val="bg1"/>
          </a:solidFill>
        </p:spPr>
        <p:txBody>
          <a:bodyPr lIns="0" tIns="1332000" rIns="0" bIns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Item Description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36C44B50-DCD8-4661-AE20-1744F5052F2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28613" y="559678"/>
            <a:ext cx="1944000" cy="2700000"/>
          </a:xfrm>
          <a:solidFill>
            <a:schemeClr val="bg1"/>
          </a:solidFill>
        </p:spPr>
        <p:txBody>
          <a:bodyPr lIns="0" tIns="1332000" rIns="0" bIns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Item Description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C0107EA4-5D36-4C90-97D0-F9F14116BDE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62550" y="3429000"/>
            <a:ext cx="1944000" cy="2700000"/>
          </a:xfrm>
          <a:solidFill>
            <a:schemeClr val="bg1"/>
          </a:solidFill>
        </p:spPr>
        <p:txBody>
          <a:bodyPr lIns="0" tIns="1332000" rIns="0" bIns="0"/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Item Description</a:t>
            </a:r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CB22D40E-097C-4007-9190-A3749806532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95356" y="3429000"/>
            <a:ext cx="1944000" cy="2700000"/>
          </a:xfrm>
          <a:solidFill>
            <a:schemeClr val="bg1"/>
          </a:solidFill>
        </p:spPr>
        <p:txBody>
          <a:bodyPr lIns="0" tIns="1332000" rIns="0" bIns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Item Description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D385A57E-D5E6-4E0A-BE4C-C1B40196AB2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28163" y="3429000"/>
            <a:ext cx="1944000" cy="2700000"/>
          </a:xfrm>
          <a:solidFill>
            <a:schemeClr val="bg1"/>
          </a:solidFill>
        </p:spPr>
        <p:txBody>
          <a:bodyPr lIns="0" tIns="1332000" rIns="0" bIns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Item Description</a:t>
            </a:r>
          </a:p>
        </p:txBody>
      </p:sp>
      <p:sp>
        <p:nvSpPr>
          <p:cNvPr id="26" name="Picture Placeholder 22">
            <a:extLst>
              <a:ext uri="{FF2B5EF4-FFF2-40B4-BE49-F238E27FC236}">
                <a16:creationId xmlns:a16="http://schemas.microsoft.com/office/drawing/2014/main" id="{3D1BBD84-BA1A-4F7F-BD78-6D42162E33D5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648550" y="729000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Insert Icon / Picture</a:t>
            </a:r>
          </a:p>
        </p:txBody>
      </p:sp>
      <p:sp>
        <p:nvSpPr>
          <p:cNvPr id="27" name="Picture Placeholder 24">
            <a:extLst>
              <a:ext uri="{FF2B5EF4-FFF2-40B4-BE49-F238E27FC236}">
                <a16:creationId xmlns:a16="http://schemas.microsoft.com/office/drawing/2014/main" id="{75DDD589-ADD5-491E-B180-F1FCDF9ED6A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781581" y="729000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Insert Icon / Picture</a:t>
            </a:r>
          </a:p>
        </p:txBody>
      </p:sp>
      <p:sp>
        <p:nvSpPr>
          <p:cNvPr id="28" name="Picture Placeholder 26">
            <a:extLst>
              <a:ext uri="{FF2B5EF4-FFF2-40B4-BE49-F238E27FC236}">
                <a16:creationId xmlns:a16="http://schemas.microsoft.com/office/drawing/2014/main" id="{BFFFDD99-5C1A-4C7C-8FA2-BEA3DB4BA88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914613" y="729000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Insert Icon / Picture</a:t>
            </a:r>
          </a:p>
        </p:txBody>
      </p:sp>
      <p:sp>
        <p:nvSpPr>
          <p:cNvPr id="29" name="Picture Placeholder 30">
            <a:extLst>
              <a:ext uri="{FF2B5EF4-FFF2-40B4-BE49-F238E27FC236}">
                <a16:creationId xmlns:a16="http://schemas.microsoft.com/office/drawing/2014/main" id="{23C5456C-A352-4CF6-8671-B2572BAD518D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648550" y="3598323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Insert Icon / Picture</a:t>
            </a:r>
          </a:p>
        </p:txBody>
      </p:sp>
      <p:sp>
        <p:nvSpPr>
          <p:cNvPr id="30" name="Picture Placeholder 32">
            <a:extLst>
              <a:ext uri="{FF2B5EF4-FFF2-40B4-BE49-F238E27FC236}">
                <a16:creationId xmlns:a16="http://schemas.microsoft.com/office/drawing/2014/main" id="{C7C33AAD-B12F-4AA1-80BD-D7D3D1304B98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7781581" y="3598323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Insert Icon / Picture</a:t>
            </a:r>
          </a:p>
        </p:txBody>
      </p:sp>
      <p:sp>
        <p:nvSpPr>
          <p:cNvPr id="31" name="Picture Placeholder 34">
            <a:extLst>
              <a:ext uri="{FF2B5EF4-FFF2-40B4-BE49-F238E27FC236}">
                <a16:creationId xmlns:a16="http://schemas.microsoft.com/office/drawing/2014/main" id="{E2951AF1-2CE3-48B5-9CF3-7488DCDF3299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9914613" y="3598323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Insert Icon / Picture</a:t>
            </a:r>
          </a:p>
        </p:txBody>
      </p:sp>
    </p:spTree>
    <p:extLst>
      <p:ext uri="{BB962C8B-B14F-4D97-AF65-F5344CB8AC3E}">
        <p14:creationId xmlns:p14="http://schemas.microsoft.com/office/powerpoint/2010/main" val="1730096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-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47656" y="1264197"/>
            <a:ext cx="5670487" cy="4268965"/>
          </a:xfrm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600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666" y="4151085"/>
            <a:ext cx="4633806" cy="1591181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3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cxnSp>
        <p:nvCxnSpPr>
          <p:cNvPr id="9" name="Straight Connector 8" title="Verticle Rule Line"/>
          <p:cNvCxnSpPr>
            <a:cxnSpLocks/>
          </p:cNvCxnSpPr>
          <p:nvPr/>
        </p:nvCxnSpPr>
        <p:spPr>
          <a:xfrm>
            <a:off x="5524563" y="1115733"/>
            <a:ext cx="0" cy="4626534"/>
          </a:xfrm>
          <a:prstGeom prst="line">
            <a:avLst/>
          </a:prstGeom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053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E4B6DE3-002A-484B-B12A-B374E87F19A0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/>
            <a:r>
              <a:rPr lang="en-US" noProof="0"/>
              <a:t>Place your subtitle here</a:t>
            </a:r>
          </a:p>
        </p:txBody>
      </p:sp>
      <p:cxnSp>
        <p:nvCxnSpPr>
          <p:cNvPr id="21" name="Straight Connector 20" title="Horizontal Rule Line">
            <a:extLst>
              <a:ext uri="{FF2B5EF4-FFF2-40B4-BE49-F238E27FC236}">
                <a16:creationId xmlns:a16="http://schemas.microsoft.com/office/drawing/2014/main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BC751F3-ABD6-4995-8494-4932D12ACE1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326063" y="559678"/>
            <a:ext cx="6103937" cy="519183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5451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DC68B1-C9BF-4863-A083-494DA838ACDA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/>
            <a:r>
              <a:rPr lang="en-US" noProof="0"/>
              <a:t>Place your subtitle here</a:t>
            </a:r>
          </a:p>
        </p:txBody>
      </p:sp>
      <p:cxnSp>
        <p:nvCxnSpPr>
          <p:cNvPr id="21" name="Straight Connector 20" title="Horizontal Rule Line">
            <a:extLst>
              <a:ext uri="{FF2B5EF4-FFF2-40B4-BE49-F238E27FC236}">
                <a16:creationId xmlns:a16="http://schemas.microsoft.com/office/drawing/2014/main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466EC8C-C8BE-4149-A684-18CFF4574C1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297488" y="559678"/>
            <a:ext cx="6132512" cy="519183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874912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7"/>
            <a:ext cx="3833906" cy="5274923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16CB8B-FB47-46EA-ACF6-885C326CC381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  <p:cxnSp>
        <p:nvCxnSpPr>
          <p:cNvPr id="21" name="Straight Connector 20" title="Horizontal Rule Line">
            <a:extLst>
              <a:ext uri="{FF2B5EF4-FFF2-40B4-BE49-F238E27FC236}">
                <a16:creationId xmlns:a16="http://schemas.microsoft.com/office/drawing/2014/main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889D34E-DF9E-41B7-A5EC-B9D63999B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559678"/>
            <a:ext cx="6172200" cy="561728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261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87206-C505-44CF-AB9E-E87671F3B2A7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DD9D13-3519-4051-9953-1A8AE0758F8E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cxnSp>
        <p:nvCxnSpPr>
          <p:cNvPr id="8" name="Straight Connector 7" title="Horizontal Rule Line">
            <a:extLst>
              <a:ext uri="{FF2B5EF4-FFF2-40B4-BE49-F238E27FC236}">
                <a16:creationId xmlns:a16="http://schemas.microsoft.com/office/drawing/2014/main" id="{9E56466F-CE6E-4F80-A206-10E4059D8FF0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114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BDD4-DAD8-4512-AA27-C12760A01464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94465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73265-5F02-4BC6-AE39-67BE7CEBBBBA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9985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116B-3DE8-4991-A63D-0233AB09A825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629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1186-D882-4C95-8DD3-9FF0B24D8322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9383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5291-A5F8-4635-AD27-3902E17CD93E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450827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086-CB53-4CD7-B90D-8A720CA89248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6382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8507C-B798-413A-86A1-084491BB5985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5065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1DF6-781F-4920-A095-45193C2A9576}" type="datetime1">
              <a:rPr lang="en-GB" noProof="0" smtClean="0"/>
              <a:t>16/10/2023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2E340-0663-474B-992C-9192B5C45E57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2513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  <p:sldLayoutId id="2147484551" r:id="rId12"/>
    <p:sldLayoutId id="2147484552" r:id="rId13"/>
    <p:sldLayoutId id="2147484496" r:id="rId14"/>
    <p:sldLayoutId id="2147484498" r:id="rId15"/>
    <p:sldLayoutId id="2147484499" r:id="rId16"/>
    <p:sldLayoutId id="2147484500" r:id="rId1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com-asia.com/current-situation-and-trends-of-translation-technology-hi-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lipart-library.com/clipart/714710.htm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Placeholder 10" descr="A picture containing text&#10;&#10;Description automatically generated">
            <a:extLst>
              <a:ext uri="{FF2B5EF4-FFF2-40B4-BE49-F238E27FC236}">
                <a16:creationId xmlns:a16="http://schemas.microsoft.com/office/drawing/2014/main" id="{9B68EFE4-BB6F-480D-A949-43DDD110EEC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5299" r="40981" b="9091"/>
          <a:stretch/>
        </p:blipFill>
        <p:spPr>
          <a:xfrm>
            <a:off x="4286250" y="10"/>
            <a:ext cx="7905749" cy="688808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679374-8EAE-4873-9BB6-F6C630302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5708216" cy="32041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tr-TR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 1: </a:t>
            </a:r>
            <a:br>
              <a:rPr lang="tr-TR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AET-233 Computer-Aided Translation</a:t>
            </a:r>
            <a:endParaRPr lang="en-GB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42C4E3-AFAF-4630-AF6D-21FB3C29C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5111057" cy="12081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  <a:spcBef>
                <a:spcPts val="1000"/>
              </a:spcBef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Lect. Dr. </a:t>
            </a:r>
            <a:r>
              <a:rPr lang="tr-TR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Fatma TOKÖZ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38868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1F34B-93F5-46C0-9BEC-B1A8D5500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371560"/>
            <a:ext cx="3833906" cy="2221622"/>
          </a:xfrm>
        </p:spPr>
        <p:txBody>
          <a:bodyPr anchor="ctr"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 Time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FDC16-3D69-48AD-B08B-ED28A10640C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70483" y="2103018"/>
            <a:ext cx="4212664" cy="2855913"/>
          </a:xfrm>
        </p:spPr>
        <p:txBody>
          <a:bodyPr/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background information about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yourself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Important information could include: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DB0A1-C484-4D49-BAC3-ABEE82074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4710" y="1145939"/>
            <a:ext cx="1944000" cy="2700000"/>
          </a:xfrm>
        </p:spPr>
        <p:txBody>
          <a:bodyPr lIns="72000" rIns="72000" anchor="t">
            <a:no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motivation to study this major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8F5FE2-B28A-4CCD-9910-126A9581F2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001" y="1298975"/>
            <a:ext cx="1944000" cy="2232000"/>
          </a:xfrm>
        </p:spPr>
        <p:txBody>
          <a:bodyPr lIns="72000" rIns="72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background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C4A7A4E-C192-4A89-A661-72D76FF2F2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633126" y="1298975"/>
            <a:ext cx="1944000" cy="2700000"/>
          </a:xfrm>
        </p:spPr>
        <p:txBody>
          <a:bodyPr lIns="72000" rIns="72000"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who influenced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7" name="Picture Placeholder 16" descr="Ferris wheel">
            <a:extLst>
              <a:ext uri="{FF2B5EF4-FFF2-40B4-BE49-F238E27FC236}">
                <a16:creationId xmlns:a16="http://schemas.microsoft.com/office/drawing/2014/main" id="{AE7453D0-D40E-4463-83A5-ADE525B32ADC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12" b="312"/>
          <a:stretch>
            <a:fillRect/>
          </a:stretch>
        </p:blipFill>
        <p:spPr>
          <a:xfrm>
            <a:off x="7710807" y="812975"/>
            <a:ext cx="972000" cy="972000"/>
          </a:xfrm>
        </p:spPr>
      </p:pic>
      <p:pic>
        <p:nvPicPr>
          <p:cNvPr id="19" name="Picture Placeholder 18" descr="Oar in water">
            <a:extLst>
              <a:ext uri="{FF2B5EF4-FFF2-40B4-BE49-F238E27FC236}">
                <a16:creationId xmlns:a16="http://schemas.microsoft.com/office/drawing/2014/main" id="{4B9CA223-D3A1-4970-848A-26CEBD622878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12" b="312"/>
          <a:stretch>
            <a:fillRect/>
          </a:stretch>
        </p:blipFill>
        <p:spPr>
          <a:xfrm>
            <a:off x="5507001" y="812975"/>
            <a:ext cx="972000" cy="972000"/>
          </a:xfrm>
        </p:spPr>
      </p:pic>
      <p:pic>
        <p:nvPicPr>
          <p:cNvPr id="21" name="Picture Placeholder 20" descr="Hot-air balloon">
            <a:extLst>
              <a:ext uri="{FF2B5EF4-FFF2-40B4-BE49-F238E27FC236}">
                <a16:creationId xmlns:a16="http://schemas.microsoft.com/office/drawing/2014/main" id="{2309EE82-F242-4D96-98E6-A564E5488BCF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2" b="82"/>
          <a:stretch>
            <a:fillRect/>
          </a:stretch>
        </p:blipFill>
        <p:spPr/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365CDDE-7FA5-43CD-BA62-80F28821F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B9C0-93D6-4962-9BD5-81675C8C2906}" type="datetime1">
              <a:rPr lang="en-GB" noProof="0" smtClean="0"/>
              <a:t>16/10/2023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0747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C8065907-11C6-4112-878F-92AFEAEAA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089" y="412619"/>
            <a:ext cx="10506456" cy="1014984"/>
          </a:xfrm>
        </p:spPr>
        <p:txBody>
          <a:bodyPr anchor="b">
            <a:norm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Letters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EAEEA9-1586-4020-A311-0BE2896A02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1248" y="6356350"/>
            <a:ext cx="257750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339C280-7830-45D8-9E2A-B88B36FD99C6}" type="datetime1">
              <a:rPr lang="en-GB" noProof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16/10/2023</a:t>
            </a:fld>
            <a:endParaRPr lang="en-US" noProof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20" name="Content Placeholder 17">
            <a:extLst>
              <a:ext uri="{FF2B5EF4-FFF2-40B4-BE49-F238E27FC236}">
                <a16:creationId xmlns:a16="http://schemas.microsoft.com/office/drawing/2014/main" id="{17651896-6731-46AE-88C6-65EBE5879B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07834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5605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1365C-4A95-4443-8B08-51C6B4345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349" y="681037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07280-5CAD-4010-84CA-7E9D861E6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928" y="2351314"/>
            <a:ext cx="11155680" cy="410547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 the following questions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pairs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few minutes: 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What do you think Translation Technologies mean?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Why do you think you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course?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D1B17-A4AD-4A99-863A-4C5A35E5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B587206-C505-44CF-AB9E-E87671F3B2A7}" type="datetime1">
              <a:rPr lang="en-GB" noProof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16/10/2023</a:t>
            </a:fld>
            <a:endParaRPr lang="en-US" noProof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213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6458212-E16E-4836-B78C-804D92140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2"/>
            <a:ext cx="6450720" cy="344284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Now, let’s take a look at the </a:t>
            </a:r>
            <a:r>
              <a:rPr lang="en-US" sz="4800" b="1" i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Syllabus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92BFB65A-2F0F-411A-A73C-36B3A43461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11645" y="2065164"/>
            <a:ext cx="4469009" cy="307244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50410-DDB5-4B71-93E3-9322CD746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7981" y="6356350"/>
            <a:ext cx="117809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8B587206-C505-44CF-AB9E-E87671F3B2A7}" type="datetime1">
              <a:rPr lang="en-US" noProof="0">
                <a:solidFill>
                  <a:schemeClr val="tx1">
                    <a:lumMod val="50000"/>
                    <a:lumOff val="50000"/>
                  </a:schemeClr>
                </a:solidFill>
              </a:rPr>
              <a:pPr defTabSz="914400">
                <a:spcAft>
                  <a:spcPts val="600"/>
                </a:spcAft>
              </a:pPr>
              <a:t>10/16/2023</a:t>
            </a:fld>
            <a:endParaRPr lang="en-US" noProof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87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138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Week 1:  AET-233 Computer-Aided Translation</vt:lpstr>
      <vt:lpstr>Meeting Time</vt:lpstr>
      <vt:lpstr>Personal Letters</vt:lpstr>
      <vt:lpstr>Discussion </vt:lpstr>
      <vt:lpstr>Now, let’s take a look at the Course Syllabus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1:  TRN-302 Translation Technologies </dc:title>
  <dc:creator>Fatma Toköz</dc:creator>
  <cp:lastModifiedBy>Fatma Tokoz</cp:lastModifiedBy>
  <cp:revision>10</cp:revision>
  <dcterms:created xsi:type="dcterms:W3CDTF">2022-02-17T19:40:19Z</dcterms:created>
  <dcterms:modified xsi:type="dcterms:W3CDTF">2023-10-15T21:22:26Z</dcterms:modified>
</cp:coreProperties>
</file>