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1"/>
  </p:notesMasterIdLst>
  <p:handoutMasterIdLst>
    <p:handoutMasterId r:id="rId22"/>
  </p:handoutMasterIdLst>
  <p:sldIdLst>
    <p:sldId id="805" r:id="rId4"/>
    <p:sldId id="815" r:id="rId5"/>
    <p:sldId id="788" r:id="rId6"/>
    <p:sldId id="806" r:id="rId7"/>
    <p:sldId id="807" r:id="rId8"/>
    <p:sldId id="808" r:id="rId9"/>
    <p:sldId id="811" r:id="rId10"/>
    <p:sldId id="789" r:id="rId11"/>
    <p:sldId id="809" r:id="rId12"/>
    <p:sldId id="810" r:id="rId13"/>
    <p:sldId id="812" r:id="rId14"/>
    <p:sldId id="790" r:id="rId15"/>
    <p:sldId id="791" r:id="rId16"/>
    <p:sldId id="792" r:id="rId17"/>
    <p:sldId id="813" r:id="rId18"/>
    <p:sldId id="814" r:id="rId19"/>
    <p:sldId id="784" r:id="rId20"/>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4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8E2"/>
    <a:srgbClr val="1747CF"/>
    <a:srgbClr val="20207C"/>
    <a:srgbClr val="1D41F3"/>
    <a:srgbClr val="1750CF"/>
    <a:srgbClr val="FFFF00"/>
    <a:srgbClr val="FF33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97"/>
    <p:restoredTop sz="94718"/>
  </p:normalViewPr>
  <p:slideViewPr>
    <p:cSldViewPr showGuides="1">
      <p:cViewPr varScale="1">
        <p:scale>
          <a:sx n="69" d="100"/>
          <a:sy n="69" d="100"/>
        </p:scale>
        <p:origin x="-1386" y="-90"/>
      </p:cViewPr>
      <p:guideLst>
        <p:guide orient="horz" pos="2432"/>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B532013-0D82-4E69-BA48-B83B87A1617A}" type="datetimeFigureOut">
              <a:rPr kumimoji="0" lang="tr-TR"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18.09.2025</a:t>
            </a:fld>
            <a:endParaRPr kumimoji="0" lang="tr-TR"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tr-TR" altLang="tr-TR" sz="1200" dirty="0"/>
              <a:t>‹#›</a:t>
            </a:fld>
            <a:endParaRPr lang="tr-TR" altLang="tr-TR" sz="1200" dirty="0"/>
          </a:p>
        </p:txBody>
      </p:sp>
    </p:spTree>
    <p:extLst>
      <p:ext uri="{BB962C8B-B14F-4D97-AF65-F5344CB8AC3E}">
        <p14:creationId xmlns:p14="http://schemas.microsoft.com/office/powerpoint/2010/main" val="2025496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b="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5843"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9AE0360-88B4-49F2-8A19-38BF39235ABE}" type="datetimeFigureOut">
              <a:rPr kumimoji="0" lang="tr-TR"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18.09.2025</a:t>
            </a:fld>
            <a:endParaRPr kumimoji="0" lang="tr-TR"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277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5845"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Asıl metin stillerini düzenlemek için tıklatın</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İkinci düzey</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Üçüncü düzey</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Dördüncü düzey</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Beşinci düzey</a:t>
            </a:r>
          </a:p>
        </p:txBody>
      </p:sp>
      <p:sp>
        <p:nvSpPr>
          <p:cNvPr id="35846"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b="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5847"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buNone/>
            </a:pPr>
            <a:fld id="{9A0DB2DC-4C9A-4742-B13C-FB6460FD3503}" type="slidenum">
              <a:rPr lang="tr-TR" altLang="tr-TR" sz="1200" b="0" dirty="0"/>
              <a:t>‹#›</a:t>
            </a:fld>
            <a:endParaRPr lang="tr-TR" altLang="tr-TR" sz="1200" b="0" dirty="0"/>
          </a:p>
        </p:txBody>
      </p:sp>
    </p:spTree>
    <p:extLst>
      <p:ext uri="{BB962C8B-B14F-4D97-AF65-F5344CB8AC3E}">
        <p14:creationId xmlns:p14="http://schemas.microsoft.com/office/powerpoint/2010/main" val="198286095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0" y="2438400"/>
            <a:ext cx="9009063" cy="1052513"/>
            <a:chOff x="0" y="1536"/>
            <a:chExt cx="5675" cy="663"/>
          </a:xfrm>
        </p:grpSpPr>
        <p:grpSp>
          <p:nvGrpSpPr>
            <p:cNvPr id="2056" name="Group 3"/>
            <p:cNvGrpSpPr/>
            <p:nvPr/>
          </p:nvGrpSpPr>
          <p:grpSpPr>
            <a:xfrm>
              <a:off x="183" y="1604"/>
              <a:ext cx="448" cy="299"/>
              <a:chOff x="720" y="336"/>
              <a:chExt cx="624" cy="432"/>
            </a:xfrm>
          </p:grpSpPr>
          <p:sp>
            <p:nvSpPr>
              <p:cNvPr id="2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2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grpSp>
        <p:grpSp>
          <p:nvGrpSpPr>
            <p:cNvPr id="2057" name="Group 6"/>
            <p:cNvGrpSpPr/>
            <p:nvPr/>
          </p:nvGrpSpPr>
          <p:grpSpPr>
            <a:xfrm>
              <a:off x="261" y="1870"/>
              <a:ext cx="465" cy="299"/>
              <a:chOff x="912" y="2640"/>
              <a:chExt cx="672" cy="432"/>
            </a:xfrm>
          </p:grpSpPr>
          <p:sp>
            <p:nvSpPr>
              <p:cNvPr id="2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2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grpSp>
        <p:sp>
          <p:nvSpPr>
            <p:cNvPr id="1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grpSp>
      <p:sp>
        <p:nvSpPr>
          <p:cNvPr id="6156" name="Rectangle 12"/>
          <p:cNvSpPr>
            <a:spLocks noGrp="1" noChangeArrowheads="1"/>
          </p:cNvSpPr>
          <p:nvPr>
            <p:ph type="ctrTitle"/>
          </p:nvPr>
        </p:nvSpPr>
        <p:spPr>
          <a:xfrm>
            <a:off x="990600" y="1676400"/>
            <a:ext cx="7772400" cy="1462088"/>
          </a:xfrm>
        </p:spPr>
        <p:txBody>
          <a:bodyPr/>
          <a:lstStyle>
            <a:lvl1pPr>
              <a:defRPr/>
            </a:lvl1pPr>
          </a:lstStyle>
          <a:p>
            <a:pPr lvl="0"/>
            <a:r>
              <a:rPr lang="tr-TR" altLang="tr-TR" noProof="0" smtClean="0"/>
              <a:t>Click to edit Master title style</a:t>
            </a:r>
          </a:p>
        </p:txBody>
      </p:sp>
      <p:sp>
        <p:nvSpPr>
          <p:cNvPr id="6157"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smtClean="0"/>
              <a:t>Click to edit Master subtitle style</a:t>
            </a:r>
          </a:p>
        </p:txBody>
      </p:sp>
      <p:sp>
        <p:nvSpPr>
          <p:cNvPr id="24" name="Rectangle 14"/>
          <p:cNvSpPr>
            <a:spLocks noGrp="1" noChangeArrowheads="1"/>
          </p:cNvSpPr>
          <p:nvPr>
            <p:ph type="dt" sz="half" idx="2"/>
          </p:nvPr>
        </p:nvSpPr>
        <p:spPr bwMode="auto">
          <a:xfrm>
            <a:off x="9906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solidFill>
                  <a:srgbClr val="1C1C1C"/>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1C1C1C"/>
              </a:solidFill>
              <a:effectLst/>
              <a:uLnTx/>
              <a:uFillTx/>
              <a:latin typeface="Arial" panose="020B0604020202020204" pitchFamily="34" charset="0"/>
              <a:ea typeface="+mn-ea"/>
              <a:cs typeface="Arial" panose="020B0604020202020204" pitchFamily="34" charset="0"/>
            </a:endParaRPr>
          </a:p>
        </p:txBody>
      </p:sp>
      <p:sp>
        <p:nvSpPr>
          <p:cNvPr id="25" name="Rectangle 15"/>
          <p:cNvSpPr>
            <a:spLocks noGrp="1" noChangeArrowheads="1"/>
          </p:cNvSpPr>
          <p:nvPr>
            <p:ph type="ftr" sz="quarter" idx="3"/>
          </p:nvPr>
        </p:nvSpPr>
        <p:spPr bwMode="auto">
          <a:xfrm>
            <a:off x="34290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solidFill>
                  <a:srgbClr val="1C1C1C"/>
                </a:solidFill>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1C1C1C"/>
              </a:solidFill>
              <a:effectLst/>
              <a:uLnTx/>
              <a:uFillTx/>
              <a:latin typeface="Arial" panose="020B0604020202020204" pitchFamily="34" charset="0"/>
              <a:ea typeface="+mn-ea"/>
              <a:cs typeface="Arial" panose="020B0604020202020204" pitchFamily="34" charset="0"/>
            </a:endParaRPr>
          </a:p>
        </p:txBody>
      </p:sp>
      <p:sp>
        <p:nvSpPr>
          <p:cNvPr id="26" name="Rectangle 16"/>
          <p:cNvSpPr>
            <a:spLocks noGrp="1" noChangeArrowheads="1"/>
          </p:cNvSpPr>
          <p:nvPr>
            <p:ph type="sldNum" sz="quarter" idx="4"/>
          </p:nvPr>
        </p:nvSpPr>
        <p:spPr bwMode="auto">
          <a:xfrm>
            <a:off x="68580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solidFill>
                  <a:srgbClr val="1C1C1C"/>
                </a:solidFill>
              </a:rPr>
              <a:t>‹#›</a:t>
            </a:fld>
            <a:endParaRPr lang="tr-TR" altLang="tr-TR" dirty="0">
              <a:solidFill>
                <a:srgbClr val="1C1C1C"/>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hasCustomPrompt="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4" name="Rectangle 11"/>
          <p:cNvSpPr>
            <a:spLocks noGrp="1" noChangeArrowheads="1"/>
          </p:cNvSpPr>
          <p:nvPr>
            <p:ph type="dt" sz="half" idx="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solidFill>
          <a:schemeClr val="bg1"/>
        </a:solid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7004050" y="214313"/>
            <a:ext cx="1951038" cy="59182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hasCustomPrompt="1"/>
          </p:nvPr>
        </p:nvSpPr>
        <p:spPr>
          <a:xfrm>
            <a:off x="1150938" y="214313"/>
            <a:ext cx="5700712" cy="59182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4" name="Rectangle 11"/>
          <p:cNvSpPr>
            <a:spLocks noGrp="1" noChangeArrowheads="1"/>
          </p:cNvSpPr>
          <p:nvPr>
            <p:ph type="dt" sz="half" idx="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0" y="2438400"/>
            <a:ext cx="9009063" cy="1052513"/>
            <a:chOff x="0" y="1536"/>
            <a:chExt cx="5675" cy="663"/>
          </a:xfrm>
        </p:grpSpPr>
        <p:grpSp>
          <p:nvGrpSpPr>
            <p:cNvPr id="2056" name="Group 3"/>
            <p:cNvGrpSpPr/>
            <p:nvPr/>
          </p:nvGrpSpPr>
          <p:grpSpPr>
            <a:xfrm>
              <a:off x="183" y="1604"/>
              <a:ext cx="448" cy="299"/>
              <a:chOff x="720" y="336"/>
              <a:chExt cx="624" cy="432"/>
            </a:xfrm>
          </p:grpSpPr>
          <p:sp>
            <p:nvSpPr>
              <p:cNvPr id="2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2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grpSp>
        <p:grpSp>
          <p:nvGrpSpPr>
            <p:cNvPr id="2057" name="Group 6"/>
            <p:cNvGrpSpPr/>
            <p:nvPr/>
          </p:nvGrpSpPr>
          <p:grpSpPr>
            <a:xfrm>
              <a:off x="261" y="1870"/>
              <a:ext cx="465" cy="299"/>
              <a:chOff x="912" y="2640"/>
              <a:chExt cx="672" cy="432"/>
            </a:xfrm>
          </p:grpSpPr>
          <p:sp>
            <p:nvSpPr>
              <p:cNvPr id="2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2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grpSp>
        <p:sp>
          <p:nvSpPr>
            <p:cNvPr id="1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8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grpSp>
      <p:sp>
        <p:nvSpPr>
          <p:cNvPr id="6156" name="Rectangle 12"/>
          <p:cNvSpPr>
            <a:spLocks noGrp="1" noChangeArrowheads="1"/>
          </p:cNvSpPr>
          <p:nvPr>
            <p:ph type="ctrTitle"/>
          </p:nvPr>
        </p:nvSpPr>
        <p:spPr>
          <a:xfrm>
            <a:off x="990600" y="1676400"/>
            <a:ext cx="7772400" cy="1462088"/>
          </a:xfrm>
        </p:spPr>
        <p:txBody>
          <a:bodyPr/>
          <a:lstStyle>
            <a:lvl1pPr>
              <a:defRPr/>
            </a:lvl1pPr>
          </a:lstStyle>
          <a:p>
            <a:pPr lvl="0"/>
            <a:r>
              <a:rPr lang="tr-TR" altLang="tr-TR" noProof="0" smtClean="0"/>
              <a:t>Click to edit Master title style</a:t>
            </a:r>
          </a:p>
        </p:txBody>
      </p:sp>
      <p:sp>
        <p:nvSpPr>
          <p:cNvPr id="6157"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smtClean="0"/>
              <a:t>Click to edit Master subtitle style</a:t>
            </a:r>
          </a:p>
        </p:txBody>
      </p:sp>
      <p:sp>
        <p:nvSpPr>
          <p:cNvPr id="24" name="Rectangle 14"/>
          <p:cNvSpPr>
            <a:spLocks noGrp="1" noChangeArrowheads="1"/>
          </p:cNvSpPr>
          <p:nvPr>
            <p:ph type="dt" sz="half" idx="2"/>
          </p:nvPr>
        </p:nvSpPr>
        <p:spPr bwMode="auto">
          <a:xfrm>
            <a:off x="9906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solidFill>
                  <a:srgbClr val="1C1C1C"/>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1C1C1C"/>
              </a:solidFill>
              <a:effectLst/>
              <a:uLnTx/>
              <a:uFillTx/>
              <a:latin typeface="Arial" panose="020B0604020202020204" pitchFamily="34" charset="0"/>
              <a:ea typeface="+mn-ea"/>
              <a:cs typeface="Arial" panose="020B0604020202020204" pitchFamily="34" charset="0"/>
            </a:endParaRPr>
          </a:p>
        </p:txBody>
      </p:sp>
      <p:sp>
        <p:nvSpPr>
          <p:cNvPr id="25" name="Rectangle 15"/>
          <p:cNvSpPr>
            <a:spLocks noGrp="1" noChangeArrowheads="1"/>
          </p:cNvSpPr>
          <p:nvPr>
            <p:ph type="ftr" sz="quarter" idx="3"/>
          </p:nvPr>
        </p:nvSpPr>
        <p:spPr bwMode="auto">
          <a:xfrm>
            <a:off x="34290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solidFill>
                  <a:srgbClr val="1C1C1C"/>
                </a:solidFill>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1C1C1C"/>
              </a:solidFill>
              <a:effectLst/>
              <a:uLnTx/>
              <a:uFillTx/>
              <a:latin typeface="Arial" panose="020B0604020202020204" pitchFamily="34" charset="0"/>
              <a:ea typeface="+mn-ea"/>
              <a:cs typeface="Arial" panose="020B0604020202020204" pitchFamily="34" charset="0"/>
            </a:endParaRPr>
          </a:p>
        </p:txBody>
      </p:sp>
      <p:sp>
        <p:nvSpPr>
          <p:cNvPr id="26" name="Rectangle 16"/>
          <p:cNvSpPr>
            <a:spLocks noGrp="1" noChangeArrowheads="1"/>
          </p:cNvSpPr>
          <p:nvPr>
            <p:ph type="sldNum" sz="quarter" idx="4"/>
          </p:nvPr>
        </p:nvSpPr>
        <p:spPr bwMode="auto">
          <a:xfrm>
            <a:off x="68580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solidFill>
                  <a:srgbClr val="1C1C1C"/>
                </a:solidFill>
              </a:rPr>
              <a:t>‹#›</a:t>
            </a:fld>
            <a:endParaRPr lang="tr-TR" altLang="tr-TR" dirty="0">
              <a:solidFill>
                <a:srgbClr val="1C1C1C"/>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smtClean="0"/>
              <a:t>Asıl başlık stili için tıklatın</a:t>
            </a:r>
            <a:endParaRPr lang="tr-TR"/>
          </a:p>
        </p:txBody>
      </p:sp>
      <p:sp>
        <p:nvSpPr>
          <p:cNvPr id="3" name="İçerik Yer Tutucusu 2"/>
          <p:cNvSpPr>
            <a:spLocks noGrp="1"/>
          </p:cNvSpPr>
          <p:nvPr>
            <p:ph idx="1" hasCustomPrompt="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4" name="Rectangle 11"/>
          <p:cNvSpPr>
            <a:spLocks noGrp="1" noChangeArrowheads="1"/>
          </p:cNvSpPr>
          <p:nvPr>
            <p:ph type="dt" sz="half" idx="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623888" y="1709738"/>
            <a:ext cx="7886700" cy="2852737"/>
          </a:xfrm>
        </p:spPr>
        <p:txBody>
          <a:bodyPr/>
          <a:lstStyle>
            <a:lvl1pPr>
              <a:defRPr sz="6000"/>
            </a:lvl1pPr>
          </a:lstStyle>
          <a:p>
            <a:r>
              <a:rPr lang="tr-TR" smtClean="0"/>
              <a:t>Asıl başlık stili için tıklatın</a:t>
            </a:r>
            <a:endParaRPr lang="tr-TR"/>
          </a:p>
        </p:txBody>
      </p:sp>
      <p:sp>
        <p:nvSpPr>
          <p:cNvPr id="3" name="Metin Yer Tutucusu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a:t>
            </a:r>
          </a:p>
        </p:txBody>
      </p:sp>
      <p:sp>
        <p:nvSpPr>
          <p:cNvPr id="14" name="Rectangle 11"/>
          <p:cNvSpPr>
            <a:spLocks noGrp="1" noChangeArrowheads="1"/>
          </p:cNvSpPr>
          <p:nvPr>
            <p:ph type="dt" sz="half" idx="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smtClean="0"/>
              <a:t>Asıl başlık stili için tıklatın</a:t>
            </a:r>
            <a:endParaRPr lang="tr-TR"/>
          </a:p>
        </p:txBody>
      </p:sp>
      <p:sp>
        <p:nvSpPr>
          <p:cNvPr id="3" name="İçerik Yer Tutucusu 2"/>
          <p:cNvSpPr>
            <a:spLocks noGrp="1"/>
          </p:cNvSpPr>
          <p:nvPr>
            <p:ph sz="half" idx="1" hasCustomPrompt="1"/>
          </p:nvPr>
        </p:nvSpPr>
        <p:spPr>
          <a:xfrm>
            <a:off x="1182688" y="2017713"/>
            <a:ext cx="3810000" cy="4114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hasCustomPrompt="1"/>
          </p:nvPr>
        </p:nvSpPr>
        <p:spPr>
          <a:xfrm>
            <a:off x="5145088" y="2017713"/>
            <a:ext cx="3810000" cy="4114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4" name="Rectangle 11"/>
          <p:cNvSpPr>
            <a:spLocks noGrp="1" noChangeArrowheads="1"/>
          </p:cNvSpPr>
          <p:nvPr>
            <p:ph type="dt" sz="half" idx="1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hasCustomPrompt="1"/>
          </p:nvPr>
        </p:nvSpPr>
        <p:spPr>
          <a:xfrm>
            <a:off x="630238" y="2505075"/>
            <a:ext cx="386873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hasCustomPrompt="1"/>
          </p:nvPr>
        </p:nvSpPr>
        <p:spPr>
          <a:xfrm>
            <a:off x="4629150" y="2505075"/>
            <a:ext cx="38877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4" name="Rectangle 11"/>
          <p:cNvSpPr>
            <a:spLocks noGrp="1" noChangeArrowheads="1"/>
          </p:cNvSpPr>
          <p:nvPr>
            <p:ph type="dt" sz="half" idx="1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1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1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smtClean="0"/>
              <a:t>Asıl başlık stili için tıklatın</a:t>
            </a:r>
            <a:endParaRPr lang="tr-TR"/>
          </a:p>
        </p:txBody>
      </p:sp>
      <p:sp>
        <p:nvSpPr>
          <p:cNvPr id="14" name="Rectangle 11"/>
          <p:cNvSpPr>
            <a:spLocks noGrp="1" noChangeArrowheads="1"/>
          </p:cNvSpPr>
          <p:nvPr>
            <p:ph type="dt" sz="half" idx="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bg>
      <p:bgPr>
        <a:solidFill>
          <a:schemeClr val="bg1"/>
        </a:solidFill>
        <a:effectLst/>
      </p:bgPr>
    </p:bg>
    <p:spTree>
      <p:nvGrpSpPr>
        <p:cNvPr id="1" name=""/>
        <p:cNvGrpSpPr/>
        <p:nvPr/>
      </p:nvGrpSpPr>
      <p:grpSpPr>
        <a:xfrm>
          <a:off x="0" y="0"/>
          <a:ext cx="0" cy="0"/>
          <a:chOff x="0" y="0"/>
          <a:chExt cx="0" cy="0"/>
        </a:xfrm>
      </p:grpSpPr>
      <p:sp>
        <p:nvSpPr>
          <p:cNvPr id="14" name="Rectangle 11"/>
          <p:cNvSpPr>
            <a:spLocks noGrp="1" noChangeArrowheads="1"/>
          </p:cNvSpPr>
          <p:nvPr>
            <p:ph type="dt" sz="half" idx="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630238" y="457200"/>
            <a:ext cx="2949575" cy="1600200"/>
          </a:xfrm>
        </p:spPr>
        <p:txBody>
          <a:bodyPr/>
          <a:lstStyle>
            <a:lvl1pPr>
              <a:defRPr sz="3200"/>
            </a:lvl1pPr>
          </a:lstStyle>
          <a:p>
            <a:r>
              <a:rPr lang="tr-TR" smtClean="0"/>
              <a:t>Asıl başlık stili için tıklatın</a:t>
            </a:r>
            <a:endParaRPr lang="tr-TR"/>
          </a:p>
        </p:txBody>
      </p:sp>
      <p:sp>
        <p:nvSpPr>
          <p:cNvPr id="3" name="İçerik Yer Tutucusu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14" name="Rectangle 11"/>
          <p:cNvSpPr>
            <a:spLocks noGrp="1" noChangeArrowheads="1"/>
          </p:cNvSpPr>
          <p:nvPr>
            <p:ph type="dt" sz="half" idx="1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smtClean="0"/>
              <a:t>Asıl başlık stili için tıklatın</a:t>
            </a:r>
            <a:endParaRPr lang="tr-TR"/>
          </a:p>
        </p:txBody>
      </p:sp>
      <p:sp>
        <p:nvSpPr>
          <p:cNvPr id="3" name="İçerik Yer Tutucusu 2"/>
          <p:cNvSpPr>
            <a:spLocks noGrp="1"/>
          </p:cNvSpPr>
          <p:nvPr>
            <p:ph idx="1" hasCustomPrompt="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4" name="Rectangle 11"/>
          <p:cNvSpPr>
            <a:spLocks noGrp="1" noChangeArrowheads="1"/>
          </p:cNvSpPr>
          <p:nvPr>
            <p:ph type="dt" sz="half" idx="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630238" y="457200"/>
            <a:ext cx="2949575" cy="1600200"/>
          </a:xfrm>
        </p:spPr>
        <p:txBody>
          <a:bodyPr/>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0" lang="tr-TR"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Metin Yer Tutucusu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14" name="Rectangle 11"/>
          <p:cNvSpPr>
            <a:spLocks noGrp="1" noChangeArrowheads="1"/>
          </p:cNvSpPr>
          <p:nvPr>
            <p:ph type="dt" sz="half" idx="1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hasCustomPrompt="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4" name="Rectangle 11"/>
          <p:cNvSpPr>
            <a:spLocks noGrp="1" noChangeArrowheads="1"/>
          </p:cNvSpPr>
          <p:nvPr>
            <p:ph type="dt" sz="half" idx="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solidFill>
          <a:schemeClr val="bg1"/>
        </a:solid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7004050" y="214313"/>
            <a:ext cx="1951038" cy="59182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hasCustomPrompt="1"/>
          </p:nvPr>
        </p:nvSpPr>
        <p:spPr>
          <a:xfrm>
            <a:off x="1150938" y="214313"/>
            <a:ext cx="5700712" cy="59182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4" name="Rectangle 11"/>
          <p:cNvSpPr>
            <a:spLocks noGrp="1" noChangeArrowheads="1"/>
          </p:cNvSpPr>
          <p:nvPr>
            <p:ph type="dt" sz="half" idx="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tr-TR" altLang="tr-TR" sz="1800" b="0" smtClean="0">
                  <a:solidFill>
                    <a:srgbClr val="000000"/>
                  </a:solidFill>
                  <a:cs typeface="Arial" pitchFamily="34"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tr-TR" altLang="tr-TR" sz="1800" b="0" smtClean="0">
                  <a:solidFill>
                    <a:srgbClr val="000000"/>
                  </a:solidFill>
                  <a:cs typeface="Arial" pitchFamily="34" charset="0"/>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tr-TR" altLang="tr-TR" sz="1800" b="0" smtClean="0">
                  <a:solidFill>
                    <a:srgbClr val="000000"/>
                  </a:solidFill>
                  <a:cs typeface="Arial" pitchFamily="34" charset="0"/>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tr-TR" altLang="tr-TR" sz="1800" b="0" smtClean="0">
                  <a:solidFill>
                    <a:srgbClr val="000000"/>
                  </a:solidFill>
                  <a:cs typeface="Arial" pitchFamily="34"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tr-TR" altLang="tr-TR" sz="1800" b="0" smtClean="0">
                <a:solidFill>
                  <a:srgbClr val="000000"/>
                </a:solidFill>
                <a:cs typeface="Arial" pitchFamily="34"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tr-TR" altLang="tr-TR" sz="1800" b="0" smtClean="0">
                <a:solidFill>
                  <a:srgbClr val="000000"/>
                </a:solidFill>
                <a:cs typeface="Arial" pitchFamily="34"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tr-TR" altLang="tr-TR" sz="1800" b="0" smtClean="0">
                <a:solidFill>
                  <a:srgbClr val="000000"/>
                </a:solidFill>
                <a:cs typeface="Arial" pitchFamily="34" charset="0"/>
              </a:endParaRPr>
            </a:p>
          </p:txBody>
        </p:sp>
      </p:grpSp>
      <p:sp>
        <p:nvSpPr>
          <p:cNvPr id="6156" name="Rectangle 12"/>
          <p:cNvSpPr>
            <a:spLocks noGrp="1" noChangeArrowheads="1"/>
          </p:cNvSpPr>
          <p:nvPr>
            <p:ph type="ctrTitle"/>
          </p:nvPr>
        </p:nvSpPr>
        <p:spPr>
          <a:xfrm>
            <a:off x="990600" y="1676400"/>
            <a:ext cx="7772400" cy="1462088"/>
          </a:xfrm>
        </p:spPr>
        <p:txBody>
          <a:bodyPr/>
          <a:lstStyle>
            <a:lvl1pPr>
              <a:defRPr/>
            </a:lvl1pPr>
          </a:lstStyle>
          <a:p>
            <a:pPr lvl="0"/>
            <a:r>
              <a:rPr lang="tr-TR" altLang="tr-TR" noProof="0" smtClean="0"/>
              <a:t>Click to edit Master title style</a:t>
            </a:r>
          </a:p>
        </p:txBody>
      </p:sp>
      <p:sp>
        <p:nvSpPr>
          <p:cNvPr id="6157"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b="1">
                <a:solidFill>
                  <a:srgbClr val="1C1C1C"/>
                </a:solidFill>
                <a:latin typeface="Arial" charset="0"/>
                <a:cs typeface="Arial" charset="0"/>
              </a:defRPr>
            </a:lvl1pPr>
          </a:lstStyle>
          <a:p>
            <a:pPr>
              <a:defRPr/>
            </a:pPr>
            <a:endParaRPr lang="tr-TR" altLang="tr-TR"/>
          </a:p>
        </p:txBody>
      </p:sp>
      <p:sp>
        <p:nvSpPr>
          <p:cNvPr id="15" name="Rectangle 15"/>
          <p:cNvSpPr>
            <a:spLocks noGrp="1" noChangeArrowheads="1"/>
          </p:cNvSpPr>
          <p:nvPr>
            <p:ph type="ftr" sz="quarter" idx="11"/>
          </p:nvPr>
        </p:nvSpPr>
        <p:spPr>
          <a:xfrm>
            <a:off x="3429000" y="6248400"/>
            <a:ext cx="2895600" cy="457200"/>
          </a:xfrm>
        </p:spPr>
        <p:txBody>
          <a:bodyPr/>
          <a:lstStyle>
            <a:lvl1pPr>
              <a:defRPr b="1">
                <a:solidFill>
                  <a:srgbClr val="1C1C1C"/>
                </a:solidFill>
                <a:latin typeface="Arial" charset="0"/>
                <a:cs typeface="Arial" charset="0"/>
              </a:defRPr>
            </a:lvl1pPr>
          </a:lstStyle>
          <a:p>
            <a:pPr>
              <a:defRPr/>
            </a:pPr>
            <a:endParaRPr lang="tr-TR" altLang="tr-TR"/>
          </a:p>
        </p:txBody>
      </p:sp>
      <p:sp>
        <p:nvSpPr>
          <p:cNvPr id="16" name="Rectangle 16"/>
          <p:cNvSpPr>
            <a:spLocks noGrp="1" noChangeArrowheads="1"/>
          </p:cNvSpPr>
          <p:nvPr>
            <p:ph type="sldNum" sz="quarter" idx="12"/>
          </p:nvPr>
        </p:nvSpPr>
        <p:spPr>
          <a:xfrm>
            <a:off x="6858000" y="6248400"/>
            <a:ext cx="1905000" cy="457200"/>
          </a:xfrm>
        </p:spPr>
        <p:txBody>
          <a:bodyPr/>
          <a:lstStyle>
            <a:lvl1pPr>
              <a:defRPr b="1">
                <a:solidFill>
                  <a:srgbClr val="1C1C1C"/>
                </a:solidFill>
                <a:latin typeface="Arial" charset="0"/>
                <a:cs typeface="Arial" charset="0"/>
              </a:defRPr>
            </a:lvl1pPr>
          </a:lstStyle>
          <a:p>
            <a:pPr>
              <a:defRPr/>
            </a:pPr>
            <a:fld id="{4021309D-F340-445E-A5BD-B0A67E158CF7}" type="slidenum">
              <a:rPr lang="tr-TR" altLang="tr-TR"/>
              <a:pPr>
                <a:defRPr/>
              </a:pPr>
              <a:t>‹#›</a:t>
            </a:fld>
            <a:endParaRPr lang="tr-TR" altLang="tr-TR"/>
          </a:p>
        </p:txBody>
      </p:sp>
    </p:spTree>
    <p:extLst>
      <p:ext uri="{BB962C8B-B14F-4D97-AF65-F5344CB8AC3E}">
        <p14:creationId xmlns:p14="http://schemas.microsoft.com/office/powerpoint/2010/main" val="3023258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5"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6"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5894B8B3-9F9A-4FBD-8C2F-14A5696BF434}" type="slidenum">
              <a:rPr lang="tr-TR" altLang="tr-TR"/>
              <a:pPr>
                <a:defRPr/>
              </a:pPr>
              <a:t>‹#›</a:t>
            </a:fld>
            <a:endParaRPr lang="tr-TR" altLang="tr-TR"/>
          </a:p>
        </p:txBody>
      </p:sp>
    </p:spTree>
    <p:extLst>
      <p:ext uri="{BB962C8B-B14F-4D97-AF65-F5344CB8AC3E}">
        <p14:creationId xmlns:p14="http://schemas.microsoft.com/office/powerpoint/2010/main" val="2815597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a:t>
            </a:r>
          </a:p>
        </p:txBody>
      </p:sp>
      <p:sp>
        <p:nvSpPr>
          <p:cNvPr id="4"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5"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6"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64F554D1-CDBE-465C-A907-7B6CAFC55621}" type="slidenum">
              <a:rPr lang="tr-TR" altLang="tr-TR"/>
              <a:pPr>
                <a:defRPr/>
              </a:pPr>
              <a:t>‹#›</a:t>
            </a:fld>
            <a:endParaRPr lang="tr-TR" altLang="tr-TR"/>
          </a:p>
        </p:txBody>
      </p:sp>
    </p:spTree>
    <p:extLst>
      <p:ext uri="{BB962C8B-B14F-4D97-AF65-F5344CB8AC3E}">
        <p14:creationId xmlns:p14="http://schemas.microsoft.com/office/powerpoint/2010/main" val="1333126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182688" y="2017713"/>
            <a:ext cx="3810000" cy="4114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45088" y="2017713"/>
            <a:ext cx="3810000" cy="4114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6"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7"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8B2E71F0-E010-44E9-A41A-818A9291F794}" type="slidenum">
              <a:rPr lang="tr-TR" altLang="tr-TR"/>
              <a:pPr>
                <a:defRPr/>
              </a:pPr>
              <a:t>‹#›</a:t>
            </a:fld>
            <a:endParaRPr lang="tr-TR" altLang="tr-TR"/>
          </a:p>
        </p:txBody>
      </p:sp>
    </p:spTree>
    <p:extLst>
      <p:ext uri="{BB962C8B-B14F-4D97-AF65-F5344CB8AC3E}">
        <p14:creationId xmlns:p14="http://schemas.microsoft.com/office/powerpoint/2010/main" val="3968577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8"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9"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724AABC4-6985-4F44-8811-A7E6A0E3A799}" type="slidenum">
              <a:rPr lang="tr-TR" altLang="tr-TR"/>
              <a:pPr>
                <a:defRPr/>
              </a:pPr>
              <a:t>‹#›</a:t>
            </a:fld>
            <a:endParaRPr lang="tr-TR" altLang="tr-TR"/>
          </a:p>
        </p:txBody>
      </p:sp>
    </p:spTree>
    <p:extLst>
      <p:ext uri="{BB962C8B-B14F-4D97-AF65-F5344CB8AC3E}">
        <p14:creationId xmlns:p14="http://schemas.microsoft.com/office/powerpoint/2010/main" val="2843169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4"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5"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CD8597E3-034F-4360-B873-0CD7213B1D58}" type="slidenum">
              <a:rPr lang="tr-TR" altLang="tr-TR"/>
              <a:pPr>
                <a:defRPr/>
              </a:pPr>
              <a:t>‹#›</a:t>
            </a:fld>
            <a:endParaRPr lang="tr-TR" altLang="tr-TR"/>
          </a:p>
        </p:txBody>
      </p:sp>
    </p:spTree>
    <p:extLst>
      <p:ext uri="{BB962C8B-B14F-4D97-AF65-F5344CB8AC3E}">
        <p14:creationId xmlns:p14="http://schemas.microsoft.com/office/powerpoint/2010/main" val="2599196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3"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4"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F1FC3927-234F-4B15-BE5B-10E0DD1FBDBD}" type="slidenum">
              <a:rPr lang="tr-TR" altLang="tr-TR"/>
              <a:pPr>
                <a:defRPr/>
              </a:pPr>
              <a:t>‹#›</a:t>
            </a:fld>
            <a:endParaRPr lang="tr-TR" altLang="tr-TR"/>
          </a:p>
        </p:txBody>
      </p:sp>
    </p:spTree>
    <p:extLst>
      <p:ext uri="{BB962C8B-B14F-4D97-AF65-F5344CB8AC3E}">
        <p14:creationId xmlns:p14="http://schemas.microsoft.com/office/powerpoint/2010/main" val="172616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623888" y="1709738"/>
            <a:ext cx="7886700" cy="2852737"/>
          </a:xfrm>
        </p:spPr>
        <p:txBody>
          <a:bodyPr/>
          <a:lstStyle>
            <a:lvl1pPr>
              <a:defRPr sz="6000"/>
            </a:lvl1pPr>
          </a:lstStyle>
          <a:p>
            <a:r>
              <a:rPr lang="tr-TR" smtClean="0"/>
              <a:t>Asıl başlık stili için tıklatın</a:t>
            </a:r>
            <a:endParaRPr lang="tr-TR"/>
          </a:p>
        </p:txBody>
      </p:sp>
      <p:sp>
        <p:nvSpPr>
          <p:cNvPr id="3" name="Metin Yer Tutucusu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a:t>
            </a:r>
          </a:p>
        </p:txBody>
      </p:sp>
      <p:sp>
        <p:nvSpPr>
          <p:cNvPr id="14" name="Rectangle 11"/>
          <p:cNvSpPr>
            <a:spLocks noGrp="1" noChangeArrowheads="1"/>
          </p:cNvSpPr>
          <p:nvPr>
            <p:ph type="dt" sz="half" idx="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6"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7"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F0C98020-0328-47DC-9827-D4231BC86F5C}" type="slidenum">
              <a:rPr lang="tr-TR" altLang="tr-TR"/>
              <a:pPr>
                <a:defRPr/>
              </a:pPr>
              <a:t>‹#›</a:t>
            </a:fld>
            <a:endParaRPr lang="tr-TR" altLang="tr-TR"/>
          </a:p>
        </p:txBody>
      </p:sp>
    </p:spTree>
    <p:extLst>
      <p:ext uri="{BB962C8B-B14F-4D97-AF65-F5344CB8AC3E}">
        <p14:creationId xmlns:p14="http://schemas.microsoft.com/office/powerpoint/2010/main" val="1184821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6"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7"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509A5B3C-78DA-491B-9575-EC9FC248A896}" type="slidenum">
              <a:rPr lang="tr-TR" altLang="tr-TR"/>
              <a:pPr>
                <a:defRPr/>
              </a:pPr>
              <a:t>‹#›</a:t>
            </a:fld>
            <a:endParaRPr lang="tr-TR" altLang="tr-TR"/>
          </a:p>
        </p:txBody>
      </p:sp>
    </p:spTree>
    <p:extLst>
      <p:ext uri="{BB962C8B-B14F-4D97-AF65-F5344CB8AC3E}">
        <p14:creationId xmlns:p14="http://schemas.microsoft.com/office/powerpoint/2010/main" val="251646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5"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6"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2E8C2578-9DF8-48C9-9206-3F12821093BE}" type="slidenum">
              <a:rPr lang="tr-TR" altLang="tr-TR"/>
              <a:pPr>
                <a:defRPr/>
              </a:pPr>
              <a:t>‹#›</a:t>
            </a:fld>
            <a:endParaRPr lang="tr-TR" altLang="tr-TR"/>
          </a:p>
        </p:txBody>
      </p:sp>
    </p:spTree>
    <p:extLst>
      <p:ext uri="{BB962C8B-B14F-4D97-AF65-F5344CB8AC3E}">
        <p14:creationId xmlns:p14="http://schemas.microsoft.com/office/powerpoint/2010/main" val="3223431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004050" y="214313"/>
            <a:ext cx="1951038" cy="59182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1150938" y="214313"/>
            <a:ext cx="5700712" cy="59182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1"/>
          <p:cNvSpPr>
            <a:spLocks noGrp="1" noChangeArrowheads="1"/>
          </p:cNvSpPr>
          <p:nvPr>
            <p:ph type="dt" sz="half" idx="10"/>
          </p:nvPr>
        </p:nvSpPr>
        <p:spPr/>
        <p:txBody>
          <a:bodyPr/>
          <a:lstStyle>
            <a:lvl1pPr>
              <a:defRPr b="1">
                <a:latin typeface="Arial" charset="0"/>
                <a:cs typeface="Arial" charset="0"/>
              </a:defRPr>
            </a:lvl1pPr>
          </a:lstStyle>
          <a:p>
            <a:pPr>
              <a:defRPr/>
            </a:pPr>
            <a:endParaRPr lang="tr-TR" altLang="tr-TR"/>
          </a:p>
        </p:txBody>
      </p:sp>
      <p:sp>
        <p:nvSpPr>
          <p:cNvPr id="5" name="Rectangle 12"/>
          <p:cNvSpPr>
            <a:spLocks noGrp="1" noChangeArrowheads="1"/>
          </p:cNvSpPr>
          <p:nvPr>
            <p:ph type="ftr" sz="quarter" idx="11"/>
          </p:nvPr>
        </p:nvSpPr>
        <p:spPr/>
        <p:txBody>
          <a:bodyPr/>
          <a:lstStyle>
            <a:lvl1pPr>
              <a:defRPr b="1">
                <a:latin typeface="Arial" charset="0"/>
                <a:cs typeface="Arial" charset="0"/>
              </a:defRPr>
            </a:lvl1pPr>
          </a:lstStyle>
          <a:p>
            <a:pPr>
              <a:defRPr/>
            </a:pPr>
            <a:endParaRPr lang="tr-TR" altLang="tr-TR"/>
          </a:p>
        </p:txBody>
      </p:sp>
      <p:sp>
        <p:nvSpPr>
          <p:cNvPr id="6" name="Rectangle 13"/>
          <p:cNvSpPr>
            <a:spLocks noGrp="1" noChangeArrowheads="1"/>
          </p:cNvSpPr>
          <p:nvPr>
            <p:ph type="sldNum" sz="quarter" idx="12"/>
          </p:nvPr>
        </p:nvSpPr>
        <p:spPr/>
        <p:txBody>
          <a:bodyPr/>
          <a:lstStyle>
            <a:lvl1pPr>
              <a:defRPr b="1">
                <a:latin typeface="Arial" charset="0"/>
                <a:cs typeface="Arial" charset="0"/>
              </a:defRPr>
            </a:lvl1pPr>
          </a:lstStyle>
          <a:p>
            <a:pPr>
              <a:defRPr/>
            </a:pPr>
            <a:fld id="{3714B7AB-9BD3-41E4-B764-79488630FD3D}" type="slidenum">
              <a:rPr lang="tr-TR" altLang="tr-TR"/>
              <a:pPr>
                <a:defRPr/>
              </a:pPr>
              <a:t>‹#›</a:t>
            </a:fld>
            <a:endParaRPr lang="tr-TR" altLang="tr-TR"/>
          </a:p>
        </p:txBody>
      </p:sp>
    </p:spTree>
    <p:extLst>
      <p:ext uri="{BB962C8B-B14F-4D97-AF65-F5344CB8AC3E}">
        <p14:creationId xmlns:p14="http://schemas.microsoft.com/office/powerpoint/2010/main" val="303205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smtClean="0"/>
              <a:t>Asıl başlık stili için tıklatın</a:t>
            </a:r>
            <a:endParaRPr lang="tr-TR"/>
          </a:p>
        </p:txBody>
      </p:sp>
      <p:sp>
        <p:nvSpPr>
          <p:cNvPr id="3" name="İçerik Yer Tutucusu 2"/>
          <p:cNvSpPr>
            <a:spLocks noGrp="1"/>
          </p:cNvSpPr>
          <p:nvPr>
            <p:ph sz="half" idx="1" hasCustomPrompt="1"/>
          </p:nvPr>
        </p:nvSpPr>
        <p:spPr>
          <a:xfrm>
            <a:off x="1182688" y="2017713"/>
            <a:ext cx="3810000" cy="4114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hasCustomPrompt="1"/>
          </p:nvPr>
        </p:nvSpPr>
        <p:spPr>
          <a:xfrm>
            <a:off x="5145088" y="2017713"/>
            <a:ext cx="3810000" cy="4114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4" name="Rectangle 11"/>
          <p:cNvSpPr>
            <a:spLocks noGrp="1" noChangeArrowheads="1"/>
          </p:cNvSpPr>
          <p:nvPr>
            <p:ph type="dt" sz="half" idx="1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hasCustomPrompt="1"/>
          </p:nvPr>
        </p:nvSpPr>
        <p:spPr>
          <a:xfrm>
            <a:off x="630238" y="2505075"/>
            <a:ext cx="386873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hasCustomPrompt="1"/>
          </p:nvPr>
        </p:nvSpPr>
        <p:spPr>
          <a:xfrm>
            <a:off x="4629150" y="2505075"/>
            <a:ext cx="38877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4" name="Rectangle 11"/>
          <p:cNvSpPr>
            <a:spLocks noGrp="1" noChangeArrowheads="1"/>
          </p:cNvSpPr>
          <p:nvPr>
            <p:ph type="dt" sz="half" idx="1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1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1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smtClean="0"/>
              <a:t>Asıl başlık stili için tıklatın</a:t>
            </a:r>
            <a:endParaRPr lang="tr-TR"/>
          </a:p>
        </p:txBody>
      </p:sp>
      <p:sp>
        <p:nvSpPr>
          <p:cNvPr id="14" name="Rectangle 11"/>
          <p:cNvSpPr>
            <a:spLocks noGrp="1" noChangeArrowheads="1"/>
          </p:cNvSpPr>
          <p:nvPr>
            <p:ph type="dt" sz="half" idx="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bg>
      <p:bgPr>
        <a:solidFill>
          <a:schemeClr val="bg1"/>
        </a:solidFill>
        <a:effectLst/>
      </p:bgPr>
    </p:bg>
    <p:spTree>
      <p:nvGrpSpPr>
        <p:cNvPr id="1" name=""/>
        <p:cNvGrpSpPr/>
        <p:nvPr/>
      </p:nvGrpSpPr>
      <p:grpSpPr>
        <a:xfrm>
          <a:off x="0" y="0"/>
          <a:ext cx="0" cy="0"/>
          <a:chOff x="0" y="0"/>
          <a:chExt cx="0" cy="0"/>
        </a:xfrm>
      </p:grpSpPr>
      <p:sp>
        <p:nvSpPr>
          <p:cNvPr id="14" name="Rectangle 11"/>
          <p:cNvSpPr>
            <a:spLocks noGrp="1" noChangeArrowheads="1"/>
          </p:cNvSpPr>
          <p:nvPr>
            <p:ph type="dt" sz="half" idx="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630238" y="457200"/>
            <a:ext cx="2949575" cy="1600200"/>
          </a:xfrm>
        </p:spPr>
        <p:txBody>
          <a:bodyPr/>
          <a:lstStyle>
            <a:lvl1pPr>
              <a:defRPr sz="3200"/>
            </a:lvl1pPr>
          </a:lstStyle>
          <a:p>
            <a:r>
              <a:rPr lang="tr-TR" smtClean="0"/>
              <a:t>Asıl başlık stili için tıklatın</a:t>
            </a:r>
            <a:endParaRPr lang="tr-TR"/>
          </a:p>
        </p:txBody>
      </p:sp>
      <p:sp>
        <p:nvSpPr>
          <p:cNvPr id="3" name="İçerik Yer Tutucusu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14" name="Rectangle 11"/>
          <p:cNvSpPr>
            <a:spLocks noGrp="1" noChangeArrowheads="1"/>
          </p:cNvSpPr>
          <p:nvPr>
            <p:ph type="dt" sz="half" idx="1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630238" y="457200"/>
            <a:ext cx="2949575" cy="1600200"/>
          </a:xfrm>
        </p:spPr>
        <p:txBody>
          <a:bodyPr/>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0" lang="tr-TR"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Metin Yer Tutucusu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14" name="Rectangle 11"/>
          <p:cNvSpPr>
            <a:spLocks noGrp="1" noChangeArrowheads="1"/>
          </p:cNvSpPr>
          <p:nvPr>
            <p:ph type="dt" sz="half" idx="12"/>
          </p:nvPr>
        </p:nvSpPr>
        <p:spPr bwMode="auto">
          <a:xfrm>
            <a:off x="11620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Rectangle 12"/>
          <p:cNvSpPr>
            <a:spLocks noGrp="1" noChangeArrowheads="1"/>
          </p:cNvSpPr>
          <p:nvPr>
            <p:ph type="ftr" sz="quarter" idx="3"/>
          </p:nvPr>
        </p:nvSpPr>
        <p:spPr bwMode="auto">
          <a:xfrm>
            <a:off x="3657600" y="6243638"/>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b="1">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Rectangle 13"/>
          <p:cNvSpPr>
            <a:spLocks noGrp="1" noChangeArrowheads="1"/>
          </p:cNvSpPr>
          <p:nvPr>
            <p:ph type="sldNum" sz="quarter" idx="4"/>
          </p:nvPr>
        </p:nvSpPr>
        <p:spPr bwMode="auto">
          <a:xfrm>
            <a:off x="7042150" y="6243638"/>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algn="r" eaLnBrk="1" hangingPunct="1">
              <a:buNone/>
            </a:pPr>
            <a:fld id="{9A0DB2DC-4C9A-4742-B13C-FB6460FD3503}" type="slidenum">
              <a:rPr lang="tr-TR" altLang="tr-TR" dirty="0"/>
              <a:t>‹#›</a:t>
            </a:fld>
            <a:endParaRPr lang="tr-TR" alt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33" name="Rectangle 9"/>
          <p:cNvSpPr>
            <a:spLocks noGrp="1"/>
          </p:cNvSpPr>
          <p:nvPr>
            <p:ph type="title"/>
          </p:nvPr>
        </p:nvSpPr>
        <p:spPr>
          <a:xfrm>
            <a:off x="1150938" y="214313"/>
            <a:ext cx="7793037" cy="1462087"/>
          </a:xfrm>
          <a:prstGeom prst="rect">
            <a:avLst/>
          </a:prstGeom>
          <a:noFill/>
          <a:ln w="9525">
            <a:noFill/>
          </a:ln>
        </p:spPr>
        <p:txBody>
          <a:bodyPr anchor="b" anchorCtr="0"/>
          <a:lstStyle/>
          <a:p>
            <a:pPr lvl="0"/>
            <a:r>
              <a:rPr lang="tr-TR" altLang="tr-TR" dirty="0"/>
              <a:t>Click to edit Master title style</a:t>
            </a:r>
          </a:p>
        </p:txBody>
      </p:sp>
      <p:sp>
        <p:nvSpPr>
          <p:cNvPr id="1034" name="Rectangle 10"/>
          <p:cNvSpPr>
            <a:spLocks noGrp="1"/>
          </p:cNvSpPr>
          <p:nvPr>
            <p:ph type="body" idx="1"/>
          </p:nvPr>
        </p:nvSpPr>
        <p:spPr>
          <a:xfrm>
            <a:off x="1182688" y="2017713"/>
            <a:ext cx="7772400" cy="4114800"/>
          </a:xfrm>
          <a:prstGeom prst="rect">
            <a:avLst/>
          </a:prstGeom>
          <a:noFill/>
          <a:ln w="9525">
            <a:noFill/>
          </a:ln>
        </p:spPr>
        <p:txBody>
          <a:bodyPr/>
          <a:lstStyle/>
          <a:p>
            <a:pPr lvl="0"/>
            <a:r>
              <a:rPr lang="tr-TR" altLang="tr-TR" dirty="0"/>
              <a:t>Click to edit Master text styles</a:t>
            </a:r>
          </a:p>
          <a:p>
            <a:pPr lvl="1"/>
            <a:r>
              <a:rPr lang="tr-TR" altLang="tr-TR" dirty="0"/>
              <a:t>Second level</a:t>
            </a:r>
          </a:p>
          <a:p>
            <a:pPr lvl="2"/>
            <a:r>
              <a:rPr lang="tr-TR" altLang="tr-TR" dirty="0"/>
              <a:t>Third level</a:t>
            </a:r>
          </a:p>
          <a:p>
            <a:pPr lvl="3"/>
            <a:r>
              <a:rPr lang="tr-TR" altLang="tr-TR" dirty="0"/>
              <a:t>Fourth level</a:t>
            </a:r>
          </a:p>
          <a:p>
            <a:pPr lvl="4"/>
            <a:r>
              <a:rPr lang="tr-TR" altLang="tr-TR" dirty="0"/>
              <a:t>Fifth level</a:t>
            </a:r>
          </a:p>
        </p:txBody>
      </p:sp>
      <p:sp>
        <p:nvSpPr>
          <p:cNvPr id="513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400" b="0">
                <a:solidFill>
                  <a:srgbClr val="000000"/>
                </a:solidFill>
                <a:latin typeface="Tahoma" panose="020B060403050404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13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ctr" eaLnBrk="1" hangingPunct="1">
              <a:defRPr sz="1400" b="0">
                <a:solidFill>
                  <a:srgbClr val="000000"/>
                </a:solidFill>
                <a:latin typeface="Tahoma" panose="020B060403050404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13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400" b="0">
                <a:solidFill>
                  <a:srgbClr val="000000"/>
                </a:solidFill>
                <a:latin typeface="Tahoma" panose="020B0604030504040204" pitchFamily="34" charset="0"/>
              </a:defRPr>
            </a:lvl1pPr>
          </a:lstStyle>
          <a:p>
            <a:pPr lvl="0" eaLnBrk="1" hangingPunct="1">
              <a:buNone/>
            </a:pPr>
            <a:fld id="{9A0DB2DC-4C9A-4742-B13C-FB6460FD3503}" type="slidenum">
              <a:rPr lang="tr-TR" altLang="tr-TR" dirty="0"/>
              <a:t>‹#›</a:t>
            </a:fld>
            <a:endParaRPr lang="tr-TR" altLang="tr-TR"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tr-TR" altLang="tr-TR" sz="24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endParaRPr>
          </a:p>
        </p:txBody>
      </p:sp>
      <p:sp>
        <p:nvSpPr>
          <p:cNvPr id="1033" name="Rectangle 9"/>
          <p:cNvSpPr>
            <a:spLocks noGrp="1"/>
          </p:cNvSpPr>
          <p:nvPr>
            <p:ph type="title"/>
          </p:nvPr>
        </p:nvSpPr>
        <p:spPr>
          <a:xfrm>
            <a:off x="1150938" y="214313"/>
            <a:ext cx="7793037" cy="1462087"/>
          </a:xfrm>
          <a:prstGeom prst="rect">
            <a:avLst/>
          </a:prstGeom>
          <a:noFill/>
          <a:ln w="9525">
            <a:noFill/>
          </a:ln>
        </p:spPr>
        <p:txBody>
          <a:bodyPr anchor="b" anchorCtr="0"/>
          <a:lstStyle/>
          <a:p>
            <a:pPr lvl="0"/>
            <a:r>
              <a:rPr lang="tr-TR" altLang="tr-TR" dirty="0"/>
              <a:t>Click to edit Master title style</a:t>
            </a:r>
          </a:p>
        </p:txBody>
      </p:sp>
      <p:sp>
        <p:nvSpPr>
          <p:cNvPr id="1034" name="Rectangle 10"/>
          <p:cNvSpPr>
            <a:spLocks noGrp="1"/>
          </p:cNvSpPr>
          <p:nvPr>
            <p:ph type="body" idx="1"/>
          </p:nvPr>
        </p:nvSpPr>
        <p:spPr>
          <a:xfrm>
            <a:off x="1182688" y="2017713"/>
            <a:ext cx="7772400" cy="4114800"/>
          </a:xfrm>
          <a:prstGeom prst="rect">
            <a:avLst/>
          </a:prstGeom>
          <a:noFill/>
          <a:ln w="9525">
            <a:noFill/>
          </a:ln>
        </p:spPr>
        <p:txBody>
          <a:bodyPr/>
          <a:lstStyle/>
          <a:p>
            <a:pPr lvl="0"/>
            <a:r>
              <a:rPr lang="tr-TR" altLang="tr-TR" dirty="0"/>
              <a:t>Click to edit Master text styles</a:t>
            </a:r>
          </a:p>
          <a:p>
            <a:pPr lvl="1"/>
            <a:r>
              <a:rPr lang="tr-TR" altLang="tr-TR" dirty="0"/>
              <a:t>Second level</a:t>
            </a:r>
          </a:p>
          <a:p>
            <a:pPr lvl="2"/>
            <a:r>
              <a:rPr lang="tr-TR" altLang="tr-TR" dirty="0"/>
              <a:t>Third level</a:t>
            </a:r>
          </a:p>
          <a:p>
            <a:pPr lvl="3"/>
            <a:r>
              <a:rPr lang="tr-TR" altLang="tr-TR" dirty="0"/>
              <a:t>Fourth level</a:t>
            </a:r>
          </a:p>
          <a:p>
            <a:pPr lvl="4"/>
            <a:r>
              <a:rPr lang="tr-TR" altLang="tr-TR" dirty="0"/>
              <a:t>Fifth level</a:t>
            </a:r>
          </a:p>
        </p:txBody>
      </p:sp>
      <p:sp>
        <p:nvSpPr>
          <p:cNvPr id="513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400" b="0">
                <a:solidFill>
                  <a:srgbClr val="000000"/>
                </a:solidFill>
                <a:latin typeface="Tahoma" panose="020B060403050404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tr-TR" altLang="tr-TR"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13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ctr" eaLnBrk="1" hangingPunct="1">
              <a:defRPr sz="1400" b="0">
                <a:solidFill>
                  <a:srgbClr val="000000"/>
                </a:solidFill>
                <a:latin typeface="Tahoma" panose="020B060403050404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tr-TR" altLang="tr-TR" sz="1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13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400" b="0">
                <a:solidFill>
                  <a:srgbClr val="000000"/>
                </a:solidFill>
                <a:latin typeface="Tahoma" panose="020B0604030504040204" pitchFamily="34" charset="0"/>
              </a:defRPr>
            </a:lvl1pPr>
          </a:lstStyle>
          <a:p>
            <a:pPr lvl="0" eaLnBrk="1" hangingPunct="1">
              <a:buNone/>
            </a:pPr>
            <a:fld id="{9A0DB2DC-4C9A-4742-B13C-FB6460FD3503}" type="slidenum">
              <a:rPr lang="tr-TR" altLang="tr-TR" dirty="0"/>
              <a:t>‹#›</a:t>
            </a:fld>
            <a:endParaRPr lang="tr-TR" altLang="tr-TR"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tr-TR" altLang="tr-TR" b="0" smtClean="0">
              <a:solidFill>
                <a:srgbClr val="000000"/>
              </a:solidFill>
              <a:cs typeface="Arial" pitchFamily="34" charset="0"/>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tr-TR" altLang="tr-TR" b="0" smtClean="0">
              <a:solidFill>
                <a:srgbClr val="000000"/>
              </a:solidFill>
              <a:cs typeface="Arial" pitchFamily="34" charset="0"/>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tr-TR" altLang="tr-TR" b="0" smtClean="0">
              <a:solidFill>
                <a:srgbClr val="000000"/>
              </a:solidFill>
              <a:cs typeface="Arial" pitchFamily="34" charset="0"/>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tr-TR" altLang="tr-TR" b="0" smtClean="0">
              <a:solidFill>
                <a:srgbClr val="000000"/>
              </a:solidFill>
              <a:cs typeface="Arial" pitchFamily="34" charset="0"/>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tr-TR" altLang="tr-TR" b="0" smtClean="0">
              <a:solidFill>
                <a:srgbClr val="000000"/>
              </a:solidFill>
              <a:cs typeface="Arial" pitchFamily="34" charset="0"/>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tr-TR" altLang="tr-TR" b="0" smtClean="0">
              <a:solidFill>
                <a:srgbClr val="000000"/>
              </a:solidFill>
              <a:cs typeface="Arial" pitchFamily="34" charset="0"/>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endParaRPr kumimoji="1" lang="tr-TR" altLang="tr-TR" b="0" smtClean="0">
              <a:solidFill>
                <a:srgbClr val="000000"/>
              </a:solidFill>
              <a:cs typeface="Arial" pitchFamily="34" charset="0"/>
            </a:endParaRPr>
          </a:p>
        </p:txBody>
      </p:sp>
      <p:sp>
        <p:nvSpPr>
          <p:cNvPr id="2057"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tr-TR" altLang="tr-TR" smtClean="0"/>
              <a:t>Click to edit Master title style</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p>
        </p:txBody>
      </p:sp>
      <p:sp>
        <p:nvSpPr>
          <p:cNvPr id="513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b="0">
                <a:solidFill>
                  <a:srgbClr val="000000"/>
                </a:solidFill>
                <a:latin typeface="Tahoma" pitchFamily="34" charset="0"/>
                <a:cs typeface="+mn-cs"/>
              </a:defRPr>
            </a:lvl1pPr>
          </a:lstStyle>
          <a:p>
            <a:pPr>
              <a:defRPr/>
            </a:pPr>
            <a:endParaRPr lang="tr-TR" altLang="tr-TR"/>
          </a:p>
        </p:txBody>
      </p:sp>
      <p:sp>
        <p:nvSpPr>
          <p:cNvPr id="513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b="0">
                <a:solidFill>
                  <a:srgbClr val="000000"/>
                </a:solidFill>
                <a:latin typeface="Tahoma" pitchFamily="34" charset="0"/>
                <a:cs typeface="+mn-cs"/>
              </a:defRPr>
            </a:lvl1pPr>
          </a:lstStyle>
          <a:p>
            <a:pPr>
              <a:defRPr/>
            </a:pPr>
            <a:endParaRPr lang="tr-TR" altLang="tr-TR"/>
          </a:p>
        </p:txBody>
      </p:sp>
      <p:sp>
        <p:nvSpPr>
          <p:cNvPr id="513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b="0">
                <a:solidFill>
                  <a:srgbClr val="000000"/>
                </a:solidFill>
                <a:latin typeface="Tahoma" pitchFamily="34" charset="0"/>
                <a:cs typeface="+mn-cs"/>
              </a:defRPr>
            </a:lvl1pPr>
          </a:lstStyle>
          <a:p>
            <a:pPr>
              <a:defRPr/>
            </a:pPr>
            <a:fld id="{BF62E492-1FF1-4468-9522-AB1965ED53AA}" type="slidenum">
              <a:rPr lang="tr-TR" altLang="tr-TR"/>
              <a:pPr>
                <a:defRPr/>
              </a:pPr>
              <a:t>‹#›</a:t>
            </a:fld>
            <a:endParaRPr lang="tr-TR" altLang="tr-TR"/>
          </a:p>
        </p:txBody>
      </p:sp>
    </p:spTree>
    <p:extLst>
      <p:ext uri="{BB962C8B-B14F-4D97-AF65-F5344CB8AC3E}">
        <p14:creationId xmlns:p14="http://schemas.microsoft.com/office/powerpoint/2010/main" val="15184496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ffetakkaya@cag.edu.tr"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Unvan 1"/>
          <p:cNvSpPr>
            <a:spLocks noGrp="1"/>
          </p:cNvSpPr>
          <p:nvPr>
            <p:ph type="title"/>
          </p:nvPr>
        </p:nvSpPr>
        <p:spPr/>
        <p:txBody>
          <a:bodyPr vert="horz" wrap="square" lIns="91440" tIns="45720" rIns="91440" bIns="45720" anchor="b" anchorCtr="0"/>
          <a:lstStyle/>
          <a:p>
            <a:r>
              <a:rPr lang="tr-TR" altLang="tr-TR" sz="3200" dirty="0"/>
              <a:t>IRE … Turkish Foreign Policy</a:t>
            </a:r>
          </a:p>
        </p:txBody>
      </p:sp>
      <p:sp>
        <p:nvSpPr>
          <p:cNvPr id="13315" name="İçerik Yer Tutucusu 2"/>
          <p:cNvSpPr>
            <a:spLocks noGrp="1"/>
          </p:cNvSpPr>
          <p:nvPr>
            <p:ph idx="1"/>
          </p:nvPr>
        </p:nvSpPr>
        <p:spPr>
          <a:xfrm>
            <a:off x="1182688" y="2017713"/>
            <a:ext cx="7772400" cy="4364038"/>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a:pPr>
            <a:r>
              <a:rPr kumimoji="0" lang="tr-TR" altLang="tr-TR" sz="3200" b="0" i="0" u="none" strike="noStrike" kern="1200" cap="none" spc="0" normalizeH="0" baseline="0" noProof="0" dirty="0" err="1" smtClean="0">
                <a:ln>
                  <a:noFill/>
                </a:ln>
                <a:solidFill>
                  <a:schemeClr val="tx1"/>
                </a:solidFill>
                <a:effectLst/>
                <a:uLnTx/>
                <a:uFillTx/>
                <a:latin typeface="+mn-lt"/>
                <a:ea typeface="+mn-ea"/>
                <a:cs typeface="+mn-cs"/>
              </a:rPr>
              <a:t>Assist</a:t>
            </a:r>
            <a:r>
              <a:rPr kumimoji="0" lang="tr-TR" altLang="tr-TR" sz="3200" b="0" i="0" u="none" strike="noStrike" kern="1200" cap="none" spc="0" normalizeH="0" baseline="0" noProof="0" dirty="0" smtClean="0">
                <a:ln>
                  <a:noFill/>
                </a:ln>
                <a:solidFill>
                  <a:schemeClr val="tx1"/>
                </a:solidFill>
                <a:effectLst/>
                <a:uLnTx/>
                <a:uFillTx/>
                <a:latin typeface="+mn-lt"/>
                <a:ea typeface="+mn-ea"/>
                <a:cs typeface="+mn-cs"/>
              </a:rPr>
              <a:t>. Prof. Saffet Akkaya</a:t>
            </a:r>
          </a:p>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a:pPr>
            <a:r>
              <a:rPr kumimoji="0" lang="tr-TR" altLang="tr-TR" sz="3200" b="0" i="0" u="none" strike="noStrike" kern="1200" cap="none" spc="0" normalizeH="0" baseline="0" noProof="0" dirty="0" smtClean="0">
                <a:ln>
                  <a:noFill/>
                </a:ln>
                <a:solidFill>
                  <a:schemeClr val="tx1"/>
                </a:solidFill>
                <a:effectLst/>
                <a:uLnTx/>
                <a:uFillTx/>
                <a:latin typeface="+mn-lt"/>
                <a:ea typeface="+mn-ea"/>
                <a:cs typeface="+mn-cs"/>
              </a:rPr>
              <a:t>Course </a:t>
            </a:r>
            <a:r>
              <a:rPr kumimoji="0" lang="tr-TR" altLang="tr-TR" sz="3200" b="0" i="0" u="none" strike="noStrike" kern="1200" cap="none" spc="0" normalizeH="0" baseline="0" noProof="0" dirty="0" err="1" smtClean="0">
                <a:ln>
                  <a:noFill/>
                </a:ln>
                <a:solidFill>
                  <a:schemeClr val="tx1"/>
                </a:solidFill>
                <a:effectLst/>
                <a:uLnTx/>
                <a:uFillTx/>
                <a:latin typeface="+mn-lt"/>
                <a:ea typeface="+mn-ea"/>
                <a:cs typeface="+mn-cs"/>
              </a:rPr>
              <a:t>hours</a:t>
            </a:r>
            <a:r>
              <a:rPr kumimoji="0" lang="tr-TR" altLang="tr-TR"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a:pPr>
            <a:r>
              <a:rPr kumimoji="0" lang="tr-TR" altLang="tr-TR" sz="3200" b="0" i="0" u="none" strike="noStrike" kern="1200" cap="none" spc="0" normalizeH="0" baseline="0" noProof="0" dirty="0" smtClean="0">
                <a:ln>
                  <a:noFill/>
                </a:ln>
                <a:solidFill>
                  <a:schemeClr val="tx1"/>
                </a:solidFill>
                <a:effectLst/>
                <a:uLnTx/>
                <a:uFillTx/>
                <a:latin typeface="+mn-lt"/>
                <a:ea typeface="+mn-ea"/>
                <a:cs typeface="+mn-cs"/>
                <a:hlinkClick r:id="rId2"/>
              </a:rPr>
              <a:t>saffetakkaya@cag.edu.tr</a:t>
            </a:r>
            <a:endParaRPr kumimoji="0" lang="tr-TR" altLang="tr-TR"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0" lang="tr-TR" alt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a:pPr>
            <a:r>
              <a:rPr dirty="0" smtClean="0">
                <a:sym typeface="+mn-ea"/>
              </a:rPr>
              <a:t>Week 9: Turkish </a:t>
            </a:r>
            <a:r>
              <a:rPr dirty="0">
                <a:sym typeface="+mn-ea"/>
              </a:rPr>
              <a:t>Foreign Policy During World War II (1939-1945)</a:t>
            </a:r>
            <a:endParaRPr dirty="0"/>
          </a:p>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a:pPr>
            <a:endParaRPr kumimoji="0" lang="tr-TR" altLang="tr-TR"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ln/>
        </p:spPr>
        <p:txBody>
          <a:bodyPr vert="horz" wrap="square" lIns="91440" tIns="45720" rIns="91440" bIns="45720" anchor="b" anchorCtr="0"/>
          <a:lstStyle/>
          <a:p>
            <a:r>
              <a:rPr lang="tr-TR" altLang="tr-TR" sz="2800" dirty="0" err="1" smtClean="0"/>
              <a:t>Internal</a:t>
            </a:r>
            <a:r>
              <a:rPr lang="tr-TR" altLang="tr-TR" sz="2800" dirty="0" smtClean="0"/>
              <a:t> Environment </a:t>
            </a:r>
            <a:r>
              <a:rPr lang="tr-TR" altLang="tr-TR" sz="2800" dirty="0" err="1" smtClean="0"/>
              <a:t>and</a:t>
            </a:r>
            <a:r>
              <a:rPr lang="tr-TR" altLang="tr-TR" sz="2800" dirty="0" smtClean="0"/>
              <a:t> Dynamics</a:t>
            </a:r>
            <a:endParaRPr lang="tr-TR" altLang="tr-TR" sz="2800" dirty="0"/>
          </a:p>
        </p:txBody>
      </p:sp>
      <p:sp>
        <p:nvSpPr>
          <p:cNvPr id="15363" name="İçerik Yer Tutucusu 1"/>
          <p:cNvSpPr>
            <a:spLocks noGrp="1"/>
          </p:cNvSpPr>
          <p:nvPr>
            <p:ph idx="1"/>
          </p:nvPr>
        </p:nvSpPr>
        <p:spPr>
          <a:xfrm>
            <a:off x="468313" y="1773238"/>
            <a:ext cx="8496300" cy="5084762"/>
          </a:xfrm>
          <a:ln/>
        </p:spPr>
        <p:txBody>
          <a:bodyPr vert="horz" wrap="square" lIns="91440" tIns="45720" rIns="91440" bIns="45720" anchor="t" anchorCtr="0"/>
          <a:lstStyle/>
          <a:p>
            <a:r>
              <a:rPr lang="en-US" altLang="en-US" sz="1800" dirty="0" err="1"/>
              <a:t>Türkiye's</a:t>
            </a:r>
            <a:r>
              <a:rPr lang="en-US" altLang="en-US" sz="1800" dirty="0"/>
              <a:t> initial goal was to avoid war and occupation.</a:t>
            </a:r>
          </a:p>
          <a:p>
            <a:endParaRPr lang="en-US" altLang="en-US" sz="1800" dirty="0"/>
          </a:p>
          <a:p>
            <a:r>
              <a:rPr lang="en-US" altLang="en-US" sz="1800" dirty="0"/>
              <a:t>However, France's immediate defeat and surrender to the German armies put </a:t>
            </a:r>
            <a:r>
              <a:rPr lang="en-US" altLang="en-US" sz="1800" dirty="0" err="1"/>
              <a:t>Türkiye's</a:t>
            </a:r>
            <a:r>
              <a:rPr lang="en-US" altLang="en-US" sz="1800" dirty="0"/>
              <a:t> expectations of the Triple Alliance into jeopardy.</a:t>
            </a:r>
          </a:p>
          <a:p>
            <a:endParaRPr lang="en-US" altLang="en-US" sz="1800" dirty="0"/>
          </a:p>
          <a:p>
            <a:r>
              <a:rPr lang="en-US" altLang="en-US" sz="1800" dirty="0"/>
              <a:t>The German armies turned east, and with Italy's entry into the war, the war shifted to the Mediterranean.</a:t>
            </a:r>
          </a:p>
          <a:p>
            <a:endParaRPr lang="en-US" altLang="en-US" sz="1800" dirty="0"/>
          </a:p>
          <a:p>
            <a:r>
              <a:rPr lang="en-US" altLang="en-US" sz="1800" dirty="0"/>
              <a:t>Both the French navy and army quickly gave up.</a:t>
            </a:r>
          </a:p>
          <a:p>
            <a:endParaRPr lang="en-US" altLang="en-US" sz="1800" dirty="0"/>
          </a:p>
          <a:p>
            <a:r>
              <a:rPr lang="en-US" altLang="en-US" sz="1800" dirty="0"/>
              <a:t>Italy entered the war in June 1940, and by March 1941, German armies had reached the Thracian border.</a:t>
            </a:r>
          </a:p>
        </p:txBody>
      </p:sp>
    </p:spTree>
    <p:extLst>
      <p:ext uri="{BB962C8B-B14F-4D97-AF65-F5344CB8AC3E}">
        <p14:creationId xmlns:p14="http://schemas.microsoft.com/office/powerpoint/2010/main" val="2737835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1150938" y="332656"/>
            <a:ext cx="7793037" cy="1343744"/>
          </a:xfrm>
          <a:ln/>
        </p:spPr>
        <p:txBody>
          <a:bodyPr vert="horz" wrap="square" lIns="91440" tIns="45720" rIns="91440" bIns="45720" anchor="b" anchorCtr="0"/>
          <a:lstStyle/>
          <a:p>
            <a:pPr algn="ctr"/>
            <a:r>
              <a:rPr lang="en-US" altLang="tr-TR" sz="2800" dirty="0"/>
              <a:t>International dynamics and </a:t>
            </a:r>
            <a:r>
              <a:rPr lang="en-US" altLang="tr-TR" sz="2800" dirty="0" err="1"/>
              <a:t>Türkiye's</a:t>
            </a:r>
            <a:r>
              <a:rPr lang="en-US" altLang="tr-TR" sz="2800" dirty="0"/>
              <a:t> situation were as follows;</a:t>
            </a:r>
            <a:endParaRPr lang="tr-TR" altLang="tr-TR" sz="2800" dirty="0"/>
          </a:p>
        </p:txBody>
      </p:sp>
      <p:sp>
        <p:nvSpPr>
          <p:cNvPr id="15363" name="İçerik Yer Tutucusu 1"/>
          <p:cNvSpPr>
            <a:spLocks noGrp="1"/>
          </p:cNvSpPr>
          <p:nvPr>
            <p:ph idx="1"/>
          </p:nvPr>
        </p:nvSpPr>
        <p:spPr>
          <a:xfrm>
            <a:off x="468313" y="1773238"/>
            <a:ext cx="8496300" cy="5084762"/>
          </a:xfrm>
          <a:ln/>
        </p:spPr>
        <p:txBody>
          <a:bodyPr vert="horz" wrap="square" lIns="91440" tIns="45720" rIns="91440" bIns="45720" anchor="t" anchorCtr="0"/>
          <a:lstStyle/>
          <a:p>
            <a:r>
              <a:rPr lang="en-US" altLang="en-US" sz="1800" dirty="0"/>
              <a:t>The three-month period between March 1941 and June 1941 was the most critical for Turkish politicians.</a:t>
            </a:r>
          </a:p>
          <a:p>
            <a:endParaRPr lang="en-US" altLang="en-US" sz="1800" dirty="0"/>
          </a:p>
          <a:p>
            <a:r>
              <a:rPr lang="en-US" altLang="en-US" sz="1800" dirty="0"/>
              <a:t>However, Germany's attack on Russia in June ruled out a possible Poland Syndrome—that is, an invasion of our country by German armies from the west and Russian armies from the east.</a:t>
            </a:r>
          </a:p>
          <a:p>
            <a:endParaRPr lang="en-US" altLang="en-US" sz="1800" dirty="0"/>
          </a:p>
          <a:p>
            <a:r>
              <a:rPr lang="en-US" altLang="en-US" sz="1800" dirty="0"/>
              <a:t>The German Army's prolonged engagement in the Russian steppes, in other words, the prolongation of the war, benefited </a:t>
            </a:r>
            <a:r>
              <a:rPr lang="en-US" altLang="en-US" sz="1800" dirty="0" err="1"/>
              <a:t>Türkiye</a:t>
            </a:r>
            <a:r>
              <a:rPr lang="en-US" altLang="en-US" sz="1800" dirty="0"/>
              <a:t>.</a:t>
            </a:r>
          </a:p>
          <a:p>
            <a:endParaRPr lang="en-US" altLang="en-US" sz="1800" dirty="0"/>
          </a:p>
          <a:p>
            <a:r>
              <a:rPr lang="en-US" altLang="en-US" sz="1800" dirty="0"/>
              <a:t>Turkey knew that if either side achieved an early victory, it would return to </a:t>
            </a:r>
            <a:r>
              <a:rPr lang="en-US" altLang="en-US" sz="1800" dirty="0" err="1"/>
              <a:t>Türkiye</a:t>
            </a:r>
            <a:r>
              <a:rPr lang="en-US" altLang="en-US" sz="1800" dirty="0"/>
              <a:t>.</a:t>
            </a:r>
          </a:p>
          <a:p>
            <a:endParaRPr lang="en-US" altLang="en-US" sz="1800" dirty="0"/>
          </a:p>
          <a:p>
            <a:r>
              <a:rPr lang="en-US" altLang="en-US" sz="1800" dirty="0"/>
              <a:t>With the war's end, a bipolar world order was being established from 1946 onward, and the possibility of </a:t>
            </a:r>
            <a:r>
              <a:rPr lang="en-US" altLang="en-US" sz="1800" dirty="0" err="1"/>
              <a:t>Türkiye</a:t>
            </a:r>
            <a:r>
              <a:rPr lang="en-US" altLang="en-US" sz="1800" dirty="0"/>
              <a:t> pursuing a policy of regional balance within this new order was eliminated.</a:t>
            </a:r>
          </a:p>
        </p:txBody>
      </p:sp>
    </p:spTree>
    <p:extLst>
      <p:ext uri="{BB962C8B-B14F-4D97-AF65-F5344CB8AC3E}">
        <p14:creationId xmlns:p14="http://schemas.microsoft.com/office/powerpoint/2010/main" val="127580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Unvan 1"/>
          <p:cNvSpPr>
            <a:spLocks noGrp="1"/>
          </p:cNvSpPr>
          <p:nvPr>
            <p:ph type="title"/>
          </p:nvPr>
        </p:nvSpPr>
        <p:spPr>
          <a:ln/>
        </p:spPr>
        <p:txBody>
          <a:bodyPr vert="horz" wrap="square" lIns="91440" tIns="45720" rIns="91440" bIns="45720" anchor="b" anchorCtr="0"/>
          <a:lstStyle/>
          <a:p>
            <a:r>
              <a:rPr lang="en-US" altLang="tr-TR" sz="2800" dirty="0"/>
              <a:t>In order to stay away from the upcoming war, </a:t>
            </a:r>
            <a:r>
              <a:rPr lang="en-US" altLang="tr-TR" sz="2800" dirty="0" err="1"/>
              <a:t>Türkiye</a:t>
            </a:r>
            <a:r>
              <a:rPr lang="en-US" altLang="tr-TR" sz="2800" dirty="0"/>
              <a:t> signed the following agreements and pacts between 1923 and 1939;</a:t>
            </a:r>
            <a:endParaRPr lang="tr-TR" altLang="tr-TR" sz="2800" dirty="0"/>
          </a:p>
        </p:txBody>
      </p:sp>
      <p:sp>
        <p:nvSpPr>
          <p:cNvPr id="16387" name="İçerik Yer Tutucusu 1"/>
          <p:cNvSpPr>
            <a:spLocks noGrp="1"/>
          </p:cNvSpPr>
          <p:nvPr>
            <p:ph idx="1"/>
          </p:nvPr>
        </p:nvSpPr>
        <p:spPr>
          <a:xfrm>
            <a:off x="468313" y="1773238"/>
            <a:ext cx="8496300" cy="4104034"/>
          </a:xfrm>
          <a:ln/>
        </p:spPr>
        <p:txBody>
          <a:bodyPr vert="horz" wrap="square" lIns="91440" tIns="45720" rIns="91440" bIns="45720" anchor="t" anchorCtr="0"/>
          <a:lstStyle/>
          <a:p>
            <a:r>
              <a:rPr lang="en-US" sz="1800" dirty="0"/>
              <a:t>Treaty of Friendship and Neutrality signed with the USSR, </a:t>
            </a:r>
            <a:r>
              <a:rPr lang="en-US" sz="1800" dirty="0" smtClean="0"/>
              <a:t>1925</a:t>
            </a:r>
            <a:endParaRPr lang="en-US" sz="1800" dirty="0"/>
          </a:p>
          <a:p>
            <a:r>
              <a:rPr lang="en-US" sz="1800" dirty="0"/>
              <a:t>Briand-Kellogg Pact, which outlawed war, </a:t>
            </a:r>
            <a:r>
              <a:rPr lang="en-US" sz="1800" dirty="0" smtClean="0"/>
              <a:t>1928</a:t>
            </a:r>
            <a:endParaRPr lang="en-US" sz="1800" dirty="0"/>
          </a:p>
          <a:p>
            <a:r>
              <a:rPr lang="en-US" sz="1800" dirty="0"/>
              <a:t>Treaty of Friendship and Cooperation signed with Afghanistan, </a:t>
            </a:r>
            <a:r>
              <a:rPr lang="en-US" sz="1800" dirty="0" smtClean="0"/>
              <a:t>1928</a:t>
            </a:r>
            <a:endParaRPr lang="en-US" sz="1800" dirty="0"/>
          </a:p>
          <a:p>
            <a:r>
              <a:rPr lang="en-US" sz="1800" dirty="0"/>
              <a:t>Treaty of Neutrality and Accommodation signed with Italy, </a:t>
            </a:r>
            <a:r>
              <a:rPr lang="en-US" sz="1800" dirty="0" smtClean="0"/>
              <a:t>1928</a:t>
            </a:r>
            <a:endParaRPr lang="en-US" sz="1800" dirty="0"/>
          </a:p>
          <a:p>
            <a:r>
              <a:rPr lang="en-US" sz="1800" dirty="0"/>
              <a:t>Treaty of Friendship and Neutrality signed with the USSR, </a:t>
            </a:r>
            <a:r>
              <a:rPr lang="en-US" sz="1800" dirty="0" smtClean="0"/>
              <a:t>1929</a:t>
            </a:r>
            <a:endParaRPr lang="en-US" sz="1800" dirty="0"/>
          </a:p>
          <a:p>
            <a:r>
              <a:rPr lang="en-US" sz="1800" dirty="0"/>
              <a:t>Treaty of Friendship, Neutrality, and Economic Cooperation signed with Iran, </a:t>
            </a:r>
            <a:r>
              <a:rPr lang="en-US" sz="1800" dirty="0" smtClean="0"/>
              <a:t>1932</a:t>
            </a:r>
            <a:endParaRPr lang="en-US" sz="1800" dirty="0"/>
          </a:p>
          <a:p>
            <a:r>
              <a:rPr lang="en-US" sz="1800" dirty="0"/>
              <a:t>Balkan Pact, 1934 (Turkey, Greece, Romania, Yugoslavia</a:t>
            </a:r>
            <a:r>
              <a:rPr lang="en-US" sz="1800" dirty="0" smtClean="0"/>
              <a:t>)</a:t>
            </a:r>
            <a:endParaRPr lang="en-US" sz="1800" dirty="0"/>
          </a:p>
          <a:p>
            <a:r>
              <a:rPr lang="en-US" sz="1800" dirty="0" err="1"/>
              <a:t>Sadabad</a:t>
            </a:r>
            <a:r>
              <a:rPr lang="en-US" sz="1800" dirty="0"/>
              <a:t> Pact, 1937 (Turkey, Iraq, Iran, Afghanistan</a:t>
            </a:r>
            <a:r>
              <a:rPr lang="en-US" sz="1800" dirty="0" smtClean="0"/>
              <a:t>)</a:t>
            </a:r>
            <a:endParaRPr lang="en-US" sz="1800" dirty="0"/>
          </a:p>
          <a:p>
            <a:r>
              <a:rPr lang="en-US" sz="1800" dirty="0"/>
              <a:t>Cooperation and Assistance Pact signed with France and the United Kingdom, 1939</a:t>
            </a:r>
            <a:endParaRPr lang="tr-TR" altLang="x-none"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Unvan 1"/>
          <p:cNvSpPr>
            <a:spLocks noGrp="1"/>
          </p:cNvSpPr>
          <p:nvPr>
            <p:ph type="title"/>
          </p:nvPr>
        </p:nvSpPr>
        <p:spPr>
          <a:ln/>
        </p:spPr>
        <p:txBody>
          <a:bodyPr vert="horz" wrap="square" lIns="91440" tIns="45720" rIns="91440" bIns="45720" anchor="b" anchorCtr="0"/>
          <a:lstStyle/>
          <a:p>
            <a:r>
              <a:rPr lang="en-US" altLang="tr-TR" sz="2800" dirty="0"/>
              <a:t>Causes of World War II</a:t>
            </a:r>
          </a:p>
        </p:txBody>
      </p:sp>
      <p:sp>
        <p:nvSpPr>
          <p:cNvPr id="17411" name="İçerik Yer Tutucusu 1"/>
          <p:cNvSpPr>
            <a:spLocks noGrp="1"/>
          </p:cNvSpPr>
          <p:nvPr>
            <p:ph idx="1"/>
          </p:nvPr>
        </p:nvSpPr>
        <p:spPr>
          <a:xfrm>
            <a:off x="468313" y="1773238"/>
            <a:ext cx="8496300" cy="5084762"/>
          </a:xfrm>
          <a:ln/>
        </p:spPr>
        <p:txBody>
          <a:bodyPr vert="horz" wrap="square" lIns="91440" tIns="45720" rIns="91440" bIns="45720" anchor="t" anchorCtr="0"/>
          <a:lstStyle/>
          <a:p>
            <a:r>
              <a:rPr lang="en-US" sz="1800" dirty="0"/>
              <a:t>The state of discontent and rejection created by the agreements signed in the districts of Paris at the end of World War I (Versailles with Germany, Sevres with the Ottoman Empire, Saint </a:t>
            </a:r>
            <a:r>
              <a:rPr lang="en-US" sz="1800" dirty="0" err="1"/>
              <a:t>Germain</a:t>
            </a:r>
            <a:r>
              <a:rPr lang="en-US" sz="1800" dirty="0"/>
              <a:t> with Austria, </a:t>
            </a:r>
            <a:r>
              <a:rPr lang="en-US" sz="1800" dirty="0" err="1"/>
              <a:t>Trianon</a:t>
            </a:r>
            <a:r>
              <a:rPr lang="en-US" sz="1800" dirty="0"/>
              <a:t> with Hungary, Neuilly with Bulgaria</a:t>
            </a:r>
            <a:r>
              <a:rPr lang="en-US" sz="1800" dirty="0" smtClean="0"/>
              <a:t>)</a:t>
            </a:r>
            <a:endParaRPr lang="tr-TR" sz="1800" dirty="0" smtClean="0"/>
          </a:p>
          <a:p>
            <a:endParaRPr lang="tr-TR" altLang="x-none" sz="1800" dirty="0"/>
          </a:p>
          <a:p>
            <a:endParaRPr lang="tr-TR" altLang="x-none"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3101231"/>
            <a:ext cx="5237163" cy="364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Unvan 1"/>
          <p:cNvSpPr>
            <a:spLocks noGrp="1"/>
          </p:cNvSpPr>
          <p:nvPr>
            <p:ph type="title"/>
          </p:nvPr>
        </p:nvSpPr>
        <p:spPr>
          <a:ln/>
        </p:spPr>
        <p:txBody>
          <a:bodyPr vert="horz" wrap="square" lIns="91440" tIns="45720" rIns="91440" bIns="45720" anchor="b" anchorCtr="0"/>
          <a:lstStyle/>
          <a:p>
            <a:r>
              <a:rPr lang="en-US" altLang="tr-TR" sz="2800" dirty="0"/>
              <a:t>Causes of World War </a:t>
            </a:r>
            <a:r>
              <a:rPr lang="en-US" altLang="tr-TR" sz="2800" dirty="0" smtClean="0"/>
              <a:t>II</a:t>
            </a:r>
            <a:endParaRPr lang="tr-TR" altLang="tr-TR" sz="2800" dirty="0"/>
          </a:p>
        </p:txBody>
      </p:sp>
      <p:sp>
        <p:nvSpPr>
          <p:cNvPr id="18435" name="İçerik Yer Tutucusu 1"/>
          <p:cNvSpPr>
            <a:spLocks noGrp="1"/>
          </p:cNvSpPr>
          <p:nvPr>
            <p:ph idx="1"/>
          </p:nvPr>
        </p:nvSpPr>
        <p:spPr>
          <a:xfrm>
            <a:off x="468313" y="1773238"/>
            <a:ext cx="8496300" cy="5084762"/>
          </a:xfrm>
          <a:ln/>
        </p:spPr>
        <p:txBody>
          <a:bodyPr vert="horz" wrap="square" lIns="91440" tIns="45720" rIns="91440" bIns="45720" anchor="t" anchorCtr="0"/>
          <a:lstStyle/>
          <a:p>
            <a:endParaRPr lang="tr-TR" sz="2400" dirty="0" smtClean="0"/>
          </a:p>
          <a:p>
            <a:r>
              <a:rPr lang="en-US" sz="2400" dirty="0"/>
              <a:t>The Ineffectiveness of the League of </a:t>
            </a:r>
            <a:r>
              <a:rPr lang="en-US" sz="2400" dirty="0" smtClean="0"/>
              <a:t>Nations</a:t>
            </a:r>
            <a:endParaRPr lang="tr-TR" sz="2400" dirty="0" smtClean="0"/>
          </a:p>
          <a:p>
            <a:pPr marL="0" indent="0">
              <a:buNone/>
            </a:pPr>
            <a:endParaRPr lang="tr-TR" sz="2400" dirty="0"/>
          </a:p>
          <a:p>
            <a:pPr lvl="1"/>
            <a:r>
              <a:rPr lang="en-US" sz="2400" dirty="0" smtClean="0"/>
              <a:t>The </a:t>
            </a:r>
            <a:r>
              <a:rPr lang="en-US" sz="2400" dirty="0"/>
              <a:t>MC outlawed war and envisioned resolving problems through collective cooperation, but it could not prevent Japan's invasion of China, Italy's invasion of Abyssinia, or Germany's invasion of Poland.</a:t>
            </a:r>
          </a:p>
          <a:p>
            <a:pPr lvl="1"/>
            <a:endParaRPr lang="en-US" sz="2400" dirty="0"/>
          </a:p>
          <a:p>
            <a:pPr lvl="1"/>
            <a:r>
              <a:rPr lang="en-US" sz="2400" dirty="0"/>
              <a:t>The MC, a universal organization, was merely a document of goodwill, remaining on paper.</a:t>
            </a:r>
            <a:endParaRPr lang="tr-TR" altLang="x-none"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Unvan 1"/>
          <p:cNvSpPr>
            <a:spLocks noGrp="1"/>
          </p:cNvSpPr>
          <p:nvPr>
            <p:ph type="title"/>
          </p:nvPr>
        </p:nvSpPr>
        <p:spPr>
          <a:ln/>
        </p:spPr>
        <p:txBody>
          <a:bodyPr vert="horz" wrap="square" lIns="91440" tIns="45720" rIns="91440" bIns="45720" anchor="b" anchorCtr="0"/>
          <a:lstStyle/>
          <a:p>
            <a:r>
              <a:rPr lang="en-US" altLang="tr-TR" sz="2800" dirty="0"/>
              <a:t>Causes of World War </a:t>
            </a:r>
            <a:r>
              <a:rPr lang="en-US" altLang="tr-TR" sz="2800" dirty="0" smtClean="0"/>
              <a:t>II</a:t>
            </a:r>
            <a:endParaRPr lang="tr-TR" altLang="tr-TR" sz="2800" dirty="0"/>
          </a:p>
        </p:txBody>
      </p:sp>
      <p:sp>
        <p:nvSpPr>
          <p:cNvPr id="18435" name="İçerik Yer Tutucusu 1"/>
          <p:cNvSpPr>
            <a:spLocks noGrp="1"/>
          </p:cNvSpPr>
          <p:nvPr>
            <p:ph idx="1"/>
          </p:nvPr>
        </p:nvSpPr>
        <p:spPr>
          <a:xfrm>
            <a:off x="468313" y="1773238"/>
            <a:ext cx="8496300" cy="5084762"/>
          </a:xfrm>
          <a:ln/>
        </p:spPr>
        <p:txBody>
          <a:bodyPr vert="horz" wrap="square" lIns="91440" tIns="45720" rIns="91440" bIns="45720" anchor="t" anchorCtr="0"/>
          <a:lstStyle/>
          <a:p>
            <a:endParaRPr lang="tr-TR" sz="2400" dirty="0" smtClean="0"/>
          </a:p>
          <a:p>
            <a:r>
              <a:rPr lang="en-US" sz="2400" dirty="0"/>
              <a:t>The US's Return to a Policy of Isolation</a:t>
            </a:r>
          </a:p>
          <a:p>
            <a:pPr lvl="1"/>
            <a:r>
              <a:rPr lang="en-US" sz="2000" dirty="0"/>
              <a:t>The US, the only power capable of stopping Germany, retreated to its own continent, effectively playing into the hands of revisionist powers.</a:t>
            </a:r>
          </a:p>
          <a:p>
            <a:endParaRPr lang="en-US" sz="2400" dirty="0"/>
          </a:p>
          <a:p>
            <a:r>
              <a:rPr lang="en-US" sz="2400" dirty="0"/>
              <a:t>Japan's Expansionist Policy</a:t>
            </a:r>
          </a:p>
          <a:p>
            <a:pPr lvl="1"/>
            <a:r>
              <a:rPr lang="en-US" sz="2000" dirty="0"/>
              <a:t>As a result of Japan's invasion of China to address its raw material shortage, the status quo European powers (Britain, France, and the Netherlands) with colonies in the region sent troops to the region, which benefited Germany.</a:t>
            </a:r>
            <a:endParaRPr lang="tr-TR" altLang="x-none" sz="2000" dirty="0"/>
          </a:p>
        </p:txBody>
      </p:sp>
    </p:spTree>
    <p:extLst>
      <p:ext uri="{BB962C8B-B14F-4D97-AF65-F5344CB8AC3E}">
        <p14:creationId xmlns:p14="http://schemas.microsoft.com/office/powerpoint/2010/main" val="1556399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Unvan 1"/>
          <p:cNvSpPr>
            <a:spLocks noGrp="1"/>
          </p:cNvSpPr>
          <p:nvPr>
            <p:ph type="title"/>
          </p:nvPr>
        </p:nvSpPr>
        <p:spPr>
          <a:ln/>
        </p:spPr>
        <p:txBody>
          <a:bodyPr vert="horz" wrap="square" lIns="91440" tIns="45720" rIns="91440" bIns="45720" anchor="b" anchorCtr="0"/>
          <a:lstStyle/>
          <a:p>
            <a:r>
              <a:rPr lang="en-US" altLang="tr-TR" sz="2800" dirty="0"/>
              <a:t>Causes of World War </a:t>
            </a:r>
            <a:r>
              <a:rPr lang="en-US" altLang="tr-TR" sz="2800" dirty="0" smtClean="0"/>
              <a:t>II</a:t>
            </a:r>
            <a:endParaRPr lang="tr-TR" altLang="tr-TR" sz="2800" dirty="0"/>
          </a:p>
        </p:txBody>
      </p:sp>
      <p:sp>
        <p:nvSpPr>
          <p:cNvPr id="18435" name="İçerik Yer Tutucusu 1"/>
          <p:cNvSpPr>
            <a:spLocks noGrp="1"/>
          </p:cNvSpPr>
          <p:nvPr>
            <p:ph idx="1"/>
          </p:nvPr>
        </p:nvSpPr>
        <p:spPr>
          <a:xfrm>
            <a:off x="468313" y="1773238"/>
            <a:ext cx="8496300" cy="5084762"/>
          </a:xfrm>
          <a:ln/>
        </p:spPr>
        <p:txBody>
          <a:bodyPr vert="horz" wrap="square" lIns="91440" tIns="45720" rIns="91440" bIns="45720" anchor="t" anchorCtr="0"/>
          <a:lstStyle/>
          <a:p>
            <a:r>
              <a:rPr lang="tr-TR" sz="2000" dirty="0" err="1"/>
              <a:t>Hitler's</a:t>
            </a:r>
            <a:r>
              <a:rPr lang="tr-TR" sz="2000" dirty="0"/>
              <a:t> </a:t>
            </a:r>
            <a:r>
              <a:rPr lang="tr-TR" sz="2000" dirty="0" err="1"/>
              <a:t>Aggressive</a:t>
            </a:r>
            <a:r>
              <a:rPr lang="tr-TR" sz="2000" dirty="0"/>
              <a:t> </a:t>
            </a:r>
            <a:r>
              <a:rPr lang="tr-TR" sz="2000" dirty="0" err="1"/>
              <a:t>Policy</a:t>
            </a:r>
            <a:endParaRPr lang="tr-TR" sz="2000" dirty="0"/>
          </a:p>
          <a:p>
            <a:pPr lvl="1"/>
            <a:r>
              <a:rPr lang="en-US" sz="2000" dirty="0" smtClean="0"/>
              <a:t>Introducing </a:t>
            </a:r>
            <a:r>
              <a:rPr lang="en-US" sz="2000" dirty="0"/>
              <a:t>compulsory military service,</a:t>
            </a:r>
          </a:p>
          <a:p>
            <a:pPr lvl="1"/>
            <a:r>
              <a:rPr lang="en-US" sz="2000" dirty="0"/>
              <a:t>Unifying with Austria,</a:t>
            </a:r>
          </a:p>
          <a:p>
            <a:pPr lvl="1"/>
            <a:r>
              <a:rPr lang="en-US" sz="2000" dirty="0"/>
              <a:t>Occupying neighboring countries to gain a living space</a:t>
            </a:r>
          </a:p>
          <a:p>
            <a:pPr lvl="1"/>
            <a:r>
              <a:rPr lang="en-US" sz="2000" dirty="0" smtClean="0"/>
              <a:t>The </a:t>
            </a:r>
            <a:r>
              <a:rPr lang="en-US" sz="2000" dirty="0"/>
              <a:t>occupation began with Czechoslovakia in March 1939 and continued with the invasion of Poland on October 30, 1939.</a:t>
            </a:r>
          </a:p>
          <a:p>
            <a:pPr lvl="1"/>
            <a:r>
              <a:rPr lang="en-US" sz="2000" dirty="0" smtClean="0"/>
              <a:t>In </a:t>
            </a:r>
            <a:r>
              <a:rPr lang="en-US" sz="2000" dirty="0"/>
              <a:t>the summer of 1940, France, the Netherlands, Belgium, the Baltic states, and the Scandinavian countries were occupied</a:t>
            </a:r>
            <a:r>
              <a:rPr lang="en-US" sz="2000" dirty="0" smtClean="0"/>
              <a:t>.</a:t>
            </a:r>
            <a:endParaRPr lang="en-US" sz="2000" dirty="0"/>
          </a:p>
          <a:p>
            <a:pPr lvl="1"/>
            <a:r>
              <a:rPr lang="en-US" sz="2000" dirty="0"/>
              <a:t>If the island of England had been occupied, England would have been eliminated after France</a:t>
            </a:r>
            <a:r>
              <a:rPr lang="en-US" sz="2000" dirty="0" smtClean="0"/>
              <a:t>.</a:t>
            </a:r>
            <a:endParaRPr lang="en-US" sz="2000" dirty="0"/>
          </a:p>
          <a:p>
            <a:pPr lvl="1"/>
            <a:r>
              <a:rPr lang="en-US" sz="2000" dirty="0"/>
              <a:t>The invasion of Russia began in June 1941. It lost four weeks in the Balkans before attacking Russia</a:t>
            </a:r>
            <a:r>
              <a:rPr lang="en-US" sz="2000" dirty="0" smtClean="0"/>
              <a:t>.</a:t>
            </a:r>
            <a:endParaRPr lang="en-US" sz="2000" dirty="0"/>
          </a:p>
          <a:p>
            <a:pPr lvl="1"/>
            <a:r>
              <a:rPr lang="en-US" sz="2000" dirty="0"/>
              <a:t>These four weeks served as winter aid to the Russians. If England had been occupied instead of Russia, the course of the war could have been different.</a:t>
            </a:r>
            <a:endParaRPr lang="tr-TR" altLang="x-none" sz="2000" dirty="0"/>
          </a:p>
        </p:txBody>
      </p:sp>
    </p:spTree>
    <p:extLst>
      <p:ext uri="{BB962C8B-B14F-4D97-AF65-F5344CB8AC3E}">
        <p14:creationId xmlns:p14="http://schemas.microsoft.com/office/powerpoint/2010/main" val="4064509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Unvan 1"/>
          <p:cNvSpPr>
            <a:spLocks noGrp="1"/>
          </p:cNvSpPr>
          <p:nvPr>
            <p:ph type="title"/>
          </p:nvPr>
        </p:nvSpPr>
        <p:spPr>
          <a:ln/>
        </p:spPr>
        <p:txBody>
          <a:bodyPr vert="horz" wrap="square" lIns="91440" tIns="45720" rIns="91440" bIns="45720" anchor="b" anchorCtr="0"/>
          <a:lstStyle/>
          <a:p>
            <a:r>
              <a:rPr lang="tr-TR" altLang="tr-TR" sz="3200" dirty="0"/>
              <a:t>Questions?</a:t>
            </a:r>
            <a:endParaRPr lang="en-US" altLang="tr-TR" sz="3200" dirty="0"/>
          </a:p>
        </p:txBody>
      </p:sp>
      <p:pic>
        <p:nvPicPr>
          <p:cNvPr id="31747" name="Picture 2"/>
          <p:cNvPicPr>
            <a:picLocks noGrp="1" noChangeAspect="1"/>
          </p:cNvPicPr>
          <p:nvPr>
            <p:ph idx="1"/>
          </p:nvPr>
        </p:nvPicPr>
        <p:blipFill>
          <a:blip r:embed="rId2"/>
          <a:srcRect/>
          <a:stretch>
            <a:fillRect/>
          </a:stretch>
        </p:blipFill>
        <p:spPr>
          <a:xfrm>
            <a:off x="2555875" y="1916113"/>
            <a:ext cx="3836988" cy="4941887"/>
          </a:xfr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50938" y="214313"/>
            <a:ext cx="6950075" cy="1462087"/>
          </a:xfrm>
        </p:spPr>
        <p:txBody>
          <a:bodyPr/>
          <a:lstStyle/>
          <a:p>
            <a:pPr algn="ctr" eaLnBrk="1" hangingPunct="1"/>
            <a:r>
              <a:rPr lang="tr-TR" altLang="tr-TR" sz="2800" smtClean="0"/>
              <a:t>Main Source for the Course</a:t>
            </a:r>
            <a:br>
              <a:rPr lang="tr-TR" altLang="tr-TR" sz="2800" smtClean="0"/>
            </a:br>
            <a:r>
              <a:rPr lang="tr-TR" altLang="tr-TR" sz="2800" smtClean="0"/>
              <a:t>Türk Dış Politikası Vol 1, 2, 3 </a:t>
            </a:r>
            <a:br>
              <a:rPr lang="tr-TR" altLang="tr-TR" sz="2800" smtClean="0"/>
            </a:br>
            <a:r>
              <a:rPr lang="tr-TR" altLang="tr-TR" sz="2800" smtClean="0"/>
              <a:t>Ed. Baskın Oran</a:t>
            </a:r>
          </a:p>
        </p:txBody>
      </p:sp>
      <p:sp>
        <p:nvSpPr>
          <p:cNvPr id="26627" name="Rectangle 4"/>
          <p:cNvSpPr>
            <a:spLocks noGrp="1" noChangeArrowheads="1"/>
          </p:cNvSpPr>
          <p:nvPr>
            <p:ph type="body" idx="1"/>
          </p:nvPr>
        </p:nvSpPr>
        <p:spPr>
          <a:xfrm>
            <a:off x="1547813" y="1844675"/>
            <a:ext cx="6513512" cy="4537075"/>
          </a:xfrm>
        </p:spPr>
        <p:txBody>
          <a:bodyPr/>
          <a:lstStyle/>
          <a:p>
            <a:pPr marL="0" indent="0" eaLnBrk="1" hangingPunct="1">
              <a:lnSpc>
                <a:spcPct val="80000"/>
              </a:lnSpc>
              <a:buFont typeface="Wingdings" pitchFamily="2" charset="2"/>
              <a:buNone/>
            </a:pPr>
            <a:endParaRPr lang="tr-TR" altLang="tr-TR" sz="1600" smtClean="0"/>
          </a:p>
          <a:p>
            <a:pPr marL="400050" lvl="1" indent="0" eaLnBrk="1" hangingPunct="1">
              <a:lnSpc>
                <a:spcPct val="80000"/>
              </a:lnSpc>
              <a:buFont typeface="Wingdings" pitchFamily="2" charset="2"/>
              <a:buNone/>
            </a:pPr>
            <a:endParaRPr lang="tr-TR" altLang="tr-TR" sz="1600" smtClean="0"/>
          </a:p>
          <a:p>
            <a:pPr marL="0" indent="0" eaLnBrk="1" hangingPunct="1">
              <a:lnSpc>
                <a:spcPct val="80000"/>
              </a:lnSpc>
              <a:buFont typeface="Wingdings" pitchFamily="2" charset="2"/>
              <a:buNone/>
            </a:pPr>
            <a:endParaRPr lang="tr-TR" altLang="tr-TR" sz="1600" smtClean="0"/>
          </a:p>
        </p:txBody>
      </p:sp>
      <p:pic>
        <p:nvPicPr>
          <p:cNvPr id="266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844675"/>
            <a:ext cx="705802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8965"/>
                  </a:outerShdw>
                </a:effectLst>
              </a14:hiddenEffects>
            </a:ext>
          </a:extLst>
        </p:spPr>
      </p:pic>
      <p:sp>
        <p:nvSpPr>
          <p:cNvPr id="26629" name="Metin kutusu 1"/>
          <p:cNvSpPr txBox="1">
            <a:spLocks noChangeArrowheads="1"/>
          </p:cNvSpPr>
          <p:nvPr/>
        </p:nvSpPr>
        <p:spPr bwMode="auto">
          <a:xfrm>
            <a:off x="1062038" y="6200775"/>
            <a:ext cx="49922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cs typeface="Arial" pitchFamily="34" charset="0"/>
              </a:defRPr>
            </a:lvl1pPr>
            <a:lvl2pPr marL="742950" indent="-285750">
              <a:defRPr sz="2400" b="1">
                <a:solidFill>
                  <a:schemeClr val="tx1"/>
                </a:solidFill>
                <a:latin typeface="Arial" pitchFamily="34" charset="0"/>
                <a:cs typeface="Arial" pitchFamily="34" charset="0"/>
              </a:defRPr>
            </a:lvl2pPr>
            <a:lvl3pPr marL="1143000" indent="-228600">
              <a:defRPr sz="2400" b="1">
                <a:solidFill>
                  <a:schemeClr val="tx1"/>
                </a:solidFill>
                <a:latin typeface="Arial" pitchFamily="34" charset="0"/>
                <a:cs typeface="Arial" pitchFamily="34" charset="0"/>
              </a:defRPr>
            </a:lvl3pPr>
            <a:lvl4pPr marL="1600200" indent="-228600">
              <a:defRPr sz="2400" b="1">
                <a:solidFill>
                  <a:schemeClr val="tx1"/>
                </a:solidFill>
                <a:latin typeface="Arial" pitchFamily="34" charset="0"/>
                <a:cs typeface="Arial" pitchFamily="34" charset="0"/>
              </a:defRPr>
            </a:lvl4pPr>
            <a:lvl5pPr marL="2057400" indent="-228600">
              <a:defRPr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cs typeface="Arial" pitchFamily="34" charset="0"/>
              </a:defRPr>
            </a:lvl9pPr>
          </a:lstStyle>
          <a:p>
            <a:r>
              <a:rPr lang="tr-TR" sz="2000" dirty="0" smtClean="0">
                <a:solidFill>
                  <a:srgbClr val="000000"/>
                </a:solidFill>
              </a:rPr>
              <a:t>Türk Dış Politikası </a:t>
            </a:r>
            <a:r>
              <a:rPr lang="tr-TR" sz="2000" dirty="0" err="1" smtClean="0">
                <a:solidFill>
                  <a:srgbClr val="000000"/>
                </a:solidFill>
              </a:rPr>
              <a:t>Vol</a:t>
            </a:r>
            <a:r>
              <a:rPr lang="tr-TR" sz="2000" dirty="0" smtClean="0">
                <a:solidFill>
                  <a:srgbClr val="000000"/>
                </a:solidFill>
              </a:rPr>
              <a:t> 1: </a:t>
            </a:r>
            <a:r>
              <a:rPr lang="tr-TR" sz="2000" dirty="0" err="1" smtClean="0">
                <a:solidFill>
                  <a:srgbClr val="000000"/>
                </a:solidFill>
              </a:rPr>
              <a:t>Pages</a:t>
            </a:r>
            <a:r>
              <a:rPr lang="tr-TR" sz="2000" dirty="0" smtClean="0">
                <a:solidFill>
                  <a:srgbClr val="000000"/>
                </a:solidFill>
              </a:rPr>
              <a:t> </a:t>
            </a:r>
            <a:r>
              <a:rPr lang="tr-TR" sz="2000" dirty="0" smtClean="0">
                <a:solidFill>
                  <a:srgbClr val="000000"/>
                </a:solidFill>
              </a:rPr>
              <a:t>387-409</a:t>
            </a:r>
            <a:endParaRPr lang="tr-TR" sz="2000" dirty="0" smtClean="0">
              <a:solidFill>
                <a:srgbClr val="000000"/>
              </a:solidFill>
            </a:endParaRPr>
          </a:p>
        </p:txBody>
      </p:sp>
    </p:spTree>
    <p:extLst>
      <p:ext uri="{BB962C8B-B14F-4D97-AF65-F5344CB8AC3E}">
        <p14:creationId xmlns:p14="http://schemas.microsoft.com/office/powerpoint/2010/main" val="3037331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Unvan 1"/>
          <p:cNvSpPr>
            <a:spLocks noGrp="1"/>
          </p:cNvSpPr>
          <p:nvPr>
            <p:ph type="title"/>
          </p:nvPr>
        </p:nvSpPr>
        <p:spPr>
          <a:ln/>
        </p:spPr>
        <p:txBody>
          <a:bodyPr vert="horz" wrap="square" lIns="91440" tIns="45720" rIns="91440" bIns="45720" anchor="b" anchorCtr="0"/>
          <a:lstStyle/>
          <a:p>
            <a:r>
              <a:rPr lang="tr-TR" altLang="tr-TR" sz="2800" dirty="0"/>
              <a:t>World War II</a:t>
            </a:r>
          </a:p>
        </p:txBody>
      </p:sp>
      <p:pic>
        <p:nvPicPr>
          <p:cNvPr id="7172" name="Picture 7" descr="second world war ile ilgili görsel sonucu"/>
          <p:cNvPicPr>
            <a:picLocks noChangeAspect="1"/>
          </p:cNvPicPr>
          <p:nvPr/>
        </p:nvPicPr>
        <p:blipFill>
          <a:blip r:embed="rId2"/>
          <a:stretch>
            <a:fillRect/>
          </a:stretch>
        </p:blipFill>
        <p:spPr>
          <a:xfrm>
            <a:off x="857250" y="1930400"/>
            <a:ext cx="7620000" cy="474345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Unvan 1"/>
          <p:cNvSpPr>
            <a:spLocks noGrp="1"/>
          </p:cNvSpPr>
          <p:nvPr>
            <p:ph type="title"/>
          </p:nvPr>
        </p:nvSpPr>
        <p:spPr/>
        <p:txBody>
          <a:bodyPr vert="horz" wrap="square" lIns="91440" tIns="45720" rIns="91440" bIns="45720" anchor="b" anchorCtr="0"/>
          <a:lstStyle/>
          <a:p>
            <a:r>
              <a:rPr lang="tr-TR" altLang="tr-TR" sz="2800" dirty="0"/>
              <a:t>World War II</a:t>
            </a:r>
          </a:p>
        </p:txBody>
      </p:sp>
      <p:pic>
        <p:nvPicPr>
          <p:cNvPr id="8196" name="Picture 9" descr="hitlers army ile ilgili görsel sonucu"/>
          <p:cNvPicPr>
            <a:picLocks noChangeAspect="1"/>
          </p:cNvPicPr>
          <p:nvPr/>
        </p:nvPicPr>
        <p:blipFill>
          <a:blip r:embed="rId2"/>
          <a:stretch>
            <a:fillRect/>
          </a:stretch>
        </p:blipFill>
        <p:spPr>
          <a:xfrm>
            <a:off x="748030" y="1949450"/>
            <a:ext cx="7681595" cy="462280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Unvan 1"/>
          <p:cNvSpPr>
            <a:spLocks noGrp="1"/>
          </p:cNvSpPr>
          <p:nvPr>
            <p:ph type="title"/>
          </p:nvPr>
        </p:nvSpPr>
        <p:spPr/>
        <p:txBody>
          <a:bodyPr vert="horz" wrap="square" lIns="91440" tIns="45720" rIns="91440" bIns="45720" anchor="b" anchorCtr="0"/>
          <a:lstStyle/>
          <a:p>
            <a:r>
              <a:rPr lang="tr-TR" altLang="tr-TR" sz="2800" dirty="0"/>
              <a:t>World War II</a:t>
            </a:r>
          </a:p>
        </p:txBody>
      </p:sp>
      <p:grpSp>
        <p:nvGrpSpPr>
          <p:cNvPr id="2" name="Group 1"/>
          <p:cNvGrpSpPr/>
          <p:nvPr/>
        </p:nvGrpSpPr>
        <p:grpSpPr>
          <a:xfrm>
            <a:off x="775335" y="1774825"/>
            <a:ext cx="7969250" cy="4742180"/>
            <a:chOff x="338" y="1463"/>
            <a:chExt cx="13724" cy="9337"/>
          </a:xfrm>
        </p:grpSpPr>
        <p:pic>
          <p:nvPicPr>
            <p:cNvPr id="9219" name="Picture 5" descr="second world war ile ilgili görsel sonucu"/>
            <p:cNvPicPr>
              <a:picLocks noChangeAspect="1"/>
            </p:cNvPicPr>
            <p:nvPr/>
          </p:nvPicPr>
          <p:blipFill>
            <a:blip r:embed="rId2"/>
            <a:stretch>
              <a:fillRect/>
            </a:stretch>
          </p:blipFill>
          <p:spPr>
            <a:xfrm>
              <a:off x="7088" y="1463"/>
              <a:ext cx="6900" cy="4725"/>
            </a:xfrm>
            <a:prstGeom prst="rect">
              <a:avLst/>
            </a:prstGeom>
            <a:noFill/>
            <a:ln w="9525">
              <a:noFill/>
            </a:ln>
          </p:spPr>
        </p:pic>
        <p:pic>
          <p:nvPicPr>
            <p:cNvPr id="9220" name="Picture 7" descr="second world war ile ilgili görsel sonucu"/>
            <p:cNvPicPr>
              <a:picLocks noChangeAspect="1"/>
            </p:cNvPicPr>
            <p:nvPr/>
          </p:nvPicPr>
          <p:blipFill>
            <a:blip r:embed="rId3"/>
            <a:stretch>
              <a:fillRect/>
            </a:stretch>
          </p:blipFill>
          <p:spPr>
            <a:xfrm>
              <a:off x="7088" y="6075"/>
              <a:ext cx="6975" cy="4725"/>
            </a:xfrm>
            <a:prstGeom prst="rect">
              <a:avLst/>
            </a:prstGeom>
            <a:noFill/>
            <a:ln w="9525">
              <a:noFill/>
            </a:ln>
          </p:spPr>
        </p:pic>
        <p:pic>
          <p:nvPicPr>
            <p:cNvPr id="9221" name="Picture 9" descr="İlgili resim"/>
            <p:cNvPicPr>
              <a:picLocks noChangeAspect="1"/>
            </p:cNvPicPr>
            <p:nvPr/>
          </p:nvPicPr>
          <p:blipFill>
            <a:blip r:embed="rId4"/>
            <a:stretch>
              <a:fillRect/>
            </a:stretch>
          </p:blipFill>
          <p:spPr>
            <a:xfrm>
              <a:off x="338" y="1463"/>
              <a:ext cx="6750" cy="4500"/>
            </a:xfrm>
            <a:prstGeom prst="rect">
              <a:avLst/>
            </a:prstGeom>
            <a:noFill/>
            <a:ln w="9525">
              <a:noFill/>
            </a:ln>
          </p:spPr>
        </p:pic>
        <p:pic>
          <p:nvPicPr>
            <p:cNvPr id="9222" name="Picture 11" descr="second world war ile ilgili görsel sonucu"/>
            <p:cNvPicPr>
              <a:picLocks noChangeAspect="1"/>
            </p:cNvPicPr>
            <p:nvPr/>
          </p:nvPicPr>
          <p:blipFill>
            <a:blip r:embed="rId5"/>
            <a:stretch>
              <a:fillRect/>
            </a:stretch>
          </p:blipFill>
          <p:spPr>
            <a:xfrm>
              <a:off x="338" y="6010"/>
              <a:ext cx="6750" cy="4790"/>
            </a:xfrm>
            <a:prstGeom prst="rect">
              <a:avLst/>
            </a:prstGeom>
            <a:noFill/>
            <a:ln w="9525">
              <a:noFill/>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Unvan 1"/>
          <p:cNvSpPr>
            <a:spLocks noGrp="1"/>
          </p:cNvSpPr>
          <p:nvPr>
            <p:ph type="title"/>
          </p:nvPr>
        </p:nvSpPr>
        <p:spPr/>
        <p:txBody>
          <a:bodyPr vert="horz" wrap="square" lIns="91440" tIns="45720" rIns="91440" bIns="45720" anchor="b" anchorCtr="0"/>
          <a:lstStyle/>
          <a:p>
            <a:pPr algn="ctr"/>
            <a:r>
              <a:rPr lang="tr-TR" altLang="tr-TR" sz="2800" dirty="0"/>
              <a:t>World </a:t>
            </a:r>
            <a:r>
              <a:rPr lang="tr-TR" altLang="tr-TR" sz="2800" dirty="0" err="1"/>
              <a:t>War</a:t>
            </a:r>
            <a:r>
              <a:rPr lang="tr-TR" altLang="tr-TR" sz="2800" dirty="0"/>
              <a:t> </a:t>
            </a:r>
            <a:r>
              <a:rPr lang="tr-TR" altLang="tr-TR" sz="2800" dirty="0" smtClean="0"/>
              <a:t>II (</a:t>
            </a:r>
            <a:r>
              <a:rPr lang="tr-TR" altLang="tr-TR" sz="2800" dirty="0" err="1" smtClean="0"/>
              <a:t>Important</a:t>
            </a:r>
            <a:r>
              <a:rPr lang="tr-TR" altLang="tr-TR" sz="2800" dirty="0" smtClean="0"/>
              <a:t> </a:t>
            </a:r>
            <a:r>
              <a:rPr lang="tr-TR" altLang="tr-TR" sz="2800" dirty="0" err="1" smtClean="0"/>
              <a:t>Figures</a:t>
            </a:r>
            <a:r>
              <a:rPr lang="tr-TR" altLang="tr-TR" sz="2800" dirty="0" smtClean="0"/>
              <a:t>)</a:t>
            </a:r>
            <a:br>
              <a:rPr lang="tr-TR" altLang="tr-TR" sz="2800" dirty="0" smtClean="0"/>
            </a:br>
            <a:endParaRPr lang="tr-TR" altLang="tr-TR" sz="2800" dirty="0"/>
          </a:p>
        </p:txBody>
      </p:sp>
      <p:pic>
        <p:nvPicPr>
          <p:cNvPr id="10243" name="Picture 2" descr="second world war ile ilgili görsel sonucu"/>
          <p:cNvPicPr>
            <a:picLocks noChangeAspect="1"/>
          </p:cNvPicPr>
          <p:nvPr/>
        </p:nvPicPr>
        <p:blipFill>
          <a:blip r:embed="rId2"/>
          <a:stretch>
            <a:fillRect/>
          </a:stretch>
        </p:blipFill>
        <p:spPr>
          <a:xfrm>
            <a:off x="357505" y="1913890"/>
            <a:ext cx="8453755" cy="4802505"/>
          </a:xfrm>
          <a:prstGeom prst="rect">
            <a:avLst/>
          </a:prstGeom>
          <a:noFill/>
          <a:ln w="9525">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ln/>
        </p:spPr>
        <p:txBody>
          <a:bodyPr vert="horz" wrap="square" lIns="91440" tIns="45720" rIns="91440" bIns="45720" anchor="b" anchorCtr="0"/>
          <a:lstStyle/>
          <a:p>
            <a:r>
              <a:rPr lang="tr-TR" altLang="tr-TR" sz="2800" dirty="0" err="1" smtClean="0"/>
              <a:t>Map</a:t>
            </a:r>
            <a:r>
              <a:rPr lang="tr-TR" altLang="tr-TR" sz="2800" dirty="0" smtClean="0"/>
              <a:t> of Europe in 1942</a:t>
            </a:r>
            <a:endParaRPr lang="tr-TR" altLang="tr-TR"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844824"/>
            <a:ext cx="7827963"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15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ln/>
        </p:spPr>
        <p:txBody>
          <a:bodyPr vert="horz" wrap="square" lIns="91440" tIns="45720" rIns="91440" bIns="45720" anchor="b" anchorCtr="0"/>
          <a:lstStyle/>
          <a:p>
            <a:r>
              <a:rPr lang="tr-TR" altLang="tr-TR" sz="2800" dirty="0" err="1" smtClean="0"/>
              <a:t>Internal</a:t>
            </a:r>
            <a:r>
              <a:rPr lang="tr-TR" altLang="tr-TR" sz="2800" dirty="0" smtClean="0"/>
              <a:t> Environment </a:t>
            </a:r>
            <a:r>
              <a:rPr lang="tr-TR" altLang="tr-TR" sz="2800" dirty="0" err="1" smtClean="0"/>
              <a:t>and</a:t>
            </a:r>
            <a:r>
              <a:rPr lang="tr-TR" altLang="tr-TR" sz="2800" dirty="0" smtClean="0"/>
              <a:t> Dynamics</a:t>
            </a:r>
            <a:endParaRPr lang="tr-TR" altLang="tr-TR" sz="2800" dirty="0"/>
          </a:p>
        </p:txBody>
      </p:sp>
      <p:sp>
        <p:nvSpPr>
          <p:cNvPr id="15363" name="İçerik Yer Tutucusu 1"/>
          <p:cNvSpPr>
            <a:spLocks noGrp="1"/>
          </p:cNvSpPr>
          <p:nvPr>
            <p:ph idx="1"/>
          </p:nvPr>
        </p:nvSpPr>
        <p:spPr>
          <a:xfrm>
            <a:off x="468313" y="1773238"/>
            <a:ext cx="8496300" cy="5084762"/>
          </a:xfrm>
          <a:ln/>
        </p:spPr>
        <p:txBody>
          <a:bodyPr vert="horz" wrap="square" lIns="91440" tIns="45720" rIns="91440" bIns="45720" anchor="t" anchorCtr="0"/>
          <a:lstStyle/>
          <a:p>
            <a:r>
              <a:rPr lang="en-US" altLang="en-US" sz="1800" dirty="0"/>
              <a:t>When World War II began, Turkey, in keeping with its status quo stance, planned to avoid war.</a:t>
            </a:r>
          </a:p>
          <a:p>
            <a:endParaRPr lang="en-US" altLang="en-US" sz="1800" dirty="0"/>
          </a:p>
          <a:p>
            <a:r>
              <a:rPr lang="en-US" altLang="en-US" sz="1800" dirty="0"/>
              <a:t>However, this monumental event, which affected the entire world, especially Europe, could not have failed to affect a medium-sized country like Turkey.</a:t>
            </a:r>
          </a:p>
          <a:p>
            <a:endParaRPr lang="en-US" altLang="en-US" sz="1800" dirty="0"/>
          </a:p>
          <a:p>
            <a:r>
              <a:rPr lang="en-US" altLang="en-US" sz="1800" dirty="0"/>
              <a:t>To stay out of the war, Turkish politicians needed to pursue flawless policies.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Unvan 1"/>
          <p:cNvSpPr>
            <a:spLocks noGrp="1"/>
          </p:cNvSpPr>
          <p:nvPr>
            <p:ph type="title"/>
          </p:nvPr>
        </p:nvSpPr>
        <p:spPr/>
        <p:txBody>
          <a:bodyPr vert="horz" wrap="square" lIns="91440" tIns="45720" rIns="91440" bIns="45720" anchor="b" anchorCtr="0"/>
          <a:lstStyle/>
          <a:p>
            <a:r>
              <a:rPr lang="tr-TR" altLang="tr-TR" sz="2800" dirty="0" err="1" smtClean="0"/>
              <a:t>Internal</a:t>
            </a:r>
            <a:r>
              <a:rPr lang="tr-TR" altLang="tr-TR" sz="2800" dirty="0" smtClean="0"/>
              <a:t> Environment</a:t>
            </a:r>
            <a:endParaRPr lang="tr-TR" altLang="tr-TR"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1916832"/>
            <a:ext cx="8218487"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088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818</Words>
  <Application>Microsoft Office PowerPoint</Application>
  <PresentationFormat>Ekran Gösterisi (4:3)</PresentationFormat>
  <Paragraphs>78</Paragraphs>
  <Slides>17</Slides>
  <Notes>0</Notes>
  <HiddenSlides>0</HiddenSlides>
  <MMClips>0</MMClips>
  <ScaleCrop>false</ScaleCrop>
  <HeadingPairs>
    <vt:vector size="4" baseType="variant">
      <vt:variant>
        <vt:lpstr>Tema</vt:lpstr>
      </vt:variant>
      <vt:variant>
        <vt:i4>3</vt:i4>
      </vt:variant>
      <vt:variant>
        <vt:lpstr>Slayt Başlıkları</vt:lpstr>
      </vt:variant>
      <vt:variant>
        <vt:i4>17</vt:i4>
      </vt:variant>
    </vt:vector>
  </HeadingPairs>
  <TitlesOfParts>
    <vt:vector size="20" baseType="lpstr">
      <vt:lpstr>Blends</vt:lpstr>
      <vt:lpstr>1_Blends</vt:lpstr>
      <vt:lpstr>2_Blends</vt:lpstr>
      <vt:lpstr>IRE … Turkish Foreign Policy</vt:lpstr>
      <vt:lpstr>Main Source for the Course Türk Dış Politikası Vol 1, 2, 3  Ed. Baskın Oran</vt:lpstr>
      <vt:lpstr>World War II</vt:lpstr>
      <vt:lpstr>World War II</vt:lpstr>
      <vt:lpstr>World War II</vt:lpstr>
      <vt:lpstr>World War II (Important Figures) </vt:lpstr>
      <vt:lpstr>Map of Europe in 1942</vt:lpstr>
      <vt:lpstr>Internal Environment and Dynamics</vt:lpstr>
      <vt:lpstr>Internal Environment</vt:lpstr>
      <vt:lpstr>Internal Environment and Dynamics</vt:lpstr>
      <vt:lpstr>International dynamics and Türkiye's situation were as follows;</vt:lpstr>
      <vt:lpstr>In order to stay away from the upcoming war, Türkiye signed the following agreements and pacts between 1923 and 1939;</vt:lpstr>
      <vt:lpstr>Causes of World War II</vt:lpstr>
      <vt:lpstr>Causes of World War II</vt:lpstr>
      <vt:lpstr>Causes of World War II</vt:lpstr>
      <vt:lpstr>Causes of World War II</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Oktay</dc:creator>
  <cp:lastModifiedBy>Saffet AKKAYA</cp:lastModifiedBy>
  <cp:revision>647</cp:revision>
  <dcterms:created xsi:type="dcterms:W3CDTF">2008-12-02T19:49:26Z</dcterms:created>
  <dcterms:modified xsi:type="dcterms:W3CDTF">2025-09-18T11:23:18Z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BA730E6D28D44087A1568EC353D4B147_13</vt:lpwstr>
  </property>
  <property fmtid="{D5CDD505-2E9C-101B-9397-08002B2CF9AE}" pid="3" name="KSOProductBuildVer">
    <vt:lpwstr>1033-12.2.0.21931</vt:lpwstr>
  </property>
</Properties>
</file>