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2" r:id="rId6"/>
    <p:sldId id="266" r:id="rId7"/>
    <p:sldId id="281" r:id="rId8"/>
    <p:sldId id="282" r:id="rId9"/>
    <p:sldId id="283" r:id="rId10"/>
    <p:sldId id="284" r:id="rId11"/>
    <p:sldId id="285" r:id="rId12"/>
    <p:sldId id="310" r:id="rId13"/>
    <p:sldId id="292" r:id="rId14"/>
    <p:sldId id="286" r:id="rId15"/>
    <p:sldId id="293" r:id="rId16"/>
    <p:sldId id="287" r:id="rId17"/>
    <p:sldId id="288" r:id="rId18"/>
    <p:sldId id="289" r:id="rId19"/>
    <p:sldId id="290" r:id="rId20"/>
    <p:sldId id="291" r:id="rId21"/>
    <p:sldId id="267" r:id="rId22"/>
    <p:sldId id="268" r:id="rId23"/>
    <p:sldId id="261" r:id="rId24"/>
    <p:sldId id="260" r:id="rId25"/>
    <p:sldId id="294" r:id="rId26"/>
    <p:sldId id="295" r:id="rId27"/>
    <p:sldId id="297" r:id="rId28"/>
    <p:sldId id="298" r:id="rId29"/>
    <p:sldId id="299" r:id="rId30"/>
    <p:sldId id="300" r:id="rId31"/>
    <p:sldId id="304" r:id="rId32"/>
    <p:sldId id="301" r:id="rId33"/>
    <p:sldId id="302" r:id="rId34"/>
    <p:sldId id="305" r:id="rId35"/>
    <p:sldId id="306" r:id="rId36"/>
    <p:sldId id="307" r:id="rId37"/>
    <p:sldId id="309" r:id="rId38"/>
    <p:sldId id="296" r:id="rId39"/>
    <p:sldId id="308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915A4-7214-4FCC-9B8E-35A7779B98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B6BF2-160E-458A-B7BC-C3D842DB7107}">
      <dgm:prSet phldrT="[Text]"/>
      <dgm:spPr/>
      <dgm:t>
        <a:bodyPr/>
        <a:lstStyle/>
        <a:p>
          <a:r>
            <a:rPr lang="tr-TR" dirty="0" smtClean="0"/>
            <a:t>Bilimsel Araştırma Süreci</a:t>
          </a:r>
          <a:endParaRPr lang="en-US" dirty="0"/>
        </a:p>
      </dgm:t>
    </dgm:pt>
    <dgm:pt modelId="{FC8C7A7D-24E0-4547-A9D0-31C1A3BC3748}" type="parTrans" cxnId="{1B7DD857-A566-468D-A55A-F9D8A7D193F0}">
      <dgm:prSet/>
      <dgm:spPr/>
      <dgm:t>
        <a:bodyPr/>
        <a:lstStyle/>
        <a:p>
          <a:endParaRPr lang="en-US"/>
        </a:p>
      </dgm:t>
    </dgm:pt>
    <dgm:pt modelId="{CD4A1D89-8CC5-4541-8E7A-ED98C239F69F}" type="sibTrans" cxnId="{1B7DD857-A566-468D-A55A-F9D8A7D193F0}">
      <dgm:prSet/>
      <dgm:spPr/>
      <dgm:t>
        <a:bodyPr/>
        <a:lstStyle/>
        <a:p>
          <a:endParaRPr lang="en-US"/>
        </a:p>
      </dgm:t>
    </dgm:pt>
    <dgm:pt modelId="{8F314EDB-A7AA-4A38-8053-DEB1FA58F9A8}">
      <dgm:prSet phldrT="[Text]"/>
      <dgm:spPr/>
      <dgm:t>
        <a:bodyPr/>
        <a:lstStyle/>
        <a:p>
          <a:r>
            <a:rPr lang="tr-TR" dirty="0" smtClean="0"/>
            <a:t>Araştırma sorunsalı belirleme</a:t>
          </a:r>
          <a:endParaRPr lang="en-US" dirty="0"/>
        </a:p>
      </dgm:t>
    </dgm:pt>
    <dgm:pt modelId="{4FF41DFE-6248-4CE8-8756-F70245CE14D0}" type="parTrans" cxnId="{3A0CCA22-35DE-46FF-8F56-7633E5B12AB4}">
      <dgm:prSet/>
      <dgm:spPr/>
      <dgm:t>
        <a:bodyPr/>
        <a:lstStyle/>
        <a:p>
          <a:endParaRPr lang="en-US"/>
        </a:p>
      </dgm:t>
    </dgm:pt>
    <dgm:pt modelId="{B6D4122B-3142-483D-BC34-A8DFF5E1E97C}" type="sibTrans" cxnId="{3A0CCA22-35DE-46FF-8F56-7633E5B12AB4}">
      <dgm:prSet/>
      <dgm:spPr/>
      <dgm:t>
        <a:bodyPr/>
        <a:lstStyle/>
        <a:p>
          <a:endParaRPr lang="en-US"/>
        </a:p>
      </dgm:t>
    </dgm:pt>
    <dgm:pt modelId="{AA753F06-245D-427E-AAE7-76496805D9E9}">
      <dgm:prSet phldrT="[Text]"/>
      <dgm:spPr/>
      <dgm:t>
        <a:bodyPr/>
        <a:lstStyle/>
        <a:p>
          <a:r>
            <a:rPr lang="tr-TR" dirty="0" smtClean="0"/>
            <a:t>Kavramsallaştırma:kuram-model-değişken-hipotez</a:t>
          </a:r>
          <a:endParaRPr lang="en-US" dirty="0"/>
        </a:p>
      </dgm:t>
    </dgm:pt>
    <dgm:pt modelId="{C545EEF7-7A02-401A-9CCE-6EECA0516C62}" type="parTrans" cxnId="{0A1A6F47-573F-4ED6-8825-5E718A9A22AB}">
      <dgm:prSet/>
      <dgm:spPr/>
      <dgm:t>
        <a:bodyPr/>
        <a:lstStyle/>
        <a:p>
          <a:endParaRPr lang="en-US"/>
        </a:p>
      </dgm:t>
    </dgm:pt>
    <dgm:pt modelId="{29951E2A-BF68-4CDB-9E56-43A58DD45499}" type="sibTrans" cxnId="{0A1A6F47-573F-4ED6-8825-5E718A9A22AB}">
      <dgm:prSet/>
      <dgm:spPr/>
      <dgm:t>
        <a:bodyPr/>
        <a:lstStyle/>
        <a:p>
          <a:endParaRPr lang="en-US"/>
        </a:p>
      </dgm:t>
    </dgm:pt>
    <dgm:pt modelId="{BE6F41A1-7C93-44C8-A4E8-DD0FFFB3335A}">
      <dgm:prSet phldrT="[Text]"/>
      <dgm:spPr/>
      <dgm:t>
        <a:bodyPr/>
        <a:lstStyle/>
        <a:p>
          <a:r>
            <a:rPr lang="tr-TR" dirty="0" smtClean="0"/>
            <a:t>Araştırma tasarımı ve yöntemi belirleme</a:t>
          </a:r>
          <a:endParaRPr lang="en-US" dirty="0"/>
        </a:p>
      </dgm:t>
    </dgm:pt>
    <dgm:pt modelId="{C8E07E59-4DCA-4666-8C1E-CC14E5B3CC58}" type="parTrans" cxnId="{F8ADFBD3-F34B-44AD-95B3-BA3FFC9ABABB}">
      <dgm:prSet/>
      <dgm:spPr/>
      <dgm:t>
        <a:bodyPr/>
        <a:lstStyle/>
        <a:p>
          <a:endParaRPr lang="en-US"/>
        </a:p>
      </dgm:t>
    </dgm:pt>
    <dgm:pt modelId="{8D0C0BCC-B06E-48B7-BA90-959F36106F1C}" type="sibTrans" cxnId="{F8ADFBD3-F34B-44AD-95B3-BA3FFC9ABABB}">
      <dgm:prSet/>
      <dgm:spPr/>
      <dgm:t>
        <a:bodyPr/>
        <a:lstStyle/>
        <a:p>
          <a:endParaRPr lang="en-US"/>
        </a:p>
      </dgm:t>
    </dgm:pt>
    <dgm:pt modelId="{F1AA5D06-D1B1-44F2-AC0F-79E48ADE84B9}">
      <dgm:prSet phldrT="[Text]"/>
      <dgm:spPr/>
      <dgm:t>
        <a:bodyPr/>
        <a:lstStyle/>
        <a:p>
          <a:r>
            <a:rPr lang="tr-TR" dirty="0" smtClean="0"/>
            <a:t>Araştırma evren ve örneklemi belirleme</a:t>
          </a:r>
          <a:endParaRPr lang="en-US" dirty="0"/>
        </a:p>
      </dgm:t>
    </dgm:pt>
    <dgm:pt modelId="{E316C363-45EF-45CD-9946-3B3AC6AD2725}" type="parTrans" cxnId="{BD3A208A-9967-4896-8EE5-704413E5BFA9}">
      <dgm:prSet/>
      <dgm:spPr/>
      <dgm:t>
        <a:bodyPr/>
        <a:lstStyle/>
        <a:p>
          <a:endParaRPr lang="en-US"/>
        </a:p>
      </dgm:t>
    </dgm:pt>
    <dgm:pt modelId="{216DB9E7-62FB-4328-B052-E45F5EE749FA}" type="sibTrans" cxnId="{BD3A208A-9967-4896-8EE5-704413E5BFA9}">
      <dgm:prSet/>
      <dgm:spPr/>
      <dgm:t>
        <a:bodyPr/>
        <a:lstStyle/>
        <a:p>
          <a:endParaRPr lang="en-US"/>
        </a:p>
      </dgm:t>
    </dgm:pt>
    <dgm:pt modelId="{40E69090-E276-4060-B342-817CEF8CEE2A}">
      <dgm:prSet phldrT="[Text]"/>
      <dgm:spPr/>
      <dgm:t>
        <a:bodyPr/>
        <a:lstStyle/>
        <a:p>
          <a:r>
            <a:rPr lang="tr-TR" dirty="0" smtClean="0"/>
            <a:t>Verilerin analizi ve yorumlanması</a:t>
          </a:r>
          <a:endParaRPr lang="en-US" dirty="0"/>
        </a:p>
      </dgm:t>
    </dgm:pt>
    <dgm:pt modelId="{D942D261-BACA-4DA2-BF3F-BE7159B33A2A}" type="parTrans" cxnId="{04D2089A-22E5-4648-8F62-263F407753D4}">
      <dgm:prSet/>
      <dgm:spPr/>
      <dgm:t>
        <a:bodyPr/>
        <a:lstStyle/>
        <a:p>
          <a:endParaRPr lang="en-US"/>
        </a:p>
      </dgm:t>
    </dgm:pt>
    <dgm:pt modelId="{5BEB6671-64F5-41F8-98AF-AD451F11A16B}" type="sibTrans" cxnId="{04D2089A-22E5-4648-8F62-263F407753D4}">
      <dgm:prSet/>
      <dgm:spPr/>
      <dgm:t>
        <a:bodyPr/>
        <a:lstStyle/>
        <a:p>
          <a:endParaRPr lang="en-US"/>
        </a:p>
      </dgm:t>
    </dgm:pt>
    <dgm:pt modelId="{A1BF1F6A-3C6A-4ED0-A9BD-7B879FE08102}">
      <dgm:prSet phldrT="[Text]"/>
      <dgm:spPr/>
      <dgm:t>
        <a:bodyPr/>
        <a:lstStyle/>
        <a:p>
          <a:r>
            <a:rPr lang="tr-TR" dirty="0" smtClean="0"/>
            <a:t>Veri toplama araçlarının belirlenmesi ve veri toplama</a:t>
          </a:r>
          <a:endParaRPr lang="en-US" dirty="0"/>
        </a:p>
      </dgm:t>
    </dgm:pt>
    <dgm:pt modelId="{A98F3CDB-E73F-45C9-BAE6-E5E5E048B6DD}" type="parTrans" cxnId="{A9F0D234-C674-4B22-8DF3-60654A0FA8DA}">
      <dgm:prSet/>
      <dgm:spPr/>
      <dgm:t>
        <a:bodyPr/>
        <a:lstStyle/>
        <a:p>
          <a:endParaRPr lang="en-US"/>
        </a:p>
      </dgm:t>
    </dgm:pt>
    <dgm:pt modelId="{6DA8DE36-4016-47BB-849C-AD7FFCD77EE7}" type="sibTrans" cxnId="{A9F0D234-C674-4B22-8DF3-60654A0FA8DA}">
      <dgm:prSet/>
      <dgm:spPr/>
      <dgm:t>
        <a:bodyPr/>
        <a:lstStyle/>
        <a:p>
          <a:endParaRPr lang="en-US"/>
        </a:p>
      </dgm:t>
    </dgm:pt>
    <dgm:pt modelId="{63BFE28E-A017-4AB5-8A85-053B3322D9FD}">
      <dgm:prSet phldrT="[Text]"/>
      <dgm:spPr/>
      <dgm:t>
        <a:bodyPr/>
        <a:lstStyle/>
        <a:p>
          <a:r>
            <a:rPr lang="tr-TR" dirty="0" smtClean="0"/>
            <a:t>Araştırma bulgularını raporlama ve yayımlama</a:t>
          </a:r>
          <a:endParaRPr lang="en-US" dirty="0"/>
        </a:p>
      </dgm:t>
    </dgm:pt>
    <dgm:pt modelId="{C02BDAB7-2848-4A99-BEEF-00E020968439}" type="parTrans" cxnId="{3B9B4B39-5098-4501-876E-7ED29310B677}">
      <dgm:prSet/>
      <dgm:spPr/>
      <dgm:t>
        <a:bodyPr/>
        <a:lstStyle/>
        <a:p>
          <a:endParaRPr lang="en-US"/>
        </a:p>
      </dgm:t>
    </dgm:pt>
    <dgm:pt modelId="{FC732177-F98E-46D4-9362-157D42FEE9A4}" type="sibTrans" cxnId="{3B9B4B39-5098-4501-876E-7ED29310B677}">
      <dgm:prSet/>
      <dgm:spPr/>
      <dgm:t>
        <a:bodyPr/>
        <a:lstStyle/>
        <a:p>
          <a:endParaRPr lang="en-US"/>
        </a:p>
      </dgm:t>
    </dgm:pt>
    <dgm:pt modelId="{A2610666-39AD-4E1D-8C80-1A52BED1B8F4}" type="pres">
      <dgm:prSet presAssocID="{E94915A4-7214-4FCC-9B8E-35A7779B98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AA83C-0BA5-46CA-9EB4-EB873FFB8B1B}" type="pres">
      <dgm:prSet presAssocID="{2B3B6BF2-160E-458A-B7BC-C3D842DB7107}" presName="root1" presStyleCnt="0"/>
      <dgm:spPr/>
    </dgm:pt>
    <dgm:pt modelId="{5D9A88A7-861F-450E-9796-0FBC78FDDB29}" type="pres">
      <dgm:prSet presAssocID="{2B3B6BF2-160E-458A-B7BC-C3D842DB7107}" presName="LevelOneTextNode" presStyleLbl="node0" presStyleIdx="0" presStyleCnt="1" custScaleY="124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2F017-7C2B-4EE7-9A25-D4FA2822C559}" type="pres">
      <dgm:prSet presAssocID="{2B3B6BF2-160E-458A-B7BC-C3D842DB7107}" presName="level2hierChild" presStyleCnt="0"/>
      <dgm:spPr/>
    </dgm:pt>
    <dgm:pt modelId="{0AC27547-4C75-49D6-8672-0E0EDDB106F6}" type="pres">
      <dgm:prSet presAssocID="{4FF41DFE-6248-4CE8-8756-F70245CE14D0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FBAC5D3A-FD1C-4886-B1FC-4E6AF61B7BB0}" type="pres">
      <dgm:prSet presAssocID="{4FF41DFE-6248-4CE8-8756-F70245CE14D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EF452EE-22BD-4FEE-94DA-0C83E2B1954D}" type="pres">
      <dgm:prSet presAssocID="{8F314EDB-A7AA-4A38-8053-DEB1FA58F9A8}" presName="root2" presStyleCnt="0"/>
      <dgm:spPr/>
    </dgm:pt>
    <dgm:pt modelId="{C3A37974-156B-4BA6-A2DF-F144606CF14F}" type="pres">
      <dgm:prSet presAssocID="{8F314EDB-A7AA-4A38-8053-DEB1FA58F9A8}" presName="LevelTwoTextNode" presStyleLbl="node2" presStyleIdx="0" presStyleCnt="7" custScaleX="247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B5896-3ACF-4BC2-BFB7-CF9EDB8B3937}" type="pres">
      <dgm:prSet presAssocID="{8F314EDB-A7AA-4A38-8053-DEB1FA58F9A8}" presName="level3hierChild" presStyleCnt="0"/>
      <dgm:spPr/>
    </dgm:pt>
    <dgm:pt modelId="{BA4FC358-6844-482D-8BDF-045CE613C3E5}" type="pres">
      <dgm:prSet presAssocID="{C545EEF7-7A02-401A-9CCE-6EECA0516C62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5E4E55A1-970E-40F8-BFD2-A5BF161B6158}" type="pres">
      <dgm:prSet presAssocID="{C545EEF7-7A02-401A-9CCE-6EECA0516C6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59406BA-8C37-4102-AB4C-C0AD97020558}" type="pres">
      <dgm:prSet presAssocID="{AA753F06-245D-427E-AAE7-76496805D9E9}" presName="root2" presStyleCnt="0"/>
      <dgm:spPr/>
    </dgm:pt>
    <dgm:pt modelId="{5EE42064-2D94-4FC1-8A76-3BBB8AD53FBF}" type="pres">
      <dgm:prSet presAssocID="{AA753F06-245D-427E-AAE7-76496805D9E9}" presName="LevelTwoTextNode" presStyleLbl="node2" presStyleIdx="1" presStyleCnt="7" custScaleX="283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75F18-E7AF-4423-B041-56EBD8932526}" type="pres">
      <dgm:prSet presAssocID="{AA753F06-245D-427E-AAE7-76496805D9E9}" presName="level3hierChild" presStyleCnt="0"/>
      <dgm:spPr/>
    </dgm:pt>
    <dgm:pt modelId="{721BACEF-CDCE-4824-82CA-26CB19DED872}" type="pres">
      <dgm:prSet presAssocID="{C8E07E59-4DCA-4666-8C1E-CC14E5B3CC58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7FFB7AF1-E39B-4481-BE1C-46E2AE88868E}" type="pres">
      <dgm:prSet presAssocID="{C8E07E59-4DCA-4666-8C1E-CC14E5B3CC5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823C451-E7AA-4481-9176-1E46A4C3357E}" type="pres">
      <dgm:prSet presAssocID="{BE6F41A1-7C93-44C8-A4E8-DD0FFFB3335A}" presName="root2" presStyleCnt="0"/>
      <dgm:spPr/>
    </dgm:pt>
    <dgm:pt modelId="{FC4D4198-0425-4066-97EE-A7C20601A2C2}" type="pres">
      <dgm:prSet presAssocID="{BE6F41A1-7C93-44C8-A4E8-DD0FFFB3335A}" presName="LevelTwoTextNode" presStyleLbl="node2" presStyleIdx="2" presStyleCnt="7" custScaleX="218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56DA1-81AD-439C-A43E-7090A786AAE2}" type="pres">
      <dgm:prSet presAssocID="{BE6F41A1-7C93-44C8-A4E8-DD0FFFB3335A}" presName="level3hierChild" presStyleCnt="0"/>
      <dgm:spPr/>
    </dgm:pt>
    <dgm:pt modelId="{D5430E15-CEFE-4AE7-A2C2-3A0C896C205E}" type="pres">
      <dgm:prSet presAssocID="{E316C363-45EF-45CD-9946-3B3AC6AD2725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A39111CA-C539-4D7E-BA66-4325E7EB1B48}" type="pres">
      <dgm:prSet presAssocID="{E316C363-45EF-45CD-9946-3B3AC6AD272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E35721D5-2033-470E-8F67-1302D4D6DCBD}" type="pres">
      <dgm:prSet presAssocID="{F1AA5D06-D1B1-44F2-AC0F-79E48ADE84B9}" presName="root2" presStyleCnt="0"/>
      <dgm:spPr/>
    </dgm:pt>
    <dgm:pt modelId="{C2A36A67-682D-4C06-AA74-5897FBD5FF94}" type="pres">
      <dgm:prSet presAssocID="{F1AA5D06-D1B1-44F2-AC0F-79E48ADE84B9}" presName="LevelTwoTextNode" presStyleLbl="node2" presStyleIdx="3" presStyleCnt="7" custScaleX="295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7C07F-876C-4B55-81C7-7A682DCBE418}" type="pres">
      <dgm:prSet presAssocID="{F1AA5D06-D1B1-44F2-AC0F-79E48ADE84B9}" presName="level3hierChild" presStyleCnt="0"/>
      <dgm:spPr/>
    </dgm:pt>
    <dgm:pt modelId="{5A4890D4-C2F5-4E36-96DC-5E2CF7F5F424}" type="pres">
      <dgm:prSet presAssocID="{A98F3CDB-E73F-45C9-BAE6-E5E5E048B6DD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B24E1B99-D321-4EAB-97B7-0F9DA1571720}" type="pres">
      <dgm:prSet presAssocID="{A98F3CDB-E73F-45C9-BAE6-E5E5E048B6D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93473E8-5704-4D43-AF20-5F7FB29D9E7F}" type="pres">
      <dgm:prSet presAssocID="{A1BF1F6A-3C6A-4ED0-A9BD-7B879FE08102}" presName="root2" presStyleCnt="0"/>
      <dgm:spPr/>
    </dgm:pt>
    <dgm:pt modelId="{23B4344A-8839-4BDE-B3A2-343165105F8B}" type="pres">
      <dgm:prSet presAssocID="{A1BF1F6A-3C6A-4ED0-A9BD-7B879FE08102}" presName="LevelTwoTextNode" presStyleLbl="node2" presStyleIdx="4" presStyleCnt="7" custScaleX="255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D62DC-3328-4C05-A68D-77CE83A4676E}" type="pres">
      <dgm:prSet presAssocID="{A1BF1F6A-3C6A-4ED0-A9BD-7B879FE08102}" presName="level3hierChild" presStyleCnt="0"/>
      <dgm:spPr/>
    </dgm:pt>
    <dgm:pt modelId="{4A39E179-8F32-416F-BAF8-E8C5FF0E6037}" type="pres">
      <dgm:prSet presAssocID="{D942D261-BACA-4DA2-BF3F-BE7159B33A2A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531AEE7A-7E41-4784-9DBE-FA121CC92018}" type="pres">
      <dgm:prSet presAssocID="{D942D261-BACA-4DA2-BF3F-BE7159B33A2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52ADFDB-DABB-46AF-8570-7BB79CAF6418}" type="pres">
      <dgm:prSet presAssocID="{40E69090-E276-4060-B342-817CEF8CEE2A}" presName="root2" presStyleCnt="0"/>
      <dgm:spPr/>
    </dgm:pt>
    <dgm:pt modelId="{D72D3592-F75C-4450-898A-37BCF42248AD}" type="pres">
      <dgm:prSet presAssocID="{40E69090-E276-4060-B342-817CEF8CEE2A}" presName="LevelTwoTextNode" presStyleLbl="node2" presStyleIdx="5" presStyleCnt="7" custScaleX="255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83998-B937-4B5C-90AC-20A55B990427}" type="pres">
      <dgm:prSet presAssocID="{40E69090-E276-4060-B342-817CEF8CEE2A}" presName="level3hierChild" presStyleCnt="0"/>
      <dgm:spPr/>
    </dgm:pt>
    <dgm:pt modelId="{F95E3063-ACDB-40A7-97E4-E486855CCA71}" type="pres">
      <dgm:prSet presAssocID="{C02BDAB7-2848-4A99-BEEF-00E020968439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DFA8A8BF-FC1D-4CCE-9B0C-6615A7D60F02}" type="pres">
      <dgm:prSet presAssocID="{C02BDAB7-2848-4A99-BEEF-00E020968439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0346793-89E8-4440-9B43-5DC14D9DC798}" type="pres">
      <dgm:prSet presAssocID="{63BFE28E-A017-4AB5-8A85-053B3322D9FD}" presName="root2" presStyleCnt="0"/>
      <dgm:spPr/>
    </dgm:pt>
    <dgm:pt modelId="{49F755B5-D50F-4FDF-8658-CF17A7FDCBD3}" type="pres">
      <dgm:prSet presAssocID="{63BFE28E-A017-4AB5-8A85-053B3322D9FD}" presName="LevelTwoTextNode" presStyleLbl="node2" presStyleIdx="6" presStyleCnt="7" custFlipHor="1" custScaleX="263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00F81-CBED-464A-A57C-22D65A52F0F0}" type="pres">
      <dgm:prSet presAssocID="{63BFE28E-A017-4AB5-8A85-053B3322D9FD}" presName="level3hierChild" presStyleCnt="0"/>
      <dgm:spPr/>
    </dgm:pt>
  </dgm:ptLst>
  <dgm:cxnLst>
    <dgm:cxn modelId="{E22E2AEF-7A6A-4367-8186-20FD5E9C497E}" type="presOf" srcId="{63BFE28E-A017-4AB5-8A85-053B3322D9FD}" destId="{49F755B5-D50F-4FDF-8658-CF17A7FDCBD3}" srcOrd="0" destOrd="0" presId="urn:microsoft.com/office/officeart/2008/layout/HorizontalMultiLevelHierarchy"/>
    <dgm:cxn modelId="{A9F0D234-C674-4B22-8DF3-60654A0FA8DA}" srcId="{2B3B6BF2-160E-458A-B7BC-C3D842DB7107}" destId="{A1BF1F6A-3C6A-4ED0-A9BD-7B879FE08102}" srcOrd="4" destOrd="0" parTransId="{A98F3CDB-E73F-45C9-BAE6-E5E5E048B6DD}" sibTransId="{6DA8DE36-4016-47BB-849C-AD7FFCD77EE7}"/>
    <dgm:cxn modelId="{A037A4EC-3C35-466E-8B1B-4285A4D8C7A2}" type="presOf" srcId="{C02BDAB7-2848-4A99-BEEF-00E020968439}" destId="{F95E3063-ACDB-40A7-97E4-E486855CCA71}" srcOrd="0" destOrd="0" presId="urn:microsoft.com/office/officeart/2008/layout/HorizontalMultiLevelHierarchy"/>
    <dgm:cxn modelId="{8B8CE070-4426-45A0-B433-8BB2EB618D80}" type="presOf" srcId="{C545EEF7-7A02-401A-9CCE-6EECA0516C62}" destId="{5E4E55A1-970E-40F8-BFD2-A5BF161B6158}" srcOrd="1" destOrd="0" presId="urn:microsoft.com/office/officeart/2008/layout/HorizontalMultiLevelHierarchy"/>
    <dgm:cxn modelId="{09D1C470-EF8A-4D92-A701-34E4E02B8682}" type="presOf" srcId="{BE6F41A1-7C93-44C8-A4E8-DD0FFFB3335A}" destId="{FC4D4198-0425-4066-97EE-A7C20601A2C2}" srcOrd="0" destOrd="0" presId="urn:microsoft.com/office/officeart/2008/layout/HorizontalMultiLevelHierarchy"/>
    <dgm:cxn modelId="{04D2089A-22E5-4648-8F62-263F407753D4}" srcId="{2B3B6BF2-160E-458A-B7BC-C3D842DB7107}" destId="{40E69090-E276-4060-B342-817CEF8CEE2A}" srcOrd="5" destOrd="0" parTransId="{D942D261-BACA-4DA2-BF3F-BE7159B33A2A}" sibTransId="{5BEB6671-64F5-41F8-98AF-AD451F11A16B}"/>
    <dgm:cxn modelId="{D1724057-DD60-4894-AFF5-A69840626854}" type="presOf" srcId="{C8E07E59-4DCA-4666-8C1E-CC14E5B3CC58}" destId="{721BACEF-CDCE-4824-82CA-26CB19DED872}" srcOrd="0" destOrd="0" presId="urn:microsoft.com/office/officeart/2008/layout/HorizontalMultiLevelHierarchy"/>
    <dgm:cxn modelId="{3A0CCA22-35DE-46FF-8F56-7633E5B12AB4}" srcId="{2B3B6BF2-160E-458A-B7BC-C3D842DB7107}" destId="{8F314EDB-A7AA-4A38-8053-DEB1FA58F9A8}" srcOrd="0" destOrd="0" parTransId="{4FF41DFE-6248-4CE8-8756-F70245CE14D0}" sibTransId="{B6D4122B-3142-483D-BC34-A8DFF5E1E97C}"/>
    <dgm:cxn modelId="{5A73D5C3-0616-4AEE-BF54-44578E7A680C}" type="presOf" srcId="{E316C363-45EF-45CD-9946-3B3AC6AD2725}" destId="{D5430E15-CEFE-4AE7-A2C2-3A0C896C205E}" srcOrd="0" destOrd="0" presId="urn:microsoft.com/office/officeart/2008/layout/HorizontalMultiLevelHierarchy"/>
    <dgm:cxn modelId="{D6A2AAC8-23A2-4115-8AE8-601D315CBE62}" type="presOf" srcId="{A1BF1F6A-3C6A-4ED0-A9BD-7B879FE08102}" destId="{23B4344A-8839-4BDE-B3A2-343165105F8B}" srcOrd="0" destOrd="0" presId="urn:microsoft.com/office/officeart/2008/layout/HorizontalMultiLevelHierarchy"/>
    <dgm:cxn modelId="{47ED3868-8013-4E0F-AFAD-077913386F7E}" type="presOf" srcId="{E94915A4-7214-4FCC-9B8E-35A7779B9852}" destId="{A2610666-39AD-4E1D-8C80-1A52BED1B8F4}" srcOrd="0" destOrd="0" presId="urn:microsoft.com/office/officeart/2008/layout/HorizontalMultiLevelHierarchy"/>
    <dgm:cxn modelId="{C6C2AB36-AD6F-44F6-989D-419A933EEDE7}" type="presOf" srcId="{D942D261-BACA-4DA2-BF3F-BE7159B33A2A}" destId="{4A39E179-8F32-416F-BAF8-E8C5FF0E6037}" srcOrd="0" destOrd="0" presId="urn:microsoft.com/office/officeart/2008/layout/HorizontalMultiLevelHierarchy"/>
    <dgm:cxn modelId="{D0FA9054-EB79-4F60-B445-5D1D76FFFAC9}" type="presOf" srcId="{4FF41DFE-6248-4CE8-8756-F70245CE14D0}" destId="{0AC27547-4C75-49D6-8672-0E0EDDB106F6}" srcOrd="0" destOrd="0" presId="urn:microsoft.com/office/officeart/2008/layout/HorizontalMultiLevelHierarchy"/>
    <dgm:cxn modelId="{77D2F797-E091-4065-91AB-CE242A520A57}" type="presOf" srcId="{C8E07E59-4DCA-4666-8C1E-CC14E5B3CC58}" destId="{7FFB7AF1-E39B-4481-BE1C-46E2AE88868E}" srcOrd="1" destOrd="0" presId="urn:microsoft.com/office/officeart/2008/layout/HorizontalMultiLevelHierarchy"/>
    <dgm:cxn modelId="{065AB7FD-A217-4D98-95C5-A9597EC19509}" type="presOf" srcId="{8F314EDB-A7AA-4A38-8053-DEB1FA58F9A8}" destId="{C3A37974-156B-4BA6-A2DF-F144606CF14F}" srcOrd="0" destOrd="0" presId="urn:microsoft.com/office/officeart/2008/layout/HorizontalMultiLevelHierarchy"/>
    <dgm:cxn modelId="{1B7DD857-A566-468D-A55A-F9D8A7D193F0}" srcId="{E94915A4-7214-4FCC-9B8E-35A7779B9852}" destId="{2B3B6BF2-160E-458A-B7BC-C3D842DB7107}" srcOrd="0" destOrd="0" parTransId="{FC8C7A7D-24E0-4547-A9D0-31C1A3BC3748}" sibTransId="{CD4A1D89-8CC5-4541-8E7A-ED98C239F69F}"/>
    <dgm:cxn modelId="{30F075E6-A29B-43EE-8897-DE825FF8D5A6}" type="presOf" srcId="{C545EEF7-7A02-401A-9CCE-6EECA0516C62}" destId="{BA4FC358-6844-482D-8BDF-045CE613C3E5}" srcOrd="0" destOrd="0" presId="urn:microsoft.com/office/officeart/2008/layout/HorizontalMultiLevelHierarchy"/>
    <dgm:cxn modelId="{F2487EA9-EAAD-4CF6-9C5F-CBBEE1CBD432}" type="presOf" srcId="{AA753F06-245D-427E-AAE7-76496805D9E9}" destId="{5EE42064-2D94-4FC1-8A76-3BBB8AD53FBF}" srcOrd="0" destOrd="0" presId="urn:microsoft.com/office/officeart/2008/layout/HorizontalMultiLevelHierarchy"/>
    <dgm:cxn modelId="{F8ADFBD3-F34B-44AD-95B3-BA3FFC9ABABB}" srcId="{2B3B6BF2-160E-458A-B7BC-C3D842DB7107}" destId="{BE6F41A1-7C93-44C8-A4E8-DD0FFFB3335A}" srcOrd="2" destOrd="0" parTransId="{C8E07E59-4DCA-4666-8C1E-CC14E5B3CC58}" sibTransId="{8D0C0BCC-B06E-48B7-BA90-959F36106F1C}"/>
    <dgm:cxn modelId="{3B9B4B39-5098-4501-876E-7ED29310B677}" srcId="{2B3B6BF2-160E-458A-B7BC-C3D842DB7107}" destId="{63BFE28E-A017-4AB5-8A85-053B3322D9FD}" srcOrd="6" destOrd="0" parTransId="{C02BDAB7-2848-4A99-BEEF-00E020968439}" sibTransId="{FC732177-F98E-46D4-9362-157D42FEE9A4}"/>
    <dgm:cxn modelId="{DBA0A503-D139-415D-969C-F56BF810AED0}" type="presOf" srcId="{A98F3CDB-E73F-45C9-BAE6-E5E5E048B6DD}" destId="{5A4890D4-C2F5-4E36-96DC-5E2CF7F5F424}" srcOrd="0" destOrd="0" presId="urn:microsoft.com/office/officeart/2008/layout/HorizontalMultiLevelHierarchy"/>
    <dgm:cxn modelId="{F7D49E6C-C045-49C8-8DD8-AE2A2B5D781B}" type="presOf" srcId="{E316C363-45EF-45CD-9946-3B3AC6AD2725}" destId="{A39111CA-C539-4D7E-BA66-4325E7EB1B48}" srcOrd="1" destOrd="0" presId="urn:microsoft.com/office/officeart/2008/layout/HorizontalMultiLevelHierarchy"/>
    <dgm:cxn modelId="{629F7F1F-DDD0-43BD-AC7C-E8F3D833E65D}" type="presOf" srcId="{4FF41DFE-6248-4CE8-8756-F70245CE14D0}" destId="{FBAC5D3A-FD1C-4886-B1FC-4E6AF61B7BB0}" srcOrd="1" destOrd="0" presId="urn:microsoft.com/office/officeart/2008/layout/HorizontalMultiLevelHierarchy"/>
    <dgm:cxn modelId="{F8669E7D-93EF-4EB1-9A89-42618F1985E1}" type="presOf" srcId="{D942D261-BACA-4DA2-BF3F-BE7159B33A2A}" destId="{531AEE7A-7E41-4784-9DBE-FA121CC92018}" srcOrd="1" destOrd="0" presId="urn:microsoft.com/office/officeart/2008/layout/HorizontalMultiLevelHierarchy"/>
    <dgm:cxn modelId="{BD3A208A-9967-4896-8EE5-704413E5BFA9}" srcId="{2B3B6BF2-160E-458A-B7BC-C3D842DB7107}" destId="{F1AA5D06-D1B1-44F2-AC0F-79E48ADE84B9}" srcOrd="3" destOrd="0" parTransId="{E316C363-45EF-45CD-9946-3B3AC6AD2725}" sibTransId="{216DB9E7-62FB-4328-B052-E45F5EE749FA}"/>
    <dgm:cxn modelId="{0C9BE041-FC87-498A-BAB8-1342B6E6B536}" type="presOf" srcId="{2B3B6BF2-160E-458A-B7BC-C3D842DB7107}" destId="{5D9A88A7-861F-450E-9796-0FBC78FDDB29}" srcOrd="0" destOrd="0" presId="urn:microsoft.com/office/officeart/2008/layout/HorizontalMultiLevelHierarchy"/>
    <dgm:cxn modelId="{B7518B46-D5BA-412E-A4E2-9B3ED2907A5D}" type="presOf" srcId="{C02BDAB7-2848-4A99-BEEF-00E020968439}" destId="{DFA8A8BF-FC1D-4CCE-9B0C-6615A7D60F02}" srcOrd="1" destOrd="0" presId="urn:microsoft.com/office/officeart/2008/layout/HorizontalMultiLevelHierarchy"/>
    <dgm:cxn modelId="{9B080DE4-C12F-4814-8C2E-60EEEE75B2FA}" type="presOf" srcId="{A98F3CDB-E73F-45C9-BAE6-E5E5E048B6DD}" destId="{B24E1B99-D321-4EAB-97B7-0F9DA1571720}" srcOrd="1" destOrd="0" presId="urn:microsoft.com/office/officeart/2008/layout/HorizontalMultiLevelHierarchy"/>
    <dgm:cxn modelId="{D46598D0-E843-4B7C-A488-7831B32ADF02}" type="presOf" srcId="{F1AA5D06-D1B1-44F2-AC0F-79E48ADE84B9}" destId="{C2A36A67-682D-4C06-AA74-5897FBD5FF94}" srcOrd="0" destOrd="0" presId="urn:microsoft.com/office/officeart/2008/layout/HorizontalMultiLevelHierarchy"/>
    <dgm:cxn modelId="{30A97287-F63A-4A1F-848D-AFF66FE1AFF3}" type="presOf" srcId="{40E69090-E276-4060-B342-817CEF8CEE2A}" destId="{D72D3592-F75C-4450-898A-37BCF42248AD}" srcOrd="0" destOrd="0" presId="urn:microsoft.com/office/officeart/2008/layout/HorizontalMultiLevelHierarchy"/>
    <dgm:cxn modelId="{0A1A6F47-573F-4ED6-8825-5E718A9A22AB}" srcId="{2B3B6BF2-160E-458A-B7BC-C3D842DB7107}" destId="{AA753F06-245D-427E-AAE7-76496805D9E9}" srcOrd="1" destOrd="0" parTransId="{C545EEF7-7A02-401A-9CCE-6EECA0516C62}" sibTransId="{29951E2A-BF68-4CDB-9E56-43A58DD45499}"/>
    <dgm:cxn modelId="{C82D7943-3A96-4594-B11D-7774096C4F6D}" type="presParOf" srcId="{A2610666-39AD-4E1D-8C80-1A52BED1B8F4}" destId="{D5EAA83C-0BA5-46CA-9EB4-EB873FFB8B1B}" srcOrd="0" destOrd="0" presId="urn:microsoft.com/office/officeart/2008/layout/HorizontalMultiLevelHierarchy"/>
    <dgm:cxn modelId="{EB3CF1BB-2695-494A-AC82-5C84658536D9}" type="presParOf" srcId="{D5EAA83C-0BA5-46CA-9EB4-EB873FFB8B1B}" destId="{5D9A88A7-861F-450E-9796-0FBC78FDDB29}" srcOrd="0" destOrd="0" presId="urn:microsoft.com/office/officeart/2008/layout/HorizontalMultiLevelHierarchy"/>
    <dgm:cxn modelId="{B28C2D1A-1489-44B8-A4F9-BB4BBB9B4951}" type="presParOf" srcId="{D5EAA83C-0BA5-46CA-9EB4-EB873FFB8B1B}" destId="{7562F017-7C2B-4EE7-9A25-D4FA2822C559}" srcOrd="1" destOrd="0" presId="urn:microsoft.com/office/officeart/2008/layout/HorizontalMultiLevelHierarchy"/>
    <dgm:cxn modelId="{663E63FD-4EA5-4769-81A5-266A8C510C99}" type="presParOf" srcId="{7562F017-7C2B-4EE7-9A25-D4FA2822C559}" destId="{0AC27547-4C75-49D6-8672-0E0EDDB106F6}" srcOrd="0" destOrd="0" presId="urn:microsoft.com/office/officeart/2008/layout/HorizontalMultiLevelHierarchy"/>
    <dgm:cxn modelId="{7111E546-C06C-4549-962B-54A0A0837D59}" type="presParOf" srcId="{0AC27547-4C75-49D6-8672-0E0EDDB106F6}" destId="{FBAC5D3A-FD1C-4886-B1FC-4E6AF61B7BB0}" srcOrd="0" destOrd="0" presId="urn:microsoft.com/office/officeart/2008/layout/HorizontalMultiLevelHierarchy"/>
    <dgm:cxn modelId="{E2A38EE7-474B-43E4-8CDF-A88505A3C1C6}" type="presParOf" srcId="{7562F017-7C2B-4EE7-9A25-D4FA2822C559}" destId="{0EF452EE-22BD-4FEE-94DA-0C83E2B1954D}" srcOrd="1" destOrd="0" presId="urn:microsoft.com/office/officeart/2008/layout/HorizontalMultiLevelHierarchy"/>
    <dgm:cxn modelId="{0FA4397D-1CF1-4B18-855F-B206411ED623}" type="presParOf" srcId="{0EF452EE-22BD-4FEE-94DA-0C83E2B1954D}" destId="{C3A37974-156B-4BA6-A2DF-F144606CF14F}" srcOrd="0" destOrd="0" presId="urn:microsoft.com/office/officeart/2008/layout/HorizontalMultiLevelHierarchy"/>
    <dgm:cxn modelId="{4DE68B5D-36B0-469C-8DC0-7E95D572AFC8}" type="presParOf" srcId="{0EF452EE-22BD-4FEE-94DA-0C83E2B1954D}" destId="{70DB5896-3ACF-4BC2-BFB7-CF9EDB8B3937}" srcOrd="1" destOrd="0" presId="urn:microsoft.com/office/officeart/2008/layout/HorizontalMultiLevelHierarchy"/>
    <dgm:cxn modelId="{D4AD03D9-F71B-4775-A4DC-CF6E01E8EE14}" type="presParOf" srcId="{7562F017-7C2B-4EE7-9A25-D4FA2822C559}" destId="{BA4FC358-6844-482D-8BDF-045CE613C3E5}" srcOrd="2" destOrd="0" presId="urn:microsoft.com/office/officeart/2008/layout/HorizontalMultiLevelHierarchy"/>
    <dgm:cxn modelId="{BEC5E05C-E596-44CA-9322-07FFC67051EE}" type="presParOf" srcId="{BA4FC358-6844-482D-8BDF-045CE613C3E5}" destId="{5E4E55A1-970E-40F8-BFD2-A5BF161B6158}" srcOrd="0" destOrd="0" presId="urn:microsoft.com/office/officeart/2008/layout/HorizontalMultiLevelHierarchy"/>
    <dgm:cxn modelId="{70690416-78BC-418B-8B56-4CC44A97B154}" type="presParOf" srcId="{7562F017-7C2B-4EE7-9A25-D4FA2822C559}" destId="{B59406BA-8C37-4102-AB4C-C0AD97020558}" srcOrd="3" destOrd="0" presId="urn:microsoft.com/office/officeart/2008/layout/HorizontalMultiLevelHierarchy"/>
    <dgm:cxn modelId="{A2DE636D-B507-4573-8412-DC4445077305}" type="presParOf" srcId="{B59406BA-8C37-4102-AB4C-C0AD97020558}" destId="{5EE42064-2D94-4FC1-8A76-3BBB8AD53FBF}" srcOrd="0" destOrd="0" presId="urn:microsoft.com/office/officeart/2008/layout/HorizontalMultiLevelHierarchy"/>
    <dgm:cxn modelId="{CA937BFD-0ED3-41C8-BC0D-B60F0DB6E618}" type="presParOf" srcId="{B59406BA-8C37-4102-AB4C-C0AD97020558}" destId="{FFC75F18-E7AF-4423-B041-56EBD8932526}" srcOrd="1" destOrd="0" presId="urn:microsoft.com/office/officeart/2008/layout/HorizontalMultiLevelHierarchy"/>
    <dgm:cxn modelId="{F6CB5DF1-E36A-4343-AB4D-13616FC217A0}" type="presParOf" srcId="{7562F017-7C2B-4EE7-9A25-D4FA2822C559}" destId="{721BACEF-CDCE-4824-82CA-26CB19DED872}" srcOrd="4" destOrd="0" presId="urn:microsoft.com/office/officeart/2008/layout/HorizontalMultiLevelHierarchy"/>
    <dgm:cxn modelId="{DEFA6A96-8621-4738-8A78-EF2809A809D0}" type="presParOf" srcId="{721BACEF-CDCE-4824-82CA-26CB19DED872}" destId="{7FFB7AF1-E39B-4481-BE1C-46E2AE88868E}" srcOrd="0" destOrd="0" presId="urn:microsoft.com/office/officeart/2008/layout/HorizontalMultiLevelHierarchy"/>
    <dgm:cxn modelId="{B6F7C70D-EAE9-4667-8ED5-BAC14FB27033}" type="presParOf" srcId="{7562F017-7C2B-4EE7-9A25-D4FA2822C559}" destId="{5823C451-E7AA-4481-9176-1E46A4C3357E}" srcOrd="5" destOrd="0" presId="urn:microsoft.com/office/officeart/2008/layout/HorizontalMultiLevelHierarchy"/>
    <dgm:cxn modelId="{D55AB79F-0FB6-40E5-8BEA-675A19C1F7BB}" type="presParOf" srcId="{5823C451-E7AA-4481-9176-1E46A4C3357E}" destId="{FC4D4198-0425-4066-97EE-A7C20601A2C2}" srcOrd="0" destOrd="0" presId="urn:microsoft.com/office/officeart/2008/layout/HorizontalMultiLevelHierarchy"/>
    <dgm:cxn modelId="{45764A78-561D-4BAE-9C74-DCC116417A02}" type="presParOf" srcId="{5823C451-E7AA-4481-9176-1E46A4C3357E}" destId="{EBD56DA1-81AD-439C-A43E-7090A786AAE2}" srcOrd="1" destOrd="0" presId="urn:microsoft.com/office/officeart/2008/layout/HorizontalMultiLevelHierarchy"/>
    <dgm:cxn modelId="{8B8EEBA2-C344-4129-B2DF-B26C5D22BF94}" type="presParOf" srcId="{7562F017-7C2B-4EE7-9A25-D4FA2822C559}" destId="{D5430E15-CEFE-4AE7-A2C2-3A0C896C205E}" srcOrd="6" destOrd="0" presId="urn:microsoft.com/office/officeart/2008/layout/HorizontalMultiLevelHierarchy"/>
    <dgm:cxn modelId="{31542318-6B00-4DC5-84BB-6F0CF7680A09}" type="presParOf" srcId="{D5430E15-CEFE-4AE7-A2C2-3A0C896C205E}" destId="{A39111CA-C539-4D7E-BA66-4325E7EB1B48}" srcOrd="0" destOrd="0" presId="urn:microsoft.com/office/officeart/2008/layout/HorizontalMultiLevelHierarchy"/>
    <dgm:cxn modelId="{6000EC7A-A21C-4EDF-9D30-50E04A313BBC}" type="presParOf" srcId="{7562F017-7C2B-4EE7-9A25-D4FA2822C559}" destId="{E35721D5-2033-470E-8F67-1302D4D6DCBD}" srcOrd="7" destOrd="0" presId="urn:microsoft.com/office/officeart/2008/layout/HorizontalMultiLevelHierarchy"/>
    <dgm:cxn modelId="{0015724C-543F-4664-9CFE-E6F4B4B47910}" type="presParOf" srcId="{E35721D5-2033-470E-8F67-1302D4D6DCBD}" destId="{C2A36A67-682D-4C06-AA74-5897FBD5FF94}" srcOrd="0" destOrd="0" presId="urn:microsoft.com/office/officeart/2008/layout/HorizontalMultiLevelHierarchy"/>
    <dgm:cxn modelId="{0AA07B93-A92B-46A6-BC85-4D067A6C3CB7}" type="presParOf" srcId="{E35721D5-2033-470E-8F67-1302D4D6DCBD}" destId="{4707C07F-876C-4B55-81C7-7A682DCBE418}" srcOrd="1" destOrd="0" presId="urn:microsoft.com/office/officeart/2008/layout/HorizontalMultiLevelHierarchy"/>
    <dgm:cxn modelId="{BE285A6C-7854-43B0-BEAE-67B7AFE9BBA1}" type="presParOf" srcId="{7562F017-7C2B-4EE7-9A25-D4FA2822C559}" destId="{5A4890D4-C2F5-4E36-96DC-5E2CF7F5F424}" srcOrd="8" destOrd="0" presId="urn:microsoft.com/office/officeart/2008/layout/HorizontalMultiLevelHierarchy"/>
    <dgm:cxn modelId="{09A7F33A-A73B-471D-A219-0EFED7330639}" type="presParOf" srcId="{5A4890D4-C2F5-4E36-96DC-5E2CF7F5F424}" destId="{B24E1B99-D321-4EAB-97B7-0F9DA1571720}" srcOrd="0" destOrd="0" presId="urn:microsoft.com/office/officeart/2008/layout/HorizontalMultiLevelHierarchy"/>
    <dgm:cxn modelId="{B544982A-51DA-4572-AEFB-1EC6B14DE6FE}" type="presParOf" srcId="{7562F017-7C2B-4EE7-9A25-D4FA2822C559}" destId="{293473E8-5704-4D43-AF20-5F7FB29D9E7F}" srcOrd="9" destOrd="0" presId="urn:microsoft.com/office/officeart/2008/layout/HorizontalMultiLevelHierarchy"/>
    <dgm:cxn modelId="{FAC32F2F-686A-49DB-9C8F-3BCA107D8E5E}" type="presParOf" srcId="{293473E8-5704-4D43-AF20-5F7FB29D9E7F}" destId="{23B4344A-8839-4BDE-B3A2-343165105F8B}" srcOrd="0" destOrd="0" presId="urn:microsoft.com/office/officeart/2008/layout/HorizontalMultiLevelHierarchy"/>
    <dgm:cxn modelId="{B2B13528-655A-4F18-B877-B93460A985C6}" type="presParOf" srcId="{293473E8-5704-4D43-AF20-5F7FB29D9E7F}" destId="{7A8D62DC-3328-4C05-A68D-77CE83A4676E}" srcOrd="1" destOrd="0" presId="urn:microsoft.com/office/officeart/2008/layout/HorizontalMultiLevelHierarchy"/>
    <dgm:cxn modelId="{EDC5A358-5D57-4D5A-AD92-22B541562824}" type="presParOf" srcId="{7562F017-7C2B-4EE7-9A25-D4FA2822C559}" destId="{4A39E179-8F32-416F-BAF8-E8C5FF0E6037}" srcOrd="10" destOrd="0" presId="urn:microsoft.com/office/officeart/2008/layout/HorizontalMultiLevelHierarchy"/>
    <dgm:cxn modelId="{A6767303-FF1A-4915-9F59-7D5383684302}" type="presParOf" srcId="{4A39E179-8F32-416F-BAF8-E8C5FF0E6037}" destId="{531AEE7A-7E41-4784-9DBE-FA121CC92018}" srcOrd="0" destOrd="0" presId="urn:microsoft.com/office/officeart/2008/layout/HorizontalMultiLevelHierarchy"/>
    <dgm:cxn modelId="{AD9075DA-3FF4-4361-8215-EA061219747E}" type="presParOf" srcId="{7562F017-7C2B-4EE7-9A25-D4FA2822C559}" destId="{752ADFDB-DABB-46AF-8570-7BB79CAF6418}" srcOrd="11" destOrd="0" presId="urn:microsoft.com/office/officeart/2008/layout/HorizontalMultiLevelHierarchy"/>
    <dgm:cxn modelId="{9591A1C6-8092-4F77-8F31-A22BE80CCC3E}" type="presParOf" srcId="{752ADFDB-DABB-46AF-8570-7BB79CAF6418}" destId="{D72D3592-F75C-4450-898A-37BCF42248AD}" srcOrd="0" destOrd="0" presId="urn:microsoft.com/office/officeart/2008/layout/HorizontalMultiLevelHierarchy"/>
    <dgm:cxn modelId="{C0AE9CF0-5907-41C5-BB7A-4C0999F42617}" type="presParOf" srcId="{752ADFDB-DABB-46AF-8570-7BB79CAF6418}" destId="{FE683998-B937-4B5C-90AC-20A55B990427}" srcOrd="1" destOrd="0" presId="urn:microsoft.com/office/officeart/2008/layout/HorizontalMultiLevelHierarchy"/>
    <dgm:cxn modelId="{28C2730E-ED2C-4CFE-9AAD-D069F138EF47}" type="presParOf" srcId="{7562F017-7C2B-4EE7-9A25-D4FA2822C559}" destId="{F95E3063-ACDB-40A7-97E4-E486855CCA71}" srcOrd="12" destOrd="0" presId="urn:microsoft.com/office/officeart/2008/layout/HorizontalMultiLevelHierarchy"/>
    <dgm:cxn modelId="{3504B2E1-2515-499F-A404-4584DA61B858}" type="presParOf" srcId="{F95E3063-ACDB-40A7-97E4-E486855CCA71}" destId="{DFA8A8BF-FC1D-4CCE-9B0C-6615A7D60F02}" srcOrd="0" destOrd="0" presId="urn:microsoft.com/office/officeart/2008/layout/HorizontalMultiLevelHierarchy"/>
    <dgm:cxn modelId="{FB85524F-A2CA-4867-A4DB-F0218B57FF0E}" type="presParOf" srcId="{7562F017-7C2B-4EE7-9A25-D4FA2822C559}" destId="{50346793-89E8-4440-9B43-5DC14D9DC798}" srcOrd="13" destOrd="0" presId="urn:microsoft.com/office/officeart/2008/layout/HorizontalMultiLevelHierarchy"/>
    <dgm:cxn modelId="{57A42ADD-AA29-4D46-BF13-CA4340607FEA}" type="presParOf" srcId="{50346793-89E8-4440-9B43-5DC14D9DC798}" destId="{49F755B5-D50F-4FDF-8658-CF17A7FDCBD3}" srcOrd="0" destOrd="0" presId="urn:microsoft.com/office/officeart/2008/layout/HorizontalMultiLevelHierarchy"/>
    <dgm:cxn modelId="{76592856-ABF8-4FC3-97BB-C6BD920A6A1D}" type="presParOf" srcId="{50346793-89E8-4440-9B43-5DC14D9DC798}" destId="{D1900F81-CBED-464A-A57C-22D65A52F0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02A18-EF06-43B8-B339-9488D464CF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6E88D5-693A-4BB7-8EB2-F71E5FAEF619}">
      <dgm:prSet phldrT="[Text]"/>
      <dgm:spPr/>
      <dgm:t>
        <a:bodyPr/>
        <a:lstStyle/>
        <a:p>
          <a:r>
            <a:rPr lang="tr-TR" dirty="0" smtClean="0"/>
            <a:t>Meraklı olduğunuz ve ilgi duyduğunuz bir konuyu belirleyin</a:t>
          </a:r>
          <a:endParaRPr lang="en-US" dirty="0"/>
        </a:p>
      </dgm:t>
    </dgm:pt>
    <dgm:pt modelId="{75D5523E-29AC-48CA-8787-ECA569EDBA2E}" type="parTrans" cxnId="{6F2FAB9D-F505-40E4-96CA-F166D02A60F3}">
      <dgm:prSet/>
      <dgm:spPr/>
      <dgm:t>
        <a:bodyPr/>
        <a:lstStyle/>
        <a:p>
          <a:endParaRPr lang="en-US"/>
        </a:p>
      </dgm:t>
    </dgm:pt>
    <dgm:pt modelId="{9A7605D2-21B4-49DB-9BFD-5DD22372E518}" type="sibTrans" cxnId="{6F2FAB9D-F505-40E4-96CA-F166D02A60F3}">
      <dgm:prSet/>
      <dgm:spPr/>
      <dgm:t>
        <a:bodyPr/>
        <a:lstStyle/>
        <a:p>
          <a:endParaRPr lang="en-US"/>
        </a:p>
      </dgm:t>
    </dgm:pt>
    <dgm:pt modelId="{C61221E8-2F06-43F7-B5FD-9FFCF4C12CF2}">
      <dgm:prSet phldrT="[Text]"/>
      <dgm:spPr/>
      <dgm:t>
        <a:bodyPr/>
        <a:lstStyle/>
        <a:p>
          <a:r>
            <a:rPr lang="tr-TR" dirty="0" smtClean="0"/>
            <a:t>Yazın taramasını titiz bir şekilde yapın</a:t>
          </a:r>
          <a:endParaRPr lang="en-US" dirty="0"/>
        </a:p>
      </dgm:t>
    </dgm:pt>
    <dgm:pt modelId="{7C011771-AD9D-409C-ACA7-9256428E0471}" type="parTrans" cxnId="{7A6583F2-CAB9-48C8-B888-14C2B060E6A2}">
      <dgm:prSet/>
      <dgm:spPr/>
      <dgm:t>
        <a:bodyPr/>
        <a:lstStyle/>
        <a:p>
          <a:endParaRPr lang="en-US"/>
        </a:p>
      </dgm:t>
    </dgm:pt>
    <dgm:pt modelId="{F58869F7-93CA-4FB3-9942-438735EE8E64}" type="sibTrans" cxnId="{7A6583F2-CAB9-48C8-B888-14C2B060E6A2}">
      <dgm:prSet/>
      <dgm:spPr/>
      <dgm:t>
        <a:bodyPr/>
        <a:lstStyle/>
        <a:p>
          <a:endParaRPr lang="en-US"/>
        </a:p>
      </dgm:t>
    </dgm:pt>
    <dgm:pt modelId="{D2421F6F-6D0E-4F6F-9253-C4B9DB470087}">
      <dgm:prSet phldrT="[Text]"/>
      <dgm:spPr/>
      <dgm:t>
        <a:bodyPr/>
        <a:lstStyle/>
        <a:p>
          <a:r>
            <a:rPr lang="tr-TR" dirty="0" smtClean="0"/>
            <a:t>Tecrübeliaraştırmacılardan yararlanın</a:t>
          </a:r>
          <a:endParaRPr lang="en-US" dirty="0"/>
        </a:p>
      </dgm:t>
    </dgm:pt>
    <dgm:pt modelId="{562A2BC5-C0C1-4339-8CBD-CB55C92E3752}" type="parTrans" cxnId="{79563647-AC73-41C6-9EB7-28CEC0D6EDFE}">
      <dgm:prSet/>
      <dgm:spPr/>
      <dgm:t>
        <a:bodyPr/>
        <a:lstStyle/>
        <a:p>
          <a:endParaRPr lang="en-US"/>
        </a:p>
      </dgm:t>
    </dgm:pt>
    <dgm:pt modelId="{D22E2F0D-50A3-41B1-8DCA-A77673CB23C6}" type="sibTrans" cxnId="{79563647-AC73-41C6-9EB7-28CEC0D6EDFE}">
      <dgm:prSet/>
      <dgm:spPr/>
      <dgm:t>
        <a:bodyPr/>
        <a:lstStyle/>
        <a:p>
          <a:endParaRPr lang="en-US"/>
        </a:p>
      </dgm:t>
    </dgm:pt>
    <dgm:pt modelId="{115D9A9A-E4CC-4456-85F2-F9158122B9D1}">
      <dgm:prSet phldrT="[Text]"/>
      <dgm:spPr/>
      <dgm:t>
        <a:bodyPr/>
        <a:lstStyle/>
        <a:p>
          <a:r>
            <a:rPr lang="tr-TR" dirty="0" smtClean="0"/>
            <a:t>Araştırma sorunsalını daraltarak bileşenleri ile birlikte hareket edin</a:t>
          </a:r>
          <a:endParaRPr lang="en-US" dirty="0"/>
        </a:p>
      </dgm:t>
    </dgm:pt>
    <dgm:pt modelId="{BC33F556-AC26-430C-8785-BE441D2DFC64}" type="parTrans" cxnId="{EBB5B485-EA37-43DB-ADCF-AEC1B675B56A}">
      <dgm:prSet/>
      <dgm:spPr/>
      <dgm:t>
        <a:bodyPr/>
        <a:lstStyle/>
        <a:p>
          <a:endParaRPr lang="en-US"/>
        </a:p>
      </dgm:t>
    </dgm:pt>
    <dgm:pt modelId="{ED0AE10F-A053-47F6-9AB1-DA049DBAF572}" type="sibTrans" cxnId="{EBB5B485-EA37-43DB-ADCF-AEC1B675B56A}">
      <dgm:prSet/>
      <dgm:spPr/>
      <dgm:t>
        <a:bodyPr/>
        <a:lstStyle/>
        <a:p>
          <a:endParaRPr lang="en-US"/>
        </a:p>
      </dgm:t>
    </dgm:pt>
    <dgm:pt modelId="{925E222F-B3DB-4E79-B512-02965A280F44}" type="pres">
      <dgm:prSet presAssocID="{1B502A18-EF06-43B8-B339-9488D464CFBE}" presName="Name0" presStyleCnt="0">
        <dgm:presLayoutVars>
          <dgm:dir/>
          <dgm:resizeHandles val="exact"/>
        </dgm:presLayoutVars>
      </dgm:prSet>
      <dgm:spPr/>
    </dgm:pt>
    <dgm:pt modelId="{9E05CE57-F939-4826-9ECA-B40FA0A1FE29}" type="pres">
      <dgm:prSet presAssocID="{B86E88D5-693A-4BB7-8EB2-F71E5FAEF6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4C21-02F9-4FF7-9841-9225901DC3E6}" type="pres">
      <dgm:prSet presAssocID="{9A7605D2-21B4-49DB-9BFD-5DD22372E51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3C667B-E21F-4C25-A425-B04775FAF04F}" type="pres">
      <dgm:prSet presAssocID="{9A7605D2-21B4-49DB-9BFD-5DD22372E51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2901E94-8F67-42EE-BEED-5B4DE52561C9}" type="pres">
      <dgm:prSet presAssocID="{C61221E8-2F06-43F7-B5FD-9FFCF4C12C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49298-DE7D-40AF-971D-0F845B03210F}" type="pres">
      <dgm:prSet presAssocID="{F58869F7-93CA-4FB3-9942-438735EE8E6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F909E6F-1C34-41E4-9F2A-F6BDA4581FA4}" type="pres">
      <dgm:prSet presAssocID="{F58869F7-93CA-4FB3-9942-438735EE8E6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39BA7A4-65F6-46FB-B0BC-F1103FA1EC4F}" type="pres">
      <dgm:prSet presAssocID="{D2421F6F-6D0E-4F6F-9253-C4B9DB4700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B47D-1608-4676-8184-64E1C56D2118}" type="pres">
      <dgm:prSet presAssocID="{D22E2F0D-50A3-41B1-8DCA-A77673CB23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C67A47F-4F35-4AD8-988C-6A92F78A6FEC}" type="pres">
      <dgm:prSet presAssocID="{D22E2F0D-50A3-41B1-8DCA-A77673CB23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1A36D54-6442-4D19-9AFB-0B3890D1E2F3}" type="pres">
      <dgm:prSet presAssocID="{115D9A9A-E4CC-4456-85F2-F9158122B9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E4BA3-6981-44B7-A778-8BBD1141A804}" type="presOf" srcId="{115D9A9A-E4CC-4456-85F2-F9158122B9D1}" destId="{A1A36D54-6442-4D19-9AFB-0B3890D1E2F3}" srcOrd="0" destOrd="0" presId="urn:microsoft.com/office/officeart/2005/8/layout/process1"/>
    <dgm:cxn modelId="{56F341EB-277D-49E6-BFAE-BDE21FA2DA4A}" type="presOf" srcId="{F58869F7-93CA-4FB3-9942-438735EE8E64}" destId="{CF909E6F-1C34-41E4-9F2A-F6BDA4581FA4}" srcOrd="1" destOrd="0" presId="urn:microsoft.com/office/officeart/2005/8/layout/process1"/>
    <dgm:cxn modelId="{7A6583F2-CAB9-48C8-B888-14C2B060E6A2}" srcId="{1B502A18-EF06-43B8-B339-9488D464CFBE}" destId="{C61221E8-2F06-43F7-B5FD-9FFCF4C12CF2}" srcOrd="1" destOrd="0" parTransId="{7C011771-AD9D-409C-ACA7-9256428E0471}" sibTransId="{F58869F7-93CA-4FB3-9942-438735EE8E64}"/>
    <dgm:cxn modelId="{3AD303C7-5A7A-4EAB-B534-7EED321EE832}" type="presOf" srcId="{D2421F6F-6D0E-4F6F-9253-C4B9DB470087}" destId="{A39BA7A4-65F6-46FB-B0BC-F1103FA1EC4F}" srcOrd="0" destOrd="0" presId="urn:microsoft.com/office/officeart/2005/8/layout/process1"/>
    <dgm:cxn modelId="{88E3123A-DB66-481C-997A-52712FD2919B}" type="presOf" srcId="{C61221E8-2F06-43F7-B5FD-9FFCF4C12CF2}" destId="{F2901E94-8F67-42EE-BEED-5B4DE52561C9}" srcOrd="0" destOrd="0" presId="urn:microsoft.com/office/officeart/2005/8/layout/process1"/>
    <dgm:cxn modelId="{6F2FAB9D-F505-40E4-96CA-F166D02A60F3}" srcId="{1B502A18-EF06-43B8-B339-9488D464CFBE}" destId="{B86E88D5-693A-4BB7-8EB2-F71E5FAEF619}" srcOrd="0" destOrd="0" parTransId="{75D5523E-29AC-48CA-8787-ECA569EDBA2E}" sibTransId="{9A7605D2-21B4-49DB-9BFD-5DD22372E518}"/>
    <dgm:cxn modelId="{365BFF50-7645-40BF-9077-851E52AFF450}" type="presOf" srcId="{D22E2F0D-50A3-41B1-8DCA-A77673CB23C6}" destId="{DC67A47F-4F35-4AD8-988C-6A92F78A6FEC}" srcOrd="1" destOrd="0" presId="urn:microsoft.com/office/officeart/2005/8/layout/process1"/>
    <dgm:cxn modelId="{2D8063F3-DECE-4024-88AE-3978475B285E}" type="presOf" srcId="{9A7605D2-21B4-49DB-9BFD-5DD22372E518}" destId="{D0FD4C21-02F9-4FF7-9841-9225901DC3E6}" srcOrd="0" destOrd="0" presId="urn:microsoft.com/office/officeart/2005/8/layout/process1"/>
    <dgm:cxn modelId="{35AAB2A9-2499-434C-94B3-72DED4B6FA32}" type="presOf" srcId="{F58869F7-93CA-4FB3-9942-438735EE8E64}" destId="{0F749298-DE7D-40AF-971D-0F845B03210F}" srcOrd="0" destOrd="0" presId="urn:microsoft.com/office/officeart/2005/8/layout/process1"/>
    <dgm:cxn modelId="{79563647-AC73-41C6-9EB7-28CEC0D6EDFE}" srcId="{1B502A18-EF06-43B8-B339-9488D464CFBE}" destId="{D2421F6F-6D0E-4F6F-9253-C4B9DB470087}" srcOrd="2" destOrd="0" parTransId="{562A2BC5-C0C1-4339-8CBD-CB55C92E3752}" sibTransId="{D22E2F0D-50A3-41B1-8DCA-A77673CB23C6}"/>
    <dgm:cxn modelId="{16B68A3C-C72E-4C28-95B9-AE2EE78A28E9}" type="presOf" srcId="{9A7605D2-21B4-49DB-9BFD-5DD22372E518}" destId="{EE3C667B-E21F-4C25-A425-B04775FAF04F}" srcOrd="1" destOrd="0" presId="urn:microsoft.com/office/officeart/2005/8/layout/process1"/>
    <dgm:cxn modelId="{8DE86054-FF9B-48BB-918F-5C5966FFB476}" type="presOf" srcId="{B86E88D5-693A-4BB7-8EB2-F71E5FAEF619}" destId="{9E05CE57-F939-4826-9ECA-B40FA0A1FE29}" srcOrd="0" destOrd="0" presId="urn:microsoft.com/office/officeart/2005/8/layout/process1"/>
    <dgm:cxn modelId="{EBB5B485-EA37-43DB-ADCF-AEC1B675B56A}" srcId="{1B502A18-EF06-43B8-B339-9488D464CFBE}" destId="{115D9A9A-E4CC-4456-85F2-F9158122B9D1}" srcOrd="3" destOrd="0" parTransId="{BC33F556-AC26-430C-8785-BE441D2DFC64}" sibTransId="{ED0AE10F-A053-47F6-9AB1-DA049DBAF572}"/>
    <dgm:cxn modelId="{C2DE8062-0FAE-4D58-8B7B-5C13760BBF47}" type="presOf" srcId="{1B502A18-EF06-43B8-B339-9488D464CFBE}" destId="{925E222F-B3DB-4E79-B512-02965A280F44}" srcOrd="0" destOrd="0" presId="urn:microsoft.com/office/officeart/2005/8/layout/process1"/>
    <dgm:cxn modelId="{98B2C9AB-BC45-4B20-8AEB-0720DC38A979}" type="presOf" srcId="{D22E2F0D-50A3-41B1-8DCA-A77673CB23C6}" destId="{A27DB47D-1608-4676-8184-64E1C56D2118}" srcOrd="0" destOrd="0" presId="urn:microsoft.com/office/officeart/2005/8/layout/process1"/>
    <dgm:cxn modelId="{2F3CE912-431F-432D-A5E0-2E4DF992EAD1}" type="presParOf" srcId="{925E222F-B3DB-4E79-B512-02965A280F44}" destId="{9E05CE57-F939-4826-9ECA-B40FA0A1FE29}" srcOrd="0" destOrd="0" presId="urn:microsoft.com/office/officeart/2005/8/layout/process1"/>
    <dgm:cxn modelId="{5304DE06-97E7-40BB-AE88-CDC60925F4E5}" type="presParOf" srcId="{925E222F-B3DB-4E79-B512-02965A280F44}" destId="{D0FD4C21-02F9-4FF7-9841-9225901DC3E6}" srcOrd="1" destOrd="0" presId="urn:microsoft.com/office/officeart/2005/8/layout/process1"/>
    <dgm:cxn modelId="{F0B21490-9E01-4B82-AD36-66714E76F432}" type="presParOf" srcId="{D0FD4C21-02F9-4FF7-9841-9225901DC3E6}" destId="{EE3C667B-E21F-4C25-A425-B04775FAF04F}" srcOrd="0" destOrd="0" presId="urn:microsoft.com/office/officeart/2005/8/layout/process1"/>
    <dgm:cxn modelId="{7CFB6A34-FF4D-4AB9-AC36-D860CFB33731}" type="presParOf" srcId="{925E222F-B3DB-4E79-B512-02965A280F44}" destId="{F2901E94-8F67-42EE-BEED-5B4DE52561C9}" srcOrd="2" destOrd="0" presId="urn:microsoft.com/office/officeart/2005/8/layout/process1"/>
    <dgm:cxn modelId="{9A013A35-6D1D-4190-AF0A-3AB331AD824B}" type="presParOf" srcId="{925E222F-B3DB-4E79-B512-02965A280F44}" destId="{0F749298-DE7D-40AF-971D-0F845B03210F}" srcOrd="3" destOrd="0" presId="urn:microsoft.com/office/officeart/2005/8/layout/process1"/>
    <dgm:cxn modelId="{566176A1-0AA5-4FF3-AED7-AC7F263E0678}" type="presParOf" srcId="{0F749298-DE7D-40AF-971D-0F845B03210F}" destId="{CF909E6F-1C34-41E4-9F2A-F6BDA4581FA4}" srcOrd="0" destOrd="0" presId="urn:microsoft.com/office/officeart/2005/8/layout/process1"/>
    <dgm:cxn modelId="{16F022BB-A9D0-4641-8EA2-2934E7DA0C38}" type="presParOf" srcId="{925E222F-B3DB-4E79-B512-02965A280F44}" destId="{A39BA7A4-65F6-46FB-B0BC-F1103FA1EC4F}" srcOrd="4" destOrd="0" presId="urn:microsoft.com/office/officeart/2005/8/layout/process1"/>
    <dgm:cxn modelId="{7D2D5E2C-C3F2-417A-8EB9-A9217AA4EB12}" type="presParOf" srcId="{925E222F-B3DB-4E79-B512-02965A280F44}" destId="{A27DB47D-1608-4676-8184-64E1C56D2118}" srcOrd="5" destOrd="0" presId="urn:microsoft.com/office/officeart/2005/8/layout/process1"/>
    <dgm:cxn modelId="{C1D09769-19C9-4C8F-A5AA-74BD53F8AC8A}" type="presParOf" srcId="{A27DB47D-1608-4676-8184-64E1C56D2118}" destId="{DC67A47F-4F35-4AD8-988C-6A92F78A6FEC}" srcOrd="0" destOrd="0" presId="urn:microsoft.com/office/officeart/2005/8/layout/process1"/>
    <dgm:cxn modelId="{3CD8AF40-696E-4D07-A162-D4E8E0374B05}" type="presParOf" srcId="{925E222F-B3DB-4E79-B512-02965A280F44}" destId="{A1A36D54-6442-4D19-9AFB-0B3890D1E2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E3063-ACDB-40A7-97E4-E486855CCA71}">
      <dsp:nvSpPr>
        <dsp:cNvPr id="0" name=""/>
        <dsp:cNvSpPr/>
      </dsp:nvSpPr>
      <dsp:spPr>
        <a:xfrm>
          <a:off x="1327242" y="2536713"/>
          <a:ext cx="391514" cy="2238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57" y="0"/>
              </a:lnTo>
              <a:lnTo>
                <a:pt x="195757" y="2238079"/>
              </a:lnTo>
              <a:lnTo>
                <a:pt x="391514" y="2238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66197" y="3598951"/>
        <a:ext cx="113603" cy="113603"/>
      </dsp:txXfrm>
    </dsp:sp>
    <dsp:sp modelId="{4A39E179-8F32-416F-BAF8-E8C5FF0E6037}">
      <dsp:nvSpPr>
        <dsp:cNvPr id="0" name=""/>
        <dsp:cNvSpPr/>
      </dsp:nvSpPr>
      <dsp:spPr>
        <a:xfrm>
          <a:off x="1327242" y="2536713"/>
          <a:ext cx="391514" cy="149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57" y="0"/>
              </a:lnTo>
              <a:lnTo>
                <a:pt x="195757" y="1492053"/>
              </a:lnTo>
              <a:lnTo>
                <a:pt x="391514" y="1492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4435" y="3244176"/>
        <a:ext cx="77128" cy="77128"/>
      </dsp:txXfrm>
    </dsp:sp>
    <dsp:sp modelId="{5A4890D4-C2F5-4E36-96DC-5E2CF7F5F424}">
      <dsp:nvSpPr>
        <dsp:cNvPr id="0" name=""/>
        <dsp:cNvSpPr/>
      </dsp:nvSpPr>
      <dsp:spPr>
        <a:xfrm>
          <a:off x="1327242" y="2536713"/>
          <a:ext cx="391514" cy="74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57" y="0"/>
              </a:lnTo>
              <a:lnTo>
                <a:pt x="195757" y="746026"/>
              </a:lnTo>
              <a:lnTo>
                <a:pt x="391514" y="746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1936" y="2888663"/>
        <a:ext cx="42125" cy="42125"/>
      </dsp:txXfrm>
    </dsp:sp>
    <dsp:sp modelId="{D5430E15-CEFE-4AE7-A2C2-3A0C896C205E}">
      <dsp:nvSpPr>
        <dsp:cNvPr id="0" name=""/>
        <dsp:cNvSpPr/>
      </dsp:nvSpPr>
      <dsp:spPr>
        <a:xfrm>
          <a:off x="1327242" y="2490993"/>
          <a:ext cx="391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51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13211" y="2526925"/>
        <a:ext cx="19575" cy="19575"/>
      </dsp:txXfrm>
    </dsp:sp>
    <dsp:sp modelId="{721BACEF-CDCE-4824-82CA-26CB19DED872}">
      <dsp:nvSpPr>
        <dsp:cNvPr id="0" name=""/>
        <dsp:cNvSpPr/>
      </dsp:nvSpPr>
      <dsp:spPr>
        <a:xfrm>
          <a:off x="1327242" y="1790686"/>
          <a:ext cx="391514" cy="746026"/>
        </a:xfrm>
        <a:custGeom>
          <a:avLst/>
          <a:gdLst/>
          <a:ahLst/>
          <a:cxnLst/>
          <a:rect l="0" t="0" r="0" b="0"/>
          <a:pathLst>
            <a:path>
              <a:moveTo>
                <a:pt x="0" y="746026"/>
              </a:moveTo>
              <a:lnTo>
                <a:pt x="195757" y="746026"/>
              </a:lnTo>
              <a:lnTo>
                <a:pt x="195757" y="0"/>
              </a:lnTo>
              <a:lnTo>
                <a:pt x="3915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1936" y="2142637"/>
        <a:ext cx="42125" cy="42125"/>
      </dsp:txXfrm>
    </dsp:sp>
    <dsp:sp modelId="{BA4FC358-6844-482D-8BDF-045CE613C3E5}">
      <dsp:nvSpPr>
        <dsp:cNvPr id="0" name=""/>
        <dsp:cNvSpPr/>
      </dsp:nvSpPr>
      <dsp:spPr>
        <a:xfrm>
          <a:off x="1327242" y="1044660"/>
          <a:ext cx="391514" cy="1492053"/>
        </a:xfrm>
        <a:custGeom>
          <a:avLst/>
          <a:gdLst/>
          <a:ahLst/>
          <a:cxnLst/>
          <a:rect l="0" t="0" r="0" b="0"/>
          <a:pathLst>
            <a:path>
              <a:moveTo>
                <a:pt x="0" y="1492053"/>
              </a:moveTo>
              <a:lnTo>
                <a:pt x="195757" y="1492053"/>
              </a:lnTo>
              <a:lnTo>
                <a:pt x="195757" y="0"/>
              </a:lnTo>
              <a:lnTo>
                <a:pt x="3915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4435" y="1752122"/>
        <a:ext cx="77128" cy="77128"/>
      </dsp:txXfrm>
    </dsp:sp>
    <dsp:sp modelId="{0AC27547-4C75-49D6-8672-0E0EDDB106F6}">
      <dsp:nvSpPr>
        <dsp:cNvPr id="0" name=""/>
        <dsp:cNvSpPr/>
      </dsp:nvSpPr>
      <dsp:spPr>
        <a:xfrm>
          <a:off x="1327242" y="298633"/>
          <a:ext cx="391514" cy="2238079"/>
        </a:xfrm>
        <a:custGeom>
          <a:avLst/>
          <a:gdLst/>
          <a:ahLst/>
          <a:cxnLst/>
          <a:rect l="0" t="0" r="0" b="0"/>
          <a:pathLst>
            <a:path>
              <a:moveTo>
                <a:pt x="0" y="2238079"/>
              </a:moveTo>
              <a:lnTo>
                <a:pt x="195757" y="2238079"/>
              </a:lnTo>
              <a:lnTo>
                <a:pt x="195757" y="0"/>
              </a:lnTo>
              <a:lnTo>
                <a:pt x="3915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66197" y="1360871"/>
        <a:ext cx="113603" cy="113603"/>
      </dsp:txXfrm>
    </dsp:sp>
    <dsp:sp modelId="{5D9A88A7-861F-450E-9796-0FBC78FDDB29}">
      <dsp:nvSpPr>
        <dsp:cNvPr id="0" name=""/>
        <dsp:cNvSpPr/>
      </dsp:nvSpPr>
      <dsp:spPr>
        <a:xfrm rot="16200000">
          <a:off x="-931820" y="2238302"/>
          <a:ext cx="3921304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Bilimsel Araştırma Süreci</a:t>
          </a:r>
          <a:endParaRPr lang="en-US" sz="2900" kern="1200" dirty="0"/>
        </a:p>
      </dsp:txBody>
      <dsp:txXfrm>
        <a:off x="-931820" y="2238302"/>
        <a:ext cx="3921304" cy="596821"/>
      </dsp:txXfrm>
    </dsp:sp>
    <dsp:sp modelId="{C3A37974-156B-4BA6-A2DF-F144606CF14F}">
      <dsp:nvSpPr>
        <dsp:cNvPr id="0" name=""/>
        <dsp:cNvSpPr/>
      </dsp:nvSpPr>
      <dsp:spPr>
        <a:xfrm>
          <a:off x="1718757" y="222"/>
          <a:ext cx="4850731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Araştırma sorunsalı belirleme</a:t>
          </a:r>
          <a:endParaRPr lang="en-US" sz="1700" kern="1200" dirty="0"/>
        </a:p>
      </dsp:txBody>
      <dsp:txXfrm>
        <a:off x="1718757" y="222"/>
        <a:ext cx="4850731" cy="596821"/>
      </dsp:txXfrm>
    </dsp:sp>
    <dsp:sp modelId="{5EE42064-2D94-4FC1-8A76-3BBB8AD53FBF}">
      <dsp:nvSpPr>
        <dsp:cNvPr id="0" name=""/>
        <dsp:cNvSpPr/>
      </dsp:nvSpPr>
      <dsp:spPr>
        <a:xfrm>
          <a:off x="1718757" y="746249"/>
          <a:ext cx="5557963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Kavramsallaştırma:kuram-model-değişken-hipotez</a:t>
          </a:r>
          <a:endParaRPr lang="en-US" sz="1600" kern="1200" dirty="0"/>
        </a:p>
      </dsp:txBody>
      <dsp:txXfrm>
        <a:off x="1718757" y="746249"/>
        <a:ext cx="5557963" cy="596821"/>
      </dsp:txXfrm>
    </dsp:sp>
    <dsp:sp modelId="{FC4D4198-0425-4066-97EE-A7C20601A2C2}">
      <dsp:nvSpPr>
        <dsp:cNvPr id="0" name=""/>
        <dsp:cNvSpPr/>
      </dsp:nvSpPr>
      <dsp:spPr>
        <a:xfrm>
          <a:off x="1718757" y="1492276"/>
          <a:ext cx="4274675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tasarımı ve yöntemi belirleme</a:t>
          </a:r>
          <a:endParaRPr lang="en-US" sz="1600" kern="1200" dirty="0"/>
        </a:p>
      </dsp:txBody>
      <dsp:txXfrm>
        <a:off x="1718757" y="1492276"/>
        <a:ext cx="4274675" cy="596821"/>
      </dsp:txXfrm>
    </dsp:sp>
    <dsp:sp modelId="{C2A36A67-682D-4C06-AA74-5897FBD5FF94}">
      <dsp:nvSpPr>
        <dsp:cNvPr id="0" name=""/>
        <dsp:cNvSpPr/>
      </dsp:nvSpPr>
      <dsp:spPr>
        <a:xfrm>
          <a:off x="1718757" y="2238302"/>
          <a:ext cx="5780422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evren ve örneklemi belirleme</a:t>
          </a:r>
          <a:endParaRPr lang="en-US" sz="1600" kern="1200" dirty="0"/>
        </a:p>
      </dsp:txBody>
      <dsp:txXfrm>
        <a:off x="1718757" y="2238302"/>
        <a:ext cx="5780422" cy="596821"/>
      </dsp:txXfrm>
    </dsp:sp>
    <dsp:sp modelId="{23B4344A-8839-4BDE-B3A2-343165105F8B}">
      <dsp:nvSpPr>
        <dsp:cNvPr id="0" name=""/>
        <dsp:cNvSpPr/>
      </dsp:nvSpPr>
      <dsp:spPr>
        <a:xfrm>
          <a:off x="1718757" y="2984329"/>
          <a:ext cx="4994769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Veri toplama araçlarının belirlenmesi ve veri toplama</a:t>
          </a:r>
          <a:endParaRPr lang="en-US" sz="1500" kern="1200" dirty="0"/>
        </a:p>
      </dsp:txBody>
      <dsp:txXfrm>
        <a:off x="1718757" y="2984329"/>
        <a:ext cx="4994769" cy="596821"/>
      </dsp:txXfrm>
    </dsp:sp>
    <dsp:sp modelId="{D72D3592-F75C-4450-898A-37BCF42248AD}">
      <dsp:nvSpPr>
        <dsp:cNvPr id="0" name=""/>
        <dsp:cNvSpPr/>
      </dsp:nvSpPr>
      <dsp:spPr>
        <a:xfrm>
          <a:off x="1718757" y="3730356"/>
          <a:ext cx="4994749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Verilerin analizi ve yorumlanması</a:t>
          </a:r>
          <a:endParaRPr lang="en-US" sz="1500" kern="1200" dirty="0"/>
        </a:p>
      </dsp:txBody>
      <dsp:txXfrm>
        <a:off x="1718757" y="3730356"/>
        <a:ext cx="4994749" cy="596821"/>
      </dsp:txXfrm>
    </dsp:sp>
    <dsp:sp modelId="{49F755B5-D50F-4FDF-8658-CF17A7FDCBD3}">
      <dsp:nvSpPr>
        <dsp:cNvPr id="0" name=""/>
        <dsp:cNvSpPr/>
      </dsp:nvSpPr>
      <dsp:spPr>
        <a:xfrm flipH="1">
          <a:off x="1718757" y="4476382"/>
          <a:ext cx="5158109" cy="59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Araştırma bulgularını raporlama ve yayımlama</a:t>
          </a:r>
          <a:endParaRPr lang="en-US" sz="1500" kern="1200" dirty="0"/>
        </a:p>
      </dsp:txBody>
      <dsp:txXfrm>
        <a:off x="1718757" y="4476382"/>
        <a:ext cx="5158109" cy="596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CE57-F939-4826-9ECA-B40FA0A1FE29}">
      <dsp:nvSpPr>
        <dsp:cNvPr id="0" name=""/>
        <dsp:cNvSpPr/>
      </dsp:nvSpPr>
      <dsp:spPr>
        <a:xfrm>
          <a:off x="3616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Meraklı olduğunuz ve ilgi duyduğunuz bir konuyu belirleyin</a:t>
          </a:r>
          <a:endParaRPr lang="en-US" sz="1000" kern="1200" dirty="0"/>
        </a:p>
      </dsp:txBody>
      <dsp:txXfrm>
        <a:off x="31403" y="1816401"/>
        <a:ext cx="1525650" cy="893160"/>
      </dsp:txXfrm>
    </dsp:sp>
    <dsp:sp modelId="{D0FD4C21-02F9-4FF7-9841-9225901DC3E6}">
      <dsp:nvSpPr>
        <dsp:cNvPr id="0" name=""/>
        <dsp:cNvSpPr/>
      </dsp:nvSpPr>
      <dsp:spPr>
        <a:xfrm>
          <a:off x="1742963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742963" y="2145338"/>
        <a:ext cx="234653" cy="235285"/>
      </dsp:txXfrm>
    </dsp:sp>
    <dsp:sp modelId="{F2901E94-8F67-42EE-BEED-5B4DE52561C9}">
      <dsp:nvSpPr>
        <dsp:cNvPr id="0" name=""/>
        <dsp:cNvSpPr/>
      </dsp:nvSpPr>
      <dsp:spPr>
        <a:xfrm>
          <a:off x="2217330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Yazın taramasını titiz bir şekilde yapın</a:t>
          </a:r>
          <a:endParaRPr lang="en-US" sz="1000" kern="1200" dirty="0"/>
        </a:p>
      </dsp:txBody>
      <dsp:txXfrm>
        <a:off x="2245117" y="1816401"/>
        <a:ext cx="1525650" cy="893160"/>
      </dsp:txXfrm>
    </dsp:sp>
    <dsp:sp modelId="{0F749298-DE7D-40AF-971D-0F845B03210F}">
      <dsp:nvSpPr>
        <dsp:cNvPr id="0" name=""/>
        <dsp:cNvSpPr/>
      </dsp:nvSpPr>
      <dsp:spPr>
        <a:xfrm>
          <a:off x="3956677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56677" y="2145338"/>
        <a:ext cx="234653" cy="235285"/>
      </dsp:txXfrm>
    </dsp:sp>
    <dsp:sp modelId="{A39BA7A4-65F6-46FB-B0BC-F1103FA1EC4F}">
      <dsp:nvSpPr>
        <dsp:cNvPr id="0" name=""/>
        <dsp:cNvSpPr/>
      </dsp:nvSpPr>
      <dsp:spPr>
        <a:xfrm>
          <a:off x="4431044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Tecrübeliaraştırmacılardan yararlanın</a:t>
          </a:r>
          <a:endParaRPr lang="en-US" sz="1000" kern="1200" dirty="0"/>
        </a:p>
      </dsp:txBody>
      <dsp:txXfrm>
        <a:off x="4458831" y="1816401"/>
        <a:ext cx="1525650" cy="893160"/>
      </dsp:txXfrm>
    </dsp:sp>
    <dsp:sp modelId="{A27DB47D-1608-4676-8184-64E1C56D2118}">
      <dsp:nvSpPr>
        <dsp:cNvPr id="0" name=""/>
        <dsp:cNvSpPr/>
      </dsp:nvSpPr>
      <dsp:spPr>
        <a:xfrm>
          <a:off x="6170391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170391" y="2145338"/>
        <a:ext cx="234653" cy="235285"/>
      </dsp:txXfrm>
    </dsp:sp>
    <dsp:sp modelId="{A1A36D54-6442-4D19-9AFB-0B3890D1E2F3}">
      <dsp:nvSpPr>
        <dsp:cNvPr id="0" name=""/>
        <dsp:cNvSpPr/>
      </dsp:nvSpPr>
      <dsp:spPr>
        <a:xfrm>
          <a:off x="6644759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Araştırma sorunsalını daraltarak bileşenleri ile birlikte hareket edin</a:t>
          </a:r>
          <a:endParaRPr lang="en-US" sz="1000" kern="1200" dirty="0"/>
        </a:p>
      </dsp:txBody>
      <dsp:txXfrm>
        <a:off x="6672546" y="1816401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4C32-5429-4965-B9C3-AC04C0FA5C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B097-4874-4222-86F2-2F244232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ayasa@gmail.com" TargetMode="External"/><Relationship Id="rId2" Type="http://schemas.openxmlformats.org/officeDocument/2006/relationships/hyperlink" Target="mailto:edayasa@cag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proquest.com/pqdtglobal/docview/1027130438/fulltextPDF/E53B140C14B4472PQ/2?accountid=155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tr-TR" smtClean="0"/>
              <a:t>MAN-535 </a:t>
            </a:r>
            <a:r>
              <a:rPr lang="tr-TR" dirty="0" smtClean="0"/>
              <a:t>Araştırma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55776" y="3284984"/>
            <a:ext cx="6588224" cy="295232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Çağ Üniversitesi 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Sosyal Bilimler Enstitüsü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İşletme Yönetimi Yüksek Lisans </a:t>
            </a:r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Prog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2017-2018  Bahar dönemi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Salı: 18:30-21:30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Doç.Dr.Eda Yaşa Özeltürkay,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edayasa@cag.edu.tr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edayasa@gmail.com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6"/>
            <a:ext cx="9144000" cy="66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2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sz="2700" b="1" dirty="0" smtClean="0"/>
              <a:t>Yurtdışı: </a:t>
            </a:r>
            <a:r>
              <a:rPr lang="en-US" sz="2700" b="1" dirty="0" smtClean="0"/>
              <a:t>https://search.proquest.com/pqdtglobal/index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21173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11560" y="3933056"/>
            <a:ext cx="43204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doktora tezi...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search.proquest.com/pqdtglobal/docview/1027130438/fulltextPDF/E53B140C14B4472PQ/2?accountid=15560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7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10151096" cy="57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26"/>
            <a:ext cx="3648076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97" y="3717032"/>
            <a:ext cx="5248829" cy="30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5572124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032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48680"/>
            <a:ext cx="322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https://www.sciencedirect.com/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Google arama...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472608" cy="52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Google akademik…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8574921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55576" y="218347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Araştırma Yöntemleri </a:t>
            </a:r>
            <a:r>
              <a:rPr lang="tr-TR" dirty="0" smtClean="0"/>
              <a:t>Dersi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İçerik: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Bilimsel yöntem ve bilim felsefesi</a:t>
            </a:r>
          </a:p>
          <a:p>
            <a:r>
              <a:rPr lang="tr-TR" b="1" dirty="0" smtClean="0"/>
              <a:t>Bilimsel araştırma süreci ve araştırma sorunsalı belirleme</a:t>
            </a:r>
          </a:p>
          <a:p>
            <a:r>
              <a:rPr lang="tr-TR" dirty="0" smtClean="0"/>
              <a:t>Araştırmanın kavramsal çerçevesi: kuram, model, hipotez,değişken ve işlemselleştirme</a:t>
            </a:r>
          </a:p>
          <a:p>
            <a:r>
              <a:rPr lang="tr-TR" dirty="0" smtClean="0"/>
              <a:t>Sunum ve rapor  </a:t>
            </a:r>
            <a:r>
              <a:rPr lang="tr-TR" dirty="0"/>
              <a:t>hazırlama </a:t>
            </a:r>
            <a:r>
              <a:rPr lang="tr-TR" dirty="0" smtClean="0"/>
              <a:t>teknikleri (APA &amp; Paraphrasing)</a:t>
            </a:r>
          </a:p>
          <a:p>
            <a:r>
              <a:rPr lang="tr-TR" dirty="0" smtClean="0"/>
              <a:t>Araştırma evreni ve örnekleme</a:t>
            </a:r>
          </a:p>
          <a:p>
            <a:r>
              <a:rPr lang="tr-TR" dirty="0" smtClean="0"/>
              <a:t>İşletimsel tanımlama ve ölçme</a:t>
            </a:r>
          </a:p>
          <a:p>
            <a:r>
              <a:rPr lang="tr-TR" dirty="0" smtClean="0"/>
              <a:t>Veri toplama teknikleri</a:t>
            </a:r>
          </a:p>
          <a:p>
            <a:r>
              <a:rPr lang="tr-TR" dirty="0" smtClean="0"/>
              <a:t>Veri işlemeye hazırlık,temel istatistiki ölçüler ve analiz türleri </a:t>
            </a:r>
          </a:p>
          <a:p>
            <a:pPr fontAlgn="t"/>
            <a:r>
              <a:rPr lang="tr-TR" dirty="0" smtClean="0"/>
              <a:t>Bilimsel </a:t>
            </a:r>
            <a:r>
              <a:rPr lang="tr-TR" dirty="0"/>
              <a:t>araştırmada veri: birincil ve ikincil veriler</a:t>
            </a:r>
          </a:p>
          <a:p>
            <a:pPr fontAlgn="t"/>
            <a:r>
              <a:rPr lang="tr-TR" dirty="0" smtClean="0"/>
              <a:t>SPSS </a:t>
            </a:r>
            <a:r>
              <a:rPr lang="tr-TR" dirty="0"/>
              <a:t>programı ve veri girişi</a:t>
            </a:r>
          </a:p>
          <a:p>
            <a:pPr fontAlgn="t"/>
            <a:r>
              <a:rPr lang="tr-TR" dirty="0"/>
              <a:t>Nitel araştırma yöntem ve teknikleri</a:t>
            </a:r>
          </a:p>
          <a:p>
            <a:pPr fontAlgn="t"/>
            <a:r>
              <a:rPr lang="tr-TR" dirty="0"/>
              <a:t>Nicel analizler: Farklılık testleri</a:t>
            </a:r>
          </a:p>
          <a:p>
            <a:pPr fontAlgn="t"/>
            <a:r>
              <a:rPr lang="tr-TR" dirty="0"/>
              <a:t>Nicel analizler: ilişki testleri</a:t>
            </a:r>
          </a:p>
          <a:p>
            <a:pPr fontAlgn="t"/>
            <a:r>
              <a:rPr lang="tr-TR" dirty="0"/>
              <a:t>Güvenilirlik ve geçerlilik testleri örnekler</a:t>
            </a:r>
          </a:p>
          <a:p>
            <a:pPr fontAlgn="t"/>
            <a:r>
              <a:rPr lang="tr-TR" dirty="0" smtClean="0"/>
              <a:t>Sunumlar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86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" y="-76200"/>
            <a:ext cx="917589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10483155" cy="701997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330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97" y="3140968"/>
            <a:ext cx="5164203" cy="38731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2" y="12131"/>
            <a:ext cx="5434362" cy="30568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rot="16200000">
            <a:off x="2194570" y="1735646"/>
            <a:ext cx="5063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42436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0" y="3501008"/>
            <a:ext cx="1331640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İdeal bir araştırma sorunsalı ve konusunun özellikleri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3242"/>
              </p:ext>
            </p:extLst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özellikler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Açıklama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Araştırılabilir ve çözümlenebilir</a:t>
                      </a:r>
                      <a:r>
                        <a:rPr lang="tr-TR" baseline="0" dirty="0" smtClean="0"/>
                        <a:t> olması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Değişkenlere ilişkin veri toplanabilir olmalı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İlgili yazın ve uygulamaya katkı sağlamalıdır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Araştırma sonucu faydalı olmalıdır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Özgün ve yenilikçi olmalı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Çok çalışılmamış olmalı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Etik kurallara uygun olmalı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Gizlilik, yasal</a:t>
                      </a:r>
                      <a:r>
                        <a:rPr lang="tr-TR" baseline="0" dirty="0" smtClean="0"/>
                        <a:t> kurallar, ve etik anlayışlara uygun olmalı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Değerlendiricilerin beklentilerini karşılamalı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Araştırmacının yetenek</a:t>
                      </a:r>
                      <a:r>
                        <a:rPr lang="tr-TR" baseline="0" dirty="0" smtClean="0"/>
                        <a:t> ve imkanlarıyla uyumlu olmalı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Çok geniş ve çok dar olmamalı:                          kapsam ve sınırları makul olmalı</a:t>
                      </a:r>
                    </a:p>
                    <a:p>
                      <a:r>
                        <a:rPr lang="tr-TR" dirty="0" smtClean="0"/>
                        <a:t>Zaman ve maliyet</a:t>
                      </a:r>
                      <a:r>
                        <a:rPr lang="tr-TR" baseline="0" dirty="0" smtClean="0"/>
                        <a:t> açısından gerçekleştirilebilir olmalı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Araştırmacının merak ve ilgisine uygun olmalıdır.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0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Araştırma  konusu &amp; sorunsalı belirleme aşamaları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4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6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 konusunun daraltılması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374441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Çok geniş araştırma konuları </a:t>
            </a:r>
            <a:r>
              <a:rPr lang="tr-TR" sz="2000" i="1" dirty="0" smtClean="0"/>
              <a:t>araştırılması zor ve zaman alıcıdır. </a:t>
            </a:r>
          </a:p>
          <a:p>
            <a:r>
              <a:rPr lang="tr-TR" sz="2000" i="1" dirty="0" smtClean="0"/>
              <a:t>Sektör açısından (imalat,otomotiv, hizmet vb.)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1876"/>
            <a:ext cx="7981063" cy="44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i="1" dirty="0" smtClean="0"/>
              <a:t/>
            </a:r>
            <a:br>
              <a:rPr lang="tr-TR" sz="3100" b="1" i="1" dirty="0" smtClean="0"/>
            </a:br>
            <a:r>
              <a:rPr lang="tr-TR" sz="3100" b="1" i="1" dirty="0" smtClean="0"/>
              <a:t>Konunun kapsamı açısından (performansa dayalı ücret, pazara  ilk giriş fiyatı vb.)</a:t>
            </a:r>
            <a:r>
              <a:rPr lang="tr-TR" i="1" dirty="0" smtClean="0"/>
              <a:t/>
            </a:r>
            <a:br>
              <a:rPr lang="tr-TR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90812" cy="42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i="1" dirty="0" smtClean="0"/>
              <a:t/>
            </a:r>
            <a:br>
              <a:rPr lang="tr-TR" sz="2700" b="1" i="1" dirty="0" smtClean="0"/>
            </a:br>
            <a:r>
              <a:rPr lang="tr-TR" sz="2700" b="1" i="1" dirty="0" smtClean="0"/>
              <a:t>Coğrafi alan açısından (Ankara-İstanbul,Çukurova, Akdeniz bölgesi vb.)</a:t>
            </a:r>
            <a:r>
              <a:rPr lang="tr-TR" i="1" dirty="0" smtClean="0"/>
              <a:t/>
            </a:r>
            <a:br>
              <a:rPr lang="tr-TR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" y="1251520"/>
            <a:ext cx="9967076" cy="56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58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Bilimsel araştırma aşamaları(süreci)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337881"/>
              </p:ext>
            </p:extLst>
          </p:nvPr>
        </p:nvGraphicFramePr>
        <p:xfrm>
          <a:off x="539552" y="1196752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50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i="1" dirty="0" smtClean="0"/>
              <a:t>Çalışan grupları (beyaz yakalı,  beyaz yakalı robotlar, mavi yakalı, yöneticiler,vb.)</a:t>
            </a:r>
            <a:r>
              <a:rPr lang="tr-TR" i="1" dirty="0" smtClean="0"/>
              <a:t/>
            </a:r>
            <a:br>
              <a:rPr lang="tr-TR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952469"/>
            <a:ext cx="9871065" cy="55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2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667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58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i="1" dirty="0" smtClean="0"/>
              <a:t>Yaş grupları açısından (X,Y,Z, çocuk ,genç yaşlı vb.)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08720"/>
            <a:ext cx="9671043" cy="54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5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i="1" dirty="0" smtClean="0"/>
              <a:t>Zaman açısından (2010-2018 yılları arasında)</a:t>
            </a:r>
            <a:r>
              <a:rPr lang="tr-TR" i="1" dirty="0" smtClean="0"/>
              <a:t/>
            </a:r>
            <a:br>
              <a:rPr lang="tr-TR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088" y="-139008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00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 sorunsalının bileşenleri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435046"/>
              </p:ext>
            </p:extLst>
          </p:nvPr>
        </p:nvGraphicFramePr>
        <p:xfrm>
          <a:off x="457200" y="1412875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Bileşen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Açıklama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Giriş cümlesi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Konuya genel bir giriş ve okuyucuyu konuya alıştırma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Sorunsal ve boşluk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Konuyla</a:t>
                      </a:r>
                      <a:r>
                        <a:rPr lang="tr-TR" baseline="0" dirty="0" smtClean="0"/>
                        <a:t> ilgili boşluk ve problem nedir?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Araştırmacının</a:t>
                      </a:r>
                      <a:r>
                        <a:rPr lang="tr-TR" baseline="0" dirty="0" smtClean="0"/>
                        <a:t> amacı ne? Neye odaklanılacak?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Önem ve katkı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Bu konuyu</a:t>
                      </a:r>
                      <a:r>
                        <a:rPr lang="tr-TR" baseline="0" dirty="0" smtClean="0"/>
                        <a:t> çalışmak neden önemli? Yenilik ve katkı ne olacak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44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İyi bir özet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Araştırmanın amacı,yöntemi ve ana bulgularını içerir.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-31541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53144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42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Yazımda APA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2800" dirty="0" smtClean="0"/>
              <a:t>Bir araştırma raporunda araştırma probleminden önerilere kadar olan bölüm ve alt bölümlerden oluşan rapor metine Ana bölümler denilmektedir(Karasar,2009). APA (1967) modeline göre hazırlanan raporlarda ana bölümler;</a:t>
            </a:r>
          </a:p>
          <a:p>
            <a:r>
              <a:rPr lang="tr-TR" sz="2800" dirty="0" smtClean="0"/>
              <a:t>Giriş</a:t>
            </a:r>
          </a:p>
          <a:p>
            <a:r>
              <a:rPr lang="tr-TR" sz="2800" dirty="0" smtClean="0"/>
              <a:t>Yöntem</a:t>
            </a:r>
          </a:p>
          <a:p>
            <a:r>
              <a:rPr lang="tr-TR" sz="2800" dirty="0" smtClean="0"/>
              <a:t>Bulgular ve yorum</a:t>
            </a:r>
          </a:p>
          <a:p>
            <a:r>
              <a:rPr lang="tr-TR" sz="2800" dirty="0" smtClean="0"/>
              <a:t>Özet,Yargı ve Öneriler’den oluşmaktadır.</a:t>
            </a:r>
          </a:p>
          <a:p>
            <a:r>
              <a:rPr lang="tr-TR" sz="2800" dirty="0"/>
              <a:t> R</a:t>
            </a:r>
            <a:r>
              <a:rPr lang="tr-TR" sz="2800" dirty="0" smtClean="0"/>
              <a:t>apor sunumlarında izlenen bu ortak tutum iletişin kolaylaşmasını sağlar.</a:t>
            </a:r>
          </a:p>
          <a:p>
            <a:r>
              <a:rPr lang="tr-TR" sz="2800" dirty="0" smtClean="0"/>
              <a:t>Evren,Örneklem ve Verilerin toplanması Yöntem’in alt bölümlerindedir.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89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Peki şimdi  sizin </a:t>
            </a:r>
            <a:br>
              <a:rPr lang="tr-TR" dirty="0" smtClean="0"/>
            </a:br>
            <a:r>
              <a:rPr lang="tr-TR" dirty="0" smtClean="0"/>
              <a:t>aklınıza hangi konular geliyor?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 Araştırma sorunsalı belirleme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628270"/>
              </p:ext>
            </p:extLst>
          </p:nvPr>
        </p:nvGraphicFramePr>
        <p:xfrm>
          <a:off x="467544" y="1556792"/>
          <a:ext cx="7859216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25"/>
                <a:gridCol w="606139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Adımlar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Açıklama</a:t>
                      </a:r>
                      <a:endParaRPr lang="en-US" dirty="0"/>
                    </a:p>
                  </a:txBody>
                  <a:tcPr/>
                </a:tc>
              </a:tr>
              <a:tr h="289812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a. Sorunsal</a:t>
                      </a:r>
                      <a:r>
                        <a:rPr lang="tr-TR" sz="1600" b="1" baseline="0" dirty="0" smtClean="0"/>
                        <a:t> belirleme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Araştırılmak istenen alanda herhangi bir problemin</a:t>
                      </a:r>
                      <a:r>
                        <a:rPr lang="tr-TR" sz="1600" baseline="0" dirty="0" smtClean="0"/>
                        <a:t> ifadesidir.</a:t>
                      </a:r>
                    </a:p>
                    <a:p>
                      <a:r>
                        <a:rPr lang="tr-TR" sz="1600" baseline="0" dirty="0" smtClean="0"/>
                        <a:t> Problemin ne olduğu,neden böyle bir araştırmaya ihtiyaç duyulduğunun izahıdır.</a:t>
                      </a:r>
                    </a:p>
                    <a:p>
                      <a:r>
                        <a:rPr lang="tr-TR" sz="1600" baseline="0" dirty="0" smtClean="0"/>
                        <a:t>Başarıya etki eden faktörler </a:t>
                      </a:r>
                      <a:r>
                        <a:rPr lang="tr-TR" sz="1600" b="1" baseline="0" dirty="0" smtClean="0"/>
                        <a:t>nelerdir?</a:t>
                      </a:r>
                    </a:p>
                    <a:p>
                      <a:r>
                        <a:rPr lang="tr-TR" sz="1600" baseline="0" dirty="0" smtClean="0"/>
                        <a:t>İnsanlar </a:t>
                      </a:r>
                      <a:r>
                        <a:rPr lang="tr-TR" sz="1600" b="1" baseline="0" dirty="0" smtClean="0"/>
                        <a:t>neden</a:t>
                      </a:r>
                      <a:r>
                        <a:rPr lang="tr-TR" sz="1600" baseline="0" dirty="0" smtClean="0"/>
                        <a:t> taklit ürün satın alırlar?</a:t>
                      </a:r>
                    </a:p>
                    <a:p>
                      <a:r>
                        <a:rPr lang="tr-TR" sz="1600" b="1" baseline="0" dirty="0" smtClean="0"/>
                        <a:t>Neden</a:t>
                      </a:r>
                      <a:r>
                        <a:rPr lang="tr-TR" sz="1600" baseline="0" dirty="0" smtClean="0"/>
                        <a:t>  şirketler git gide birbirine benzemektedirler?</a:t>
                      </a:r>
                    </a:p>
                    <a:p>
                      <a:r>
                        <a:rPr lang="tr-TR" sz="1600" baseline="0" dirty="0" smtClean="0"/>
                        <a:t>Çalışan örgütsel bağlılığı </a:t>
                      </a:r>
                      <a:r>
                        <a:rPr lang="tr-TR" sz="1600" b="1" baseline="0" dirty="0" smtClean="0"/>
                        <a:t>nasıl</a:t>
                      </a:r>
                      <a:r>
                        <a:rPr lang="tr-TR" sz="1600" baseline="0" dirty="0" smtClean="0"/>
                        <a:t> arttırılır?</a:t>
                      </a:r>
                    </a:p>
                    <a:p>
                      <a:r>
                        <a:rPr lang="tr-TR" sz="1600" baseline="0" dirty="0" smtClean="0"/>
                        <a:t>İnsanlar </a:t>
                      </a:r>
                      <a:r>
                        <a:rPr lang="tr-TR" sz="1600" b="1" baseline="0" dirty="0" smtClean="0"/>
                        <a:t>neden</a:t>
                      </a:r>
                      <a:r>
                        <a:rPr lang="tr-TR" sz="1600" baseline="0" dirty="0" smtClean="0"/>
                        <a:t> depresyona girerler?</a:t>
                      </a:r>
                    </a:p>
                    <a:p>
                      <a:r>
                        <a:rPr lang="tr-TR" sz="1600" baseline="0" dirty="0" smtClean="0"/>
                        <a:t>Her bilimsel araştırmada bir araştırma sorunsalı-problemi mevcuttur.</a:t>
                      </a:r>
                    </a:p>
                    <a:p>
                      <a:r>
                        <a:rPr lang="tr-TR" sz="1600" baseline="0" dirty="0" smtClean="0"/>
                        <a:t>Sorunu belirlemek zaman alıcıdır.</a:t>
                      </a:r>
                    </a:p>
                    <a:p>
                      <a:r>
                        <a:rPr lang="tr-TR" sz="1600" baseline="0" dirty="0" smtClean="0"/>
                        <a:t>Araştırmacı oncelikle literatürdeki boşluklara bakarak bir sorun belirleyebilir.</a:t>
                      </a:r>
                    </a:p>
                    <a:p>
                      <a:r>
                        <a:rPr lang="tr-TR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80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Sıralayalım....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tr-TR" dirty="0" smtClean="0"/>
              <a:t>Anahtar kelimeler belirleyin,</a:t>
            </a:r>
          </a:p>
          <a:p>
            <a:r>
              <a:rPr lang="tr-TR" dirty="0"/>
              <a:t> A</a:t>
            </a:r>
            <a:r>
              <a:rPr lang="tr-TR" dirty="0" smtClean="0"/>
              <a:t>ramaları süzün,daraltın,</a:t>
            </a:r>
          </a:p>
          <a:p>
            <a:r>
              <a:rPr lang="tr-TR" dirty="0" smtClean="0"/>
              <a:t>Hızlı okuma yapın,</a:t>
            </a:r>
          </a:p>
          <a:p>
            <a:r>
              <a:rPr lang="tr-TR" dirty="0" smtClean="0"/>
              <a:t>Ama iyi okuyun....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Araştırma konu ve sorunsalı belirleme kaynakları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i="1" dirty="0"/>
              <a:t>Ö</a:t>
            </a:r>
            <a:r>
              <a:rPr lang="tr-TR" i="1" dirty="0" smtClean="0"/>
              <a:t>nceki çalışmalar,tezler, makaleler,bildiriler, raporlar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Bookmarking</a:t>
            </a:r>
            <a:r>
              <a:rPr lang="tr-TR" i="1" dirty="0" smtClean="0"/>
              <a:t>-İşaretleme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smtClean="0"/>
              <a:t>Özellikle </a:t>
            </a:r>
            <a:r>
              <a:rPr lang="tr-TR" dirty="0" smtClean="0"/>
              <a:t>internet kaynaklarını incelerken iyi bir çalışmaya rastlarsanız, daha sonr direk ulaşmak için onu favorilerinize ekleyebilirsiniz!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6446"/>
            <a:ext cx="5004048" cy="28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0" y="472514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6241622" y="3154406"/>
            <a:ext cx="5309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9799"/>
            <a:ext cx="8424936" cy="54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 Türkiye: </a:t>
            </a:r>
            <a:r>
              <a:rPr lang="en-US" sz="2800" b="1" dirty="0" smtClean="0"/>
              <a:t>https://tez.yok.gov.tr/UlusalTezMerkezi/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83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048"/>
            <a:ext cx="12553950" cy="705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610</Words>
  <Application>Microsoft Office PowerPoint</Application>
  <PresentationFormat>On-screen Show (4:3)</PresentationFormat>
  <Paragraphs>118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MAN-535 Araştırma Yöntemleri</vt:lpstr>
      <vt:lpstr>Araştırma Yöntemleri Dersi İçerik:</vt:lpstr>
      <vt:lpstr>Bilimsel araştırma aşamaları(süreci)</vt:lpstr>
      <vt:lpstr>1. Araştırma sorunsalı belirleme</vt:lpstr>
      <vt:lpstr>Araştırma konu ve sorunsalı belirleme kaynakları </vt:lpstr>
      <vt:lpstr>Bookmarking-İşaretleme </vt:lpstr>
      <vt:lpstr> Türkiye: https://tez.yok.gov.tr/UlusalTezMerkezi/</vt:lpstr>
      <vt:lpstr>PowerPoint Presentation</vt:lpstr>
      <vt:lpstr>PowerPoint Presentation</vt:lpstr>
      <vt:lpstr>PowerPoint Presentation</vt:lpstr>
      <vt:lpstr> Yurtdışı: https://search.proquest.com/pqdtglobal/index</vt:lpstr>
      <vt:lpstr>Örnek doktora tezi...</vt:lpstr>
      <vt:lpstr>PowerPoint Presentation</vt:lpstr>
      <vt:lpstr>PowerPoint Presentation</vt:lpstr>
      <vt:lpstr>PowerPoint Presentation</vt:lpstr>
      <vt:lpstr>Google arama...</vt:lpstr>
      <vt:lpstr>Google akademik…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İdeal bir araştırma sorunsalı ve konusunun özellikleri</vt:lpstr>
      <vt:lpstr>Araştırma  konusu &amp; sorunsalı belirleme aşamaları</vt:lpstr>
      <vt:lpstr>Araştırma konusunun daraltılması</vt:lpstr>
      <vt:lpstr> Konunun kapsamı açısından (performansa dayalı ücret, pazara  ilk giriş fiyatı vb.) </vt:lpstr>
      <vt:lpstr> Coğrafi alan açısından (Ankara-İstanbul,Çukurova, Akdeniz bölgesi vb.) </vt:lpstr>
      <vt:lpstr>Çalışan grupları (beyaz yakalı,  beyaz yakalı robotlar, mavi yakalı, yöneticiler,vb.) </vt:lpstr>
      <vt:lpstr>PowerPoint Presentation</vt:lpstr>
      <vt:lpstr>Yaş grupları açısından (X,Y,Z, çocuk ,genç yaşlı vb.) </vt:lpstr>
      <vt:lpstr>Zaman açısından (2010-2018 yılları arasında) </vt:lpstr>
      <vt:lpstr>Araştırma sorunsalının bileşenleri</vt:lpstr>
      <vt:lpstr>İyi bir özet</vt:lpstr>
      <vt:lpstr>PowerPoint Presentation</vt:lpstr>
      <vt:lpstr>PowerPoint Presentation</vt:lpstr>
      <vt:lpstr> Yazımda APA </vt:lpstr>
      <vt:lpstr> Peki şimdi  sizin  aklınıza hangi konular geliyor?</vt:lpstr>
      <vt:lpstr>Sıralayalım....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MAN-535 Araştırma Yöntemleri</dc:title>
  <dc:creator>none</dc:creator>
  <cp:lastModifiedBy>none</cp:lastModifiedBy>
  <cp:revision>14</cp:revision>
  <dcterms:created xsi:type="dcterms:W3CDTF">2018-02-20T07:28:31Z</dcterms:created>
  <dcterms:modified xsi:type="dcterms:W3CDTF">2018-02-21T14:10:21Z</dcterms:modified>
</cp:coreProperties>
</file>