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İyi Niyet Kavramı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7638"/>
            <a:ext cx="8229600" cy="27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54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Kanuna Karşı Hile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29600" cy="204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41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Hakkın Kötüye Kullanılması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2448272" cy="32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356300" cy="57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31" y="3805308"/>
            <a:ext cx="7373590" cy="78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964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3244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2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229600" cy="66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7199"/>
            <a:ext cx="8496944" cy="306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0302"/>
            <a:ext cx="8064896" cy="109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18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açık hava, su, gök, doğa içeren bir resim&#10;&#10;Açıklama otomatik olarak oluşturuldu">
            <a:extLst>
              <a:ext uri="{FF2B5EF4-FFF2-40B4-BE49-F238E27FC236}">
                <a16:creationId xmlns:a16="http://schemas.microsoft.com/office/drawing/2014/main" id="{0CA0D1E0-9EC5-4C94-8CF2-B25F69E17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48264" cy="76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2101"/>
            <a:ext cx="8229600" cy="282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" y="2161847"/>
            <a:ext cx="3312368" cy="5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2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2890"/>
            <a:ext cx="812045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5" y="2132856"/>
            <a:ext cx="8229600" cy="182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5" y="4437112"/>
            <a:ext cx="8451393" cy="177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0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44408" cy="62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7" y="1269599"/>
            <a:ext cx="8229600" cy="132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5" y="3501008"/>
            <a:ext cx="8348146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7" y="3014662"/>
            <a:ext cx="2534351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05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976664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2058"/>
            <a:ext cx="8229600" cy="258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073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8991065" cy="2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6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20203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5918"/>
            <a:ext cx="8229600" cy="453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31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59591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2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İyi niyetin şartları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229600" cy="75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7" y="3284984"/>
            <a:ext cx="8082555" cy="46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8267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96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/>
              <a:t>İyi niyetin aranacağı kişi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4226"/>
            <a:ext cx="8229600" cy="417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6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8694742" cy="26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14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29600" cy="133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5"/>
            <a:ext cx="7842890" cy="21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6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229600" cy="37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2564904"/>
            <a:ext cx="859924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88940"/>
            <a:ext cx="7056784" cy="44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5" y="4005064"/>
            <a:ext cx="8208912" cy="150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3759031"/>
            <a:ext cx="5436096" cy="49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75767"/>
            <a:ext cx="7992888" cy="50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0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Dürüstlük Kuralı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229600" cy="27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72042"/>
            <a:ext cx="5472608" cy="64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3" y="4293096"/>
            <a:ext cx="8436594" cy="13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712879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39186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18</Words>
  <Application>Microsoft Office PowerPoint</Application>
  <PresentationFormat>Ekran Gösterisi (4:3)</PresentationFormat>
  <Paragraphs>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Arial</vt:lpstr>
      <vt:lpstr>Calibri</vt:lpstr>
      <vt:lpstr>Ofis Teması</vt:lpstr>
      <vt:lpstr>İyi Niyet Kavramı</vt:lpstr>
      <vt:lpstr>PowerPoint Sunusu</vt:lpstr>
      <vt:lpstr>PowerPoint Sunusu</vt:lpstr>
      <vt:lpstr>İyi niyetin şartları</vt:lpstr>
      <vt:lpstr>İyi niyetin aranacağı kişi</vt:lpstr>
      <vt:lpstr>PowerPoint Sunusu</vt:lpstr>
      <vt:lpstr>PowerPoint Sunusu</vt:lpstr>
      <vt:lpstr>PowerPoint Sunusu</vt:lpstr>
      <vt:lpstr>Dürüstlük Kuralı</vt:lpstr>
      <vt:lpstr>Kanuna Karşı Hile</vt:lpstr>
      <vt:lpstr>Hakkın Kötüye Kullanılması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Basri ÖZKAN</dc:creator>
  <cp:lastModifiedBy>Hasan Basri Ozkan</cp:lastModifiedBy>
  <cp:revision>13</cp:revision>
  <dcterms:created xsi:type="dcterms:W3CDTF">2014-12-08T09:51:16Z</dcterms:created>
  <dcterms:modified xsi:type="dcterms:W3CDTF">2020-11-11T10:37:05Z</dcterms:modified>
</cp:coreProperties>
</file>