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5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11.11.2020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İyi Niyet Kavramı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67638"/>
            <a:ext cx="8229600" cy="279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54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Kanuna Karşı Hile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229600" cy="204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412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Kötüye Kullanılması 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0808"/>
            <a:ext cx="2448272" cy="327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5356300" cy="57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31" y="3805308"/>
            <a:ext cx="7373590" cy="78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964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3244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526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8229600" cy="667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67199"/>
            <a:ext cx="8496944" cy="306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30302"/>
            <a:ext cx="8064896" cy="1094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187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açık hava, su, gök, doğa içeren bir resim&#10;&#10;Açıklama otomatik olarak oluşturuldu">
            <a:extLst>
              <a:ext uri="{FF2B5EF4-FFF2-40B4-BE49-F238E27FC236}">
                <a16:creationId xmlns:a16="http://schemas.microsoft.com/office/drawing/2014/main" id="{0CA0D1E0-9EC5-4C94-8CF2-B25F69E17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7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64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6948264" cy="76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52101"/>
            <a:ext cx="8229600" cy="282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40" y="2161847"/>
            <a:ext cx="3312368" cy="5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225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2890"/>
            <a:ext cx="8120455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65" y="2132856"/>
            <a:ext cx="8229600" cy="182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65" y="4437112"/>
            <a:ext cx="8451393" cy="177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03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244408" cy="620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7" y="1269599"/>
            <a:ext cx="8229600" cy="132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75" y="3501008"/>
            <a:ext cx="8348146" cy="187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57" y="3014662"/>
            <a:ext cx="2534351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051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2656"/>
            <a:ext cx="5976664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72058"/>
            <a:ext cx="8229600" cy="258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07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8991065" cy="2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69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20203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75918"/>
            <a:ext cx="8229600" cy="453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31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4824"/>
            <a:ext cx="8595914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220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İyi niyetin şartları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8229600" cy="75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67" y="3284984"/>
            <a:ext cx="8082555" cy="46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9120"/>
            <a:ext cx="826770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962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dirty="0"/>
              <a:t>İyi niyetin aranacağı kişi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4226"/>
            <a:ext cx="8229600" cy="417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66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8694742" cy="260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146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29600" cy="13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5"/>
            <a:ext cx="7842890" cy="210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63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229600" cy="37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1" y="2564904"/>
            <a:ext cx="859924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88940"/>
            <a:ext cx="7056784" cy="44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15" y="4005064"/>
            <a:ext cx="8208912" cy="1504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3759031"/>
            <a:ext cx="5436096" cy="492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75767"/>
            <a:ext cx="7992888" cy="50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904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Dürüstlük Kuralı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229600" cy="275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72042"/>
            <a:ext cx="5472608" cy="645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13" y="4293096"/>
            <a:ext cx="8436594" cy="132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3096"/>
            <a:ext cx="712879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39186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18</Words>
  <Application>Microsoft Office PowerPoint</Application>
  <PresentationFormat>Ekran Gösterisi (4:3)</PresentationFormat>
  <Paragraphs>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Arial</vt:lpstr>
      <vt:lpstr>Calibri</vt:lpstr>
      <vt:lpstr>Ofis Teması</vt:lpstr>
      <vt:lpstr>İyi Niyet Kavramı</vt:lpstr>
      <vt:lpstr>PowerPoint Sunusu</vt:lpstr>
      <vt:lpstr>PowerPoint Sunusu</vt:lpstr>
      <vt:lpstr>İyi niyetin şartları</vt:lpstr>
      <vt:lpstr>İyi niyetin aranacağı kişi</vt:lpstr>
      <vt:lpstr>PowerPoint Sunusu</vt:lpstr>
      <vt:lpstr>PowerPoint Sunusu</vt:lpstr>
      <vt:lpstr>PowerPoint Sunusu</vt:lpstr>
      <vt:lpstr>Dürüstlük Kuralı</vt:lpstr>
      <vt:lpstr>Kanuna Karşı Hile</vt:lpstr>
      <vt:lpstr>Hakkın Kötüye Kullanılması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Hasan Basri ÖZKAN</dc:creator>
  <cp:lastModifiedBy>Hasan Basri Ozkan</cp:lastModifiedBy>
  <cp:revision>13</cp:revision>
  <dcterms:created xsi:type="dcterms:W3CDTF">2014-12-08T09:51:16Z</dcterms:created>
  <dcterms:modified xsi:type="dcterms:W3CDTF">2020-11-11T10:37:05Z</dcterms:modified>
</cp:coreProperties>
</file>