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58872" autoAdjust="0"/>
  </p:normalViewPr>
  <p:slideViewPr>
    <p:cSldViewPr snapToGrid="0">
      <p:cViewPr>
        <p:scale>
          <a:sx n="46" d="100"/>
          <a:sy n="46" d="100"/>
        </p:scale>
        <p:origin x="-16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78ADB-9D7B-4085-8BB7-98089A743CB3}" type="datetimeFigureOut">
              <a:rPr lang="tr-TR" smtClean="0"/>
              <a:t>18.12.2025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D92F9-B52F-43AC-AF58-73A03C740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83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D92F9-B52F-43AC-AF58-73A03C740F6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87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966989" y="506591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tr-TR" dirty="0"/>
              <a:t>Slayt Kapak Başlığı</a:t>
            </a:r>
          </a:p>
        </p:txBody>
      </p:sp>
    </p:spTree>
    <p:extLst>
      <p:ext uri="{BB962C8B-B14F-4D97-AF65-F5344CB8AC3E}">
        <p14:creationId xmlns:p14="http://schemas.microsoft.com/office/powerpoint/2010/main" val="82307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4459" cy="6881074"/>
          </a:xfrm>
          <a:prstGeom prst="rect">
            <a:avLst/>
          </a:prstGeom>
        </p:spPr>
      </p:pic>
      <p:sp>
        <p:nvSpPr>
          <p:cNvPr id="10" name="Başlık Yer Tutucusu 1"/>
          <p:cNvSpPr>
            <a:spLocks noGrp="1"/>
          </p:cNvSpPr>
          <p:nvPr>
            <p:ph type="title" hasCustomPrompt="1"/>
          </p:nvPr>
        </p:nvSpPr>
        <p:spPr>
          <a:xfrm>
            <a:off x="1493948" y="167425"/>
            <a:ext cx="9105365" cy="618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/>
            </a:lvl1pPr>
          </a:lstStyle>
          <a:p>
            <a:r>
              <a:rPr lang="tr-TR" dirty="0"/>
              <a:t>Başlık</a:t>
            </a:r>
          </a:p>
        </p:txBody>
      </p:sp>
      <p:sp>
        <p:nvSpPr>
          <p:cNvPr id="11" name="Metin Yer Tutucusu 3"/>
          <p:cNvSpPr>
            <a:spLocks noGrp="1"/>
          </p:cNvSpPr>
          <p:nvPr>
            <p:ph type="body" sz="quarter" idx="10" hasCustomPrompt="1"/>
          </p:nvPr>
        </p:nvSpPr>
        <p:spPr>
          <a:xfrm>
            <a:off x="862885" y="953037"/>
            <a:ext cx="10431887" cy="53318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tr-TR" dirty="0"/>
              <a:t>Açıklama</a:t>
            </a:r>
          </a:p>
        </p:txBody>
      </p:sp>
    </p:spTree>
    <p:extLst>
      <p:ext uri="{BB962C8B-B14F-4D97-AF65-F5344CB8AC3E}">
        <p14:creationId xmlns:p14="http://schemas.microsoft.com/office/powerpoint/2010/main" val="361218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69599" cy="667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70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qBJmDbZeiMMNrY2ky_Omz36DL2waLN5Y/view?usp=shar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34A262D-6F31-4EB2-A175-29E17C38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Sera Gazı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xmlns="" id="{D757C897-25EF-54FF-241F-6A509FD09772}"/>
              </a:ext>
            </a:extLst>
          </p:cNvPr>
          <p:cNvSpPr txBox="1">
            <a:spLocks/>
          </p:cNvSpPr>
          <p:nvPr/>
        </p:nvSpPr>
        <p:spPr>
          <a:xfrm>
            <a:off x="11498728" y="6521155"/>
            <a:ext cx="458994" cy="299774"/>
          </a:xfrm>
        </p:spPr>
        <p:txBody>
          <a:bodyPr/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13F6B"/>
                </a:solidFill>
              </a:rPr>
              <a:t>1</a:t>
            </a:r>
            <a:endParaRPr lang="x-none" dirty="0">
              <a:solidFill>
                <a:srgbClr val="113F6B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0"/>
          </p:nvPr>
        </p:nvSpPr>
        <p:spPr>
          <a:xfrm>
            <a:off x="862885" y="3467659"/>
            <a:ext cx="10431887" cy="2662999"/>
          </a:xfrm>
        </p:spPr>
        <p:txBody>
          <a:bodyPr/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12 Aralık 2025 tarihinde Çevre, Şehircilik ve İklim Değişikliği Bakanlığı uzmanlarının Konferansının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linki aşağıdadır. Bu linke tıklayarak konferansı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izleyebilirsiniz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drive.google.com/file/d/1qBJmDbZeiMMNrY2ky_Omz36DL2waLN5Y/view?usp=sharing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988541" y="1463896"/>
            <a:ext cx="10494048" cy="1798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baseline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r>
              <a:rPr lang="tr-TR" sz="2500" b="1" dirty="0" smtClean="0">
                <a:latin typeface="Arial Black" panose="020B0A04020102020204" pitchFamily="34" charset="0"/>
                <a:cs typeface="Calibri" panose="020F0502020204030204" pitchFamily="34" charset="0"/>
              </a:rPr>
              <a:t>Uluslararası İklim Çabaları ve Türkiye’nin Yol Haritası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Dr. Veysel SELİMOĞLU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500" b="1" dirty="0" smtClean="0"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500" b="1" dirty="0" smtClean="0">
                <a:latin typeface="Arial Black" panose="020B0A04020102020204" pitchFamily="34" charset="0"/>
                <a:cs typeface="Calibri" panose="020F0502020204030204" pitchFamily="34" charset="0"/>
              </a:rPr>
              <a:t>Sıfır Atık Yolculuğu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1800" b="1" dirty="0" smtClean="0">
                <a:latin typeface="Arial Black" panose="020B0A04020102020204" pitchFamily="34" charset="0"/>
                <a:cs typeface="Calibri" panose="020F0502020204030204" pitchFamily="34" charset="0"/>
              </a:rPr>
              <a:t>Hülya Çakır</a:t>
            </a:r>
            <a:endParaRPr lang="tr-TR" sz="1800" b="1" dirty="0">
              <a:latin typeface="Arial Black" panose="020B0A04020102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140941" y="535632"/>
            <a:ext cx="10494048" cy="928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baseline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>
              <a:buFont typeface="Arial" pitchFamily="34" charset="0"/>
              <a:buChar char="•"/>
            </a:pPr>
            <a:r>
              <a:rPr lang="tr-TR" sz="3200" b="1" dirty="0" smtClean="0">
                <a:latin typeface="Arial Black" panose="020B0A04020102020204" pitchFamily="34" charset="0"/>
                <a:cs typeface="Calibri" panose="020F0502020204030204" pitchFamily="34" charset="0"/>
              </a:rPr>
              <a:t>12 Aralık 2025 Bakanlık Konferansı</a:t>
            </a:r>
            <a:endParaRPr lang="tr-TR" sz="3200" b="1" dirty="0">
              <a:latin typeface="Arial Black" panose="020B0A040201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14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Özel 2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17365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İDB 1">
      <a:majorFont>
        <a:latin typeface="FenomenSans-Bold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49</Words>
  <Application>Microsoft Office PowerPoint</Application>
  <PresentationFormat>Özel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Teması</vt:lpstr>
      <vt:lpstr>Sera Gazı</vt:lpstr>
    </vt:vector>
  </TitlesOfParts>
  <Company>NouS/TncTR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Sami DOGRU</cp:lastModifiedBy>
  <cp:revision>169</cp:revision>
  <dcterms:created xsi:type="dcterms:W3CDTF">2023-05-31T06:59:39Z</dcterms:created>
  <dcterms:modified xsi:type="dcterms:W3CDTF">2025-12-18T08:11:16Z</dcterms:modified>
</cp:coreProperties>
</file>