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8" r:id="rId1"/>
  </p:sldMasterIdLst>
  <p:sldIdLst>
    <p:sldId id="257" r:id="rId2"/>
    <p:sldId id="305" r:id="rId3"/>
    <p:sldId id="261" r:id="rId4"/>
    <p:sldId id="306" r:id="rId5"/>
    <p:sldId id="262" r:id="rId6"/>
    <p:sldId id="307" r:id="rId7"/>
    <p:sldId id="263" r:id="rId8"/>
    <p:sldId id="265" r:id="rId9"/>
    <p:sldId id="266" r:id="rId10"/>
    <p:sldId id="267" r:id="rId11"/>
    <p:sldId id="268" r:id="rId12"/>
    <p:sldId id="269" r:id="rId13"/>
    <p:sldId id="271" r:id="rId14"/>
    <p:sldId id="272" r:id="rId15"/>
    <p:sldId id="273" r:id="rId16"/>
    <p:sldId id="274" r:id="rId17"/>
    <p:sldId id="276" r:id="rId18"/>
    <p:sldId id="277" r:id="rId19"/>
    <p:sldId id="278" r:id="rId20"/>
    <p:sldId id="279" r:id="rId21"/>
    <p:sldId id="280" r:id="rId22"/>
    <p:sldId id="282" r:id="rId23"/>
    <p:sldId id="283" r:id="rId24"/>
    <p:sldId id="284" r:id="rId25"/>
    <p:sldId id="285" r:id="rId26"/>
    <p:sldId id="287" r:id="rId27"/>
    <p:sldId id="288" r:id="rId28"/>
    <p:sldId id="289" r:id="rId29"/>
    <p:sldId id="291" r:id="rId30"/>
    <p:sldId id="292" r:id="rId31"/>
    <p:sldId id="293" r:id="rId32"/>
    <p:sldId id="295" r:id="rId33"/>
    <p:sldId id="296" r:id="rId34"/>
    <p:sldId id="297" r:id="rId35"/>
    <p:sldId id="316" r:id="rId36"/>
    <p:sldId id="317" r:id="rId37"/>
    <p:sldId id="300" r:id="rId38"/>
    <p:sldId id="301" r:id="rId39"/>
    <p:sldId id="308" r:id="rId40"/>
    <p:sldId id="309" r:id="rId41"/>
    <p:sldId id="302" r:id="rId42"/>
    <p:sldId id="310" r:id="rId43"/>
    <p:sldId id="311" r:id="rId44"/>
    <p:sldId id="303" r:id="rId45"/>
    <p:sldId id="312" r:id="rId46"/>
    <p:sldId id="313" r:id="rId47"/>
    <p:sldId id="319" r:id="rId48"/>
    <p:sldId id="315" r:id="rId49"/>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0407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79252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96818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428892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6446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05685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t>3/1/2024</a:t>
            </a:fld>
            <a:endParaRPr lang="en-US"/>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49536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t>3/1/2024</a:t>
            </a:fld>
            <a:endParaRPr lang="en-US"/>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35345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t>3/1/2024</a:t>
            </a:fld>
            <a:endParaRPr lang="en-US"/>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4193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6708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65813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3/1/2024</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197887490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1.jp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5.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49.jp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67000" y="0"/>
              <a:ext cx="0" cy="6858000"/>
            </a:xfrm>
            <a:custGeom>
              <a:avLst/>
              <a:gdLst/>
              <a:ahLst/>
              <a:cxnLst/>
              <a:rect l="l" t="t" r="r" b="b"/>
              <a:pathLst>
                <a:path h="6858000">
                  <a:moveTo>
                    <a:pt x="0" y="6857999"/>
                  </a:moveTo>
                  <a:lnTo>
                    <a:pt x="0" y="0"/>
                  </a:lnTo>
                </a:path>
              </a:pathLst>
            </a:custGeom>
            <a:ln w="12192">
              <a:solidFill>
                <a:srgbClr val="000000"/>
              </a:solidFill>
            </a:ln>
          </p:spPr>
          <p:txBody>
            <a:bodyPr wrap="square" lIns="0" tIns="0" rIns="0" bIns="0" rtlCol="0"/>
            <a:lstStyle/>
            <a:p>
              <a:endParaRPr/>
            </a:p>
          </p:txBody>
        </p:sp>
        <p:sp>
          <p:nvSpPr>
            <p:cNvPr id="6" name="object 6"/>
            <p:cNvSpPr/>
            <p:nvPr/>
          </p:nvSpPr>
          <p:spPr>
            <a:xfrm>
              <a:off x="4080383" y="1256157"/>
              <a:ext cx="3662552" cy="70434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080383" y="1256157"/>
              <a:ext cx="3662679" cy="704850"/>
            </a:xfrm>
            <a:custGeom>
              <a:avLst/>
              <a:gdLst/>
              <a:ahLst/>
              <a:cxnLst/>
              <a:rect l="l" t="t" r="r" b="b"/>
              <a:pathLst>
                <a:path w="3662679" h="704850">
                  <a:moveTo>
                    <a:pt x="248665" y="54101"/>
                  </a:moveTo>
                  <a:lnTo>
                    <a:pt x="248665" y="345058"/>
                  </a:lnTo>
                  <a:lnTo>
                    <a:pt x="259587" y="345693"/>
                  </a:lnTo>
                  <a:lnTo>
                    <a:pt x="267842" y="345947"/>
                  </a:lnTo>
                  <a:lnTo>
                    <a:pt x="273430" y="345947"/>
                  </a:lnTo>
                  <a:lnTo>
                    <a:pt x="327056" y="336978"/>
                  </a:lnTo>
                  <a:lnTo>
                    <a:pt x="366775" y="310006"/>
                  </a:lnTo>
                  <a:lnTo>
                    <a:pt x="391350" y="264175"/>
                  </a:lnTo>
                  <a:lnTo>
                    <a:pt x="399541" y="198627"/>
                  </a:lnTo>
                  <a:lnTo>
                    <a:pt x="397494" y="163623"/>
                  </a:lnTo>
                  <a:lnTo>
                    <a:pt x="381111" y="108759"/>
                  </a:lnTo>
                  <a:lnTo>
                    <a:pt x="348370" y="73711"/>
                  </a:lnTo>
                  <a:lnTo>
                    <a:pt x="299464" y="56288"/>
                  </a:lnTo>
                  <a:lnTo>
                    <a:pt x="268986" y="54101"/>
                  </a:lnTo>
                  <a:lnTo>
                    <a:pt x="248665" y="54101"/>
                  </a:lnTo>
                  <a:close/>
                </a:path>
                <a:path w="3662679" h="704850">
                  <a:moveTo>
                    <a:pt x="864488" y="51688"/>
                  </a:moveTo>
                  <a:lnTo>
                    <a:pt x="864488" y="346455"/>
                  </a:lnTo>
                  <a:lnTo>
                    <a:pt x="892682" y="346455"/>
                  </a:lnTo>
                  <a:lnTo>
                    <a:pt x="953023" y="343312"/>
                  </a:lnTo>
                  <a:lnTo>
                    <a:pt x="995933" y="333882"/>
                  </a:lnTo>
                  <a:lnTo>
                    <a:pt x="1039064" y="303379"/>
                  </a:lnTo>
                  <a:lnTo>
                    <a:pt x="1058376" y="270422"/>
                  </a:lnTo>
                  <a:lnTo>
                    <a:pt x="1068230" y="227369"/>
                  </a:lnTo>
                  <a:lnTo>
                    <a:pt x="1069466" y="202056"/>
                  </a:lnTo>
                  <a:lnTo>
                    <a:pt x="1067206" y="166098"/>
                  </a:lnTo>
                  <a:lnTo>
                    <a:pt x="1049160" y="109277"/>
                  </a:lnTo>
                  <a:lnTo>
                    <a:pt x="1012658" y="72316"/>
                  </a:lnTo>
                  <a:lnTo>
                    <a:pt x="954746" y="53976"/>
                  </a:lnTo>
                  <a:lnTo>
                    <a:pt x="917575" y="51688"/>
                  </a:lnTo>
                  <a:lnTo>
                    <a:pt x="864488" y="51688"/>
                  </a:lnTo>
                  <a:close/>
                </a:path>
                <a:path w="3662679" h="704850">
                  <a:moveTo>
                    <a:pt x="2762122" y="15366"/>
                  </a:moveTo>
                  <a:lnTo>
                    <a:pt x="3114040" y="15366"/>
                  </a:lnTo>
                  <a:lnTo>
                    <a:pt x="3114040" y="33781"/>
                  </a:lnTo>
                  <a:lnTo>
                    <a:pt x="3091688" y="33781"/>
                  </a:lnTo>
                  <a:lnTo>
                    <a:pt x="3077735" y="34426"/>
                  </a:lnTo>
                  <a:lnTo>
                    <a:pt x="3038429" y="48319"/>
                  </a:lnTo>
                  <a:lnTo>
                    <a:pt x="3020059" y="89598"/>
                  </a:lnTo>
                  <a:lnTo>
                    <a:pt x="3018663" y="130555"/>
                  </a:lnTo>
                  <a:lnTo>
                    <a:pt x="3018663" y="573277"/>
                  </a:lnTo>
                  <a:lnTo>
                    <a:pt x="3020091" y="615251"/>
                  </a:lnTo>
                  <a:lnTo>
                    <a:pt x="3039111" y="655349"/>
                  </a:lnTo>
                  <a:lnTo>
                    <a:pt x="3078233" y="669454"/>
                  </a:lnTo>
                  <a:lnTo>
                    <a:pt x="3091688" y="670051"/>
                  </a:lnTo>
                  <a:lnTo>
                    <a:pt x="3114040" y="670051"/>
                  </a:lnTo>
                  <a:lnTo>
                    <a:pt x="3114040" y="688466"/>
                  </a:lnTo>
                  <a:lnTo>
                    <a:pt x="2762122" y="688466"/>
                  </a:lnTo>
                  <a:lnTo>
                    <a:pt x="2762122" y="670051"/>
                  </a:lnTo>
                  <a:lnTo>
                    <a:pt x="2784474" y="670051"/>
                  </a:lnTo>
                  <a:lnTo>
                    <a:pt x="2798355" y="669407"/>
                  </a:lnTo>
                  <a:lnTo>
                    <a:pt x="2837688" y="655570"/>
                  </a:lnTo>
                  <a:lnTo>
                    <a:pt x="2855515" y="614251"/>
                  </a:lnTo>
                  <a:lnTo>
                    <a:pt x="2856865" y="573277"/>
                  </a:lnTo>
                  <a:lnTo>
                    <a:pt x="2856865" y="130555"/>
                  </a:lnTo>
                  <a:lnTo>
                    <a:pt x="2855515" y="88630"/>
                  </a:lnTo>
                  <a:lnTo>
                    <a:pt x="2836973" y="48484"/>
                  </a:lnTo>
                  <a:lnTo>
                    <a:pt x="2797855" y="34379"/>
                  </a:lnTo>
                  <a:lnTo>
                    <a:pt x="2784474" y="33781"/>
                  </a:lnTo>
                  <a:lnTo>
                    <a:pt x="2762122" y="33781"/>
                  </a:lnTo>
                  <a:lnTo>
                    <a:pt x="2762122" y="15366"/>
                  </a:lnTo>
                  <a:close/>
                </a:path>
                <a:path w="3662679" h="704850">
                  <a:moveTo>
                    <a:pt x="1349375" y="15366"/>
                  </a:moveTo>
                  <a:lnTo>
                    <a:pt x="1912746" y="15366"/>
                  </a:lnTo>
                  <a:lnTo>
                    <a:pt x="1912746" y="214502"/>
                  </a:lnTo>
                  <a:lnTo>
                    <a:pt x="1893824" y="214502"/>
                  </a:lnTo>
                  <a:lnTo>
                    <a:pt x="1885870" y="180593"/>
                  </a:lnTo>
                  <a:lnTo>
                    <a:pt x="1876488" y="151828"/>
                  </a:lnTo>
                  <a:lnTo>
                    <a:pt x="1853438" y="109727"/>
                  </a:lnTo>
                  <a:lnTo>
                    <a:pt x="1821926" y="82184"/>
                  </a:lnTo>
                  <a:lnTo>
                    <a:pt x="1779651" y="63118"/>
                  </a:lnTo>
                  <a:lnTo>
                    <a:pt x="1739709" y="56372"/>
                  </a:lnTo>
                  <a:lnTo>
                    <a:pt x="1675383" y="54101"/>
                  </a:lnTo>
                  <a:lnTo>
                    <a:pt x="1605914" y="54101"/>
                  </a:lnTo>
                  <a:lnTo>
                    <a:pt x="1605914" y="328167"/>
                  </a:lnTo>
                  <a:lnTo>
                    <a:pt x="1619377" y="328167"/>
                  </a:lnTo>
                  <a:lnTo>
                    <a:pt x="1674606" y="318087"/>
                  </a:lnTo>
                  <a:lnTo>
                    <a:pt x="1712214" y="287908"/>
                  </a:lnTo>
                  <a:lnTo>
                    <a:pt x="1735756" y="238172"/>
                  </a:lnTo>
                  <a:lnTo>
                    <a:pt x="1748916" y="169290"/>
                  </a:lnTo>
                  <a:lnTo>
                    <a:pt x="1767713" y="169290"/>
                  </a:lnTo>
                  <a:lnTo>
                    <a:pt x="1767713" y="521715"/>
                  </a:lnTo>
                  <a:lnTo>
                    <a:pt x="1748916" y="521715"/>
                  </a:lnTo>
                  <a:lnTo>
                    <a:pt x="1745130" y="494238"/>
                  </a:lnTo>
                  <a:lnTo>
                    <a:pt x="1739677" y="469344"/>
                  </a:lnTo>
                  <a:lnTo>
                    <a:pt x="1723770" y="427354"/>
                  </a:lnTo>
                  <a:lnTo>
                    <a:pt x="1691713" y="385814"/>
                  </a:lnTo>
                  <a:lnTo>
                    <a:pt x="1648396" y="368522"/>
                  </a:lnTo>
                  <a:lnTo>
                    <a:pt x="1605914" y="365378"/>
                  </a:lnTo>
                  <a:lnTo>
                    <a:pt x="1605914" y="554989"/>
                  </a:lnTo>
                  <a:lnTo>
                    <a:pt x="1607121" y="599773"/>
                  </a:lnTo>
                  <a:lnTo>
                    <a:pt x="1622311" y="639044"/>
                  </a:lnTo>
                  <a:lnTo>
                    <a:pt x="1669922" y="651255"/>
                  </a:lnTo>
                  <a:lnTo>
                    <a:pt x="1710181" y="651255"/>
                  </a:lnTo>
                  <a:lnTo>
                    <a:pt x="1754995" y="648519"/>
                  </a:lnTo>
                  <a:lnTo>
                    <a:pt x="1795129" y="640318"/>
                  </a:lnTo>
                  <a:lnTo>
                    <a:pt x="1861312" y="607567"/>
                  </a:lnTo>
                  <a:lnTo>
                    <a:pt x="1910143" y="552513"/>
                  </a:lnTo>
                  <a:lnTo>
                    <a:pt x="1928570" y="516413"/>
                  </a:lnTo>
                  <a:lnTo>
                    <a:pt x="1942972" y="474598"/>
                  </a:lnTo>
                  <a:lnTo>
                    <a:pt x="1961388" y="474598"/>
                  </a:lnTo>
                  <a:lnTo>
                    <a:pt x="1931034" y="688466"/>
                  </a:lnTo>
                  <a:lnTo>
                    <a:pt x="1349375" y="688466"/>
                  </a:lnTo>
                  <a:lnTo>
                    <a:pt x="1349375" y="670051"/>
                  </a:lnTo>
                  <a:lnTo>
                    <a:pt x="1371727" y="670051"/>
                  </a:lnTo>
                  <a:lnTo>
                    <a:pt x="1385607" y="669407"/>
                  </a:lnTo>
                  <a:lnTo>
                    <a:pt x="1424939" y="655570"/>
                  </a:lnTo>
                  <a:lnTo>
                    <a:pt x="1442767" y="614251"/>
                  </a:lnTo>
                  <a:lnTo>
                    <a:pt x="1444116" y="573277"/>
                  </a:lnTo>
                  <a:lnTo>
                    <a:pt x="1444116" y="130555"/>
                  </a:lnTo>
                  <a:lnTo>
                    <a:pt x="1442777" y="81907"/>
                  </a:lnTo>
                  <a:lnTo>
                    <a:pt x="1423289" y="47751"/>
                  </a:lnTo>
                  <a:lnTo>
                    <a:pt x="1387230" y="34661"/>
                  </a:lnTo>
                  <a:lnTo>
                    <a:pt x="1371727" y="33781"/>
                  </a:lnTo>
                  <a:lnTo>
                    <a:pt x="1349375" y="33781"/>
                  </a:lnTo>
                  <a:lnTo>
                    <a:pt x="1349375" y="15366"/>
                  </a:lnTo>
                  <a:close/>
                </a:path>
                <a:path w="3662679" h="704850">
                  <a:moveTo>
                    <a:pt x="613282" y="15366"/>
                  </a:moveTo>
                  <a:lnTo>
                    <a:pt x="925956" y="15366"/>
                  </a:lnTo>
                  <a:lnTo>
                    <a:pt x="982916" y="16434"/>
                  </a:lnTo>
                  <a:lnTo>
                    <a:pt x="1031684" y="19621"/>
                  </a:lnTo>
                  <a:lnTo>
                    <a:pt x="1072260" y="24903"/>
                  </a:lnTo>
                  <a:lnTo>
                    <a:pt x="1131627" y="42501"/>
                  </a:lnTo>
                  <a:lnTo>
                    <a:pt x="1177780" y="73656"/>
                  </a:lnTo>
                  <a:lnTo>
                    <a:pt x="1212623" y="118280"/>
                  </a:lnTo>
                  <a:lnTo>
                    <a:pt x="1230443" y="171517"/>
                  </a:lnTo>
                  <a:lnTo>
                    <a:pt x="1232662" y="201040"/>
                  </a:lnTo>
                  <a:lnTo>
                    <a:pt x="1229324" y="236664"/>
                  </a:lnTo>
                  <a:lnTo>
                    <a:pt x="1202551" y="298196"/>
                  </a:lnTo>
                  <a:lnTo>
                    <a:pt x="1160283" y="338560"/>
                  </a:lnTo>
                  <a:lnTo>
                    <a:pt x="1112381" y="361662"/>
                  </a:lnTo>
                  <a:lnTo>
                    <a:pt x="1083309" y="370331"/>
                  </a:lnTo>
                  <a:lnTo>
                    <a:pt x="1245107" y="598169"/>
                  </a:lnTo>
                  <a:lnTo>
                    <a:pt x="1272285" y="634015"/>
                  </a:lnTo>
                  <a:lnTo>
                    <a:pt x="1300896" y="660068"/>
                  </a:lnTo>
                  <a:lnTo>
                    <a:pt x="1337437" y="670051"/>
                  </a:lnTo>
                  <a:lnTo>
                    <a:pt x="1337437" y="688466"/>
                  </a:lnTo>
                  <a:lnTo>
                    <a:pt x="1125474" y="688466"/>
                  </a:lnTo>
                  <a:lnTo>
                    <a:pt x="908557" y="381762"/>
                  </a:lnTo>
                  <a:lnTo>
                    <a:pt x="864488" y="381762"/>
                  </a:lnTo>
                  <a:lnTo>
                    <a:pt x="864488" y="570356"/>
                  </a:lnTo>
                  <a:lnTo>
                    <a:pt x="864895" y="595094"/>
                  </a:lnTo>
                  <a:lnTo>
                    <a:pt x="871092" y="639063"/>
                  </a:lnTo>
                  <a:lnTo>
                    <a:pt x="905003" y="665337"/>
                  </a:lnTo>
                  <a:lnTo>
                    <a:pt x="957706" y="670051"/>
                  </a:lnTo>
                  <a:lnTo>
                    <a:pt x="957706" y="688466"/>
                  </a:lnTo>
                  <a:lnTo>
                    <a:pt x="613282" y="688466"/>
                  </a:lnTo>
                  <a:lnTo>
                    <a:pt x="613282" y="670051"/>
                  </a:lnTo>
                  <a:lnTo>
                    <a:pt x="634738" y="669524"/>
                  </a:lnTo>
                  <a:lnTo>
                    <a:pt x="652430" y="667924"/>
                  </a:lnTo>
                  <a:lnTo>
                    <a:pt x="690737" y="651398"/>
                  </a:lnTo>
                  <a:lnTo>
                    <a:pt x="704929" y="614727"/>
                  </a:lnTo>
                  <a:lnTo>
                    <a:pt x="706627" y="570356"/>
                  </a:lnTo>
                  <a:lnTo>
                    <a:pt x="706627" y="133603"/>
                  </a:lnTo>
                  <a:lnTo>
                    <a:pt x="704929" y="89090"/>
                  </a:lnTo>
                  <a:lnTo>
                    <a:pt x="690657" y="52101"/>
                  </a:lnTo>
                  <a:lnTo>
                    <a:pt x="652113" y="35893"/>
                  </a:lnTo>
                  <a:lnTo>
                    <a:pt x="613282" y="33781"/>
                  </a:lnTo>
                  <a:lnTo>
                    <a:pt x="613282" y="15366"/>
                  </a:lnTo>
                  <a:close/>
                </a:path>
                <a:path w="3662679" h="704850">
                  <a:moveTo>
                    <a:pt x="0" y="15366"/>
                  </a:moveTo>
                  <a:lnTo>
                    <a:pt x="293242" y="15366"/>
                  </a:lnTo>
                  <a:lnTo>
                    <a:pt x="360608" y="18603"/>
                  </a:lnTo>
                  <a:lnTo>
                    <a:pt x="417734" y="28305"/>
                  </a:lnTo>
                  <a:lnTo>
                    <a:pt x="464621" y="44459"/>
                  </a:lnTo>
                  <a:lnTo>
                    <a:pt x="501268" y="67055"/>
                  </a:lnTo>
                  <a:lnTo>
                    <a:pt x="528845" y="94486"/>
                  </a:lnTo>
                  <a:lnTo>
                    <a:pt x="560329" y="159013"/>
                  </a:lnTo>
                  <a:lnTo>
                    <a:pt x="564261" y="196087"/>
                  </a:lnTo>
                  <a:lnTo>
                    <a:pt x="561732" y="227665"/>
                  </a:lnTo>
                  <a:lnTo>
                    <a:pt x="541436" y="283723"/>
                  </a:lnTo>
                  <a:lnTo>
                    <a:pt x="501330" y="329707"/>
                  </a:lnTo>
                  <a:lnTo>
                    <a:pt x="445271" y="361521"/>
                  </a:lnTo>
                  <a:lnTo>
                    <a:pt x="383236" y="377023"/>
                  </a:lnTo>
                  <a:lnTo>
                    <a:pt x="301841" y="382928"/>
                  </a:lnTo>
                  <a:lnTo>
                    <a:pt x="248665" y="383666"/>
                  </a:lnTo>
                  <a:lnTo>
                    <a:pt x="248665" y="570356"/>
                  </a:lnTo>
                  <a:lnTo>
                    <a:pt x="250316" y="614806"/>
                  </a:lnTo>
                  <a:lnTo>
                    <a:pt x="264652" y="651795"/>
                  </a:lnTo>
                  <a:lnTo>
                    <a:pt x="303418" y="667956"/>
                  </a:lnTo>
                  <a:lnTo>
                    <a:pt x="341883" y="670051"/>
                  </a:lnTo>
                  <a:lnTo>
                    <a:pt x="341883" y="688466"/>
                  </a:lnTo>
                  <a:lnTo>
                    <a:pt x="0" y="688466"/>
                  </a:lnTo>
                  <a:lnTo>
                    <a:pt x="0" y="670051"/>
                  </a:lnTo>
                  <a:lnTo>
                    <a:pt x="21455" y="669524"/>
                  </a:lnTo>
                  <a:lnTo>
                    <a:pt x="39147" y="667924"/>
                  </a:lnTo>
                  <a:lnTo>
                    <a:pt x="77406" y="651398"/>
                  </a:lnTo>
                  <a:lnTo>
                    <a:pt x="91582" y="614727"/>
                  </a:lnTo>
                  <a:lnTo>
                    <a:pt x="93217" y="570356"/>
                  </a:lnTo>
                  <a:lnTo>
                    <a:pt x="93217" y="133603"/>
                  </a:lnTo>
                  <a:lnTo>
                    <a:pt x="91582" y="89090"/>
                  </a:lnTo>
                  <a:lnTo>
                    <a:pt x="77374" y="52101"/>
                  </a:lnTo>
                  <a:lnTo>
                    <a:pt x="38782" y="35893"/>
                  </a:lnTo>
                  <a:lnTo>
                    <a:pt x="0" y="33781"/>
                  </a:lnTo>
                  <a:lnTo>
                    <a:pt x="0" y="15366"/>
                  </a:lnTo>
                  <a:close/>
                </a:path>
                <a:path w="3662679" h="704850">
                  <a:moveTo>
                    <a:pt x="3399027" y="0"/>
                  </a:moveTo>
                  <a:lnTo>
                    <a:pt x="3447051" y="4500"/>
                  </a:lnTo>
                  <a:lnTo>
                    <a:pt x="3488451" y="16478"/>
                  </a:lnTo>
                  <a:lnTo>
                    <a:pt x="3519423" y="30098"/>
                  </a:lnTo>
                  <a:lnTo>
                    <a:pt x="3534925" y="37119"/>
                  </a:lnTo>
                  <a:lnTo>
                    <a:pt x="3547903" y="42163"/>
                  </a:lnTo>
                  <a:lnTo>
                    <a:pt x="3558357" y="45208"/>
                  </a:lnTo>
                  <a:lnTo>
                    <a:pt x="3566287" y="46227"/>
                  </a:lnTo>
                  <a:lnTo>
                    <a:pt x="3574922" y="46227"/>
                  </a:lnTo>
                  <a:lnTo>
                    <a:pt x="3597288" y="13759"/>
                  </a:lnTo>
                  <a:lnTo>
                    <a:pt x="3600576" y="0"/>
                  </a:lnTo>
                  <a:lnTo>
                    <a:pt x="3615436" y="0"/>
                  </a:lnTo>
                  <a:lnTo>
                    <a:pt x="3620896" y="224408"/>
                  </a:lnTo>
                  <a:lnTo>
                    <a:pt x="3600576" y="224408"/>
                  </a:lnTo>
                  <a:lnTo>
                    <a:pt x="3590738" y="184282"/>
                  </a:lnTo>
                  <a:lnTo>
                    <a:pt x="3575684" y="148288"/>
                  </a:lnTo>
                  <a:lnTo>
                    <a:pt x="3529838" y="88645"/>
                  </a:lnTo>
                  <a:lnTo>
                    <a:pt x="3471179" y="50069"/>
                  </a:lnTo>
                  <a:lnTo>
                    <a:pt x="3408044" y="37210"/>
                  </a:lnTo>
                  <a:lnTo>
                    <a:pt x="3384020" y="38901"/>
                  </a:lnTo>
                  <a:lnTo>
                    <a:pt x="3343876" y="52427"/>
                  </a:lnTo>
                  <a:lnTo>
                    <a:pt x="3314872" y="78309"/>
                  </a:lnTo>
                  <a:lnTo>
                    <a:pt x="3298316" y="126618"/>
                  </a:lnTo>
                  <a:lnTo>
                    <a:pt x="3298961" y="137455"/>
                  </a:lnTo>
                  <a:lnTo>
                    <a:pt x="3316987" y="177966"/>
                  </a:lnTo>
                  <a:lnTo>
                    <a:pt x="3354832" y="212470"/>
                  </a:lnTo>
                  <a:lnTo>
                    <a:pt x="3393487" y="235156"/>
                  </a:lnTo>
                  <a:lnTo>
                    <a:pt x="3462527" y="270509"/>
                  </a:lnTo>
                  <a:lnTo>
                    <a:pt x="3516846" y="299156"/>
                  </a:lnTo>
                  <a:lnTo>
                    <a:pt x="3561508" y="326993"/>
                  </a:lnTo>
                  <a:lnTo>
                    <a:pt x="3596526" y="354020"/>
                  </a:lnTo>
                  <a:lnTo>
                    <a:pt x="3639728" y="406979"/>
                  </a:lnTo>
                  <a:lnTo>
                    <a:pt x="3660024" y="466034"/>
                  </a:lnTo>
                  <a:lnTo>
                    <a:pt x="3662552" y="498347"/>
                  </a:lnTo>
                  <a:lnTo>
                    <a:pt x="3658455" y="539067"/>
                  </a:lnTo>
                  <a:lnTo>
                    <a:pt x="3646154" y="576833"/>
                  </a:lnTo>
                  <a:lnTo>
                    <a:pt x="3625637" y="611647"/>
                  </a:lnTo>
                  <a:lnTo>
                    <a:pt x="3596893" y="643508"/>
                  </a:lnTo>
                  <a:lnTo>
                    <a:pt x="3561744" y="670105"/>
                  </a:lnTo>
                  <a:lnTo>
                    <a:pt x="3522202" y="689117"/>
                  </a:lnTo>
                  <a:lnTo>
                    <a:pt x="3478254" y="700533"/>
                  </a:lnTo>
                  <a:lnTo>
                    <a:pt x="3429889" y="704341"/>
                  </a:lnTo>
                  <a:lnTo>
                    <a:pt x="3414198" y="703937"/>
                  </a:lnTo>
                  <a:lnTo>
                    <a:pt x="3369817" y="697864"/>
                  </a:lnTo>
                  <a:lnTo>
                    <a:pt x="3319258" y="681827"/>
                  </a:lnTo>
                  <a:lnTo>
                    <a:pt x="3298824" y="673607"/>
                  </a:lnTo>
                  <a:lnTo>
                    <a:pt x="3287442" y="669274"/>
                  </a:lnTo>
                  <a:lnTo>
                    <a:pt x="3277107" y="666178"/>
                  </a:lnTo>
                  <a:lnTo>
                    <a:pt x="3267821" y="664321"/>
                  </a:lnTo>
                  <a:lnTo>
                    <a:pt x="3259582" y="663701"/>
                  </a:lnTo>
                  <a:lnTo>
                    <a:pt x="3253029" y="664321"/>
                  </a:lnTo>
                  <a:lnTo>
                    <a:pt x="3219259" y="686101"/>
                  </a:lnTo>
                  <a:lnTo>
                    <a:pt x="3208909" y="703833"/>
                  </a:lnTo>
                  <a:lnTo>
                    <a:pt x="3190620" y="703833"/>
                  </a:lnTo>
                  <a:lnTo>
                    <a:pt x="3190620" y="449706"/>
                  </a:lnTo>
                  <a:lnTo>
                    <a:pt x="3208909" y="449706"/>
                  </a:lnTo>
                  <a:lnTo>
                    <a:pt x="3222386" y="500143"/>
                  </a:lnTo>
                  <a:lnTo>
                    <a:pt x="3240913" y="544210"/>
                  </a:lnTo>
                  <a:lnTo>
                    <a:pt x="3264487" y="581919"/>
                  </a:lnTo>
                  <a:lnTo>
                    <a:pt x="3293110" y="613282"/>
                  </a:lnTo>
                  <a:lnTo>
                    <a:pt x="3324854" y="637932"/>
                  </a:lnTo>
                  <a:lnTo>
                    <a:pt x="3391961" y="666039"/>
                  </a:lnTo>
                  <a:lnTo>
                    <a:pt x="3427348" y="669543"/>
                  </a:lnTo>
                  <a:lnTo>
                    <a:pt x="3453737" y="667660"/>
                  </a:lnTo>
                  <a:lnTo>
                    <a:pt x="3498036" y="652559"/>
                  </a:lnTo>
                  <a:lnTo>
                    <a:pt x="3530423" y="623554"/>
                  </a:lnTo>
                  <a:lnTo>
                    <a:pt x="3546945" y="588311"/>
                  </a:lnTo>
                  <a:lnTo>
                    <a:pt x="3549015" y="568832"/>
                  </a:lnTo>
                  <a:lnTo>
                    <a:pt x="3548209" y="557021"/>
                  </a:lnTo>
                  <a:lnTo>
                    <a:pt x="3529123" y="511657"/>
                  </a:lnTo>
                  <a:lnTo>
                    <a:pt x="3497834" y="480313"/>
                  </a:lnTo>
                  <a:lnTo>
                    <a:pt x="3462083" y="457136"/>
                  </a:lnTo>
                  <a:lnTo>
                    <a:pt x="3406520" y="427863"/>
                  </a:lnTo>
                  <a:lnTo>
                    <a:pt x="3363827" y="406122"/>
                  </a:lnTo>
                  <a:lnTo>
                    <a:pt x="3327574" y="386048"/>
                  </a:lnTo>
                  <a:lnTo>
                    <a:pt x="3274441" y="350900"/>
                  </a:lnTo>
                  <a:lnTo>
                    <a:pt x="3238912" y="317325"/>
                  </a:lnTo>
                  <a:lnTo>
                    <a:pt x="3212718" y="280034"/>
                  </a:lnTo>
                  <a:lnTo>
                    <a:pt x="3196494" y="238807"/>
                  </a:lnTo>
                  <a:lnTo>
                    <a:pt x="3191128" y="193675"/>
                  </a:lnTo>
                  <a:lnTo>
                    <a:pt x="3194819" y="154904"/>
                  </a:lnTo>
                  <a:lnTo>
                    <a:pt x="3224347" y="86411"/>
                  </a:lnTo>
                  <a:lnTo>
                    <a:pt x="3250184" y="56641"/>
                  </a:lnTo>
                  <a:lnTo>
                    <a:pt x="3281638" y="31878"/>
                  </a:lnTo>
                  <a:lnTo>
                    <a:pt x="3316938" y="14176"/>
                  </a:lnTo>
                  <a:lnTo>
                    <a:pt x="3356072" y="3546"/>
                  </a:lnTo>
                  <a:lnTo>
                    <a:pt x="3399027" y="0"/>
                  </a:lnTo>
                  <a:close/>
                </a:path>
                <a:path w="3662679" h="704850">
                  <a:moveTo>
                    <a:pt x="2415666" y="0"/>
                  </a:moveTo>
                  <a:lnTo>
                    <a:pt x="2488644" y="7715"/>
                  </a:lnTo>
                  <a:lnTo>
                    <a:pt x="2526591" y="17359"/>
                  </a:lnTo>
                  <a:lnTo>
                    <a:pt x="2565526" y="30860"/>
                  </a:lnTo>
                  <a:lnTo>
                    <a:pt x="2586295" y="38621"/>
                  </a:lnTo>
                  <a:lnTo>
                    <a:pt x="2602896" y="44180"/>
                  </a:lnTo>
                  <a:lnTo>
                    <a:pt x="2615354" y="47523"/>
                  </a:lnTo>
                  <a:lnTo>
                    <a:pt x="2623692" y="48640"/>
                  </a:lnTo>
                  <a:lnTo>
                    <a:pt x="2631336" y="47922"/>
                  </a:lnTo>
                  <a:lnTo>
                    <a:pt x="2660792" y="21907"/>
                  </a:lnTo>
                  <a:lnTo>
                    <a:pt x="2666365" y="0"/>
                  </a:lnTo>
                  <a:lnTo>
                    <a:pt x="2685668" y="0"/>
                  </a:lnTo>
                  <a:lnTo>
                    <a:pt x="2685668" y="233298"/>
                  </a:lnTo>
                  <a:lnTo>
                    <a:pt x="2666365" y="233298"/>
                  </a:lnTo>
                  <a:lnTo>
                    <a:pt x="2653055" y="190321"/>
                  </a:lnTo>
                  <a:lnTo>
                    <a:pt x="2635043" y="152653"/>
                  </a:lnTo>
                  <a:lnTo>
                    <a:pt x="2612340" y="120320"/>
                  </a:lnTo>
                  <a:lnTo>
                    <a:pt x="2584958" y="93344"/>
                  </a:lnTo>
                  <a:lnTo>
                    <a:pt x="2521410" y="56880"/>
                  </a:lnTo>
                  <a:lnTo>
                    <a:pt x="2449957" y="44703"/>
                  </a:lnTo>
                  <a:lnTo>
                    <a:pt x="2419074" y="46966"/>
                  </a:lnTo>
                  <a:lnTo>
                    <a:pt x="2361213" y="65063"/>
                  </a:lnTo>
                  <a:lnTo>
                    <a:pt x="2309733" y="100455"/>
                  </a:lnTo>
                  <a:lnTo>
                    <a:pt x="2271252" y="147853"/>
                  </a:lnTo>
                  <a:lnTo>
                    <a:pt x="2243629" y="214270"/>
                  </a:lnTo>
                  <a:lnTo>
                    <a:pt x="2233866" y="254904"/>
                  </a:lnTo>
                  <a:lnTo>
                    <a:pt x="2228008" y="297658"/>
                  </a:lnTo>
                  <a:lnTo>
                    <a:pt x="2226055" y="342518"/>
                  </a:lnTo>
                  <a:lnTo>
                    <a:pt x="2227484" y="386667"/>
                  </a:lnTo>
                  <a:lnTo>
                    <a:pt x="2231771" y="428815"/>
                  </a:lnTo>
                  <a:lnTo>
                    <a:pt x="2238914" y="468963"/>
                  </a:lnTo>
                  <a:lnTo>
                    <a:pt x="2248916" y="507110"/>
                  </a:lnTo>
                  <a:lnTo>
                    <a:pt x="2278189" y="572182"/>
                  </a:lnTo>
                  <a:lnTo>
                    <a:pt x="2320416" y="619251"/>
                  </a:lnTo>
                  <a:lnTo>
                    <a:pt x="2376217" y="647715"/>
                  </a:lnTo>
                  <a:lnTo>
                    <a:pt x="2446400" y="657225"/>
                  </a:lnTo>
                  <a:lnTo>
                    <a:pt x="2477527" y="655486"/>
                  </a:lnTo>
                  <a:lnTo>
                    <a:pt x="2535733" y="641580"/>
                  </a:lnTo>
                  <a:lnTo>
                    <a:pt x="2589621" y="613003"/>
                  </a:lnTo>
                  <a:lnTo>
                    <a:pt x="2645334" y="565136"/>
                  </a:lnTo>
                  <a:lnTo>
                    <a:pt x="2674239" y="533653"/>
                  </a:lnTo>
                  <a:lnTo>
                    <a:pt x="2674239" y="591692"/>
                  </a:lnTo>
                  <a:lnTo>
                    <a:pt x="2645662" y="619194"/>
                  </a:lnTo>
                  <a:lnTo>
                    <a:pt x="2586745" y="662005"/>
                  </a:lnTo>
                  <a:lnTo>
                    <a:pt x="2524426" y="688885"/>
                  </a:lnTo>
                  <a:lnTo>
                    <a:pt x="2452798" y="702169"/>
                  </a:lnTo>
                  <a:lnTo>
                    <a:pt x="2413127" y="703833"/>
                  </a:lnTo>
                  <a:lnTo>
                    <a:pt x="2360810" y="701141"/>
                  </a:lnTo>
                  <a:lnTo>
                    <a:pt x="2311495" y="693054"/>
                  </a:lnTo>
                  <a:lnTo>
                    <a:pt x="2265179" y="679563"/>
                  </a:lnTo>
                  <a:lnTo>
                    <a:pt x="2221865" y="660653"/>
                  </a:lnTo>
                  <a:lnTo>
                    <a:pt x="2182433" y="636694"/>
                  </a:lnTo>
                  <a:lnTo>
                    <a:pt x="2147776" y="608044"/>
                  </a:lnTo>
                  <a:lnTo>
                    <a:pt x="2117905" y="574678"/>
                  </a:lnTo>
                  <a:lnTo>
                    <a:pt x="2092832" y="536575"/>
                  </a:lnTo>
                  <a:lnTo>
                    <a:pt x="2072923" y="495450"/>
                  </a:lnTo>
                  <a:lnTo>
                    <a:pt x="2058717" y="453040"/>
                  </a:lnTo>
                  <a:lnTo>
                    <a:pt x="2050202" y="409344"/>
                  </a:lnTo>
                  <a:lnTo>
                    <a:pt x="2047366" y="364363"/>
                  </a:lnTo>
                  <a:lnTo>
                    <a:pt x="2050512" y="316807"/>
                  </a:lnTo>
                  <a:lnTo>
                    <a:pt x="2059955" y="270525"/>
                  </a:lnTo>
                  <a:lnTo>
                    <a:pt x="2075709" y="225506"/>
                  </a:lnTo>
                  <a:lnTo>
                    <a:pt x="2097786" y="181737"/>
                  </a:lnTo>
                  <a:lnTo>
                    <a:pt x="2125146" y="140942"/>
                  </a:lnTo>
                  <a:lnTo>
                    <a:pt x="2156936" y="105028"/>
                  </a:lnTo>
                  <a:lnTo>
                    <a:pt x="2193155" y="73973"/>
                  </a:lnTo>
                  <a:lnTo>
                    <a:pt x="2233803" y="47751"/>
                  </a:lnTo>
                  <a:lnTo>
                    <a:pt x="2277256" y="26842"/>
                  </a:lnTo>
                  <a:lnTo>
                    <a:pt x="2322067" y="11922"/>
                  </a:lnTo>
                  <a:lnTo>
                    <a:pt x="2368212" y="2978"/>
                  </a:lnTo>
                  <a:lnTo>
                    <a:pt x="2415666" y="0"/>
                  </a:lnTo>
                  <a:close/>
                </a:path>
              </a:pathLst>
            </a:custGeom>
            <a:ln w="3175">
              <a:solidFill>
                <a:srgbClr val="397D39"/>
              </a:solidFill>
            </a:ln>
          </p:spPr>
          <p:txBody>
            <a:bodyPr wrap="square" lIns="0" tIns="0" rIns="0" bIns="0" rtlCol="0"/>
            <a:lstStyle/>
            <a:p>
              <a:endParaRPr/>
            </a:p>
          </p:txBody>
        </p:sp>
        <p:sp>
          <p:nvSpPr>
            <p:cNvPr id="8" name="object 8"/>
            <p:cNvSpPr/>
            <p:nvPr/>
          </p:nvSpPr>
          <p:spPr>
            <a:xfrm>
              <a:off x="3556000" y="2474848"/>
              <a:ext cx="4727575" cy="70485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556000" y="2474848"/>
              <a:ext cx="4727575" cy="704850"/>
            </a:xfrm>
            <a:custGeom>
              <a:avLst/>
              <a:gdLst/>
              <a:ahLst/>
              <a:cxnLst/>
              <a:rect l="l" t="t" r="r" b="b"/>
              <a:pathLst>
                <a:path w="4727575" h="704850">
                  <a:moveTo>
                    <a:pt x="1277620" y="52197"/>
                  </a:moveTo>
                  <a:lnTo>
                    <a:pt x="1277620" y="346963"/>
                  </a:lnTo>
                  <a:lnTo>
                    <a:pt x="1305814" y="346963"/>
                  </a:lnTo>
                  <a:lnTo>
                    <a:pt x="1366154" y="343820"/>
                  </a:lnTo>
                  <a:lnTo>
                    <a:pt x="1409064" y="334390"/>
                  </a:lnTo>
                  <a:lnTo>
                    <a:pt x="1452195" y="303887"/>
                  </a:lnTo>
                  <a:lnTo>
                    <a:pt x="1471507" y="270930"/>
                  </a:lnTo>
                  <a:lnTo>
                    <a:pt x="1481361" y="227877"/>
                  </a:lnTo>
                  <a:lnTo>
                    <a:pt x="1482598" y="202564"/>
                  </a:lnTo>
                  <a:lnTo>
                    <a:pt x="1480337" y="166606"/>
                  </a:lnTo>
                  <a:lnTo>
                    <a:pt x="1462291" y="109785"/>
                  </a:lnTo>
                  <a:lnTo>
                    <a:pt x="1425789" y="72824"/>
                  </a:lnTo>
                  <a:lnTo>
                    <a:pt x="1367877" y="54484"/>
                  </a:lnTo>
                  <a:lnTo>
                    <a:pt x="1330705" y="52197"/>
                  </a:lnTo>
                  <a:lnTo>
                    <a:pt x="1277620" y="52197"/>
                  </a:lnTo>
                  <a:close/>
                </a:path>
                <a:path w="4727575" h="704850">
                  <a:moveTo>
                    <a:pt x="3227197" y="15875"/>
                  </a:moveTo>
                  <a:lnTo>
                    <a:pt x="3465956" y="15875"/>
                  </a:lnTo>
                  <a:lnTo>
                    <a:pt x="3797934" y="433324"/>
                  </a:lnTo>
                  <a:lnTo>
                    <a:pt x="3797934" y="144017"/>
                  </a:lnTo>
                  <a:lnTo>
                    <a:pt x="3793632" y="93249"/>
                  </a:lnTo>
                  <a:lnTo>
                    <a:pt x="3766679" y="49577"/>
                  </a:lnTo>
                  <a:lnTo>
                    <a:pt x="3726709" y="35671"/>
                  </a:lnTo>
                  <a:lnTo>
                    <a:pt x="3700653" y="34289"/>
                  </a:lnTo>
                  <a:lnTo>
                    <a:pt x="3700653" y="15875"/>
                  </a:lnTo>
                  <a:lnTo>
                    <a:pt x="3923029" y="15875"/>
                  </a:lnTo>
                  <a:lnTo>
                    <a:pt x="3923029" y="34289"/>
                  </a:lnTo>
                  <a:lnTo>
                    <a:pt x="3903454" y="37242"/>
                  </a:lnTo>
                  <a:lnTo>
                    <a:pt x="3887390" y="40576"/>
                  </a:lnTo>
                  <a:lnTo>
                    <a:pt x="3852703" y="59832"/>
                  </a:lnTo>
                  <a:lnTo>
                    <a:pt x="3836717" y="103362"/>
                  </a:lnTo>
                  <a:lnTo>
                    <a:pt x="3834638" y="144017"/>
                  </a:lnTo>
                  <a:lnTo>
                    <a:pt x="3834638" y="704341"/>
                  </a:lnTo>
                  <a:lnTo>
                    <a:pt x="3817874" y="704341"/>
                  </a:lnTo>
                  <a:lnTo>
                    <a:pt x="3362705" y="144017"/>
                  </a:lnTo>
                  <a:lnTo>
                    <a:pt x="3362705" y="571880"/>
                  </a:lnTo>
                  <a:lnTo>
                    <a:pt x="3369310" y="620490"/>
                  </a:lnTo>
                  <a:lnTo>
                    <a:pt x="3402986" y="659147"/>
                  </a:lnTo>
                  <a:lnTo>
                    <a:pt x="3450081" y="670560"/>
                  </a:lnTo>
                  <a:lnTo>
                    <a:pt x="3465956" y="670560"/>
                  </a:lnTo>
                  <a:lnTo>
                    <a:pt x="3465956" y="688975"/>
                  </a:lnTo>
                  <a:lnTo>
                    <a:pt x="3227197" y="688975"/>
                  </a:lnTo>
                  <a:lnTo>
                    <a:pt x="3227197" y="670560"/>
                  </a:lnTo>
                  <a:lnTo>
                    <a:pt x="3252892" y="668990"/>
                  </a:lnTo>
                  <a:lnTo>
                    <a:pt x="3274361" y="664670"/>
                  </a:lnTo>
                  <a:lnTo>
                    <a:pt x="3314168" y="634656"/>
                  </a:lnTo>
                  <a:lnTo>
                    <a:pt x="3325026" y="596695"/>
                  </a:lnTo>
                  <a:lnTo>
                    <a:pt x="3326383" y="571880"/>
                  </a:lnTo>
                  <a:lnTo>
                    <a:pt x="3326383" y="96900"/>
                  </a:lnTo>
                  <a:lnTo>
                    <a:pt x="3301674" y="66726"/>
                  </a:lnTo>
                  <a:lnTo>
                    <a:pt x="3265219" y="39951"/>
                  </a:lnTo>
                  <a:lnTo>
                    <a:pt x="3227197" y="34289"/>
                  </a:lnTo>
                  <a:lnTo>
                    <a:pt x="3227197" y="15875"/>
                  </a:lnTo>
                  <a:close/>
                </a:path>
                <a:path w="4727575" h="704850">
                  <a:moveTo>
                    <a:pt x="2836926" y="15875"/>
                  </a:moveTo>
                  <a:lnTo>
                    <a:pt x="3188843" y="15875"/>
                  </a:lnTo>
                  <a:lnTo>
                    <a:pt x="3188843" y="34289"/>
                  </a:lnTo>
                  <a:lnTo>
                    <a:pt x="3166491" y="34289"/>
                  </a:lnTo>
                  <a:lnTo>
                    <a:pt x="3152538" y="34934"/>
                  </a:lnTo>
                  <a:lnTo>
                    <a:pt x="3113232" y="48827"/>
                  </a:lnTo>
                  <a:lnTo>
                    <a:pt x="3094863" y="90106"/>
                  </a:lnTo>
                  <a:lnTo>
                    <a:pt x="3093466" y="131063"/>
                  </a:lnTo>
                  <a:lnTo>
                    <a:pt x="3093466" y="573786"/>
                  </a:lnTo>
                  <a:lnTo>
                    <a:pt x="3094894" y="615759"/>
                  </a:lnTo>
                  <a:lnTo>
                    <a:pt x="3113914" y="655857"/>
                  </a:lnTo>
                  <a:lnTo>
                    <a:pt x="3153036" y="669962"/>
                  </a:lnTo>
                  <a:lnTo>
                    <a:pt x="3166491" y="670560"/>
                  </a:lnTo>
                  <a:lnTo>
                    <a:pt x="3188843" y="670560"/>
                  </a:lnTo>
                  <a:lnTo>
                    <a:pt x="3188843" y="688975"/>
                  </a:lnTo>
                  <a:lnTo>
                    <a:pt x="2836926" y="688975"/>
                  </a:lnTo>
                  <a:lnTo>
                    <a:pt x="2836926" y="670560"/>
                  </a:lnTo>
                  <a:lnTo>
                    <a:pt x="2859278" y="670560"/>
                  </a:lnTo>
                  <a:lnTo>
                    <a:pt x="2873158" y="669915"/>
                  </a:lnTo>
                  <a:lnTo>
                    <a:pt x="2912491" y="656078"/>
                  </a:lnTo>
                  <a:lnTo>
                    <a:pt x="2930318" y="614759"/>
                  </a:lnTo>
                  <a:lnTo>
                    <a:pt x="2931667" y="573786"/>
                  </a:lnTo>
                  <a:lnTo>
                    <a:pt x="2931667" y="131063"/>
                  </a:lnTo>
                  <a:lnTo>
                    <a:pt x="2930318" y="89138"/>
                  </a:lnTo>
                  <a:lnTo>
                    <a:pt x="2911776" y="48992"/>
                  </a:lnTo>
                  <a:lnTo>
                    <a:pt x="2872658" y="34887"/>
                  </a:lnTo>
                  <a:lnTo>
                    <a:pt x="2859278" y="34289"/>
                  </a:lnTo>
                  <a:lnTo>
                    <a:pt x="2836926" y="34289"/>
                  </a:lnTo>
                  <a:lnTo>
                    <a:pt x="2836926" y="15875"/>
                  </a:lnTo>
                  <a:close/>
                </a:path>
                <a:path w="4727575" h="704850">
                  <a:moveTo>
                    <a:pt x="2175129" y="15875"/>
                  </a:moveTo>
                  <a:lnTo>
                    <a:pt x="2779649" y="15875"/>
                  </a:lnTo>
                  <a:lnTo>
                    <a:pt x="2779649" y="198120"/>
                  </a:lnTo>
                  <a:lnTo>
                    <a:pt x="2761741" y="198120"/>
                  </a:lnTo>
                  <a:lnTo>
                    <a:pt x="2753602" y="168808"/>
                  </a:lnTo>
                  <a:lnTo>
                    <a:pt x="2745009" y="143938"/>
                  </a:lnTo>
                  <a:lnTo>
                    <a:pt x="2726563" y="107568"/>
                  </a:lnTo>
                  <a:lnTo>
                    <a:pt x="2689433" y="72511"/>
                  </a:lnTo>
                  <a:lnTo>
                    <a:pt x="2647505" y="56880"/>
                  </a:lnTo>
                  <a:lnTo>
                    <a:pt x="2607437" y="54610"/>
                  </a:lnTo>
                  <a:lnTo>
                    <a:pt x="2557272" y="54610"/>
                  </a:lnTo>
                  <a:lnTo>
                    <a:pt x="2557272" y="573786"/>
                  </a:lnTo>
                  <a:lnTo>
                    <a:pt x="2557629" y="597189"/>
                  </a:lnTo>
                  <a:lnTo>
                    <a:pt x="2562987" y="638301"/>
                  </a:lnTo>
                  <a:lnTo>
                    <a:pt x="2594387" y="665148"/>
                  </a:lnTo>
                  <a:lnTo>
                    <a:pt x="2630678" y="670560"/>
                  </a:lnTo>
                  <a:lnTo>
                    <a:pt x="2653029" y="670560"/>
                  </a:lnTo>
                  <a:lnTo>
                    <a:pt x="2653029" y="688975"/>
                  </a:lnTo>
                  <a:lnTo>
                    <a:pt x="2300604" y="688975"/>
                  </a:lnTo>
                  <a:lnTo>
                    <a:pt x="2300604" y="670560"/>
                  </a:lnTo>
                  <a:lnTo>
                    <a:pt x="2322957" y="670560"/>
                  </a:lnTo>
                  <a:lnTo>
                    <a:pt x="2336911" y="669915"/>
                  </a:lnTo>
                  <a:lnTo>
                    <a:pt x="2376269" y="656078"/>
                  </a:lnTo>
                  <a:lnTo>
                    <a:pt x="2394632" y="614759"/>
                  </a:lnTo>
                  <a:lnTo>
                    <a:pt x="2395982" y="573786"/>
                  </a:lnTo>
                  <a:lnTo>
                    <a:pt x="2395982" y="54610"/>
                  </a:lnTo>
                  <a:lnTo>
                    <a:pt x="2347341" y="54610"/>
                  </a:lnTo>
                  <a:lnTo>
                    <a:pt x="2315668" y="56417"/>
                  </a:lnTo>
                  <a:lnTo>
                    <a:pt x="2266277" y="70844"/>
                  </a:lnTo>
                  <a:lnTo>
                    <a:pt x="2228911" y="105679"/>
                  </a:lnTo>
                  <a:lnTo>
                    <a:pt x="2201618" y="163020"/>
                  </a:lnTo>
                  <a:lnTo>
                    <a:pt x="2193925" y="198120"/>
                  </a:lnTo>
                  <a:lnTo>
                    <a:pt x="2175129" y="198120"/>
                  </a:lnTo>
                  <a:lnTo>
                    <a:pt x="2175129" y="15875"/>
                  </a:lnTo>
                  <a:close/>
                </a:path>
                <a:path w="4727575" h="704850">
                  <a:moveTo>
                    <a:pt x="1762505" y="15875"/>
                  </a:moveTo>
                  <a:lnTo>
                    <a:pt x="2114423" y="15875"/>
                  </a:lnTo>
                  <a:lnTo>
                    <a:pt x="2114423" y="34289"/>
                  </a:lnTo>
                  <a:lnTo>
                    <a:pt x="2092071" y="34289"/>
                  </a:lnTo>
                  <a:lnTo>
                    <a:pt x="2078118" y="34934"/>
                  </a:lnTo>
                  <a:lnTo>
                    <a:pt x="2038812" y="48827"/>
                  </a:lnTo>
                  <a:lnTo>
                    <a:pt x="2020443" y="90106"/>
                  </a:lnTo>
                  <a:lnTo>
                    <a:pt x="2019046" y="131063"/>
                  </a:lnTo>
                  <a:lnTo>
                    <a:pt x="2019046" y="573786"/>
                  </a:lnTo>
                  <a:lnTo>
                    <a:pt x="2020474" y="615759"/>
                  </a:lnTo>
                  <a:lnTo>
                    <a:pt x="2039494" y="655857"/>
                  </a:lnTo>
                  <a:lnTo>
                    <a:pt x="2078616" y="669962"/>
                  </a:lnTo>
                  <a:lnTo>
                    <a:pt x="2092071" y="670560"/>
                  </a:lnTo>
                  <a:lnTo>
                    <a:pt x="2114423" y="670560"/>
                  </a:lnTo>
                  <a:lnTo>
                    <a:pt x="2114423" y="688975"/>
                  </a:lnTo>
                  <a:lnTo>
                    <a:pt x="1762505" y="688975"/>
                  </a:lnTo>
                  <a:lnTo>
                    <a:pt x="1762505" y="670560"/>
                  </a:lnTo>
                  <a:lnTo>
                    <a:pt x="1784858" y="670560"/>
                  </a:lnTo>
                  <a:lnTo>
                    <a:pt x="1798738" y="669915"/>
                  </a:lnTo>
                  <a:lnTo>
                    <a:pt x="1838071" y="656078"/>
                  </a:lnTo>
                  <a:lnTo>
                    <a:pt x="1855898" y="614759"/>
                  </a:lnTo>
                  <a:lnTo>
                    <a:pt x="1857248" y="573786"/>
                  </a:lnTo>
                  <a:lnTo>
                    <a:pt x="1857248" y="131063"/>
                  </a:lnTo>
                  <a:lnTo>
                    <a:pt x="1855898" y="89138"/>
                  </a:lnTo>
                  <a:lnTo>
                    <a:pt x="1837356" y="48992"/>
                  </a:lnTo>
                  <a:lnTo>
                    <a:pt x="1798238" y="34887"/>
                  </a:lnTo>
                  <a:lnTo>
                    <a:pt x="1784858" y="34289"/>
                  </a:lnTo>
                  <a:lnTo>
                    <a:pt x="1762505" y="34289"/>
                  </a:lnTo>
                  <a:lnTo>
                    <a:pt x="1762505" y="15875"/>
                  </a:lnTo>
                  <a:close/>
                </a:path>
                <a:path w="4727575" h="704850">
                  <a:moveTo>
                    <a:pt x="1026413" y="15875"/>
                  </a:moveTo>
                  <a:lnTo>
                    <a:pt x="1339088" y="15875"/>
                  </a:lnTo>
                  <a:lnTo>
                    <a:pt x="1396047" y="16942"/>
                  </a:lnTo>
                  <a:lnTo>
                    <a:pt x="1444815" y="20129"/>
                  </a:lnTo>
                  <a:lnTo>
                    <a:pt x="1485391" y="25411"/>
                  </a:lnTo>
                  <a:lnTo>
                    <a:pt x="1544758" y="43009"/>
                  </a:lnTo>
                  <a:lnTo>
                    <a:pt x="1590911" y="74164"/>
                  </a:lnTo>
                  <a:lnTo>
                    <a:pt x="1625754" y="118788"/>
                  </a:lnTo>
                  <a:lnTo>
                    <a:pt x="1643574" y="172025"/>
                  </a:lnTo>
                  <a:lnTo>
                    <a:pt x="1645792" y="201549"/>
                  </a:lnTo>
                  <a:lnTo>
                    <a:pt x="1642455" y="237172"/>
                  </a:lnTo>
                  <a:lnTo>
                    <a:pt x="1615682" y="298704"/>
                  </a:lnTo>
                  <a:lnTo>
                    <a:pt x="1573414" y="339068"/>
                  </a:lnTo>
                  <a:lnTo>
                    <a:pt x="1525512" y="362170"/>
                  </a:lnTo>
                  <a:lnTo>
                    <a:pt x="1496440" y="370839"/>
                  </a:lnTo>
                  <a:lnTo>
                    <a:pt x="1658239" y="598677"/>
                  </a:lnTo>
                  <a:lnTo>
                    <a:pt x="1685416" y="634523"/>
                  </a:lnTo>
                  <a:lnTo>
                    <a:pt x="1714027" y="660576"/>
                  </a:lnTo>
                  <a:lnTo>
                    <a:pt x="1750567" y="670560"/>
                  </a:lnTo>
                  <a:lnTo>
                    <a:pt x="1750567" y="688975"/>
                  </a:lnTo>
                  <a:lnTo>
                    <a:pt x="1538604" y="688975"/>
                  </a:lnTo>
                  <a:lnTo>
                    <a:pt x="1321689" y="382270"/>
                  </a:lnTo>
                  <a:lnTo>
                    <a:pt x="1277620" y="382270"/>
                  </a:lnTo>
                  <a:lnTo>
                    <a:pt x="1277620" y="570864"/>
                  </a:lnTo>
                  <a:lnTo>
                    <a:pt x="1278026" y="595602"/>
                  </a:lnTo>
                  <a:lnTo>
                    <a:pt x="1284224" y="639572"/>
                  </a:lnTo>
                  <a:lnTo>
                    <a:pt x="1318134" y="665845"/>
                  </a:lnTo>
                  <a:lnTo>
                    <a:pt x="1370838" y="670560"/>
                  </a:lnTo>
                  <a:lnTo>
                    <a:pt x="1370838" y="688975"/>
                  </a:lnTo>
                  <a:lnTo>
                    <a:pt x="1026413" y="688975"/>
                  </a:lnTo>
                  <a:lnTo>
                    <a:pt x="1026413" y="670560"/>
                  </a:lnTo>
                  <a:lnTo>
                    <a:pt x="1047869" y="670032"/>
                  </a:lnTo>
                  <a:lnTo>
                    <a:pt x="1065561" y="668432"/>
                  </a:lnTo>
                  <a:lnTo>
                    <a:pt x="1103868" y="651906"/>
                  </a:lnTo>
                  <a:lnTo>
                    <a:pt x="1118060" y="615235"/>
                  </a:lnTo>
                  <a:lnTo>
                    <a:pt x="1119759" y="570864"/>
                  </a:lnTo>
                  <a:lnTo>
                    <a:pt x="1119759" y="134112"/>
                  </a:lnTo>
                  <a:lnTo>
                    <a:pt x="1118060" y="89598"/>
                  </a:lnTo>
                  <a:lnTo>
                    <a:pt x="1103788" y="52609"/>
                  </a:lnTo>
                  <a:lnTo>
                    <a:pt x="1065244" y="36401"/>
                  </a:lnTo>
                  <a:lnTo>
                    <a:pt x="1026413" y="34289"/>
                  </a:lnTo>
                  <a:lnTo>
                    <a:pt x="1026413" y="15875"/>
                  </a:lnTo>
                  <a:close/>
                </a:path>
                <a:path w="4727575" h="704850">
                  <a:moveTo>
                    <a:pt x="0" y="15875"/>
                  </a:moveTo>
                  <a:lnTo>
                    <a:pt x="291846" y="15875"/>
                  </a:lnTo>
                  <a:lnTo>
                    <a:pt x="291846" y="34289"/>
                  </a:lnTo>
                  <a:lnTo>
                    <a:pt x="275701" y="35313"/>
                  </a:lnTo>
                  <a:lnTo>
                    <a:pt x="262509" y="37433"/>
                  </a:lnTo>
                  <a:lnTo>
                    <a:pt x="233299" y="69087"/>
                  </a:lnTo>
                  <a:lnTo>
                    <a:pt x="234821" y="81141"/>
                  </a:lnTo>
                  <a:lnTo>
                    <a:pt x="239379" y="98456"/>
                  </a:lnTo>
                  <a:lnTo>
                    <a:pt x="246961" y="121058"/>
                  </a:lnTo>
                  <a:lnTo>
                    <a:pt x="257555" y="148971"/>
                  </a:lnTo>
                  <a:lnTo>
                    <a:pt x="389636" y="475488"/>
                  </a:lnTo>
                  <a:lnTo>
                    <a:pt x="495300" y="220472"/>
                  </a:lnTo>
                  <a:lnTo>
                    <a:pt x="467487" y="148971"/>
                  </a:lnTo>
                  <a:lnTo>
                    <a:pt x="447325" y="100091"/>
                  </a:lnTo>
                  <a:lnTo>
                    <a:pt x="425878" y="61640"/>
                  </a:lnTo>
                  <a:lnTo>
                    <a:pt x="394759" y="39058"/>
                  </a:lnTo>
                  <a:lnTo>
                    <a:pt x="356362" y="34289"/>
                  </a:lnTo>
                  <a:lnTo>
                    <a:pt x="356362" y="15875"/>
                  </a:lnTo>
                  <a:lnTo>
                    <a:pt x="682498" y="15875"/>
                  </a:lnTo>
                  <a:lnTo>
                    <a:pt x="682498" y="34289"/>
                  </a:lnTo>
                  <a:lnTo>
                    <a:pt x="666567" y="34839"/>
                  </a:lnTo>
                  <a:lnTo>
                    <a:pt x="653065" y="35925"/>
                  </a:lnTo>
                  <a:lnTo>
                    <a:pt x="616965" y="51435"/>
                  </a:lnTo>
                  <a:lnTo>
                    <a:pt x="612901" y="56896"/>
                  </a:lnTo>
                  <a:lnTo>
                    <a:pt x="610997" y="63118"/>
                  </a:lnTo>
                  <a:lnTo>
                    <a:pt x="610997" y="69976"/>
                  </a:lnTo>
                  <a:lnTo>
                    <a:pt x="623534" y="113696"/>
                  </a:lnTo>
                  <a:lnTo>
                    <a:pt x="755903" y="458724"/>
                  </a:lnTo>
                  <a:lnTo>
                    <a:pt x="865632" y="170306"/>
                  </a:lnTo>
                  <a:lnTo>
                    <a:pt x="879633" y="132667"/>
                  </a:lnTo>
                  <a:lnTo>
                    <a:pt x="889936" y="93487"/>
                  </a:lnTo>
                  <a:lnTo>
                    <a:pt x="890904" y="78993"/>
                  </a:lnTo>
                  <a:lnTo>
                    <a:pt x="890045" y="69349"/>
                  </a:lnTo>
                  <a:lnTo>
                    <a:pt x="856789" y="37973"/>
                  </a:lnTo>
                  <a:lnTo>
                    <a:pt x="823849" y="34289"/>
                  </a:lnTo>
                  <a:lnTo>
                    <a:pt x="823849" y="15875"/>
                  </a:lnTo>
                  <a:lnTo>
                    <a:pt x="998601" y="15875"/>
                  </a:lnTo>
                  <a:lnTo>
                    <a:pt x="998601" y="34289"/>
                  </a:lnTo>
                  <a:lnTo>
                    <a:pt x="989550" y="35506"/>
                  </a:lnTo>
                  <a:lnTo>
                    <a:pt x="981249" y="37639"/>
                  </a:lnTo>
                  <a:lnTo>
                    <a:pt x="949134" y="63438"/>
                  </a:lnTo>
                  <a:lnTo>
                    <a:pt x="925345" y="117514"/>
                  </a:lnTo>
                  <a:lnTo>
                    <a:pt x="701801" y="704341"/>
                  </a:lnTo>
                  <a:lnTo>
                    <a:pt x="682498" y="704341"/>
                  </a:lnTo>
                  <a:lnTo>
                    <a:pt x="515620" y="270510"/>
                  </a:lnTo>
                  <a:lnTo>
                    <a:pt x="331977" y="704341"/>
                  </a:lnTo>
                  <a:lnTo>
                    <a:pt x="313689" y="704341"/>
                  </a:lnTo>
                  <a:lnTo>
                    <a:pt x="92328" y="154939"/>
                  </a:lnTo>
                  <a:lnTo>
                    <a:pt x="76733" y="117600"/>
                  </a:lnTo>
                  <a:lnTo>
                    <a:pt x="53163" y="67446"/>
                  </a:lnTo>
                  <a:lnTo>
                    <a:pt x="14743" y="36697"/>
                  </a:lnTo>
                  <a:lnTo>
                    <a:pt x="0" y="34289"/>
                  </a:lnTo>
                  <a:lnTo>
                    <a:pt x="0" y="15875"/>
                  </a:lnTo>
                  <a:close/>
                </a:path>
                <a:path w="4727575" h="704850">
                  <a:moveTo>
                    <a:pt x="4363720" y="0"/>
                  </a:moveTo>
                  <a:lnTo>
                    <a:pt x="4411456" y="2000"/>
                  </a:lnTo>
                  <a:lnTo>
                    <a:pt x="4454144" y="8000"/>
                  </a:lnTo>
                  <a:lnTo>
                    <a:pt x="4502096" y="22199"/>
                  </a:lnTo>
                  <a:lnTo>
                    <a:pt x="4546788" y="38701"/>
                  </a:lnTo>
                  <a:lnTo>
                    <a:pt x="4563729" y="44497"/>
                  </a:lnTo>
                  <a:lnTo>
                    <a:pt x="4575692" y="47984"/>
                  </a:lnTo>
                  <a:lnTo>
                    <a:pt x="4582668" y="49149"/>
                  </a:lnTo>
                  <a:lnTo>
                    <a:pt x="4589500" y="48525"/>
                  </a:lnTo>
                  <a:lnTo>
                    <a:pt x="4619894" y="24320"/>
                  </a:lnTo>
                  <a:lnTo>
                    <a:pt x="4630293" y="508"/>
                  </a:lnTo>
                  <a:lnTo>
                    <a:pt x="4648708" y="508"/>
                  </a:lnTo>
                  <a:lnTo>
                    <a:pt x="4648708" y="237743"/>
                  </a:lnTo>
                  <a:lnTo>
                    <a:pt x="4630293" y="237743"/>
                  </a:lnTo>
                  <a:lnTo>
                    <a:pt x="4611625" y="192071"/>
                  </a:lnTo>
                  <a:lnTo>
                    <a:pt x="4588779" y="152209"/>
                  </a:lnTo>
                  <a:lnTo>
                    <a:pt x="4561766" y="118157"/>
                  </a:lnTo>
                  <a:lnTo>
                    <a:pt x="4530598" y="89915"/>
                  </a:lnTo>
                  <a:lnTo>
                    <a:pt x="4496571" y="67746"/>
                  </a:lnTo>
                  <a:lnTo>
                    <a:pt x="4460986" y="51911"/>
                  </a:lnTo>
                  <a:lnTo>
                    <a:pt x="4423852" y="42410"/>
                  </a:lnTo>
                  <a:lnTo>
                    <a:pt x="4385183" y="39242"/>
                  </a:lnTo>
                  <a:lnTo>
                    <a:pt x="4349037" y="41906"/>
                  </a:lnTo>
                  <a:lnTo>
                    <a:pt x="4286224" y="63138"/>
                  </a:lnTo>
                  <a:lnTo>
                    <a:pt x="4236342" y="104995"/>
                  </a:lnTo>
                  <a:lnTo>
                    <a:pt x="4200822" y="164189"/>
                  </a:lnTo>
                  <a:lnTo>
                    <a:pt x="4179439" y="238269"/>
                  </a:lnTo>
                  <a:lnTo>
                    <a:pt x="4172934" y="277002"/>
                  </a:lnTo>
                  <a:lnTo>
                    <a:pt x="4169048" y="316235"/>
                  </a:lnTo>
                  <a:lnTo>
                    <a:pt x="4167758" y="355980"/>
                  </a:lnTo>
                  <a:lnTo>
                    <a:pt x="4169187" y="402869"/>
                  </a:lnTo>
                  <a:lnTo>
                    <a:pt x="4173473" y="446770"/>
                  </a:lnTo>
                  <a:lnTo>
                    <a:pt x="4180617" y="487693"/>
                  </a:lnTo>
                  <a:lnTo>
                    <a:pt x="4190619" y="525652"/>
                  </a:lnTo>
                  <a:lnTo>
                    <a:pt x="4220400" y="588962"/>
                  </a:lnTo>
                  <a:lnTo>
                    <a:pt x="4264279" y="632840"/>
                  </a:lnTo>
                  <a:lnTo>
                    <a:pt x="4319920" y="658558"/>
                  </a:lnTo>
                  <a:lnTo>
                    <a:pt x="4385183" y="667130"/>
                  </a:lnTo>
                  <a:lnTo>
                    <a:pt x="4397373" y="666799"/>
                  </a:lnTo>
                  <a:lnTo>
                    <a:pt x="4447877" y="659044"/>
                  </a:lnTo>
                  <a:lnTo>
                    <a:pt x="4487418" y="646811"/>
                  </a:lnTo>
                  <a:lnTo>
                    <a:pt x="4487418" y="506856"/>
                  </a:lnTo>
                  <a:lnTo>
                    <a:pt x="4484310" y="462994"/>
                  </a:lnTo>
                  <a:lnTo>
                    <a:pt x="4450326" y="430246"/>
                  </a:lnTo>
                  <a:lnTo>
                    <a:pt x="4400550" y="424941"/>
                  </a:lnTo>
                  <a:lnTo>
                    <a:pt x="4400550" y="406526"/>
                  </a:lnTo>
                  <a:lnTo>
                    <a:pt x="4727575" y="406526"/>
                  </a:lnTo>
                  <a:lnTo>
                    <a:pt x="4727575" y="424941"/>
                  </a:lnTo>
                  <a:lnTo>
                    <a:pt x="4710406" y="426511"/>
                  </a:lnTo>
                  <a:lnTo>
                    <a:pt x="4696047" y="428736"/>
                  </a:lnTo>
                  <a:lnTo>
                    <a:pt x="4657560" y="452318"/>
                  </a:lnTo>
                  <a:lnTo>
                    <a:pt x="4648991" y="490186"/>
                  </a:lnTo>
                  <a:lnTo>
                    <a:pt x="4648708" y="506856"/>
                  </a:lnTo>
                  <a:lnTo>
                    <a:pt x="4648708" y="646811"/>
                  </a:lnTo>
                  <a:lnTo>
                    <a:pt x="4616106" y="660312"/>
                  </a:lnTo>
                  <a:lnTo>
                    <a:pt x="4548999" y="682029"/>
                  </a:lnTo>
                  <a:lnTo>
                    <a:pt x="4479274" y="696652"/>
                  </a:lnTo>
                  <a:lnTo>
                    <a:pt x="4406884" y="703943"/>
                  </a:lnTo>
                  <a:lnTo>
                    <a:pt x="4369689" y="704850"/>
                  </a:lnTo>
                  <a:lnTo>
                    <a:pt x="4323877" y="703228"/>
                  </a:lnTo>
                  <a:lnTo>
                    <a:pt x="4282090" y="698357"/>
                  </a:lnTo>
                  <a:lnTo>
                    <a:pt x="4244351" y="690223"/>
                  </a:lnTo>
                  <a:lnTo>
                    <a:pt x="4179988" y="664743"/>
                  </a:lnTo>
                  <a:lnTo>
                    <a:pt x="4124120" y="630505"/>
                  </a:lnTo>
                  <a:lnTo>
                    <a:pt x="4076061" y="588454"/>
                  </a:lnTo>
                  <a:lnTo>
                    <a:pt x="4038238" y="540638"/>
                  </a:lnTo>
                  <a:lnTo>
                    <a:pt x="4008064" y="479492"/>
                  </a:lnTo>
                  <a:lnTo>
                    <a:pt x="3997229" y="442182"/>
                  </a:lnTo>
                  <a:lnTo>
                    <a:pt x="3990728" y="402824"/>
                  </a:lnTo>
                  <a:lnTo>
                    <a:pt x="3988561" y="361441"/>
                  </a:lnTo>
                  <a:lnTo>
                    <a:pt x="3991525" y="312090"/>
                  </a:lnTo>
                  <a:lnTo>
                    <a:pt x="4000415" y="265378"/>
                  </a:lnTo>
                  <a:lnTo>
                    <a:pt x="4015231" y="221297"/>
                  </a:lnTo>
                  <a:lnTo>
                    <a:pt x="4035975" y="179841"/>
                  </a:lnTo>
                  <a:lnTo>
                    <a:pt x="4062645" y="141002"/>
                  </a:lnTo>
                  <a:lnTo>
                    <a:pt x="4095242" y="104775"/>
                  </a:lnTo>
                  <a:lnTo>
                    <a:pt x="4132335" y="72760"/>
                  </a:lnTo>
                  <a:lnTo>
                    <a:pt x="4172495" y="46566"/>
                  </a:lnTo>
                  <a:lnTo>
                    <a:pt x="4215717" y="26193"/>
                  </a:lnTo>
                  <a:lnTo>
                    <a:pt x="4261997" y="11641"/>
                  </a:lnTo>
                  <a:lnTo>
                    <a:pt x="4311333" y="2910"/>
                  </a:lnTo>
                  <a:lnTo>
                    <a:pt x="4363720" y="0"/>
                  </a:lnTo>
                  <a:close/>
                </a:path>
              </a:pathLst>
            </a:custGeom>
            <a:ln w="3175">
              <a:solidFill>
                <a:srgbClr val="397D39"/>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9955" y="298704"/>
              <a:ext cx="7562088" cy="1237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467600" cy="1142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320040"/>
              <a:ext cx="7467600" cy="1143000"/>
            </a:xfrm>
            <a:custGeom>
              <a:avLst/>
              <a:gdLst/>
              <a:ahLst/>
              <a:cxnLst/>
              <a:rect l="l" t="t" r="r" b="b"/>
              <a:pathLst>
                <a:path w="7467600" h="1143000">
                  <a:moveTo>
                    <a:pt x="0" y="1142999"/>
                  </a:moveTo>
                  <a:lnTo>
                    <a:pt x="7467600" y="1142999"/>
                  </a:lnTo>
                  <a:lnTo>
                    <a:pt x="7467600" y="0"/>
                  </a:lnTo>
                  <a:lnTo>
                    <a:pt x="0" y="0"/>
                  </a:lnTo>
                  <a:lnTo>
                    <a:pt x="0" y="1142999"/>
                  </a:lnTo>
                  <a:close/>
                </a:path>
              </a:pathLst>
            </a:custGeom>
            <a:ln w="12192">
              <a:solidFill>
                <a:srgbClr val="B83C68"/>
              </a:solidFill>
            </a:ln>
          </p:spPr>
          <p:txBody>
            <a:bodyPr wrap="square" lIns="0" tIns="0" rIns="0" bIns="0" rtlCol="0"/>
            <a:lstStyle/>
            <a:p>
              <a:endParaRPr/>
            </a:p>
          </p:txBody>
        </p:sp>
        <p:sp>
          <p:nvSpPr>
            <p:cNvPr id="8" name="object 8"/>
            <p:cNvSpPr/>
            <p:nvPr/>
          </p:nvSpPr>
          <p:spPr>
            <a:xfrm>
              <a:off x="603745" y="619125"/>
              <a:ext cx="4984115" cy="573405"/>
            </a:xfrm>
            <a:custGeom>
              <a:avLst/>
              <a:gdLst/>
              <a:ahLst/>
              <a:cxnLst/>
              <a:rect l="l" t="t" r="r" b="b"/>
              <a:pathLst>
                <a:path w="4984115" h="573405">
                  <a:moveTo>
                    <a:pt x="477418" y="438658"/>
                  </a:moveTo>
                  <a:lnTo>
                    <a:pt x="440270" y="449641"/>
                  </a:lnTo>
                  <a:lnTo>
                    <a:pt x="415331" y="479806"/>
                  </a:lnTo>
                  <a:lnTo>
                    <a:pt x="410451" y="505587"/>
                  </a:lnTo>
                  <a:lnTo>
                    <a:pt x="411670" y="519064"/>
                  </a:lnTo>
                  <a:lnTo>
                    <a:pt x="429983" y="553212"/>
                  </a:lnTo>
                  <a:lnTo>
                    <a:pt x="463988" y="571678"/>
                  </a:lnTo>
                  <a:lnTo>
                    <a:pt x="477418" y="572897"/>
                  </a:lnTo>
                  <a:lnTo>
                    <a:pt x="490848" y="571678"/>
                  </a:lnTo>
                  <a:lnTo>
                    <a:pt x="524852" y="553212"/>
                  </a:lnTo>
                  <a:lnTo>
                    <a:pt x="543176" y="519064"/>
                  </a:lnTo>
                  <a:lnTo>
                    <a:pt x="544398" y="505587"/>
                  </a:lnTo>
                  <a:lnTo>
                    <a:pt x="543176" y="492184"/>
                  </a:lnTo>
                  <a:lnTo>
                    <a:pt x="524852" y="458215"/>
                  </a:lnTo>
                  <a:lnTo>
                    <a:pt x="490848" y="439874"/>
                  </a:lnTo>
                  <a:lnTo>
                    <a:pt x="477418" y="438658"/>
                  </a:lnTo>
                  <a:close/>
                </a:path>
                <a:path w="4984115" h="573405">
                  <a:moveTo>
                    <a:pt x="3153930" y="1777"/>
                  </a:moveTo>
                  <a:lnTo>
                    <a:pt x="3111512" y="1777"/>
                  </a:lnTo>
                  <a:lnTo>
                    <a:pt x="2894215" y="554354"/>
                  </a:lnTo>
                  <a:lnTo>
                    <a:pt x="3001657" y="554354"/>
                  </a:lnTo>
                  <a:lnTo>
                    <a:pt x="3039630" y="443864"/>
                  </a:lnTo>
                  <a:lnTo>
                    <a:pt x="3329200" y="443864"/>
                  </a:lnTo>
                  <a:lnTo>
                    <a:pt x="3299846" y="369824"/>
                  </a:lnTo>
                  <a:lnTo>
                    <a:pt x="3067189" y="369824"/>
                  </a:lnTo>
                  <a:lnTo>
                    <a:pt x="3132721" y="168528"/>
                  </a:lnTo>
                  <a:lnTo>
                    <a:pt x="3220040" y="168528"/>
                  </a:lnTo>
                  <a:lnTo>
                    <a:pt x="3153930" y="1777"/>
                  </a:lnTo>
                  <a:close/>
                </a:path>
                <a:path w="4984115" h="573405">
                  <a:moveTo>
                    <a:pt x="3329200" y="443864"/>
                  </a:moveTo>
                  <a:lnTo>
                    <a:pt x="3226447" y="443864"/>
                  </a:lnTo>
                  <a:lnTo>
                    <a:pt x="3266198" y="554354"/>
                  </a:lnTo>
                  <a:lnTo>
                    <a:pt x="3373005" y="554354"/>
                  </a:lnTo>
                  <a:lnTo>
                    <a:pt x="3329200" y="443864"/>
                  </a:lnTo>
                  <a:close/>
                </a:path>
                <a:path w="4984115" h="573405">
                  <a:moveTo>
                    <a:pt x="3220040" y="168528"/>
                  </a:moveTo>
                  <a:lnTo>
                    <a:pt x="3132721" y="168528"/>
                  </a:lnTo>
                  <a:lnTo>
                    <a:pt x="3198126" y="369824"/>
                  </a:lnTo>
                  <a:lnTo>
                    <a:pt x="3299846" y="369824"/>
                  </a:lnTo>
                  <a:lnTo>
                    <a:pt x="3220040" y="168528"/>
                  </a:lnTo>
                  <a:close/>
                </a:path>
                <a:path w="4984115" h="573405">
                  <a:moveTo>
                    <a:pt x="3582301" y="3683"/>
                  </a:moveTo>
                  <a:lnTo>
                    <a:pt x="3564226" y="3851"/>
                  </a:lnTo>
                  <a:lnTo>
                    <a:pt x="3543519" y="4365"/>
                  </a:lnTo>
                  <a:lnTo>
                    <a:pt x="3438174" y="9102"/>
                  </a:lnTo>
                  <a:lnTo>
                    <a:pt x="3431171" y="9271"/>
                  </a:lnTo>
                  <a:lnTo>
                    <a:pt x="3431171" y="554354"/>
                  </a:lnTo>
                  <a:lnTo>
                    <a:pt x="3531628" y="554354"/>
                  </a:lnTo>
                  <a:lnTo>
                    <a:pt x="3531628" y="326644"/>
                  </a:lnTo>
                  <a:lnTo>
                    <a:pt x="3700849" y="326644"/>
                  </a:lnTo>
                  <a:lnTo>
                    <a:pt x="3689108" y="308737"/>
                  </a:lnTo>
                  <a:lnTo>
                    <a:pt x="3709916" y="299090"/>
                  </a:lnTo>
                  <a:lnTo>
                    <a:pt x="3728891" y="286527"/>
                  </a:lnTo>
                  <a:lnTo>
                    <a:pt x="3746008" y="271035"/>
                  </a:lnTo>
                  <a:lnTo>
                    <a:pt x="3761244" y="252602"/>
                  </a:lnTo>
                  <a:lnTo>
                    <a:pt x="3764669" y="247014"/>
                  </a:lnTo>
                  <a:lnTo>
                    <a:pt x="3572649" y="247014"/>
                  </a:lnTo>
                  <a:lnTo>
                    <a:pt x="3564793" y="246872"/>
                  </a:lnTo>
                  <a:lnTo>
                    <a:pt x="3555330" y="246443"/>
                  </a:lnTo>
                  <a:lnTo>
                    <a:pt x="3544271" y="245729"/>
                  </a:lnTo>
                  <a:lnTo>
                    <a:pt x="3531628" y="244728"/>
                  </a:lnTo>
                  <a:lnTo>
                    <a:pt x="3531628" y="93345"/>
                  </a:lnTo>
                  <a:lnTo>
                    <a:pt x="3540105" y="92364"/>
                  </a:lnTo>
                  <a:lnTo>
                    <a:pt x="3548392" y="91693"/>
                  </a:lnTo>
                  <a:lnTo>
                    <a:pt x="3556488" y="91309"/>
                  </a:lnTo>
                  <a:lnTo>
                    <a:pt x="3564394" y="91186"/>
                  </a:lnTo>
                  <a:lnTo>
                    <a:pt x="3774923" y="91186"/>
                  </a:lnTo>
                  <a:lnTo>
                    <a:pt x="3772996" y="85714"/>
                  </a:lnTo>
                  <a:lnTo>
                    <a:pt x="3751807" y="56183"/>
                  </a:lnTo>
                  <a:lnTo>
                    <a:pt x="3722144" y="33214"/>
                  </a:lnTo>
                  <a:lnTo>
                    <a:pt x="3684005" y="16808"/>
                  </a:lnTo>
                  <a:lnTo>
                    <a:pt x="3637391" y="6964"/>
                  </a:lnTo>
                  <a:lnTo>
                    <a:pt x="3582301" y="3683"/>
                  </a:lnTo>
                  <a:close/>
                </a:path>
                <a:path w="4984115" h="573405">
                  <a:moveTo>
                    <a:pt x="3700849" y="326644"/>
                  </a:moveTo>
                  <a:lnTo>
                    <a:pt x="3531628" y="326644"/>
                  </a:lnTo>
                  <a:lnTo>
                    <a:pt x="3550323" y="327667"/>
                  </a:lnTo>
                  <a:lnTo>
                    <a:pt x="3581045" y="329001"/>
                  </a:lnTo>
                  <a:lnTo>
                    <a:pt x="3593096" y="329311"/>
                  </a:lnTo>
                  <a:lnTo>
                    <a:pt x="3738511" y="554354"/>
                  </a:lnTo>
                  <a:lnTo>
                    <a:pt x="3850144" y="554354"/>
                  </a:lnTo>
                  <a:lnTo>
                    <a:pt x="3700849" y="326644"/>
                  </a:lnTo>
                  <a:close/>
                </a:path>
                <a:path w="4984115" h="573405">
                  <a:moveTo>
                    <a:pt x="3774923" y="91186"/>
                  </a:moveTo>
                  <a:lnTo>
                    <a:pt x="3564394" y="91186"/>
                  </a:lnTo>
                  <a:lnTo>
                    <a:pt x="3594612" y="92186"/>
                  </a:lnTo>
                  <a:lnTo>
                    <a:pt x="3620496" y="95186"/>
                  </a:lnTo>
                  <a:lnTo>
                    <a:pt x="3659263" y="107187"/>
                  </a:lnTo>
                  <a:lnTo>
                    <a:pt x="3687606" y="144728"/>
                  </a:lnTo>
                  <a:lnTo>
                    <a:pt x="3689489" y="163322"/>
                  </a:lnTo>
                  <a:lnTo>
                    <a:pt x="3687727" y="186043"/>
                  </a:lnTo>
                  <a:lnTo>
                    <a:pt x="3661295" y="229870"/>
                  </a:lnTo>
                  <a:lnTo>
                    <a:pt x="3625116" y="242728"/>
                  </a:lnTo>
                  <a:lnTo>
                    <a:pt x="3572649" y="247014"/>
                  </a:lnTo>
                  <a:lnTo>
                    <a:pt x="3764669" y="247014"/>
                  </a:lnTo>
                  <a:lnTo>
                    <a:pt x="3773766" y="232169"/>
                  </a:lnTo>
                  <a:lnTo>
                    <a:pt x="3782739" y="210677"/>
                  </a:lnTo>
                  <a:lnTo>
                    <a:pt x="3788140" y="188112"/>
                  </a:lnTo>
                  <a:lnTo>
                    <a:pt x="3789946" y="164464"/>
                  </a:lnTo>
                  <a:lnTo>
                    <a:pt x="3785709" y="121808"/>
                  </a:lnTo>
                  <a:lnTo>
                    <a:pt x="3774923" y="91186"/>
                  </a:lnTo>
                  <a:close/>
                </a:path>
                <a:path w="4984115" h="573405">
                  <a:moveTo>
                    <a:pt x="4622939" y="9271"/>
                  </a:moveTo>
                  <a:lnTo>
                    <a:pt x="4520323" y="9271"/>
                  </a:lnTo>
                  <a:lnTo>
                    <a:pt x="4704092" y="330708"/>
                  </a:lnTo>
                  <a:lnTo>
                    <a:pt x="4704092" y="554354"/>
                  </a:lnTo>
                  <a:lnTo>
                    <a:pt x="4800866" y="554354"/>
                  </a:lnTo>
                  <a:lnTo>
                    <a:pt x="4800866" y="330708"/>
                  </a:lnTo>
                  <a:lnTo>
                    <a:pt x="4851481" y="241808"/>
                  </a:lnTo>
                  <a:lnTo>
                    <a:pt x="4752098" y="241808"/>
                  </a:lnTo>
                  <a:lnTo>
                    <a:pt x="4622939" y="9271"/>
                  </a:lnTo>
                  <a:close/>
                </a:path>
                <a:path w="4984115" h="573405">
                  <a:moveTo>
                    <a:pt x="4983873" y="9271"/>
                  </a:moveTo>
                  <a:lnTo>
                    <a:pt x="4881511" y="9271"/>
                  </a:lnTo>
                  <a:lnTo>
                    <a:pt x="4752098" y="241808"/>
                  </a:lnTo>
                  <a:lnTo>
                    <a:pt x="4851481" y="241808"/>
                  </a:lnTo>
                  <a:lnTo>
                    <a:pt x="4983873" y="9271"/>
                  </a:lnTo>
                  <a:close/>
                </a:path>
                <a:path w="4984115" h="573405">
                  <a:moveTo>
                    <a:pt x="4329696" y="95250"/>
                  </a:moveTo>
                  <a:lnTo>
                    <a:pt x="4232922" y="95250"/>
                  </a:lnTo>
                  <a:lnTo>
                    <a:pt x="4232922" y="554354"/>
                  </a:lnTo>
                  <a:lnTo>
                    <a:pt x="4329696" y="554354"/>
                  </a:lnTo>
                  <a:lnTo>
                    <a:pt x="4329696" y="95250"/>
                  </a:lnTo>
                  <a:close/>
                </a:path>
                <a:path w="4984115" h="573405">
                  <a:moveTo>
                    <a:pt x="4510798" y="9271"/>
                  </a:moveTo>
                  <a:lnTo>
                    <a:pt x="4059567" y="9271"/>
                  </a:lnTo>
                  <a:lnTo>
                    <a:pt x="4059567" y="95250"/>
                  </a:lnTo>
                  <a:lnTo>
                    <a:pt x="4510798" y="95250"/>
                  </a:lnTo>
                  <a:lnTo>
                    <a:pt x="4510798" y="9271"/>
                  </a:lnTo>
                  <a:close/>
                </a:path>
                <a:path w="4984115" h="573405">
                  <a:moveTo>
                    <a:pt x="3994670" y="9271"/>
                  </a:moveTo>
                  <a:lnTo>
                    <a:pt x="3897896" y="9271"/>
                  </a:lnTo>
                  <a:lnTo>
                    <a:pt x="3897896" y="554354"/>
                  </a:lnTo>
                  <a:lnTo>
                    <a:pt x="3994670" y="554354"/>
                  </a:lnTo>
                  <a:lnTo>
                    <a:pt x="3994670" y="9271"/>
                  </a:lnTo>
                  <a:close/>
                </a:path>
                <a:path w="4984115" h="573405">
                  <a:moveTo>
                    <a:pt x="2624213" y="9271"/>
                  </a:moveTo>
                  <a:lnTo>
                    <a:pt x="2527439" y="9271"/>
                  </a:lnTo>
                  <a:lnTo>
                    <a:pt x="2527439" y="554354"/>
                  </a:lnTo>
                  <a:lnTo>
                    <a:pt x="2870593" y="554354"/>
                  </a:lnTo>
                  <a:lnTo>
                    <a:pt x="2870593" y="468375"/>
                  </a:lnTo>
                  <a:lnTo>
                    <a:pt x="2624213" y="468375"/>
                  </a:lnTo>
                  <a:lnTo>
                    <a:pt x="2624213" y="9271"/>
                  </a:lnTo>
                  <a:close/>
                </a:path>
                <a:path w="4984115" h="573405">
                  <a:moveTo>
                    <a:pt x="207619" y="161416"/>
                  </a:moveTo>
                  <a:lnTo>
                    <a:pt x="110883" y="161416"/>
                  </a:lnTo>
                  <a:lnTo>
                    <a:pt x="110883" y="554354"/>
                  </a:lnTo>
                  <a:lnTo>
                    <a:pt x="207619" y="554354"/>
                  </a:lnTo>
                  <a:lnTo>
                    <a:pt x="207619" y="161416"/>
                  </a:lnTo>
                  <a:close/>
                </a:path>
                <a:path w="4984115" h="573405">
                  <a:moveTo>
                    <a:pt x="207619" y="6985"/>
                  </a:moveTo>
                  <a:lnTo>
                    <a:pt x="168922" y="6985"/>
                  </a:lnTo>
                  <a:lnTo>
                    <a:pt x="135068" y="43632"/>
                  </a:lnTo>
                  <a:lnTo>
                    <a:pt x="95629" y="77184"/>
                  </a:lnTo>
                  <a:lnTo>
                    <a:pt x="50606" y="107640"/>
                  </a:lnTo>
                  <a:lnTo>
                    <a:pt x="0" y="135000"/>
                  </a:lnTo>
                  <a:lnTo>
                    <a:pt x="0" y="228091"/>
                  </a:lnTo>
                  <a:lnTo>
                    <a:pt x="110883" y="161416"/>
                  </a:lnTo>
                  <a:lnTo>
                    <a:pt x="207619" y="161416"/>
                  </a:lnTo>
                  <a:lnTo>
                    <a:pt x="207619" y="6985"/>
                  </a:lnTo>
                  <a:close/>
                </a:path>
                <a:path w="4984115" h="573405">
                  <a:moveTo>
                    <a:pt x="2284742" y="0"/>
                  </a:moveTo>
                  <a:lnTo>
                    <a:pt x="2232521" y="5074"/>
                  </a:lnTo>
                  <a:lnTo>
                    <a:pt x="2185206" y="20304"/>
                  </a:lnTo>
                  <a:lnTo>
                    <a:pt x="2142796" y="45702"/>
                  </a:lnTo>
                  <a:lnTo>
                    <a:pt x="2105291" y="81279"/>
                  </a:lnTo>
                  <a:lnTo>
                    <a:pt x="2074547" y="124408"/>
                  </a:lnTo>
                  <a:lnTo>
                    <a:pt x="2052602" y="172466"/>
                  </a:lnTo>
                  <a:lnTo>
                    <a:pt x="2039444" y="225476"/>
                  </a:lnTo>
                  <a:lnTo>
                    <a:pt x="2035060" y="283463"/>
                  </a:lnTo>
                  <a:lnTo>
                    <a:pt x="2039013" y="344995"/>
                  </a:lnTo>
                  <a:lnTo>
                    <a:pt x="2050872" y="399668"/>
                  </a:lnTo>
                  <a:lnTo>
                    <a:pt x="2070636" y="447484"/>
                  </a:lnTo>
                  <a:lnTo>
                    <a:pt x="2098306" y="488441"/>
                  </a:lnTo>
                  <a:lnTo>
                    <a:pt x="2133120" y="521352"/>
                  </a:lnTo>
                  <a:lnTo>
                    <a:pt x="2174316" y="544845"/>
                  </a:lnTo>
                  <a:lnTo>
                    <a:pt x="2221893" y="558932"/>
                  </a:lnTo>
                  <a:lnTo>
                    <a:pt x="2275852" y="563626"/>
                  </a:lnTo>
                  <a:lnTo>
                    <a:pt x="2329496" y="559696"/>
                  </a:lnTo>
                  <a:lnTo>
                    <a:pt x="2376293" y="547909"/>
                  </a:lnTo>
                  <a:lnTo>
                    <a:pt x="2416209" y="528264"/>
                  </a:lnTo>
                  <a:lnTo>
                    <a:pt x="2449207" y="500761"/>
                  </a:lnTo>
                  <a:lnTo>
                    <a:pt x="2435903" y="477647"/>
                  </a:lnTo>
                  <a:lnTo>
                    <a:pt x="2283599" y="477647"/>
                  </a:lnTo>
                  <a:lnTo>
                    <a:pt x="2251645" y="474452"/>
                  </a:lnTo>
                  <a:lnTo>
                    <a:pt x="2197785" y="448821"/>
                  </a:lnTo>
                  <a:lnTo>
                    <a:pt x="2158234" y="398434"/>
                  </a:lnTo>
                  <a:lnTo>
                    <a:pt x="2138041" y="329005"/>
                  </a:lnTo>
                  <a:lnTo>
                    <a:pt x="2135517" y="287527"/>
                  </a:lnTo>
                  <a:lnTo>
                    <a:pt x="2138252" y="245711"/>
                  </a:lnTo>
                  <a:lnTo>
                    <a:pt x="2146439" y="207692"/>
                  </a:lnTo>
                  <a:lnTo>
                    <a:pt x="2179078" y="143001"/>
                  </a:lnTo>
                  <a:lnTo>
                    <a:pt x="2228799" y="100202"/>
                  </a:lnTo>
                  <a:lnTo>
                    <a:pt x="2290711" y="85978"/>
                  </a:lnTo>
                  <a:lnTo>
                    <a:pt x="2410955" y="85978"/>
                  </a:lnTo>
                  <a:lnTo>
                    <a:pt x="2434729" y="38353"/>
                  </a:lnTo>
                  <a:lnTo>
                    <a:pt x="2404275" y="21538"/>
                  </a:lnTo>
                  <a:lnTo>
                    <a:pt x="2369118" y="9556"/>
                  </a:lnTo>
                  <a:lnTo>
                    <a:pt x="2329270" y="2385"/>
                  </a:lnTo>
                  <a:lnTo>
                    <a:pt x="2284742" y="0"/>
                  </a:lnTo>
                  <a:close/>
                </a:path>
                <a:path w="4984115" h="573405">
                  <a:moveTo>
                    <a:pt x="2404249" y="422655"/>
                  </a:moveTo>
                  <a:lnTo>
                    <a:pt x="2380361" y="446732"/>
                  </a:lnTo>
                  <a:lnTo>
                    <a:pt x="2352306" y="463915"/>
                  </a:lnTo>
                  <a:lnTo>
                    <a:pt x="2320060" y="474216"/>
                  </a:lnTo>
                  <a:lnTo>
                    <a:pt x="2283599" y="477647"/>
                  </a:lnTo>
                  <a:lnTo>
                    <a:pt x="2435903" y="477647"/>
                  </a:lnTo>
                  <a:lnTo>
                    <a:pt x="2404249" y="422655"/>
                  </a:lnTo>
                  <a:close/>
                </a:path>
                <a:path w="4984115" h="573405">
                  <a:moveTo>
                    <a:pt x="2410955" y="85978"/>
                  </a:moveTo>
                  <a:lnTo>
                    <a:pt x="2290711" y="85978"/>
                  </a:lnTo>
                  <a:lnTo>
                    <a:pt x="2324146" y="87983"/>
                  </a:lnTo>
                  <a:lnTo>
                    <a:pt x="2352640" y="94011"/>
                  </a:lnTo>
                  <a:lnTo>
                    <a:pt x="2376204" y="104088"/>
                  </a:lnTo>
                  <a:lnTo>
                    <a:pt x="2394851" y="118237"/>
                  </a:lnTo>
                  <a:lnTo>
                    <a:pt x="2410955" y="85978"/>
                  </a:lnTo>
                  <a:close/>
                </a:path>
              </a:pathLst>
            </a:custGeom>
            <a:solidFill>
              <a:srgbClr val="FFFFFF"/>
            </a:solidFill>
          </p:spPr>
          <p:txBody>
            <a:bodyPr wrap="square" lIns="0" tIns="0" rIns="0" bIns="0" rtlCol="0"/>
            <a:lstStyle/>
            <a:p>
              <a:endParaRPr/>
            </a:p>
          </p:txBody>
        </p:sp>
        <p:sp>
          <p:nvSpPr>
            <p:cNvPr id="9" name="object 9"/>
            <p:cNvSpPr/>
            <p:nvPr/>
          </p:nvSpPr>
          <p:spPr>
            <a:xfrm>
              <a:off x="1013307" y="1056894"/>
              <a:ext cx="135724" cy="13601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670934" y="787654"/>
              <a:ext cx="131445" cy="201295"/>
            </a:xfrm>
            <a:custGeom>
              <a:avLst/>
              <a:gdLst/>
              <a:ahLst/>
              <a:cxnLst/>
              <a:rect l="l" t="t" r="r" b="b"/>
              <a:pathLst>
                <a:path w="131445" h="201294">
                  <a:moveTo>
                    <a:pt x="65531" y="0"/>
                  </a:moveTo>
                  <a:lnTo>
                    <a:pt x="0" y="201295"/>
                  </a:lnTo>
                  <a:lnTo>
                    <a:pt x="130937" y="201295"/>
                  </a:lnTo>
                  <a:lnTo>
                    <a:pt x="65531" y="0"/>
                  </a:lnTo>
                  <a:close/>
                </a:path>
              </a:pathLst>
            </a:custGeom>
            <a:ln w="3175">
              <a:solidFill>
                <a:srgbClr val="397D39"/>
              </a:solidFill>
            </a:ln>
          </p:spPr>
          <p:txBody>
            <a:bodyPr wrap="square" lIns="0" tIns="0" rIns="0" bIns="0" rtlCol="0"/>
            <a:lstStyle/>
            <a:p>
              <a:endParaRPr/>
            </a:p>
          </p:txBody>
        </p:sp>
        <p:sp>
          <p:nvSpPr>
            <p:cNvPr id="11" name="object 11"/>
            <p:cNvSpPr/>
            <p:nvPr/>
          </p:nvSpPr>
          <p:spPr>
            <a:xfrm>
              <a:off x="4134484" y="709422"/>
              <a:ext cx="159638" cy="15760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03745" y="619125"/>
              <a:ext cx="4984115" cy="563880"/>
            </a:xfrm>
            <a:custGeom>
              <a:avLst/>
              <a:gdLst/>
              <a:ahLst/>
              <a:cxnLst/>
              <a:rect l="l" t="t" r="r" b="b"/>
              <a:pathLst>
                <a:path w="4984115" h="563880">
                  <a:moveTo>
                    <a:pt x="4520323" y="9271"/>
                  </a:moveTo>
                  <a:lnTo>
                    <a:pt x="4622939" y="9271"/>
                  </a:lnTo>
                  <a:lnTo>
                    <a:pt x="4752098" y="241808"/>
                  </a:lnTo>
                  <a:lnTo>
                    <a:pt x="4881511" y="9271"/>
                  </a:lnTo>
                  <a:lnTo>
                    <a:pt x="4983873" y="9271"/>
                  </a:lnTo>
                  <a:lnTo>
                    <a:pt x="4800866" y="330708"/>
                  </a:lnTo>
                  <a:lnTo>
                    <a:pt x="4800866" y="554354"/>
                  </a:lnTo>
                  <a:lnTo>
                    <a:pt x="4704092" y="554354"/>
                  </a:lnTo>
                  <a:lnTo>
                    <a:pt x="4704092" y="330708"/>
                  </a:lnTo>
                  <a:lnTo>
                    <a:pt x="4520323" y="9271"/>
                  </a:lnTo>
                  <a:close/>
                </a:path>
                <a:path w="4984115" h="563880">
                  <a:moveTo>
                    <a:pt x="4059567" y="9271"/>
                  </a:moveTo>
                  <a:lnTo>
                    <a:pt x="4510798" y="9271"/>
                  </a:lnTo>
                  <a:lnTo>
                    <a:pt x="4510798" y="95250"/>
                  </a:lnTo>
                  <a:lnTo>
                    <a:pt x="4329696" y="95250"/>
                  </a:lnTo>
                  <a:lnTo>
                    <a:pt x="4329696" y="554354"/>
                  </a:lnTo>
                  <a:lnTo>
                    <a:pt x="4232922" y="554354"/>
                  </a:lnTo>
                  <a:lnTo>
                    <a:pt x="4232922" y="95250"/>
                  </a:lnTo>
                  <a:lnTo>
                    <a:pt x="4059567" y="95250"/>
                  </a:lnTo>
                  <a:lnTo>
                    <a:pt x="4059567" y="9271"/>
                  </a:lnTo>
                  <a:close/>
                </a:path>
                <a:path w="4984115" h="563880">
                  <a:moveTo>
                    <a:pt x="3897896" y="9271"/>
                  </a:moveTo>
                  <a:lnTo>
                    <a:pt x="3994670" y="9271"/>
                  </a:lnTo>
                  <a:lnTo>
                    <a:pt x="3994670" y="554354"/>
                  </a:lnTo>
                  <a:lnTo>
                    <a:pt x="3897896" y="554354"/>
                  </a:lnTo>
                  <a:lnTo>
                    <a:pt x="3897896" y="9271"/>
                  </a:lnTo>
                  <a:close/>
                </a:path>
                <a:path w="4984115" h="563880">
                  <a:moveTo>
                    <a:pt x="2527439" y="9271"/>
                  </a:moveTo>
                  <a:lnTo>
                    <a:pt x="2624213" y="9271"/>
                  </a:lnTo>
                  <a:lnTo>
                    <a:pt x="2624213" y="468375"/>
                  </a:lnTo>
                  <a:lnTo>
                    <a:pt x="2870593" y="468375"/>
                  </a:lnTo>
                  <a:lnTo>
                    <a:pt x="2870593" y="554354"/>
                  </a:lnTo>
                  <a:lnTo>
                    <a:pt x="2527439" y="554354"/>
                  </a:lnTo>
                  <a:lnTo>
                    <a:pt x="2527439" y="9271"/>
                  </a:lnTo>
                  <a:close/>
                </a:path>
                <a:path w="4984115" h="563880">
                  <a:moveTo>
                    <a:pt x="168922" y="6985"/>
                  </a:moveTo>
                  <a:lnTo>
                    <a:pt x="207619" y="6985"/>
                  </a:lnTo>
                  <a:lnTo>
                    <a:pt x="207619" y="554354"/>
                  </a:lnTo>
                  <a:lnTo>
                    <a:pt x="110883" y="554354"/>
                  </a:lnTo>
                  <a:lnTo>
                    <a:pt x="110883" y="161416"/>
                  </a:lnTo>
                  <a:lnTo>
                    <a:pt x="0" y="228091"/>
                  </a:lnTo>
                  <a:lnTo>
                    <a:pt x="0" y="135000"/>
                  </a:lnTo>
                  <a:lnTo>
                    <a:pt x="50606" y="107640"/>
                  </a:lnTo>
                  <a:lnTo>
                    <a:pt x="95629" y="77184"/>
                  </a:lnTo>
                  <a:lnTo>
                    <a:pt x="135068" y="43632"/>
                  </a:lnTo>
                  <a:lnTo>
                    <a:pt x="168922" y="6985"/>
                  </a:lnTo>
                  <a:close/>
                </a:path>
                <a:path w="4984115" h="563880">
                  <a:moveTo>
                    <a:pt x="3582301" y="3683"/>
                  </a:moveTo>
                  <a:lnTo>
                    <a:pt x="3637391" y="6964"/>
                  </a:lnTo>
                  <a:lnTo>
                    <a:pt x="3684005" y="16808"/>
                  </a:lnTo>
                  <a:lnTo>
                    <a:pt x="3722144" y="33214"/>
                  </a:lnTo>
                  <a:lnTo>
                    <a:pt x="3772996" y="85714"/>
                  </a:lnTo>
                  <a:lnTo>
                    <a:pt x="3785709" y="121808"/>
                  </a:lnTo>
                  <a:lnTo>
                    <a:pt x="3789946" y="164464"/>
                  </a:lnTo>
                  <a:lnTo>
                    <a:pt x="3788140" y="188112"/>
                  </a:lnTo>
                  <a:lnTo>
                    <a:pt x="3773766" y="232169"/>
                  </a:lnTo>
                  <a:lnTo>
                    <a:pt x="3746008" y="271035"/>
                  </a:lnTo>
                  <a:lnTo>
                    <a:pt x="3709916" y="299090"/>
                  </a:lnTo>
                  <a:lnTo>
                    <a:pt x="3689108" y="308737"/>
                  </a:lnTo>
                  <a:lnTo>
                    <a:pt x="3850144" y="554354"/>
                  </a:lnTo>
                  <a:lnTo>
                    <a:pt x="3738511" y="554354"/>
                  </a:lnTo>
                  <a:lnTo>
                    <a:pt x="3593096" y="329311"/>
                  </a:lnTo>
                  <a:lnTo>
                    <a:pt x="3581045" y="329001"/>
                  </a:lnTo>
                  <a:lnTo>
                    <a:pt x="3566791" y="328453"/>
                  </a:lnTo>
                  <a:lnTo>
                    <a:pt x="3550323" y="327667"/>
                  </a:lnTo>
                  <a:lnTo>
                    <a:pt x="3531628" y="326644"/>
                  </a:lnTo>
                  <a:lnTo>
                    <a:pt x="3531628" y="554354"/>
                  </a:lnTo>
                  <a:lnTo>
                    <a:pt x="3431171" y="554354"/>
                  </a:lnTo>
                  <a:lnTo>
                    <a:pt x="3431171" y="9271"/>
                  </a:lnTo>
                  <a:lnTo>
                    <a:pt x="3438174" y="9102"/>
                  </a:lnTo>
                  <a:lnTo>
                    <a:pt x="3450999" y="8588"/>
                  </a:lnTo>
                  <a:lnTo>
                    <a:pt x="3469658" y="7717"/>
                  </a:lnTo>
                  <a:lnTo>
                    <a:pt x="3494163" y="6476"/>
                  </a:lnTo>
                  <a:lnTo>
                    <a:pt x="3520168" y="5236"/>
                  </a:lnTo>
                  <a:lnTo>
                    <a:pt x="3543519" y="4365"/>
                  </a:lnTo>
                  <a:lnTo>
                    <a:pt x="3564226" y="3851"/>
                  </a:lnTo>
                  <a:lnTo>
                    <a:pt x="3582301" y="3683"/>
                  </a:lnTo>
                  <a:close/>
                </a:path>
                <a:path w="4984115" h="563880">
                  <a:moveTo>
                    <a:pt x="3111512" y="1777"/>
                  </a:moveTo>
                  <a:lnTo>
                    <a:pt x="3153930" y="1777"/>
                  </a:lnTo>
                  <a:lnTo>
                    <a:pt x="3373005" y="554354"/>
                  </a:lnTo>
                  <a:lnTo>
                    <a:pt x="3266198" y="554354"/>
                  </a:lnTo>
                  <a:lnTo>
                    <a:pt x="3226447" y="443864"/>
                  </a:lnTo>
                  <a:lnTo>
                    <a:pt x="3039630" y="443864"/>
                  </a:lnTo>
                  <a:lnTo>
                    <a:pt x="3001657" y="554354"/>
                  </a:lnTo>
                  <a:lnTo>
                    <a:pt x="2894215" y="554354"/>
                  </a:lnTo>
                  <a:lnTo>
                    <a:pt x="3111512" y="1777"/>
                  </a:lnTo>
                  <a:close/>
                </a:path>
                <a:path w="4984115" h="563880">
                  <a:moveTo>
                    <a:pt x="2284742" y="0"/>
                  </a:moveTo>
                  <a:lnTo>
                    <a:pt x="2329270" y="2385"/>
                  </a:lnTo>
                  <a:lnTo>
                    <a:pt x="2369118" y="9556"/>
                  </a:lnTo>
                  <a:lnTo>
                    <a:pt x="2404275" y="21538"/>
                  </a:lnTo>
                  <a:lnTo>
                    <a:pt x="2434729" y="38353"/>
                  </a:lnTo>
                  <a:lnTo>
                    <a:pt x="2394851" y="118237"/>
                  </a:lnTo>
                  <a:lnTo>
                    <a:pt x="2376204" y="104088"/>
                  </a:lnTo>
                  <a:lnTo>
                    <a:pt x="2352640" y="94011"/>
                  </a:lnTo>
                  <a:lnTo>
                    <a:pt x="2324146" y="87983"/>
                  </a:lnTo>
                  <a:lnTo>
                    <a:pt x="2290711" y="85978"/>
                  </a:lnTo>
                  <a:lnTo>
                    <a:pt x="2258231" y="89531"/>
                  </a:lnTo>
                  <a:lnTo>
                    <a:pt x="2202414" y="118018"/>
                  </a:lnTo>
                  <a:lnTo>
                    <a:pt x="2160056" y="173460"/>
                  </a:lnTo>
                  <a:lnTo>
                    <a:pt x="2138252" y="245711"/>
                  </a:lnTo>
                  <a:lnTo>
                    <a:pt x="2135517" y="287527"/>
                  </a:lnTo>
                  <a:lnTo>
                    <a:pt x="2138041" y="329005"/>
                  </a:lnTo>
                  <a:lnTo>
                    <a:pt x="2158234" y="398434"/>
                  </a:lnTo>
                  <a:lnTo>
                    <a:pt x="2197785" y="448821"/>
                  </a:lnTo>
                  <a:lnTo>
                    <a:pt x="2251645" y="474452"/>
                  </a:lnTo>
                  <a:lnTo>
                    <a:pt x="2283599" y="477647"/>
                  </a:lnTo>
                  <a:lnTo>
                    <a:pt x="2320060" y="474216"/>
                  </a:lnTo>
                  <a:lnTo>
                    <a:pt x="2352306" y="463915"/>
                  </a:lnTo>
                  <a:lnTo>
                    <a:pt x="2380361" y="446732"/>
                  </a:lnTo>
                  <a:lnTo>
                    <a:pt x="2404249" y="422655"/>
                  </a:lnTo>
                  <a:lnTo>
                    <a:pt x="2449207" y="500761"/>
                  </a:lnTo>
                  <a:lnTo>
                    <a:pt x="2416209" y="528264"/>
                  </a:lnTo>
                  <a:lnTo>
                    <a:pt x="2376293" y="547909"/>
                  </a:lnTo>
                  <a:lnTo>
                    <a:pt x="2329496" y="559696"/>
                  </a:lnTo>
                  <a:lnTo>
                    <a:pt x="2275852" y="563626"/>
                  </a:lnTo>
                  <a:lnTo>
                    <a:pt x="2221893" y="558932"/>
                  </a:lnTo>
                  <a:lnTo>
                    <a:pt x="2174316" y="544845"/>
                  </a:lnTo>
                  <a:lnTo>
                    <a:pt x="2133120" y="521352"/>
                  </a:lnTo>
                  <a:lnTo>
                    <a:pt x="2098306" y="488441"/>
                  </a:lnTo>
                  <a:lnTo>
                    <a:pt x="2070636" y="447484"/>
                  </a:lnTo>
                  <a:lnTo>
                    <a:pt x="2050872" y="399668"/>
                  </a:lnTo>
                  <a:lnTo>
                    <a:pt x="2039013" y="344995"/>
                  </a:lnTo>
                  <a:lnTo>
                    <a:pt x="2035060" y="283463"/>
                  </a:lnTo>
                  <a:lnTo>
                    <a:pt x="2039444" y="225476"/>
                  </a:lnTo>
                  <a:lnTo>
                    <a:pt x="2052602" y="172466"/>
                  </a:lnTo>
                  <a:lnTo>
                    <a:pt x="2074547" y="124408"/>
                  </a:lnTo>
                  <a:lnTo>
                    <a:pt x="2105291" y="81279"/>
                  </a:lnTo>
                  <a:lnTo>
                    <a:pt x="2142796" y="45702"/>
                  </a:lnTo>
                  <a:lnTo>
                    <a:pt x="2185206" y="20304"/>
                  </a:lnTo>
                  <a:lnTo>
                    <a:pt x="2232521" y="5074"/>
                  </a:lnTo>
                  <a:lnTo>
                    <a:pt x="2284742" y="0"/>
                  </a:lnTo>
                  <a:close/>
                </a:path>
              </a:pathLst>
            </a:custGeom>
            <a:ln w="3175">
              <a:solidFill>
                <a:srgbClr val="397D39"/>
              </a:solidFill>
            </a:ln>
          </p:spPr>
          <p:txBody>
            <a:bodyPr wrap="square" lIns="0" tIns="0" rIns="0" bIns="0" rtlCol="0"/>
            <a:lstStyle/>
            <a:p>
              <a:endParaRPr/>
            </a:p>
          </p:txBody>
        </p:sp>
        <p:sp>
          <p:nvSpPr>
            <p:cNvPr id="13" name="object 13"/>
            <p:cNvSpPr/>
            <p:nvPr/>
          </p:nvSpPr>
          <p:spPr>
            <a:xfrm>
              <a:off x="685800" y="4038599"/>
              <a:ext cx="6858000" cy="2819399"/>
            </a:xfrm>
            <a:prstGeom prst="rect">
              <a:avLst/>
            </a:prstGeom>
            <a:blipFill>
              <a:blip r:embed="rId8" cstate="print"/>
              <a:stretch>
                <a:fillRect/>
              </a:stretch>
            </a:blipFill>
          </p:spPr>
          <p:txBody>
            <a:bodyPr wrap="square" lIns="0" tIns="0" rIns="0" bIns="0" rtlCol="0"/>
            <a:lstStyle/>
            <a:p>
              <a:endParaRPr/>
            </a:p>
          </p:txBody>
        </p:sp>
      </p:grpSp>
      <p:sp>
        <p:nvSpPr>
          <p:cNvPr id="14" name="object 14"/>
          <p:cNvSpPr txBox="1">
            <a:spLocks noGrp="1"/>
          </p:cNvSpPr>
          <p:nvPr>
            <p:ph type="title"/>
          </p:nvPr>
        </p:nvSpPr>
        <p:spPr>
          <a:xfrm>
            <a:off x="535940" y="1697177"/>
            <a:ext cx="7228840" cy="1490345"/>
          </a:xfrm>
          <a:prstGeom prst="rect">
            <a:avLst/>
          </a:prstGeom>
        </p:spPr>
        <p:txBody>
          <a:bodyPr vert="horz" wrap="square" lIns="0" tIns="13335" rIns="0" bIns="0" rtlCol="0">
            <a:spAutoFit/>
          </a:bodyPr>
          <a:lstStyle/>
          <a:p>
            <a:pPr marL="12700" marR="5080" algn="just">
              <a:lnSpc>
                <a:spcPct val="100000"/>
              </a:lnSpc>
              <a:spcBef>
                <a:spcPts val="105"/>
              </a:spcBef>
            </a:pPr>
            <a:r>
              <a:rPr sz="3200" spc="-5" dirty="0">
                <a:solidFill>
                  <a:schemeClr val="tx1"/>
                </a:solidFill>
              </a:rPr>
              <a:t>Clarity </a:t>
            </a:r>
            <a:r>
              <a:rPr sz="3200" dirty="0">
                <a:solidFill>
                  <a:schemeClr val="tx1"/>
                </a:solidFill>
              </a:rPr>
              <a:t>means </a:t>
            </a:r>
            <a:r>
              <a:rPr sz="3200" spc="-5" dirty="0">
                <a:solidFill>
                  <a:schemeClr val="tx1"/>
                </a:solidFill>
              </a:rPr>
              <a:t>“getting your message </a:t>
            </a:r>
            <a:r>
              <a:rPr sz="3200" dirty="0">
                <a:solidFill>
                  <a:schemeClr val="tx1"/>
                </a:solidFill>
              </a:rPr>
              <a:t>so  </a:t>
            </a:r>
            <a:r>
              <a:rPr sz="3200" spc="-5" dirty="0">
                <a:solidFill>
                  <a:schemeClr val="tx1"/>
                </a:solidFill>
              </a:rPr>
              <a:t>that </a:t>
            </a:r>
            <a:r>
              <a:rPr sz="3200" dirty="0">
                <a:solidFill>
                  <a:schemeClr val="tx1"/>
                </a:solidFill>
              </a:rPr>
              <a:t>reader </a:t>
            </a:r>
            <a:r>
              <a:rPr sz="3200" spc="-5" dirty="0">
                <a:solidFill>
                  <a:schemeClr val="tx1"/>
                </a:solidFill>
              </a:rPr>
              <a:t>can </a:t>
            </a:r>
            <a:r>
              <a:rPr sz="3200" dirty="0">
                <a:solidFill>
                  <a:schemeClr val="tx1"/>
                </a:solidFill>
              </a:rPr>
              <a:t>understand </a:t>
            </a:r>
            <a:r>
              <a:rPr sz="3200" spc="-5" dirty="0">
                <a:solidFill>
                  <a:schemeClr val="tx1"/>
                </a:solidFill>
              </a:rPr>
              <a:t>easily what  the writer </a:t>
            </a:r>
            <a:r>
              <a:rPr lang="tr-TR" sz="3200" spc="-5" dirty="0" smtClean="0">
                <a:solidFill>
                  <a:schemeClr val="tx1"/>
                </a:solidFill>
              </a:rPr>
              <a:t>is </a:t>
            </a:r>
            <a:r>
              <a:rPr sz="3200" dirty="0" smtClean="0">
                <a:solidFill>
                  <a:schemeClr val="tx1"/>
                </a:solidFill>
              </a:rPr>
              <a:t>trying </a:t>
            </a:r>
            <a:r>
              <a:rPr sz="3200" spc="-5" dirty="0">
                <a:solidFill>
                  <a:schemeClr val="tx1"/>
                </a:solidFill>
              </a:rPr>
              <a:t>to</a:t>
            </a:r>
            <a:r>
              <a:rPr sz="3200" spc="5" dirty="0">
                <a:solidFill>
                  <a:schemeClr val="tx1"/>
                </a:solidFill>
              </a:rPr>
              <a:t> </a:t>
            </a:r>
            <a:r>
              <a:rPr sz="3200" spc="-55" dirty="0">
                <a:solidFill>
                  <a:schemeClr val="tx1"/>
                </a:solidFill>
              </a:rPr>
              <a:t>convey.”</a:t>
            </a:r>
            <a:endParaRPr sz="32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783869" y="617855"/>
              <a:ext cx="5895314" cy="575055"/>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383540" y="1926463"/>
            <a:ext cx="4865370" cy="3440429"/>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0675" algn="l"/>
              </a:tabLst>
            </a:pPr>
            <a:r>
              <a:rPr sz="3200" dirty="0">
                <a:latin typeface="Trebuchet MS"/>
                <a:cs typeface="Trebuchet MS"/>
              </a:rPr>
              <a:t>Sentence ought </a:t>
            </a:r>
            <a:r>
              <a:rPr sz="3200" spc="-5" dirty="0">
                <a:latin typeface="Trebuchet MS"/>
                <a:cs typeface="Trebuchet MS"/>
              </a:rPr>
              <a:t>to be  proper </a:t>
            </a:r>
            <a:r>
              <a:rPr sz="3200" dirty="0">
                <a:latin typeface="Trebuchet MS"/>
                <a:cs typeface="Trebuchet MS"/>
              </a:rPr>
              <a:t>grammatical ,  </a:t>
            </a:r>
            <a:r>
              <a:rPr sz="3200" spc="-5" dirty="0">
                <a:latin typeface="Trebuchet MS"/>
                <a:cs typeface="Trebuchet MS"/>
              </a:rPr>
              <a:t>punctuation </a:t>
            </a:r>
            <a:r>
              <a:rPr sz="3200" dirty="0">
                <a:latin typeface="Trebuchet MS"/>
                <a:cs typeface="Trebuchet MS"/>
              </a:rPr>
              <a:t>and </a:t>
            </a:r>
            <a:r>
              <a:rPr sz="3200" spc="-5" dirty="0">
                <a:latin typeface="Trebuchet MS"/>
                <a:cs typeface="Trebuchet MS"/>
              </a:rPr>
              <a:t>well </a:t>
            </a:r>
            <a:r>
              <a:rPr sz="3200" dirty="0">
                <a:latin typeface="Trebuchet MS"/>
                <a:cs typeface="Trebuchet MS"/>
              </a:rPr>
              <a:t>spell  or free from </a:t>
            </a:r>
            <a:r>
              <a:rPr sz="3200" spc="-5" dirty="0">
                <a:latin typeface="Trebuchet MS"/>
                <a:cs typeface="Trebuchet MS"/>
              </a:rPr>
              <a:t>any </a:t>
            </a:r>
            <a:r>
              <a:rPr sz="3200" dirty="0">
                <a:latin typeface="Trebuchet MS"/>
                <a:cs typeface="Trebuchet MS"/>
              </a:rPr>
              <a:t>sort of  </a:t>
            </a:r>
            <a:r>
              <a:rPr sz="3200" spc="-75" dirty="0">
                <a:latin typeface="Trebuchet MS"/>
                <a:cs typeface="Trebuchet MS"/>
              </a:rPr>
              <a:t>error.</a:t>
            </a:r>
            <a:endParaRPr sz="3200" dirty="0">
              <a:latin typeface="Trebuchet MS"/>
              <a:cs typeface="Trebuchet MS"/>
            </a:endParaRPr>
          </a:p>
          <a:p>
            <a:pPr marL="12700" marR="396875">
              <a:lnSpc>
                <a:spcPct val="100000"/>
              </a:lnSpc>
              <a:buFont typeface="Wingdings"/>
              <a:buChar char=""/>
              <a:tabLst>
                <a:tab pos="320675" algn="l"/>
              </a:tabLst>
            </a:pPr>
            <a:r>
              <a:rPr sz="3200" dirty="0">
                <a:latin typeface="Trebuchet MS"/>
                <a:cs typeface="Trebuchet MS"/>
              </a:rPr>
              <a:t>Correct idea should</a:t>
            </a:r>
            <a:r>
              <a:rPr sz="3200" spc="-60" dirty="0">
                <a:latin typeface="Trebuchet MS"/>
                <a:cs typeface="Trebuchet MS"/>
              </a:rPr>
              <a:t> </a:t>
            </a:r>
            <a:r>
              <a:rPr sz="3200" spc="5" dirty="0">
                <a:latin typeface="Trebuchet MS"/>
                <a:cs typeface="Trebuchet MS"/>
              </a:rPr>
              <a:t>be  </a:t>
            </a:r>
            <a:r>
              <a:rPr sz="3200" spc="-5" dirty="0">
                <a:latin typeface="Trebuchet MS"/>
                <a:cs typeface="Trebuchet MS"/>
              </a:rPr>
              <a:t>conveyed.</a:t>
            </a:r>
            <a:endParaRPr sz="3200" dirty="0">
              <a:latin typeface="Trebuchet MS"/>
              <a:cs typeface="Trebuchet MS"/>
            </a:endParaRPr>
          </a:p>
        </p:txBody>
      </p:sp>
      <p:sp>
        <p:nvSpPr>
          <p:cNvPr id="8" name="object 8"/>
          <p:cNvSpPr/>
          <p:nvPr/>
        </p:nvSpPr>
        <p:spPr>
          <a:xfrm>
            <a:off x="5334000" y="2057400"/>
            <a:ext cx="2819400" cy="31242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044" y="3755516"/>
            <a:ext cx="6690359" cy="1977389"/>
          </a:xfrm>
          <a:prstGeom prst="rect">
            <a:avLst/>
          </a:prstGeom>
        </p:spPr>
        <p:txBody>
          <a:bodyPr vert="horz" wrap="square" lIns="0" tIns="12700" rIns="0" bIns="0" rtlCol="0">
            <a:spAutoFit/>
          </a:bodyPr>
          <a:lstStyle/>
          <a:p>
            <a:pPr marL="320040" indent="-307975">
              <a:lnSpc>
                <a:spcPct val="100000"/>
              </a:lnSpc>
              <a:spcBef>
                <a:spcPts val="100"/>
              </a:spcBef>
              <a:buFont typeface="Wingdings"/>
              <a:buChar char=""/>
              <a:tabLst>
                <a:tab pos="320675" algn="l"/>
              </a:tabLst>
            </a:pPr>
            <a:r>
              <a:rPr sz="3200" spc="-5" dirty="0">
                <a:latin typeface="Trebuchet MS"/>
                <a:cs typeface="Trebuchet MS"/>
              </a:rPr>
              <a:t>Misspelled</a:t>
            </a:r>
            <a:r>
              <a:rPr sz="3200" spc="10" dirty="0">
                <a:latin typeface="Trebuchet MS"/>
                <a:cs typeface="Trebuchet MS"/>
              </a:rPr>
              <a:t> </a:t>
            </a:r>
            <a:r>
              <a:rPr sz="3200" spc="-5" dirty="0">
                <a:latin typeface="Trebuchet MS"/>
                <a:cs typeface="Trebuchet MS"/>
              </a:rPr>
              <a:t>words</a:t>
            </a:r>
            <a:endParaRPr sz="3200" dirty="0">
              <a:latin typeface="Trebuchet MS"/>
              <a:cs typeface="Trebuchet MS"/>
            </a:endParaRPr>
          </a:p>
          <a:p>
            <a:pPr marL="320040" indent="-307975">
              <a:lnSpc>
                <a:spcPct val="100000"/>
              </a:lnSpc>
              <a:buFont typeface="Wingdings"/>
              <a:buChar char=""/>
              <a:tabLst>
                <a:tab pos="320675" algn="l"/>
              </a:tabLst>
            </a:pPr>
            <a:r>
              <a:rPr sz="3200" spc="-5" dirty="0">
                <a:latin typeface="Trebuchet MS"/>
                <a:cs typeface="Trebuchet MS"/>
              </a:rPr>
              <a:t>Mistakes in </a:t>
            </a:r>
            <a:r>
              <a:rPr sz="3200" dirty="0">
                <a:latin typeface="Trebuchet MS"/>
                <a:cs typeface="Trebuchet MS"/>
              </a:rPr>
              <a:t>facts </a:t>
            </a:r>
            <a:r>
              <a:rPr sz="3200" spc="-5" dirty="0">
                <a:latin typeface="Trebuchet MS"/>
                <a:cs typeface="Trebuchet MS"/>
              </a:rPr>
              <a:t>and</a:t>
            </a:r>
            <a:r>
              <a:rPr sz="3200" spc="20" dirty="0">
                <a:latin typeface="Trebuchet MS"/>
                <a:cs typeface="Trebuchet MS"/>
              </a:rPr>
              <a:t> </a:t>
            </a:r>
            <a:r>
              <a:rPr sz="3200" dirty="0">
                <a:latin typeface="Trebuchet MS"/>
                <a:cs typeface="Trebuchet MS"/>
              </a:rPr>
              <a:t>figures</a:t>
            </a:r>
          </a:p>
          <a:p>
            <a:pPr marL="320040" indent="-307975">
              <a:lnSpc>
                <a:spcPct val="100000"/>
              </a:lnSpc>
              <a:spcBef>
                <a:spcPts val="5"/>
              </a:spcBef>
              <a:buFont typeface="Wingdings"/>
              <a:buChar char=""/>
              <a:tabLst>
                <a:tab pos="320675" algn="l"/>
              </a:tabLst>
            </a:pPr>
            <a:r>
              <a:rPr sz="3200" spc="-5" dirty="0">
                <a:latin typeface="Trebuchet MS"/>
                <a:cs typeface="Trebuchet MS"/>
              </a:rPr>
              <a:t>Mistakes in</a:t>
            </a:r>
            <a:r>
              <a:rPr sz="3200" spc="10" dirty="0">
                <a:latin typeface="Trebuchet MS"/>
                <a:cs typeface="Trebuchet MS"/>
              </a:rPr>
              <a:t> </a:t>
            </a:r>
            <a:r>
              <a:rPr sz="3200" spc="-5" dirty="0">
                <a:latin typeface="Trebuchet MS"/>
                <a:cs typeface="Trebuchet MS"/>
              </a:rPr>
              <a:t>punctuation</a:t>
            </a:r>
            <a:endParaRPr sz="3200" dirty="0">
              <a:latin typeface="Trebuchet MS"/>
              <a:cs typeface="Trebuchet MS"/>
            </a:endParaRPr>
          </a:p>
          <a:p>
            <a:pPr marL="320040" indent="-307975">
              <a:lnSpc>
                <a:spcPct val="100000"/>
              </a:lnSpc>
              <a:buFont typeface="Wingdings"/>
              <a:buChar char=""/>
              <a:tabLst>
                <a:tab pos="320675" algn="l"/>
              </a:tabLst>
            </a:pPr>
            <a:r>
              <a:rPr sz="3200" spc="-5" dirty="0">
                <a:latin typeface="Trebuchet MS"/>
                <a:cs typeface="Trebuchet MS"/>
              </a:rPr>
              <a:t>Mistakes </a:t>
            </a:r>
            <a:r>
              <a:rPr sz="3200" dirty="0">
                <a:latin typeface="Trebuchet MS"/>
                <a:cs typeface="Trebuchet MS"/>
              </a:rPr>
              <a:t>of grammar </a:t>
            </a:r>
            <a:r>
              <a:rPr sz="3200" spc="-5" dirty="0">
                <a:latin typeface="Trebuchet MS"/>
                <a:cs typeface="Trebuchet MS"/>
              </a:rPr>
              <a:t>and</a:t>
            </a:r>
            <a:r>
              <a:rPr sz="3200" dirty="0">
                <a:latin typeface="Trebuchet MS"/>
                <a:cs typeface="Trebuchet MS"/>
              </a:rPr>
              <a:t> structure</a:t>
            </a:r>
          </a:p>
        </p:txBody>
      </p:sp>
      <p:sp>
        <p:nvSpPr>
          <p:cNvPr id="3" name="object 3"/>
          <p:cNvSpPr txBox="1">
            <a:spLocks noGrp="1"/>
          </p:cNvSpPr>
          <p:nvPr>
            <p:ph type="title"/>
          </p:nvPr>
        </p:nvSpPr>
        <p:spPr>
          <a:xfrm>
            <a:off x="2670175" y="1467053"/>
            <a:ext cx="4065904" cy="1123950"/>
          </a:xfrm>
          <a:prstGeom prst="rect">
            <a:avLst/>
          </a:prstGeom>
        </p:spPr>
        <p:txBody>
          <a:bodyPr vert="horz" wrap="square" lIns="0" tIns="12700" rIns="0" bIns="0" rtlCol="0">
            <a:spAutoFit/>
          </a:bodyPr>
          <a:lstStyle/>
          <a:p>
            <a:pPr marL="12700" marR="5080">
              <a:lnSpc>
                <a:spcPct val="100000"/>
              </a:lnSpc>
              <a:spcBef>
                <a:spcPts val="100"/>
              </a:spcBef>
            </a:pPr>
            <a:r>
              <a:rPr sz="3600" spc="-5" dirty="0"/>
              <a:t>Mistakes which</a:t>
            </a:r>
            <a:r>
              <a:rPr sz="3600" spc="-85" dirty="0"/>
              <a:t> </a:t>
            </a:r>
            <a:r>
              <a:rPr sz="3600" spc="-5" dirty="0"/>
              <a:t>may  </a:t>
            </a:r>
            <a:r>
              <a:rPr sz="3600" dirty="0"/>
              <a:t>occur</a:t>
            </a:r>
            <a:r>
              <a:rPr sz="3600" spc="-15" dirty="0"/>
              <a:t> </a:t>
            </a:r>
            <a:r>
              <a:rPr sz="3600" spc="-5" dirty="0"/>
              <a:t>are:</a:t>
            </a:r>
            <a:endParaRPr sz="3600"/>
          </a:p>
        </p:txBody>
      </p:sp>
      <p:sp>
        <p:nvSpPr>
          <p:cNvPr id="4" name="object 4"/>
          <p:cNvSpPr/>
          <p:nvPr/>
        </p:nvSpPr>
        <p:spPr>
          <a:xfrm>
            <a:off x="0" y="0"/>
            <a:ext cx="2781300" cy="3314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49922" y="645922"/>
              <a:ext cx="5563603" cy="517778"/>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1697177"/>
            <a:ext cx="7115175" cy="3983783"/>
          </a:xfrm>
          <a:prstGeom prst="rect">
            <a:avLst/>
          </a:prstGeom>
        </p:spPr>
        <p:txBody>
          <a:bodyPr vert="horz" wrap="square" lIns="0" tIns="13335" rIns="0" bIns="0" rtlCol="0">
            <a:spAutoFit/>
          </a:bodyPr>
          <a:lstStyle/>
          <a:p>
            <a:pPr marL="12700" marR="965200">
              <a:lnSpc>
                <a:spcPct val="100000"/>
              </a:lnSpc>
              <a:spcBef>
                <a:spcPts val="105"/>
              </a:spcBef>
              <a:buFont typeface="Wingdings"/>
              <a:buChar char=""/>
              <a:tabLst>
                <a:tab pos="321310" algn="l"/>
              </a:tabLst>
            </a:pPr>
            <a:r>
              <a:rPr sz="3200" dirty="0">
                <a:latin typeface="Trebuchet MS"/>
                <a:cs typeface="Trebuchet MS"/>
              </a:rPr>
              <a:t>Objectivity </a:t>
            </a:r>
            <a:r>
              <a:rPr sz="3200" spc="-5" dirty="0">
                <a:latin typeface="Trebuchet MS"/>
                <a:cs typeface="Trebuchet MS"/>
              </a:rPr>
              <a:t>means the ability to  </a:t>
            </a:r>
            <a:r>
              <a:rPr sz="3200" dirty="0">
                <a:latin typeface="Trebuchet MS"/>
                <a:cs typeface="Trebuchet MS"/>
              </a:rPr>
              <a:t>present opinions and personal  preference.</a:t>
            </a:r>
          </a:p>
          <a:p>
            <a:pPr>
              <a:lnSpc>
                <a:spcPct val="100000"/>
              </a:lnSpc>
              <a:spcBef>
                <a:spcPts val="10"/>
              </a:spcBef>
              <a:buClr>
                <a:srgbClr val="FFFFFF"/>
              </a:buClr>
              <a:buFont typeface="Wingdings"/>
              <a:buChar char=""/>
            </a:pPr>
            <a:endParaRPr sz="3300" dirty="0">
              <a:latin typeface="Trebuchet MS"/>
              <a:cs typeface="Trebuchet MS"/>
            </a:endParaRPr>
          </a:p>
          <a:p>
            <a:pPr marL="12700" marR="5080">
              <a:lnSpc>
                <a:spcPct val="100000"/>
              </a:lnSpc>
              <a:spcBef>
                <a:spcPts val="5"/>
              </a:spcBef>
              <a:buFont typeface="Wingdings"/>
              <a:buChar char=""/>
              <a:tabLst>
                <a:tab pos="313690" algn="l"/>
              </a:tabLst>
            </a:pPr>
            <a:r>
              <a:rPr sz="3200" dirty="0">
                <a:latin typeface="Trebuchet MS"/>
                <a:cs typeface="Trebuchet MS"/>
              </a:rPr>
              <a:t>The </a:t>
            </a:r>
            <a:r>
              <a:rPr sz="3200" spc="-5" dirty="0">
                <a:latin typeface="Trebuchet MS"/>
                <a:cs typeface="Trebuchet MS"/>
              </a:rPr>
              <a:t>writer </a:t>
            </a:r>
            <a:r>
              <a:rPr sz="3200" dirty="0">
                <a:latin typeface="Trebuchet MS"/>
                <a:cs typeface="Trebuchet MS"/>
              </a:rPr>
              <a:t>should </a:t>
            </a:r>
            <a:r>
              <a:rPr sz="3200" spc="-5" dirty="0">
                <a:latin typeface="Trebuchet MS"/>
                <a:cs typeface="Trebuchet MS"/>
              </a:rPr>
              <a:t>adopt an </a:t>
            </a:r>
            <a:r>
              <a:rPr sz="3200" dirty="0">
                <a:latin typeface="Trebuchet MS"/>
                <a:cs typeface="Trebuchet MS"/>
              </a:rPr>
              <a:t>objective  approach.</a:t>
            </a:r>
          </a:p>
          <a:p>
            <a:pPr>
              <a:lnSpc>
                <a:spcPct val="100000"/>
              </a:lnSpc>
              <a:spcBef>
                <a:spcPts val="10"/>
              </a:spcBef>
              <a:buClr>
                <a:srgbClr val="FFFFFF"/>
              </a:buClr>
              <a:buFont typeface="Wingdings"/>
              <a:buChar char=""/>
            </a:pPr>
            <a:endParaRPr sz="3300" dirty="0">
              <a:latin typeface="Trebuchet MS"/>
              <a:cs typeface="Trebuchet MS"/>
            </a:endParaRPr>
          </a:p>
          <a:p>
            <a:pPr marL="199390" indent="-187325">
              <a:lnSpc>
                <a:spcPct val="100000"/>
              </a:lnSpc>
              <a:buFont typeface="Wingdings"/>
              <a:buChar char=""/>
              <a:tabLst>
                <a:tab pos="200025" algn="l"/>
              </a:tabLst>
            </a:pPr>
            <a:r>
              <a:rPr sz="3200" spc="-5" dirty="0">
                <a:latin typeface="Trebuchet MS"/>
                <a:cs typeface="Trebuchet MS"/>
              </a:rPr>
              <a:t>Not </a:t>
            </a:r>
            <a:r>
              <a:rPr sz="3200" u="sng" spc="-5" dirty="0">
                <a:latin typeface="Trebuchet MS"/>
                <a:cs typeface="Trebuchet MS"/>
              </a:rPr>
              <a:t>add </a:t>
            </a:r>
            <a:r>
              <a:rPr sz="3200" u="sng" dirty="0">
                <a:latin typeface="Trebuchet MS"/>
                <a:cs typeface="Trebuchet MS"/>
              </a:rPr>
              <a:t>personal opinion </a:t>
            </a:r>
            <a:r>
              <a:rPr sz="3200" u="sng" spc="-5" dirty="0">
                <a:latin typeface="Trebuchet MS"/>
                <a:cs typeface="Trebuchet MS"/>
              </a:rPr>
              <a:t>and</a:t>
            </a:r>
            <a:r>
              <a:rPr sz="3200" u="sng" spc="20" dirty="0">
                <a:latin typeface="Trebuchet MS"/>
                <a:cs typeface="Trebuchet MS"/>
              </a:rPr>
              <a:t> </a:t>
            </a:r>
            <a:r>
              <a:rPr sz="3200" u="sng" spc="-5" dirty="0">
                <a:latin typeface="Trebuchet MS"/>
                <a:cs typeface="Trebuchet MS"/>
              </a:rPr>
              <a:t>ideas</a:t>
            </a:r>
            <a:endParaRPr sz="3200" u="sng" dirty="0">
              <a:latin typeface="Trebuchet MS"/>
              <a:cs typeface="Trebuchet M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25360" y="646811"/>
              <a:ext cx="5266690" cy="516255"/>
            </a:xfrm>
            <a:custGeom>
              <a:avLst/>
              <a:gdLst/>
              <a:ahLst/>
              <a:cxnLst/>
              <a:rect l="l" t="t" r="r" b="b"/>
              <a:pathLst>
                <a:path w="5266690" h="516255">
                  <a:moveTo>
                    <a:pt x="498436" y="395097"/>
                  </a:moveTo>
                  <a:lnTo>
                    <a:pt x="455739" y="412623"/>
                  </a:lnTo>
                  <a:lnTo>
                    <a:pt x="438162" y="455422"/>
                  </a:lnTo>
                  <a:lnTo>
                    <a:pt x="439260" y="467467"/>
                  </a:lnTo>
                  <a:lnTo>
                    <a:pt x="465002" y="505981"/>
                  </a:lnTo>
                  <a:lnTo>
                    <a:pt x="498436" y="516000"/>
                  </a:lnTo>
                  <a:lnTo>
                    <a:pt x="510521" y="514883"/>
                  </a:lnTo>
                  <a:lnTo>
                    <a:pt x="548825" y="488890"/>
                  </a:lnTo>
                  <a:lnTo>
                    <a:pt x="558711" y="455422"/>
                  </a:lnTo>
                  <a:lnTo>
                    <a:pt x="557613" y="443323"/>
                  </a:lnTo>
                  <a:lnTo>
                    <a:pt x="531871" y="404955"/>
                  </a:lnTo>
                  <a:lnTo>
                    <a:pt x="498436" y="395097"/>
                  </a:lnTo>
                  <a:close/>
                </a:path>
                <a:path w="5266690" h="516255">
                  <a:moveTo>
                    <a:pt x="307060" y="370966"/>
                  </a:moveTo>
                  <a:lnTo>
                    <a:pt x="223354" y="370966"/>
                  </a:lnTo>
                  <a:lnTo>
                    <a:pt x="223354" y="499237"/>
                  </a:lnTo>
                  <a:lnTo>
                    <a:pt x="307060" y="499237"/>
                  </a:lnTo>
                  <a:lnTo>
                    <a:pt x="307060" y="370966"/>
                  </a:lnTo>
                  <a:close/>
                </a:path>
                <a:path w="5266690" h="516255">
                  <a:moveTo>
                    <a:pt x="307060" y="6603"/>
                  </a:moveTo>
                  <a:lnTo>
                    <a:pt x="268884" y="6603"/>
                  </a:lnTo>
                  <a:lnTo>
                    <a:pt x="0" y="321055"/>
                  </a:lnTo>
                  <a:lnTo>
                    <a:pt x="0" y="370966"/>
                  </a:lnTo>
                  <a:lnTo>
                    <a:pt x="356628" y="370966"/>
                  </a:lnTo>
                  <a:lnTo>
                    <a:pt x="356628" y="302005"/>
                  </a:lnTo>
                  <a:lnTo>
                    <a:pt x="97434" y="302005"/>
                  </a:lnTo>
                  <a:lnTo>
                    <a:pt x="223354" y="154686"/>
                  </a:lnTo>
                  <a:lnTo>
                    <a:pt x="307060" y="154686"/>
                  </a:lnTo>
                  <a:lnTo>
                    <a:pt x="307060" y="6603"/>
                  </a:lnTo>
                  <a:close/>
                </a:path>
                <a:path w="5266690" h="516255">
                  <a:moveTo>
                    <a:pt x="307060" y="154686"/>
                  </a:moveTo>
                  <a:lnTo>
                    <a:pt x="223354" y="154686"/>
                  </a:lnTo>
                  <a:lnTo>
                    <a:pt x="223354" y="302005"/>
                  </a:lnTo>
                  <a:lnTo>
                    <a:pt x="307060" y="302005"/>
                  </a:lnTo>
                  <a:lnTo>
                    <a:pt x="307060" y="154686"/>
                  </a:lnTo>
                  <a:close/>
                </a:path>
                <a:path w="5266690" h="516255">
                  <a:moveTo>
                    <a:pt x="3403765" y="3683"/>
                  </a:moveTo>
                  <a:lnTo>
                    <a:pt x="3387522" y="3827"/>
                  </a:lnTo>
                  <a:lnTo>
                    <a:pt x="3368887" y="4270"/>
                  </a:lnTo>
                  <a:lnTo>
                    <a:pt x="3347847" y="5022"/>
                  </a:lnTo>
                  <a:lnTo>
                    <a:pt x="3274133" y="8489"/>
                  </a:lnTo>
                  <a:lnTo>
                    <a:pt x="3267875" y="8636"/>
                  </a:lnTo>
                  <a:lnTo>
                    <a:pt x="3267875" y="499237"/>
                  </a:lnTo>
                  <a:lnTo>
                    <a:pt x="3358172" y="499237"/>
                  </a:lnTo>
                  <a:lnTo>
                    <a:pt x="3358172" y="294259"/>
                  </a:lnTo>
                  <a:lnTo>
                    <a:pt x="3510397" y="294259"/>
                  </a:lnTo>
                  <a:lnTo>
                    <a:pt x="3499904" y="278256"/>
                  </a:lnTo>
                  <a:lnTo>
                    <a:pt x="3518616" y="269537"/>
                  </a:lnTo>
                  <a:lnTo>
                    <a:pt x="3535686" y="258222"/>
                  </a:lnTo>
                  <a:lnTo>
                    <a:pt x="3551089" y="244288"/>
                  </a:lnTo>
                  <a:lnTo>
                    <a:pt x="3564801" y="227711"/>
                  </a:lnTo>
                  <a:lnTo>
                    <a:pt x="3567924" y="222630"/>
                  </a:lnTo>
                  <a:lnTo>
                    <a:pt x="3395002" y="222630"/>
                  </a:lnTo>
                  <a:lnTo>
                    <a:pt x="3387979" y="222509"/>
                  </a:lnTo>
                  <a:lnTo>
                    <a:pt x="3379492" y="222138"/>
                  </a:lnTo>
                  <a:lnTo>
                    <a:pt x="3369552" y="221505"/>
                  </a:lnTo>
                  <a:lnTo>
                    <a:pt x="3358172" y="220599"/>
                  </a:lnTo>
                  <a:lnTo>
                    <a:pt x="3358172" y="84327"/>
                  </a:lnTo>
                  <a:lnTo>
                    <a:pt x="3365811" y="83474"/>
                  </a:lnTo>
                  <a:lnTo>
                    <a:pt x="3373285" y="82835"/>
                  </a:lnTo>
                  <a:lnTo>
                    <a:pt x="3380567" y="82434"/>
                  </a:lnTo>
                  <a:lnTo>
                    <a:pt x="3387636" y="82296"/>
                  </a:lnTo>
                  <a:lnTo>
                    <a:pt x="3576012" y="82296"/>
                  </a:lnTo>
                  <a:lnTo>
                    <a:pt x="3569834" y="67935"/>
                  </a:lnTo>
                  <a:lnTo>
                    <a:pt x="3543893" y="39814"/>
                  </a:lnTo>
                  <a:lnTo>
                    <a:pt x="3507571" y="19736"/>
                  </a:lnTo>
                  <a:lnTo>
                    <a:pt x="3460862" y="7695"/>
                  </a:lnTo>
                  <a:lnTo>
                    <a:pt x="3403765" y="3683"/>
                  </a:lnTo>
                  <a:close/>
                </a:path>
                <a:path w="5266690" h="516255">
                  <a:moveTo>
                    <a:pt x="3510397" y="294259"/>
                  </a:moveTo>
                  <a:lnTo>
                    <a:pt x="3358172" y="294259"/>
                  </a:lnTo>
                  <a:lnTo>
                    <a:pt x="3374983" y="295189"/>
                  </a:lnTo>
                  <a:lnTo>
                    <a:pt x="3402606" y="296384"/>
                  </a:lnTo>
                  <a:lnTo>
                    <a:pt x="3413417" y="296672"/>
                  </a:lnTo>
                  <a:lnTo>
                    <a:pt x="3544354" y="499237"/>
                  </a:lnTo>
                  <a:lnTo>
                    <a:pt x="3644811" y="499237"/>
                  </a:lnTo>
                  <a:lnTo>
                    <a:pt x="3510397" y="294259"/>
                  </a:lnTo>
                  <a:close/>
                </a:path>
                <a:path w="5266690" h="516255">
                  <a:moveTo>
                    <a:pt x="3576012" y="82296"/>
                  </a:moveTo>
                  <a:lnTo>
                    <a:pt x="3387636" y="82296"/>
                  </a:lnTo>
                  <a:lnTo>
                    <a:pt x="3414831" y="83200"/>
                  </a:lnTo>
                  <a:lnTo>
                    <a:pt x="3438134" y="85915"/>
                  </a:lnTo>
                  <a:lnTo>
                    <a:pt x="3484941" y="105296"/>
                  </a:lnTo>
                  <a:lnTo>
                    <a:pt x="3500158" y="147319"/>
                  </a:lnTo>
                  <a:lnTo>
                    <a:pt x="3498584" y="167776"/>
                  </a:lnTo>
                  <a:lnTo>
                    <a:pt x="3474885" y="207263"/>
                  </a:lnTo>
                  <a:lnTo>
                    <a:pt x="3420503" y="221676"/>
                  </a:lnTo>
                  <a:lnTo>
                    <a:pt x="3395002" y="222630"/>
                  </a:lnTo>
                  <a:lnTo>
                    <a:pt x="3567924" y="222630"/>
                  </a:lnTo>
                  <a:lnTo>
                    <a:pt x="3576116" y="209307"/>
                  </a:lnTo>
                  <a:lnTo>
                    <a:pt x="3584168" y="189928"/>
                  </a:lnTo>
                  <a:lnTo>
                    <a:pt x="3588982" y="169596"/>
                  </a:lnTo>
                  <a:lnTo>
                    <a:pt x="3590582" y="148336"/>
                  </a:lnTo>
                  <a:lnTo>
                    <a:pt x="3585395" y="104107"/>
                  </a:lnTo>
                  <a:lnTo>
                    <a:pt x="3576012" y="82296"/>
                  </a:lnTo>
                  <a:close/>
                </a:path>
                <a:path w="5266690" h="516255">
                  <a:moveTo>
                    <a:pt x="2114207" y="0"/>
                  </a:moveTo>
                  <a:lnTo>
                    <a:pt x="2068606" y="4526"/>
                  </a:lnTo>
                  <a:lnTo>
                    <a:pt x="2027815" y="18113"/>
                  </a:lnTo>
                  <a:lnTo>
                    <a:pt x="1991834" y="40772"/>
                  </a:lnTo>
                  <a:lnTo>
                    <a:pt x="1960664" y="72516"/>
                  </a:lnTo>
                  <a:lnTo>
                    <a:pt x="1935567" y="110738"/>
                  </a:lnTo>
                  <a:lnTo>
                    <a:pt x="1917626" y="153019"/>
                  </a:lnTo>
                  <a:lnTo>
                    <a:pt x="1906853" y="199372"/>
                  </a:lnTo>
                  <a:lnTo>
                    <a:pt x="1903260" y="249809"/>
                  </a:lnTo>
                  <a:lnTo>
                    <a:pt x="1906548" y="306552"/>
                  </a:lnTo>
                  <a:lnTo>
                    <a:pt x="1916433" y="356983"/>
                  </a:lnTo>
                  <a:lnTo>
                    <a:pt x="1932888" y="400988"/>
                  </a:lnTo>
                  <a:lnTo>
                    <a:pt x="1955965" y="438658"/>
                  </a:lnTo>
                  <a:lnTo>
                    <a:pt x="1985228" y="468828"/>
                  </a:lnTo>
                  <a:lnTo>
                    <a:pt x="2020242" y="490378"/>
                  </a:lnTo>
                  <a:lnTo>
                    <a:pt x="2060996" y="503308"/>
                  </a:lnTo>
                  <a:lnTo>
                    <a:pt x="2107476" y="507618"/>
                  </a:lnTo>
                  <a:lnTo>
                    <a:pt x="2158200" y="503261"/>
                  </a:lnTo>
                  <a:lnTo>
                    <a:pt x="2202757" y="490188"/>
                  </a:lnTo>
                  <a:lnTo>
                    <a:pt x="2241171" y="468399"/>
                  </a:lnTo>
                  <a:lnTo>
                    <a:pt x="2273465" y="437896"/>
                  </a:lnTo>
                  <a:lnTo>
                    <a:pt x="2278616" y="430275"/>
                  </a:lnTo>
                  <a:lnTo>
                    <a:pt x="2107476" y="430275"/>
                  </a:lnTo>
                  <a:lnTo>
                    <a:pt x="2081381" y="427323"/>
                  </a:lnTo>
                  <a:lnTo>
                    <a:pt x="2039003" y="403701"/>
                  </a:lnTo>
                  <a:lnTo>
                    <a:pt x="2010015" y="356949"/>
                  </a:lnTo>
                  <a:lnTo>
                    <a:pt x="1995495" y="290359"/>
                  </a:lnTo>
                  <a:lnTo>
                    <a:pt x="1993684" y="249809"/>
                  </a:lnTo>
                  <a:lnTo>
                    <a:pt x="1995634" y="212304"/>
                  </a:lnTo>
                  <a:lnTo>
                    <a:pt x="2011204" y="149439"/>
                  </a:lnTo>
                  <a:lnTo>
                    <a:pt x="2042090" y="103596"/>
                  </a:lnTo>
                  <a:lnTo>
                    <a:pt x="2086771" y="80252"/>
                  </a:lnTo>
                  <a:lnTo>
                    <a:pt x="2114207" y="77342"/>
                  </a:lnTo>
                  <a:lnTo>
                    <a:pt x="2283986" y="77342"/>
                  </a:lnTo>
                  <a:lnTo>
                    <a:pt x="2276005" y="65531"/>
                  </a:lnTo>
                  <a:lnTo>
                    <a:pt x="2244902" y="36861"/>
                  </a:lnTo>
                  <a:lnTo>
                    <a:pt x="2207583" y="16382"/>
                  </a:lnTo>
                  <a:lnTo>
                    <a:pt x="2164026" y="4095"/>
                  </a:lnTo>
                  <a:lnTo>
                    <a:pt x="2114207" y="0"/>
                  </a:lnTo>
                  <a:close/>
                </a:path>
                <a:path w="5266690" h="516255">
                  <a:moveTo>
                    <a:pt x="2283986" y="77342"/>
                  </a:moveTo>
                  <a:lnTo>
                    <a:pt x="2114207" y="77342"/>
                  </a:lnTo>
                  <a:lnTo>
                    <a:pt x="2160018" y="84233"/>
                  </a:lnTo>
                  <a:lnTo>
                    <a:pt x="2195649" y="104913"/>
                  </a:lnTo>
                  <a:lnTo>
                    <a:pt x="2221100" y="139394"/>
                  </a:lnTo>
                  <a:lnTo>
                    <a:pt x="2236370" y="187688"/>
                  </a:lnTo>
                  <a:lnTo>
                    <a:pt x="2241461" y="249809"/>
                  </a:lnTo>
                  <a:lnTo>
                    <a:pt x="2239317" y="291197"/>
                  </a:lnTo>
                  <a:lnTo>
                    <a:pt x="2222172" y="358304"/>
                  </a:lnTo>
                  <a:lnTo>
                    <a:pt x="2188075" y="404290"/>
                  </a:lnTo>
                  <a:lnTo>
                    <a:pt x="2138216" y="427392"/>
                  </a:lnTo>
                  <a:lnTo>
                    <a:pt x="2107476" y="430275"/>
                  </a:lnTo>
                  <a:lnTo>
                    <a:pt x="2278616" y="430275"/>
                  </a:lnTo>
                  <a:lnTo>
                    <a:pt x="2299041" y="400059"/>
                  </a:lnTo>
                  <a:lnTo>
                    <a:pt x="2317295" y="356092"/>
                  </a:lnTo>
                  <a:lnTo>
                    <a:pt x="2328239" y="306004"/>
                  </a:lnTo>
                  <a:lnTo>
                    <a:pt x="2331885" y="249809"/>
                  </a:lnTo>
                  <a:lnTo>
                    <a:pt x="2328386" y="193798"/>
                  </a:lnTo>
                  <a:lnTo>
                    <a:pt x="2317899" y="144430"/>
                  </a:lnTo>
                  <a:lnTo>
                    <a:pt x="2300434" y="101683"/>
                  </a:lnTo>
                  <a:lnTo>
                    <a:pt x="2283986" y="77342"/>
                  </a:lnTo>
                  <a:close/>
                </a:path>
                <a:path w="5266690" h="516255">
                  <a:moveTo>
                    <a:pt x="5266474" y="8636"/>
                  </a:moveTo>
                  <a:lnTo>
                    <a:pt x="4953419" y="8636"/>
                  </a:lnTo>
                  <a:lnTo>
                    <a:pt x="4953419" y="499237"/>
                  </a:lnTo>
                  <a:lnTo>
                    <a:pt x="5262791" y="499237"/>
                  </a:lnTo>
                  <a:lnTo>
                    <a:pt x="5262791" y="421893"/>
                  </a:lnTo>
                  <a:lnTo>
                    <a:pt x="5040414" y="421893"/>
                  </a:lnTo>
                  <a:lnTo>
                    <a:pt x="5040414" y="274827"/>
                  </a:lnTo>
                  <a:lnTo>
                    <a:pt x="5202466" y="274827"/>
                  </a:lnTo>
                  <a:lnTo>
                    <a:pt x="5202466" y="200913"/>
                  </a:lnTo>
                  <a:lnTo>
                    <a:pt x="5040414" y="200913"/>
                  </a:lnTo>
                  <a:lnTo>
                    <a:pt x="5040414" y="85978"/>
                  </a:lnTo>
                  <a:lnTo>
                    <a:pt x="5266474" y="85978"/>
                  </a:lnTo>
                  <a:lnTo>
                    <a:pt x="5266474" y="8636"/>
                  </a:lnTo>
                  <a:close/>
                </a:path>
                <a:path w="5266690" h="516255">
                  <a:moveTo>
                    <a:pt x="4265165" y="195452"/>
                  </a:moveTo>
                  <a:lnTo>
                    <a:pt x="4160812" y="195452"/>
                  </a:lnTo>
                  <a:lnTo>
                    <a:pt x="4398810" y="505967"/>
                  </a:lnTo>
                  <a:lnTo>
                    <a:pt x="4434370" y="505967"/>
                  </a:lnTo>
                  <a:lnTo>
                    <a:pt x="4434370" y="304673"/>
                  </a:lnTo>
                  <a:lnTo>
                    <a:pt x="4350677" y="304673"/>
                  </a:lnTo>
                  <a:lnTo>
                    <a:pt x="4265165" y="195452"/>
                  </a:lnTo>
                  <a:close/>
                </a:path>
                <a:path w="5266690" h="516255">
                  <a:moveTo>
                    <a:pt x="4118902" y="8636"/>
                  </a:moveTo>
                  <a:lnTo>
                    <a:pt x="4077119" y="8636"/>
                  </a:lnTo>
                  <a:lnTo>
                    <a:pt x="4077119" y="499617"/>
                  </a:lnTo>
                  <a:lnTo>
                    <a:pt x="4160812" y="499617"/>
                  </a:lnTo>
                  <a:lnTo>
                    <a:pt x="4160812" y="195452"/>
                  </a:lnTo>
                  <a:lnTo>
                    <a:pt x="4265165" y="195452"/>
                  </a:lnTo>
                  <a:lnTo>
                    <a:pt x="4118902" y="8636"/>
                  </a:lnTo>
                  <a:close/>
                </a:path>
                <a:path w="5266690" h="516255">
                  <a:moveTo>
                    <a:pt x="4434370" y="8636"/>
                  </a:moveTo>
                  <a:lnTo>
                    <a:pt x="4350677" y="8636"/>
                  </a:lnTo>
                  <a:lnTo>
                    <a:pt x="4350677" y="304673"/>
                  </a:lnTo>
                  <a:lnTo>
                    <a:pt x="4434370" y="304673"/>
                  </a:lnTo>
                  <a:lnTo>
                    <a:pt x="4434370" y="8636"/>
                  </a:lnTo>
                  <a:close/>
                </a:path>
                <a:path w="5266690" h="516255">
                  <a:moveTo>
                    <a:pt x="4000030" y="8636"/>
                  </a:moveTo>
                  <a:lnTo>
                    <a:pt x="3686975" y="8636"/>
                  </a:lnTo>
                  <a:lnTo>
                    <a:pt x="3686975" y="499237"/>
                  </a:lnTo>
                  <a:lnTo>
                    <a:pt x="3996347" y="499237"/>
                  </a:lnTo>
                  <a:lnTo>
                    <a:pt x="3996347" y="421893"/>
                  </a:lnTo>
                  <a:lnTo>
                    <a:pt x="3773970" y="421893"/>
                  </a:lnTo>
                  <a:lnTo>
                    <a:pt x="3773970" y="274827"/>
                  </a:lnTo>
                  <a:lnTo>
                    <a:pt x="3936022" y="274827"/>
                  </a:lnTo>
                  <a:lnTo>
                    <a:pt x="3936022" y="200913"/>
                  </a:lnTo>
                  <a:lnTo>
                    <a:pt x="3773970" y="200913"/>
                  </a:lnTo>
                  <a:lnTo>
                    <a:pt x="3773970" y="85978"/>
                  </a:lnTo>
                  <a:lnTo>
                    <a:pt x="4000030" y="85978"/>
                  </a:lnTo>
                  <a:lnTo>
                    <a:pt x="4000030" y="8636"/>
                  </a:lnTo>
                  <a:close/>
                </a:path>
                <a:path w="5266690" h="516255">
                  <a:moveTo>
                    <a:pt x="3190786" y="8636"/>
                  </a:moveTo>
                  <a:lnTo>
                    <a:pt x="2877731" y="8636"/>
                  </a:lnTo>
                  <a:lnTo>
                    <a:pt x="2877731" y="499237"/>
                  </a:lnTo>
                  <a:lnTo>
                    <a:pt x="3187103" y="499237"/>
                  </a:lnTo>
                  <a:lnTo>
                    <a:pt x="3187103" y="421893"/>
                  </a:lnTo>
                  <a:lnTo>
                    <a:pt x="2964726" y="421893"/>
                  </a:lnTo>
                  <a:lnTo>
                    <a:pt x="2964726" y="274827"/>
                  </a:lnTo>
                  <a:lnTo>
                    <a:pt x="3126778" y="274827"/>
                  </a:lnTo>
                  <a:lnTo>
                    <a:pt x="3126778" y="200913"/>
                  </a:lnTo>
                  <a:lnTo>
                    <a:pt x="2964726" y="200913"/>
                  </a:lnTo>
                  <a:lnTo>
                    <a:pt x="2964726" y="85978"/>
                  </a:lnTo>
                  <a:lnTo>
                    <a:pt x="3190786" y="85978"/>
                  </a:lnTo>
                  <a:lnTo>
                    <a:pt x="3190786" y="8636"/>
                  </a:lnTo>
                  <a:close/>
                </a:path>
                <a:path w="5266690" h="516255">
                  <a:moveTo>
                    <a:pt x="2495334" y="8636"/>
                  </a:moveTo>
                  <a:lnTo>
                    <a:pt x="2408339" y="8636"/>
                  </a:lnTo>
                  <a:lnTo>
                    <a:pt x="2408339" y="499237"/>
                  </a:lnTo>
                  <a:lnTo>
                    <a:pt x="2495334" y="499237"/>
                  </a:lnTo>
                  <a:lnTo>
                    <a:pt x="2495334" y="278256"/>
                  </a:lnTo>
                  <a:lnTo>
                    <a:pt x="2776639" y="278256"/>
                  </a:lnTo>
                  <a:lnTo>
                    <a:pt x="2776639" y="200913"/>
                  </a:lnTo>
                  <a:lnTo>
                    <a:pt x="2495334" y="200913"/>
                  </a:lnTo>
                  <a:lnTo>
                    <a:pt x="2495334" y="8636"/>
                  </a:lnTo>
                  <a:close/>
                </a:path>
                <a:path w="5266690" h="516255">
                  <a:moveTo>
                    <a:pt x="2776639" y="278256"/>
                  </a:moveTo>
                  <a:lnTo>
                    <a:pt x="2690533" y="278256"/>
                  </a:lnTo>
                  <a:lnTo>
                    <a:pt x="2690533" y="499237"/>
                  </a:lnTo>
                  <a:lnTo>
                    <a:pt x="2776639" y="499237"/>
                  </a:lnTo>
                  <a:lnTo>
                    <a:pt x="2776639" y="278256"/>
                  </a:lnTo>
                  <a:close/>
                </a:path>
                <a:path w="5266690" h="516255">
                  <a:moveTo>
                    <a:pt x="2776639" y="8636"/>
                  </a:moveTo>
                  <a:lnTo>
                    <a:pt x="2690533" y="8636"/>
                  </a:lnTo>
                  <a:lnTo>
                    <a:pt x="2690533" y="200913"/>
                  </a:lnTo>
                  <a:lnTo>
                    <a:pt x="2776639" y="200913"/>
                  </a:lnTo>
                  <a:lnTo>
                    <a:pt x="2776639" y="8636"/>
                  </a:lnTo>
                  <a:close/>
                </a:path>
                <a:path w="5266690" h="516255">
                  <a:moveTo>
                    <a:pt x="4735487" y="253"/>
                  </a:moveTo>
                  <a:lnTo>
                    <a:pt x="4688457" y="4825"/>
                  </a:lnTo>
                  <a:lnTo>
                    <a:pt x="4645856" y="18541"/>
                  </a:lnTo>
                  <a:lnTo>
                    <a:pt x="4607685" y="41401"/>
                  </a:lnTo>
                  <a:lnTo>
                    <a:pt x="4573943" y="73405"/>
                  </a:lnTo>
                  <a:lnTo>
                    <a:pt x="4546346" y="112218"/>
                  </a:lnTo>
                  <a:lnTo>
                    <a:pt x="4526619" y="155495"/>
                  </a:lnTo>
                  <a:lnTo>
                    <a:pt x="4514774" y="203225"/>
                  </a:lnTo>
                  <a:lnTo>
                    <a:pt x="4510824" y="255397"/>
                  </a:lnTo>
                  <a:lnTo>
                    <a:pt x="4514374" y="310786"/>
                  </a:lnTo>
                  <a:lnTo>
                    <a:pt x="4525032" y="359997"/>
                  </a:lnTo>
                  <a:lnTo>
                    <a:pt x="4542810" y="403040"/>
                  </a:lnTo>
                  <a:lnTo>
                    <a:pt x="4567720" y="439927"/>
                  </a:lnTo>
                  <a:lnTo>
                    <a:pt x="4599059" y="469524"/>
                  </a:lnTo>
                  <a:lnTo>
                    <a:pt x="4636125" y="490680"/>
                  </a:lnTo>
                  <a:lnTo>
                    <a:pt x="4678930" y="503382"/>
                  </a:lnTo>
                  <a:lnTo>
                    <a:pt x="4727486" y="507618"/>
                  </a:lnTo>
                  <a:lnTo>
                    <a:pt x="4775805" y="504072"/>
                  </a:lnTo>
                  <a:lnTo>
                    <a:pt x="4817910" y="493442"/>
                  </a:lnTo>
                  <a:lnTo>
                    <a:pt x="4853823" y="475740"/>
                  </a:lnTo>
                  <a:lnTo>
                    <a:pt x="4883569" y="450976"/>
                  </a:lnTo>
                  <a:lnTo>
                    <a:pt x="4871627" y="430275"/>
                  </a:lnTo>
                  <a:lnTo>
                    <a:pt x="4734471" y="430275"/>
                  </a:lnTo>
                  <a:lnTo>
                    <a:pt x="4705703" y="427392"/>
                  </a:lnTo>
                  <a:lnTo>
                    <a:pt x="4657265" y="404290"/>
                  </a:lnTo>
                  <a:lnTo>
                    <a:pt x="4621661" y="358896"/>
                  </a:lnTo>
                  <a:lnTo>
                    <a:pt x="4603512" y="296447"/>
                  </a:lnTo>
                  <a:lnTo>
                    <a:pt x="4601248" y="259079"/>
                  </a:lnTo>
                  <a:lnTo>
                    <a:pt x="4603698" y="221454"/>
                  </a:lnTo>
                  <a:lnTo>
                    <a:pt x="4623268" y="156442"/>
                  </a:lnTo>
                  <a:lnTo>
                    <a:pt x="4661364" y="106529"/>
                  </a:lnTo>
                  <a:lnTo>
                    <a:pt x="4711605" y="80811"/>
                  </a:lnTo>
                  <a:lnTo>
                    <a:pt x="4740821" y="77597"/>
                  </a:lnTo>
                  <a:lnTo>
                    <a:pt x="4849201" y="77597"/>
                  </a:lnTo>
                  <a:lnTo>
                    <a:pt x="4870488" y="34798"/>
                  </a:lnTo>
                  <a:lnTo>
                    <a:pt x="4843054" y="19702"/>
                  </a:lnTo>
                  <a:lnTo>
                    <a:pt x="4811417" y="8905"/>
                  </a:lnTo>
                  <a:lnTo>
                    <a:pt x="4775565" y="2418"/>
                  </a:lnTo>
                  <a:lnTo>
                    <a:pt x="4735487" y="253"/>
                  </a:lnTo>
                  <a:close/>
                </a:path>
                <a:path w="5266690" h="516255">
                  <a:moveTo>
                    <a:pt x="4843056" y="380746"/>
                  </a:moveTo>
                  <a:lnTo>
                    <a:pt x="4821553" y="402415"/>
                  </a:lnTo>
                  <a:lnTo>
                    <a:pt x="4796288" y="417893"/>
                  </a:lnTo>
                  <a:lnTo>
                    <a:pt x="4767260" y="427180"/>
                  </a:lnTo>
                  <a:lnTo>
                    <a:pt x="4734471" y="430275"/>
                  </a:lnTo>
                  <a:lnTo>
                    <a:pt x="4871627" y="430275"/>
                  </a:lnTo>
                  <a:lnTo>
                    <a:pt x="4843056" y="380746"/>
                  </a:lnTo>
                  <a:close/>
                </a:path>
                <a:path w="5266690" h="516255">
                  <a:moveTo>
                    <a:pt x="4849201" y="77597"/>
                  </a:moveTo>
                  <a:lnTo>
                    <a:pt x="4740821" y="77597"/>
                  </a:lnTo>
                  <a:lnTo>
                    <a:pt x="4770969" y="79428"/>
                  </a:lnTo>
                  <a:lnTo>
                    <a:pt x="4796653" y="84915"/>
                  </a:lnTo>
                  <a:lnTo>
                    <a:pt x="4817884" y="94045"/>
                  </a:lnTo>
                  <a:lnTo>
                    <a:pt x="4834674" y="106806"/>
                  </a:lnTo>
                  <a:lnTo>
                    <a:pt x="4849201" y="77597"/>
                  </a:lnTo>
                  <a:close/>
                </a:path>
                <a:path w="5266690" h="516255">
                  <a:moveTo>
                    <a:pt x="1708823" y="253"/>
                  </a:moveTo>
                  <a:lnTo>
                    <a:pt x="1661793" y="4825"/>
                  </a:lnTo>
                  <a:lnTo>
                    <a:pt x="1619192" y="18541"/>
                  </a:lnTo>
                  <a:lnTo>
                    <a:pt x="1581021" y="41401"/>
                  </a:lnTo>
                  <a:lnTo>
                    <a:pt x="1547279" y="73405"/>
                  </a:lnTo>
                  <a:lnTo>
                    <a:pt x="1519682" y="112218"/>
                  </a:lnTo>
                  <a:lnTo>
                    <a:pt x="1499955" y="155495"/>
                  </a:lnTo>
                  <a:lnTo>
                    <a:pt x="1488110" y="203225"/>
                  </a:lnTo>
                  <a:lnTo>
                    <a:pt x="1484160" y="255397"/>
                  </a:lnTo>
                  <a:lnTo>
                    <a:pt x="1487710" y="310786"/>
                  </a:lnTo>
                  <a:lnTo>
                    <a:pt x="1498368" y="359997"/>
                  </a:lnTo>
                  <a:lnTo>
                    <a:pt x="1516146" y="403040"/>
                  </a:lnTo>
                  <a:lnTo>
                    <a:pt x="1541056" y="439927"/>
                  </a:lnTo>
                  <a:lnTo>
                    <a:pt x="1572395" y="469524"/>
                  </a:lnTo>
                  <a:lnTo>
                    <a:pt x="1609461" y="490680"/>
                  </a:lnTo>
                  <a:lnTo>
                    <a:pt x="1652266" y="503382"/>
                  </a:lnTo>
                  <a:lnTo>
                    <a:pt x="1700822" y="507618"/>
                  </a:lnTo>
                  <a:lnTo>
                    <a:pt x="1749141" y="504072"/>
                  </a:lnTo>
                  <a:lnTo>
                    <a:pt x="1791246" y="493442"/>
                  </a:lnTo>
                  <a:lnTo>
                    <a:pt x="1827159" y="475740"/>
                  </a:lnTo>
                  <a:lnTo>
                    <a:pt x="1856905" y="450976"/>
                  </a:lnTo>
                  <a:lnTo>
                    <a:pt x="1844963" y="430275"/>
                  </a:lnTo>
                  <a:lnTo>
                    <a:pt x="1707807" y="430275"/>
                  </a:lnTo>
                  <a:lnTo>
                    <a:pt x="1679039" y="427392"/>
                  </a:lnTo>
                  <a:lnTo>
                    <a:pt x="1630601" y="404290"/>
                  </a:lnTo>
                  <a:lnTo>
                    <a:pt x="1594997" y="358896"/>
                  </a:lnTo>
                  <a:lnTo>
                    <a:pt x="1576848" y="296447"/>
                  </a:lnTo>
                  <a:lnTo>
                    <a:pt x="1574584" y="259079"/>
                  </a:lnTo>
                  <a:lnTo>
                    <a:pt x="1577034" y="221454"/>
                  </a:lnTo>
                  <a:lnTo>
                    <a:pt x="1596604" y="156442"/>
                  </a:lnTo>
                  <a:lnTo>
                    <a:pt x="1634700" y="106529"/>
                  </a:lnTo>
                  <a:lnTo>
                    <a:pt x="1684941" y="80811"/>
                  </a:lnTo>
                  <a:lnTo>
                    <a:pt x="1714157" y="77597"/>
                  </a:lnTo>
                  <a:lnTo>
                    <a:pt x="1822537" y="77597"/>
                  </a:lnTo>
                  <a:lnTo>
                    <a:pt x="1843824" y="34798"/>
                  </a:lnTo>
                  <a:lnTo>
                    <a:pt x="1816390" y="19702"/>
                  </a:lnTo>
                  <a:lnTo>
                    <a:pt x="1784753" y="8905"/>
                  </a:lnTo>
                  <a:lnTo>
                    <a:pt x="1748901" y="2418"/>
                  </a:lnTo>
                  <a:lnTo>
                    <a:pt x="1708823" y="253"/>
                  </a:lnTo>
                  <a:close/>
                </a:path>
                <a:path w="5266690" h="516255">
                  <a:moveTo>
                    <a:pt x="1816392" y="380746"/>
                  </a:moveTo>
                  <a:lnTo>
                    <a:pt x="1794889" y="402415"/>
                  </a:lnTo>
                  <a:lnTo>
                    <a:pt x="1769624" y="417893"/>
                  </a:lnTo>
                  <a:lnTo>
                    <a:pt x="1740596" y="427180"/>
                  </a:lnTo>
                  <a:lnTo>
                    <a:pt x="1707807" y="430275"/>
                  </a:lnTo>
                  <a:lnTo>
                    <a:pt x="1844963" y="430275"/>
                  </a:lnTo>
                  <a:lnTo>
                    <a:pt x="1816392" y="380746"/>
                  </a:lnTo>
                  <a:close/>
                </a:path>
                <a:path w="5266690" h="516255">
                  <a:moveTo>
                    <a:pt x="1822537" y="77597"/>
                  </a:moveTo>
                  <a:lnTo>
                    <a:pt x="1714157" y="77597"/>
                  </a:lnTo>
                  <a:lnTo>
                    <a:pt x="1744305" y="79428"/>
                  </a:lnTo>
                  <a:lnTo>
                    <a:pt x="1769989" y="84915"/>
                  </a:lnTo>
                  <a:lnTo>
                    <a:pt x="1791220" y="94045"/>
                  </a:lnTo>
                  <a:lnTo>
                    <a:pt x="1808010" y="106806"/>
                  </a:lnTo>
                  <a:lnTo>
                    <a:pt x="1822537" y="77597"/>
                  </a:lnTo>
                  <a:close/>
                </a:path>
              </a:pathLst>
            </a:custGeom>
            <a:solidFill>
              <a:srgbClr val="FFFFFF"/>
            </a:solidFill>
          </p:spPr>
          <p:txBody>
            <a:bodyPr wrap="square" lIns="0" tIns="0" rIns="0" bIns="0" rtlCol="0"/>
            <a:lstStyle/>
            <a:p>
              <a:endParaRPr/>
            </a:p>
          </p:txBody>
        </p:sp>
        <p:sp>
          <p:nvSpPr>
            <p:cNvPr id="7" name="object 7"/>
            <p:cNvSpPr/>
            <p:nvPr/>
          </p:nvSpPr>
          <p:spPr>
            <a:xfrm>
              <a:off x="962634" y="1041019"/>
              <a:ext cx="122326" cy="12268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22795" y="801497"/>
              <a:ext cx="126364" cy="147320"/>
            </a:xfrm>
            <a:custGeom>
              <a:avLst/>
              <a:gdLst/>
              <a:ahLst/>
              <a:cxnLst/>
              <a:rect l="l" t="t" r="r" b="b"/>
              <a:pathLst>
                <a:path w="126365" h="147319">
                  <a:moveTo>
                    <a:pt x="125920" y="0"/>
                  </a:moveTo>
                  <a:lnTo>
                    <a:pt x="0" y="147319"/>
                  </a:lnTo>
                  <a:lnTo>
                    <a:pt x="125920" y="147319"/>
                  </a:lnTo>
                  <a:lnTo>
                    <a:pt x="125920" y="0"/>
                  </a:lnTo>
                  <a:close/>
                </a:path>
              </a:pathLst>
            </a:custGeom>
            <a:ln w="3175">
              <a:solidFill>
                <a:srgbClr val="397D39"/>
              </a:solidFill>
            </a:ln>
          </p:spPr>
          <p:txBody>
            <a:bodyPr wrap="square" lIns="0" tIns="0" rIns="0" bIns="0" rtlCol="0"/>
            <a:lstStyle/>
            <a:p>
              <a:endParaRPr/>
            </a:p>
          </p:txBody>
        </p:sp>
        <p:sp>
          <p:nvSpPr>
            <p:cNvPr id="9" name="object 9"/>
            <p:cNvSpPr/>
            <p:nvPr/>
          </p:nvSpPr>
          <p:spPr>
            <a:xfrm>
              <a:off x="3882644" y="728218"/>
              <a:ext cx="143763" cy="14211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25360" y="646811"/>
              <a:ext cx="5266690" cy="508000"/>
            </a:xfrm>
            <a:custGeom>
              <a:avLst/>
              <a:gdLst/>
              <a:ahLst/>
              <a:cxnLst/>
              <a:rect l="l" t="t" r="r" b="b"/>
              <a:pathLst>
                <a:path w="5266690" h="508000">
                  <a:moveTo>
                    <a:pt x="2114207" y="77342"/>
                  </a:moveTo>
                  <a:lnTo>
                    <a:pt x="2062740" y="88995"/>
                  </a:lnTo>
                  <a:lnTo>
                    <a:pt x="2024799" y="124078"/>
                  </a:lnTo>
                  <a:lnTo>
                    <a:pt x="2001478" y="178847"/>
                  </a:lnTo>
                  <a:lnTo>
                    <a:pt x="1993684" y="249809"/>
                  </a:lnTo>
                  <a:lnTo>
                    <a:pt x="1995495" y="290359"/>
                  </a:lnTo>
                  <a:lnTo>
                    <a:pt x="2010025" y="356983"/>
                  </a:lnTo>
                  <a:lnTo>
                    <a:pt x="2039003" y="403701"/>
                  </a:lnTo>
                  <a:lnTo>
                    <a:pt x="2081381" y="427323"/>
                  </a:lnTo>
                  <a:lnTo>
                    <a:pt x="2107476" y="430275"/>
                  </a:lnTo>
                  <a:lnTo>
                    <a:pt x="2138216" y="427392"/>
                  </a:lnTo>
                  <a:lnTo>
                    <a:pt x="2188075" y="404290"/>
                  </a:lnTo>
                  <a:lnTo>
                    <a:pt x="2222172" y="358304"/>
                  </a:lnTo>
                  <a:lnTo>
                    <a:pt x="2239317" y="291197"/>
                  </a:lnTo>
                  <a:lnTo>
                    <a:pt x="2241461" y="249809"/>
                  </a:lnTo>
                  <a:lnTo>
                    <a:pt x="2236370" y="187688"/>
                  </a:lnTo>
                  <a:lnTo>
                    <a:pt x="2221100" y="139394"/>
                  </a:lnTo>
                  <a:lnTo>
                    <a:pt x="2195649" y="104913"/>
                  </a:lnTo>
                  <a:lnTo>
                    <a:pt x="2160018" y="84233"/>
                  </a:lnTo>
                  <a:lnTo>
                    <a:pt x="2114207" y="77342"/>
                  </a:lnTo>
                  <a:close/>
                </a:path>
                <a:path w="5266690" h="508000">
                  <a:moveTo>
                    <a:pt x="4953419" y="8636"/>
                  </a:moveTo>
                  <a:lnTo>
                    <a:pt x="5266474" y="8636"/>
                  </a:lnTo>
                  <a:lnTo>
                    <a:pt x="5266474" y="85978"/>
                  </a:lnTo>
                  <a:lnTo>
                    <a:pt x="5040414" y="85978"/>
                  </a:lnTo>
                  <a:lnTo>
                    <a:pt x="5040414" y="200913"/>
                  </a:lnTo>
                  <a:lnTo>
                    <a:pt x="5202466" y="200913"/>
                  </a:lnTo>
                  <a:lnTo>
                    <a:pt x="5202466" y="274827"/>
                  </a:lnTo>
                  <a:lnTo>
                    <a:pt x="5040414" y="274827"/>
                  </a:lnTo>
                  <a:lnTo>
                    <a:pt x="5040414" y="421893"/>
                  </a:lnTo>
                  <a:lnTo>
                    <a:pt x="5262791" y="421893"/>
                  </a:lnTo>
                  <a:lnTo>
                    <a:pt x="5262791" y="499237"/>
                  </a:lnTo>
                  <a:lnTo>
                    <a:pt x="4953419" y="499237"/>
                  </a:lnTo>
                  <a:lnTo>
                    <a:pt x="4953419" y="8636"/>
                  </a:lnTo>
                  <a:close/>
                </a:path>
                <a:path w="5266690" h="508000">
                  <a:moveTo>
                    <a:pt x="4077119" y="8636"/>
                  </a:moveTo>
                  <a:lnTo>
                    <a:pt x="4118902" y="8636"/>
                  </a:lnTo>
                  <a:lnTo>
                    <a:pt x="4350677" y="304673"/>
                  </a:lnTo>
                  <a:lnTo>
                    <a:pt x="4350677" y="8636"/>
                  </a:lnTo>
                  <a:lnTo>
                    <a:pt x="4434370" y="8636"/>
                  </a:lnTo>
                  <a:lnTo>
                    <a:pt x="4434370" y="505967"/>
                  </a:lnTo>
                  <a:lnTo>
                    <a:pt x="4398810" y="505967"/>
                  </a:lnTo>
                  <a:lnTo>
                    <a:pt x="4160812" y="195452"/>
                  </a:lnTo>
                  <a:lnTo>
                    <a:pt x="4160812" y="499617"/>
                  </a:lnTo>
                  <a:lnTo>
                    <a:pt x="4077119" y="499617"/>
                  </a:lnTo>
                  <a:lnTo>
                    <a:pt x="4077119" y="8636"/>
                  </a:lnTo>
                  <a:close/>
                </a:path>
                <a:path w="5266690" h="508000">
                  <a:moveTo>
                    <a:pt x="3686975" y="8636"/>
                  </a:moveTo>
                  <a:lnTo>
                    <a:pt x="4000030" y="8636"/>
                  </a:lnTo>
                  <a:lnTo>
                    <a:pt x="4000030" y="85978"/>
                  </a:lnTo>
                  <a:lnTo>
                    <a:pt x="3773970" y="85978"/>
                  </a:lnTo>
                  <a:lnTo>
                    <a:pt x="3773970" y="200913"/>
                  </a:lnTo>
                  <a:lnTo>
                    <a:pt x="3936022" y="200913"/>
                  </a:lnTo>
                  <a:lnTo>
                    <a:pt x="3936022" y="274827"/>
                  </a:lnTo>
                  <a:lnTo>
                    <a:pt x="3773970" y="274827"/>
                  </a:lnTo>
                  <a:lnTo>
                    <a:pt x="3773970" y="421893"/>
                  </a:lnTo>
                  <a:lnTo>
                    <a:pt x="3996347" y="421893"/>
                  </a:lnTo>
                  <a:lnTo>
                    <a:pt x="3996347" y="499237"/>
                  </a:lnTo>
                  <a:lnTo>
                    <a:pt x="3686975" y="499237"/>
                  </a:lnTo>
                  <a:lnTo>
                    <a:pt x="3686975" y="8636"/>
                  </a:lnTo>
                  <a:close/>
                </a:path>
                <a:path w="5266690" h="508000">
                  <a:moveTo>
                    <a:pt x="2877731" y="8636"/>
                  </a:moveTo>
                  <a:lnTo>
                    <a:pt x="3190786" y="8636"/>
                  </a:lnTo>
                  <a:lnTo>
                    <a:pt x="3190786" y="85978"/>
                  </a:lnTo>
                  <a:lnTo>
                    <a:pt x="2964726" y="85978"/>
                  </a:lnTo>
                  <a:lnTo>
                    <a:pt x="2964726" y="200913"/>
                  </a:lnTo>
                  <a:lnTo>
                    <a:pt x="3126778" y="200913"/>
                  </a:lnTo>
                  <a:lnTo>
                    <a:pt x="3126778" y="274827"/>
                  </a:lnTo>
                  <a:lnTo>
                    <a:pt x="2964726" y="274827"/>
                  </a:lnTo>
                  <a:lnTo>
                    <a:pt x="2964726" y="421893"/>
                  </a:lnTo>
                  <a:lnTo>
                    <a:pt x="3187103" y="421893"/>
                  </a:lnTo>
                  <a:lnTo>
                    <a:pt x="3187103" y="499237"/>
                  </a:lnTo>
                  <a:lnTo>
                    <a:pt x="2877731" y="499237"/>
                  </a:lnTo>
                  <a:lnTo>
                    <a:pt x="2877731" y="8636"/>
                  </a:lnTo>
                  <a:close/>
                </a:path>
                <a:path w="5266690" h="508000">
                  <a:moveTo>
                    <a:pt x="2408339" y="8636"/>
                  </a:moveTo>
                  <a:lnTo>
                    <a:pt x="2495334" y="8636"/>
                  </a:lnTo>
                  <a:lnTo>
                    <a:pt x="2495334" y="200913"/>
                  </a:lnTo>
                  <a:lnTo>
                    <a:pt x="2690533" y="200913"/>
                  </a:lnTo>
                  <a:lnTo>
                    <a:pt x="2690533" y="8636"/>
                  </a:lnTo>
                  <a:lnTo>
                    <a:pt x="2776639" y="8636"/>
                  </a:lnTo>
                  <a:lnTo>
                    <a:pt x="2776639" y="499237"/>
                  </a:lnTo>
                  <a:lnTo>
                    <a:pt x="2690533" y="499237"/>
                  </a:lnTo>
                  <a:lnTo>
                    <a:pt x="2690533" y="278256"/>
                  </a:lnTo>
                  <a:lnTo>
                    <a:pt x="2495334" y="278256"/>
                  </a:lnTo>
                  <a:lnTo>
                    <a:pt x="2495334" y="499237"/>
                  </a:lnTo>
                  <a:lnTo>
                    <a:pt x="2408339" y="499237"/>
                  </a:lnTo>
                  <a:lnTo>
                    <a:pt x="2408339" y="8636"/>
                  </a:lnTo>
                  <a:close/>
                </a:path>
                <a:path w="5266690" h="508000">
                  <a:moveTo>
                    <a:pt x="268884" y="6603"/>
                  </a:moveTo>
                  <a:lnTo>
                    <a:pt x="307060" y="6603"/>
                  </a:lnTo>
                  <a:lnTo>
                    <a:pt x="307060" y="302005"/>
                  </a:lnTo>
                  <a:lnTo>
                    <a:pt x="356628" y="302005"/>
                  </a:lnTo>
                  <a:lnTo>
                    <a:pt x="356628" y="370966"/>
                  </a:lnTo>
                  <a:lnTo>
                    <a:pt x="307060" y="370966"/>
                  </a:lnTo>
                  <a:lnTo>
                    <a:pt x="307060" y="499237"/>
                  </a:lnTo>
                  <a:lnTo>
                    <a:pt x="223354" y="499237"/>
                  </a:lnTo>
                  <a:lnTo>
                    <a:pt x="223354" y="370966"/>
                  </a:lnTo>
                  <a:lnTo>
                    <a:pt x="0" y="370966"/>
                  </a:lnTo>
                  <a:lnTo>
                    <a:pt x="0" y="321055"/>
                  </a:lnTo>
                  <a:lnTo>
                    <a:pt x="268884" y="6603"/>
                  </a:lnTo>
                  <a:close/>
                </a:path>
                <a:path w="5266690" h="508000">
                  <a:moveTo>
                    <a:pt x="3403765" y="3683"/>
                  </a:moveTo>
                  <a:lnTo>
                    <a:pt x="3460862" y="7695"/>
                  </a:lnTo>
                  <a:lnTo>
                    <a:pt x="3507571" y="19736"/>
                  </a:lnTo>
                  <a:lnTo>
                    <a:pt x="3543893" y="39814"/>
                  </a:lnTo>
                  <a:lnTo>
                    <a:pt x="3569834" y="67935"/>
                  </a:lnTo>
                  <a:lnTo>
                    <a:pt x="3585395" y="104107"/>
                  </a:lnTo>
                  <a:lnTo>
                    <a:pt x="3590582" y="148336"/>
                  </a:lnTo>
                  <a:lnTo>
                    <a:pt x="3588982" y="169596"/>
                  </a:lnTo>
                  <a:lnTo>
                    <a:pt x="3576116" y="209307"/>
                  </a:lnTo>
                  <a:lnTo>
                    <a:pt x="3551089" y="244288"/>
                  </a:lnTo>
                  <a:lnTo>
                    <a:pt x="3518616" y="269537"/>
                  </a:lnTo>
                  <a:lnTo>
                    <a:pt x="3499904" y="278256"/>
                  </a:lnTo>
                  <a:lnTo>
                    <a:pt x="3644811" y="499237"/>
                  </a:lnTo>
                  <a:lnTo>
                    <a:pt x="3544354" y="499237"/>
                  </a:lnTo>
                  <a:lnTo>
                    <a:pt x="3413417" y="296672"/>
                  </a:lnTo>
                  <a:lnTo>
                    <a:pt x="3402606" y="296384"/>
                  </a:lnTo>
                  <a:lnTo>
                    <a:pt x="3389795" y="295894"/>
                  </a:lnTo>
                  <a:lnTo>
                    <a:pt x="3374983" y="295189"/>
                  </a:lnTo>
                  <a:lnTo>
                    <a:pt x="3358172" y="294259"/>
                  </a:lnTo>
                  <a:lnTo>
                    <a:pt x="3358172" y="499237"/>
                  </a:lnTo>
                  <a:lnTo>
                    <a:pt x="3267875" y="499237"/>
                  </a:lnTo>
                  <a:lnTo>
                    <a:pt x="3267875" y="8636"/>
                  </a:lnTo>
                  <a:lnTo>
                    <a:pt x="3274133" y="8489"/>
                  </a:lnTo>
                  <a:lnTo>
                    <a:pt x="3285655" y="8032"/>
                  </a:lnTo>
                  <a:lnTo>
                    <a:pt x="3302415" y="7242"/>
                  </a:lnTo>
                  <a:lnTo>
                    <a:pt x="3324390" y="6096"/>
                  </a:lnTo>
                  <a:lnTo>
                    <a:pt x="3347847" y="5022"/>
                  </a:lnTo>
                  <a:lnTo>
                    <a:pt x="3368887" y="4270"/>
                  </a:lnTo>
                  <a:lnTo>
                    <a:pt x="3387522" y="3827"/>
                  </a:lnTo>
                  <a:lnTo>
                    <a:pt x="3403765" y="3683"/>
                  </a:lnTo>
                  <a:close/>
                </a:path>
                <a:path w="5266690" h="508000">
                  <a:moveTo>
                    <a:pt x="4735487" y="253"/>
                  </a:moveTo>
                  <a:lnTo>
                    <a:pt x="4775565" y="2418"/>
                  </a:lnTo>
                  <a:lnTo>
                    <a:pt x="4811417" y="8905"/>
                  </a:lnTo>
                  <a:lnTo>
                    <a:pt x="4843054" y="19702"/>
                  </a:lnTo>
                  <a:lnTo>
                    <a:pt x="4870488" y="34798"/>
                  </a:lnTo>
                  <a:lnTo>
                    <a:pt x="4834674" y="106806"/>
                  </a:lnTo>
                  <a:lnTo>
                    <a:pt x="4817884" y="94045"/>
                  </a:lnTo>
                  <a:lnTo>
                    <a:pt x="4796653" y="84915"/>
                  </a:lnTo>
                  <a:lnTo>
                    <a:pt x="4770969" y="79428"/>
                  </a:lnTo>
                  <a:lnTo>
                    <a:pt x="4740821" y="77597"/>
                  </a:lnTo>
                  <a:lnTo>
                    <a:pt x="4711605" y="80811"/>
                  </a:lnTo>
                  <a:lnTo>
                    <a:pt x="4661364" y="106529"/>
                  </a:lnTo>
                  <a:lnTo>
                    <a:pt x="4623268" y="156442"/>
                  </a:lnTo>
                  <a:lnTo>
                    <a:pt x="4603698" y="221454"/>
                  </a:lnTo>
                  <a:lnTo>
                    <a:pt x="4601248" y="259079"/>
                  </a:lnTo>
                  <a:lnTo>
                    <a:pt x="4603512" y="296447"/>
                  </a:lnTo>
                  <a:lnTo>
                    <a:pt x="4621661" y="358896"/>
                  </a:lnTo>
                  <a:lnTo>
                    <a:pt x="4657265" y="404290"/>
                  </a:lnTo>
                  <a:lnTo>
                    <a:pt x="4705703" y="427392"/>
                  </a:lnTo>
                  <a:lnTo>
                    <a:pt x="4734471" y="430275"/>
                  </a:lnTo>
                  <a:lnTo>
                    <a:pt x="4767260" y="427180"/>
                  </a:lnTo>
                  <a:lnTo>
                    <a:pt x="4796288" y="417893"/>
                  </a:lnTo>
                  <a:lnTo>
                    <a:pt x="4821553" y="402415"/>
                  </a:lnTo>
                  <a:lnTo>
                    <a:pt x="4843056" y="380746"/>
                  </a:lnTo>
                  <a:lnTo>
                    <a:pt x="4883569" y="450976"/>
                  </a:lnTo>
                  <a:lnTo>
                    <a:pt x="4853823" y="475740"/>
                  </a:lnTo>
                  <a:lnTo>
                    <a:pt x="4817910" y="493442"/>
                  </a:lnTo>
                  <a:lnTo>
                    <a:pt x="4775805" y="504072"/>
                  </a:lnTo>
                  <a:lnTo>
                    <a:pt x="4727486" y="507618"/>
                  </a:lnTo>
                  <a:lnTo>
                    <a:pt x="4678930" y="503382"/>
                  </a:lnTo>
                  <a:lnTo>
                    <a:pt x="4636125" y="490680"/>
                  </a:lnTo>
                  <a:lnTo>
                    <a:pt x="4599059" y="469524"/>
                  </a:lnTo>
                  <a:lnTo>
                    <a:pt x="4567720" y="439927"/>
                  </a:lnTo>
                  <a:lnTo>
                    <a:pt x="4542810" y="403040"/>
                  </a:lnTo>
                  <a:lnTo>
                    <a:pt x="4525032" y="359997"/>
                  </a:lnTo>
                  <a:lnTo>
                    <a:pt x="4514374" y="310786"/>
                  </a:lnTo>
                  <a:lnTo>
                    <a:pt x="4510824" y="255397"/>
                  </a:lnTo>
                  <a:lnTo>
                    <a:pt x="4514774" y="203225"/>
                  </a:lnTo>
                  <a:lnTo>
                    <a:pt x="4526619" y="155495"/>
                  </a:lnTo>
                  <a:lnTo>
                    <a:pt x="4546346" y="112218"/>
                  </a:lnTo>
                  <a:lnTo>
                    <a:pt x="4573943" y="73405"/>
                  </a:lnTo>
                  <a:lnTo>
                    <a:pt x="4607685" y="41401"/>
                  </a:lnTo>
                  <a:lnTo>
                    <a:pt x="4645856" y="18541"/>
                  </a:lnTo>
                  <a:lnTo>
                    <a:pt x="4688457" y="4825"/>
                  </a:lnTo>
                  <a:lnTo>
                    <a:pt x="4735487" y="253"/>
                  </a:lnTo>
                  <a:close/>
                </a:path>
                <a:path w="5266690" h="508000">
                  <a:moveTo>
                    <a:pt x="1708823" y="253"/>
                  </a:moveTo>
                  <a:lnTo>
                    <a:pt x="1748901" y="2418"/>
                  </a:lnTo>
                  <a:lnTo>
                    <a:pt x="1784753" y="8905"/>
                  </a:lnTo>
                  <a:lnTo>
                    <a:pt x="1816390" y="19702"/>
                  </a:lnTo>
                  <a:lnTo>
                    <a:pt x="1843824" y="34798"/>
                  </a:lnTo>
                  <a:lnTo>
                    <a:pt x="1808010" y="106806"/>
                  </a:lnTo>
                  <a:lnTo>
                    <a:pt x="1791220" y="94045"/>
                  </a:lnTo>
                  <a:lnTo>
                    <a:pt x="1769989" y="84915"/>
                  </a:lnTo>
                  <a:lnTo>
                    <a:pt x="1744305" y="79428"/>
                  </a:lnTo>
                  <a:lnTo>
                    <a:pt x="1714157" y="77597"/>
                  </a:lnTo>
                  <a:lnTo>
                    <a:pt x="1684941" y="80811"/>
                  </a:lnTo>
                  <a:lnTo>
                    <a:pt x="1634700" y="106529"/>
                  </a:lnTo>
                  <a:lnTo>
                    <a:pt x="1596604" y="156442"/>
                  </a:lnTo>
                  <a:lnTo>
                    <a:pt x="1577034" y="221454"/>
                  </a:lnTo>
                  <a:lnTo>
                    <a:pt x="1574584" y="259079"/>
                  </a:lnTo>
                  <a:lnTo>
                    <a:pt x="1576848" y="296447"/>
                  </a:lnTo>
                  <a:lnTo>
                    <a:pt x="1594997" y="358896"/>
                  </a:lnTo>
                  <a:lnTo>
                    <a:pt x="1630601" y="404290"/>
                  </a:lnTo>
                  <a:lnTo>
                    <a:pt x="1679039" y="427392"/>
                  </a:lnTo>
                  <a:lnTo>
                    <a:pt x="1707807" y="430275"/>
                  </a:lnTo>
                  <a:lnTo>
                    <a:pt x="1740596" y="427180"/>
                  </a:lnTo>
                  <a:lnTo>
                    <a:pt x="1769624" y="417893"/>
                  </a:lnTo>
                  <a:lnTo>
                    <a:pt x="1794889" y="402415"/>
                  </a:lnTo>
                  <a:lnTo>
                    <a:pt x="1816392" y="380746"/>
                  </a:lnTo>
                  <a:lnTo>
                    <a:pt x="1856905" y="450976"/>
                  </a:lnTo>
                  <a:lnTo>
                    <a:pt x="1827159" y="475740"/>
                  </a:lnTo>
                  <a:lnTo>
                    <a:pt x="1791246" y="493442"/>
                  </a:lnTo>
                  <a:lnTo>
                    <a:pt x="1749141" y="504072"/>
                  </a:lnTo>
                  <a:lnTo>
                    <a:pt x="1700822" y="507618"/>
                  </a:lnTo>
                  <a:lnTo>
                    <a:pt x="1652266" y="503382"/>
                  </a:lnTo>
                  <a:lnTo>
                    <a:pt x="1609461" y="490680"/>
                  </a:lnTo>
                  <a:lnTo>
                    <a:pt x="1572395" y="469524"/>
                  </a:lnTo>
                  <a:lnTo>
                    <a:pt x="1541056" y="439927"/>
                  </a:lnTo>
                  <a:lnTo>
                    <a:pt x="1516146" y="403040"/>
                  </a:lnTo>
                  <a:lnTo>
                    <a:pt x="1498368" y="359997"/>
                  </a:lnTo>
                  <a:lnTo>
                    <a:pt x="1487710" y="310786"/>
                  </a:lnTo>
                  <a:lnTo>
                    <a:pt x="1484160" y="255397"/>
                  </a:lnTo>
                  <a:lnTo>
                    <a:pt x="1488110" y="203225"/>
                  </a:lnTo>
                  <a:lnTo>
                    <a:pt x="1499955" y="155495"/>
                  </a:lnTo>
                  <a:lnTo>
                    <a:pt x="1519682" y="112218"/>
                  </a:lnTo>
                  <a:lnTo>
                    <a:pt x="1547279" y="73405"/>
                  </a:lnTo>
                  <a:lnTo>
                    <a:pt x="1581021" y="41401"/>
                  </a:lnTo>
                  <a:lnTo>
                    <a:pt x="1619192" y="18541"/>
                  </a:lnTo>
                  <a:lnTo>
                    <a:pt x="1661793" y="4825"/>
                  </a:lnTo>
                  <a:lnTo>
                    <a:pt x="1708823" y="253"/>
                  </a:lnTo>
                  <a:close/>
                </a:path>
                <a:path w="5266690" h="508000">
                  <a:moveTo>
                    <a:pt x="2114207" y="0"/>
                  </a:moveTo>
                  <a:lnTo>
                    <a:pt x="2164026" y="4095"/>
                  </a:lnTo>
                  <a:lnTo>
                    <a:pt x="2207583" y="16382"/>
                  </a:lnTo>
                  <a:lnTo>
                    <a:pt x="2244902" y="36861"/>
                  </a:lnTo>
                  <a:lnTo>
                    <a:pt x="2276005" y="65531"/>
                  </a:lnTo>
                  <a:lnTo>
                    <a:pt x="2300434" y="101683"/>
                  </a:lnTo>
                  <a:lnTo>
                    <a:pt x="2317899" y="144430"/>
                  </a:lnTo>
                  <a:lnTo>
                    <a:pt x="2328386" y="193798"/>
                  </a:lnTo>
                  <a:lnTo>
                    <a:pt x="2331885" y="249809"/>
                  </a:lnTo>
                  <a:lnTo>
                    <a:pt x="2328239" y="306004"/>
                  </a:lnTo>
                  <a:lnTo>
                    <a:pt x="2317295" y="356092"/>
                  </a:lnTo>
                  <a:lnTo>
                    <a:pt x="2299041" y="400059"/>
                  </a:lnTo>
                  <a:lnTo>
                    <a:pt x="2273465" y="437896"/>
                  </a:lnTo>
                  <a:lnTo>
                    <a:pt x="2241171" y="468399"/>
                  </a:lnTo>
                  <a:lnTo>
                    <a:pt x="2202757" y="490188"/>
                  </a:lnTo>
                  <a:lnTo>
                    <a:pt x="2158200" y="503261"/>
                  </a:lnTo>
                  <a:lnTo>
                    <a:pt x="2107476" y="507618"/>
                  </a:lnTo>
                  <a:lnTo>
                    <a:pt x="2060996" y="503308"/>
                  </a:lnTo>
                  <a:lnTo>
                    <a:pt x="2020242" y="490378"/>
                  </a:lnTo>
                  <a:lnTo>
                    <a:pt x="1985228" y="468828"/>
                  </a:lnTo>
                  <a:lnTo>
                    <a:pt x="1955965" y="438658"/>
                  </a:lnTo>
                  <a:lnTo>
                    <a:pt x="1932888" y="400988"/>
                  </a:lnTo>
                  <a:lnTo>
                    <a:pt x="1916420" y="356949"/>
                  </a:lnTo>
                  <a:lnTo>
                    <a:pt x="1906548" y="306552"/>
                  </a:lnTo>
                  <a:lnTo>
                    <a:pt x="1903260" y="249809"/>
                  </a:lnTo>
                  <a:lnTo>
                    <a:pt x="1906853" y="199372"/>
                  </a:lnTo>
                  <a:lnTo>
                    <a:pt x="1917626" y="153019"/>
                  </a:lnTo>
                  <a:lnTo>
                    <a:pt x="1935567" y="110738"/>
                  </a:lnTo>
                  <a:lnTo>
                    <a:pt x="1960664" y="72516"/>
                  </a:lnTo>
                  <a:lnTo>
                    <a:pt x="1991834" y="40772"/>
                  </a:lnTo>
                  <a:lnTo>
                    <a:pt x="2027815" y="18113"/>
                  </a:lnTo>
                  <a:lnTo>
                    <a:pt x="2068606" y="4526"/>
                  </a:lnTo>
                  <a:lnTo>
                    <a:pt x="2114207" y="0"/>
                  </a:lnTo>
                  <a:close/>
                </a:path>
              </a:pathLst>
            </a:custGeom>
            <a:ln w="3175">
              <a:solidFill>
                <a:srgbClr val="397D39"/>
              </a:solidFill>
            </a:ln>
          </p:spPr>
          <p:txBody>
            <a:bodyPr wrap="square" lIns="0" tIns="0" rIns="0" bIns="0" rtlCol="0"/>
            <a:lstStyle/>
            <a:p>
              <a:endParaRPr/>
            </a:p>
          </p:txBody>
        </p:sp>
      </p:grpSp>
      <p:sp>
        <p:nvSpPr>
          <p:cNvPr id="11" name="object 11"/>
          <p:cNvSpPr txBox="1"/>
          <p:nvPr/>
        </p:nvSpPr>
        <p:spPr>
          <a:xfrm>
            <a:off x="612140" y="1697177"/>
            <a:ext cx="6637655" cy="2998898"/>
          </a:xfrm>
          <a:prstGeom prst="rect">
            <a:avLst/>
          </a:prstGeom>
        </p:spPr>
        <p:txBody>
          <a:bodyPr vert="horz" wrap="square" lIns="0" tIns="13335" rIns="0" bIns="0" rtlCol="0">
            <a:spAutoFit/>
          </a:bodyPr>
          <a:lstStyle/>
          <a:p>
            <a:pPr marL="12700" marR="772795">
              <a:lnSpc>
                <a:spcPct val="100000"/>
              </a:lnSpc>
              <a:spcBef>
                <a:spcPts val="105"/>
              </a:spcBef>
              <a:buFont typeface="Wingdings"/>
              <a:buChar char=""/>
              <a:tabLst>
                <a:tab pos="321310" algn="l"/>
              </a:tabLst>
            </a:pPr>
            <a:r>
              <a:rPr sz="3200" spc="-5" dirty="0">
                <a:latin typeface="Trebuchet MS"/>
                <a:cs typeface="Trebuchet MS"/>
              </a:rPr>
              <a:t>Coherence means </a:t>
            </a:r>
            <a:r>
              <a:rPr sz="3200" dirty="0">
                <a:latin typeface="Trebuchet MS"/>
                <a:cs typeface="Trebuchet MS"/>
              </a:rPr>
              <a:t>logical inter  </a:t>
            </a:r>
            <a:r>
              <a:rPr sz="3200" spc="-5" dirty="0">
                <a:latin typeface="Trebuchet MS"/>
                <a:cs typeface="Trebuchet MS"/>
              </a:rPr>
              <a:t>connection.</a:t>
            </a:r>
            <a:endParaRPr sz="3200" dirty="0">
              <a:latin typeface="Trebuchet MS"/>
              <a:cs typeface="Trebuchet MS"/>
            </a:endParaRPr>
          </a:p>
          <a:p>
            <a:pPr>
              <a:lnSpc>
                <a:spcPct val="100000"/>
              </a:lnSpc>
              <a:spcBef>
                <a:spcPts val="10"/>
              </a:spcBef>
              <a:buClr>
                <a:srgbClr val="FFFFFF"/>
              </a:buClr>
              <a:buFont typeface="Wingdings"/>
              <a:buChar char=""/>
            </a:pPr>
            <a:endParaRPr sz="3300" dirty="0">
              <a:latin typeface="Trebuchet MS"/>
              <a:cs typeface="Trebuchet MS"/>
            </a:endParaRPr>
          </a:p>
          <a:p>
            <a:pPr marL="320675" indent="-308610">
              <a:lnSpc>
                <a:spcPct val="100000"/>
              </a:lnSpc>
              <a:buFont typeface="Wingdings"/>
              <a:buChar char=""/>
              <a:tabLst>
                <a:tab pos="321310" algn="l"/>
              </a:tabLst>
            </a:pPr>
            <a:r>
              <a:rPr sz="3200" spc="-5" dirty="0">
                <a:latin typeface="Trebuchet MS"/>
                <a:cs typeface="Trebuchet MS"/>
              </a:rPr>
              <a:t>Ideas </a:t>
            </a:r>
            <a:r>
              <a:rPr sz="3200" dirty="0">
                <a:latin typeface="Trebuchet MS"/>
                <a:cs typeface="Trebuchet MS"/>
              </a:rPr>
              <a:t>should be </a:t>
            </a:r>
            <a:r>
              <a:rPr sz="3200" spc="-5" dirty="0">
                <a:latin typeface="Trebuchet MS"/>
                <a:cs typeface="Trebuchet MS"/>
              </a:rPr>
              <a:t>well </a:t>
            </a:r>
            <a:r>
              <a:rPr sz="3200" dirty="0">
                <a:latin typeface="Trebuchet MS"/>
                <a:cs typeface="Trebuchet MS"/>
              </a:rPr>
              <a:t>joined.</a:t>
            </a:r>
          </a:p>
          <a:p>
            <a:pPr>
              <a:lnSpc>
                <a:spcPct val="100000"/>
              </a:lnSpc>
              <a:spcBef>
                <a:spcPts val="10"/>
              </a:spcBef>
              <a:buClr>
                <a:srgbClr val="FFFFFF"/>
              </a:buClr>
              <a:buFont typeface="Wingdings"/>
              <a:buChar char=""/>
            </a:pPr>
            <a:endParaRPr sz="3300" dirty="0">
              <a:latin typeface="Trebuchet MS"/>
              <a:cs typeface="Trebuchet MS"/>
            </a:endParaRPr>
          </a:p>
          <a:p>
            <a:pPr marL="320675" indent="-308610">
              <a:lnSpc>
                <a:spcPct val="100000"/>
              </a:lnSpc>
              <a:buFont typeface="Wingdings"/>
              <a:buChar char=""/>
              <a:tabLst>
                <a:tab pos="321310" algn="l"/>
              </a:tabLst>
            </a:pPr>
            <a:r>
              <a:rPr sz="3200" dirty="0">
                <a:latin typeface="Trebuchet MS"/>
                <a:cs typeface="Trebuchet MS"/>
              </a:rPr>
              <a:t>Sentences should </a:t>
            </a:r>
            <a:r>
              <a:rPr sz="3200" spc="-5" dirty="0">
                <a:latin typeface="Trebuchet MS"/>
                <a:cs typeface="Trebuchet MS"/>
              </a:rPr>
              <a:t>be inter</a:t>
            </a:r>
            <a:r>
              <a:rPr sz="3200" spc="-35" dirty="0">
                <a:latin typeface="Trebuchet MS"/>
                <a:cs typeface="Trebuchet MS"/>
              </a:rPr>
              <a:t> </a:t>
            </a:r>
            <a:r>
              <a:rPr sz="3200" dirty="0">
                <a:latin typeface="Trebuchet MS"/>
                <a:cs typeface="Trebuchet MS"/>
              </a:rPr>
              <a:t>related</a:t>
            </a:r>
            <a:r>
              <a:rPr sz="3200" dirty="0">
                <a:solidFill>
                  <a:srgbClr val="FFFFFF"/>
                </a:solidFill>
                <a:latin typeface="Trebuchet MS"/>
                <a:cs typeface="Trebuchet MS"/>
              </a:rPr>
              <a:t>.</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27042" y="832485"/>
              <a:ext cx="2586101" cy="3575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17436" y="889761"/>
              <a:ext cx="132842" cy="240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85436" y="886078"/>
              <a:ext cx="176402" cy="25031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027042" y="832485"/>
              <a:ext cx="2586355" cy="357505"/>
            </a:xfrm>
            <a:custGeom>
              <a:avLst/>
              <a:gdLst/>
              <a:ahLst/>
              <a:cxnLst/>
              <a:rect l="l" t="t" r="r" b="b"/>
              <a:pathLst>
                <a:path w="2586354" h="357505">
                  <a:moveTo>
                    <a:pt x="2055622" y="6095"/>
                  </a:moveTo>
                  <a:lnTo>
                    <a:pt x="2276094" y="6095"/>
                  </a:lnTo>
                  <a:lnTo>
                    <a:pt x="2276094" y="60578"/>
                  </a:lnTo>
                  <a:lnTo>
                    <a:pt x="2116963" y="60578"/>
                  </a:lnTo>
                  <a:lnTo>
                    <a:pt x="2116963" y="141477"/>
                  </a:lnTo>
                  <a:lnTo>
                    <a:pt x="2231136" y="141477"/>
                  </a:lnTo>
                  <a:lnTo>
                    <a:pt x="2231136" y="193675"/>
                  </a:lnTo>
                  <a:lnTo>
                    <a:pt x="2116963" y="193675"/>
                  </a:lnTo>
                  <a:lnTo>
                    <a:pt x="2116963" y="297179"/>
                  </a:lnTo>
                  <a:lnTo>
                    <a:pt x="2273554" y="297179"/>
                  </a:lnTo>
                  <a:lnTo>
                    <a:pt x="2273554" y="351663"/>
                  </a:lnTo>
                  <a:lnTo>
                    <a:pt x="2055622" y="351663"/>
                  </a:lnTo>
                  <a:lnTo>
                    <a:pt x="2055622" y="6095"/>
                  </a:lnTo>
                  <a:close/>
                </a:path>
                <a:path w="2586354" h="357505">
                  <a:moveTo>
                    <a:pt x="1727962" y="6095"/>
                  </a:moveTo>
                  <a:lnTo>
                    <a:pt x="1789303" y="6095"/>
                  </a:lnTo>
                  <a:lnTo>
                    <a:pt x="1789303" y="240284"/>
                  </a:lnTo>
                  <a:lnTo>
                    <a:pt x="1790352" y="253547"/>
                  </a:lnTo>
                  <a:lnTo>
                    <a:pt x="1815478" y="293270"/>
                  </a:lnTo>
                  <a:lnTo>
                    <a:pt x="1852930" y="303022"/>
                  </a:lnTo>
                  <a:lnTo>
                    <a:pt x="1868670" y="301952"/>
                  </a:lnTo>
                  <a:lnTo>
                    <a:pt x="1904746" y="286003"/>
                  </a:lnTo>
                  <a:lnTo>
                    <a:pt x="1923288" y="239140"/>
                  </a:lnTo>
                  <a:lnTo>
                    <a:pt x="1923288" y="6095"/>
                  </a:lnTo>
                  <a:lnTo>
                    <a:pt x="1984502" y="6095"/>
                  </a:lnTo>
                  <a:lnTo>
                    <a:pt x="1984502" y="243839"/>
                  </a:lnTo>
                  <a:lnTo>
                    <a:pt x="1982283" y="269059"/>
                  </a:lnTo>
                  <a:lnTo>
                    <a:pt x="1964463" y="310830"/>
                  </a:lnTo>
                  <a:lnTo>
                    <a:pt x="1929429" y="340574"/>
                  </a:lnTo>
                  <a:lnTo>
                    <a:pt x="1881753" y="355623"/>
                  </a:lnTo>
                  <a:lnTo>
                    <a:pt x="1853438" y="357504"/>
                  </a:lnTo>
                  <a:lnTo>
                    <a:pt x="1825055" y="355669"/>
                  </a:lnTo>
                  <a:lnTo>
                    <a:pt x="1778625" y="340949"/>
                  </a:lnTo>
                  <a:lnTo>
                    <a:pt x="1746285" y="311701"/>
                  </a:lnTo>
                  <a:lnTo>
                    <a:pt x="1729990" y="269497"/>
                  </a:lnTo>
                  <a:lnTo>
                    <a:pt x="1727962" y="243586"/>
                  </a:lnTo>
                  <a:lnTo>
                    <a:pt x="1727962" y="6095"/>
                  </a:lnTo>
                  <a:close/>
                </a:path>
                <a:path w="2586354" h="357505">
                  <a:moveTo>
                    <a:pt x="1404874" y="6095"/>
                  </a:moveTo>
                  <a:lnTo>
                    <a:pt x="1434338" y="6095"/>
                  </a:lnTo>
                  <a:lnTo>
                    <a:pt x="1597533" y="214629"/>
                  </a:lnTo>
                  <a:lnTo>
                    <a:pt x="1597533" y="6095"/>
                  </a:lnTo>
                  <a:lnTo>
                    <a:pt x="1656461" y="6095"/>
                  </a:lnTo>
                  <a:lnTo>
                    <a:pt x="1656461" y="356362"/>
                  </a:lnTo>
                  <a:lnTo>
                    <a:pt x="1631569" y="356362"/>
                  </a:lnTo>
                  <a:lnTo>
                    <a:pt x="1463802" y="137667"/>
                  </a:lnTo>
                  <a:lnTo>
                    <a:pt x="1463802" y="351916"/>
                  </a:lnTo>
                  <a:lnTo>
                    <a:pt x="1404874" y="351916"/>
                  </a:lnTo>
                  <a:lnTo>
                    <a:pt x="1404874" y="6095"/>
                  </a:lnTo>
                  <a:close/>
                </a:path>
                <a:path w="2586354" h="357505">
                  <a:moveTo>
                    <a:pt x="1271905" y="6095"/>
                  </a:moveTo>
                  <a:lnTo>
                    <a:pt x="1333246" y="6095"/>
                  </a:lnTo>
                  <a:lnTo>
                    <a:pt x="1333246" y="351663"/>
                  </a:lnTo>
                  <a:lnTo>
                    <a:pt x="1271905" y="351663"/>
                  </a:lnTo>
                  <a:lnTo>
                    <a:pt x="1271905" y="6095"/>
                  </a:lnTo>
                  <a:close/>
                </a:path>
                <a:path w="2586354" h="357505">
                  <a:moveTo>
                    <a:pt x="944372" y="6095"/>
                  </a:moveTo>
                  <a:lnTo>
                    <a:pt x="1230503" y="6095"/>
                  </a:lnTo>
                  <a:lnTo>
                    <a:pt x="1230503" y="60578"/>
                  </a:lnTo>
                  <a:lnTo>
                    <a:pt x="1115695" y="60578"/>
                  </a:lnTo>
                  <a:lnTo>
                    <a:pt x="1115695" y="351663"/>
                  </a:lnTo>
                  <a:lnTo>
                    <a:pt x="1054354" y="351663"/>
                  </a:lnTo>
                  <a:lnTo>
                    <a:pt x="1054354" y="60578"/>
                  </a:lnTo>
                  <a:lnTo>
                    <a:pt x="944372" y="60578"/>
                  </a:lnTo>
                  <a:lnTo>
                    <a:pt x="944372" y="6095"/>
                  </a:lnTo>
                  <a:close/>
                </a:path>
                <a:path w="2586354" h="357505">
                  <a:moveTo>
                    <a:pt x="652018" y="6095"/>
                  </a:moveTo>
                  <a:lnTo>
                    <a:pt x="681482" y="6095"/>
                  </a:lnTo>
                  <a:lnTo>
                    <a:pt x="844677" y="214629"/>
                  </a:lnTo>
                  <a:lnTo>
                    <a:pt x="844677" y="6095"/>
                  </a:lnTo>
                  <a:lnTo>
                    <a:pt x="903605" y="6095"/>
                  </a:lnTo>
                  <a:lnTo>
                    <a:pt x="903605" y="356362"/>
                  </a:lnTo>
                  <a:lnTo>
                    <a:pt x="878713" y="356362"/>
                  </a:lnTo>
                  <a:lnTo>
                    <a:pt x="710946" y="137667"/>
                  </a:lnTo>
                  <a:lnTo>
                    <a:pt x="710946" y="351916"/>
                  </a:lnTo>
                  <a:lnTo>
                    <a:pt x="652018" y="351916"/>
                  </a:lnTo>
                  <a:lnTo>
                    <a:pt x="652018" y="6095"/>
                  </a:lnTo>
                  <a:close/>
                </a:path>
                <a:path w="2586354" h="357505">
                  <a:moveTo>
                    <a:pt x="2422144" y="3682"/>
                  </a:moveTo>
                  <a:lnTo>
                    <a:pt x="2489787" y="14747"/>
                  </a:lnTo>
                  <a:lnTo>
                    <a:pt x="2541905" y="48005"/>
                  </a:lnTo>
                  <a:lnTo>
                    <a:pt x="2575051" y="99440"/>
                  </a:lnTo>
                  <a:lnTo>
                    <a:pt x="2586101" y="165353"/>
                  </a:lnTo>
                  <a:lnTo>
                    <a:pt x="2581115" y="222281"/>
                  </a:lnTo>
                  <a:lnTo>
                    <a:pt x="2566157" y="268859"/>
                  </a:lnTo>
                  <a:lnTo>
                    <a:pt x="2541222" y="305085"/>
                  </a:lnTo>
                  <a:lnTo>
                    <a:pt x="2506307" y="330962"/>
                  </a:lnTo>
                  <a:lnTo>
                    <a:pt x="2461408" y="346487"/>
                  </a:lnTo>
                  <a:lnTo>
                    <a:pt x="2406523" y="351663"/>
                  </a:lnTo>
                  <a:lnTo>
                    <a:pt x="2329942" y="351663"/>
                  </a:lnTo>
                  <a:lnTo>
                    <a:pt x="2329942" y="6350"/>
                  </a:lnTo>
                  <a:lnTo>
                    <a:pt x="2363208" y="5183"/>
                  </a:lnTo>
                  <a:lnTo>
                    <a:pt x="2389663" y="4349"/>
                  </a:lnTo>
                  <a:lnTo>
                    <a:pt x="2409309" y="3849"/>
                  </a:lnTo>
                  <a:lnTo>
                    <a:pt x="2422144" y="3682"/>
                  </a:lnTo>
                  <a:close/>
                </a:path>
                <a:path w="2586354" h="357505">
                  <a:moveTo>
                    <a:pt x="158242" y="126"/>
                  </a:moveTo>
                  <a:lnTo>
                    <a:pt x="186461" y="1650"/>
                  </a:lnTo>
                  <a:lnTo>
                    <a:pt x="211693" y="6223"/>
                  </a:lnTo>
                  <a:lnTo>
                    <a:pt x="233947" y="13843"/>
                  </a:lnTo>
                  <a:lnTo>
                    <a:pt x="253237" y="24511"/>
                  </a:lnTo>
                  <a:lnTo>
                    <a:pt x="228092" y="75184"/>
                  </a:lnTo>
                  <a:lnTo>
                    <a:pt x="216255" y="66202"/>
                  </a:lnTo>
                  <a:lnTo>
                    <a:pt x="201310" y="59816"/>
                  </a:lnTo>
                  <a:lnTo>
                    <a:pt x="183247" y="56003"/>
                  </a:lnTo>
                  <a:lnTo>
                    <a:pt x="162052" y="54737"/>
                  </a:lnTo>
                  <a:lnTo>
                    <a:pt x="141406" y="56999"/>
                  </a:lnTo>
                  <a:lnTo>
                    <a:pt x="105973" y="75096"/>
                  </a:lnTo>
                  <a:lnTo>
                    <a:pt x="79164" y="110222"/>
                  </a:lnTo>
                  <a:lnTo>
                    <a:pt x="65361" y="155993"/>
                  </a:lnTo>
                  <a:lnTo>
                    <a:pt x="63627" y="182499"/>
                  </a:lnTo>
                  <a:lnTo>
                    <a:pt x="65224" y="208787"/>
                  </a:lnTo>
                  <a:lnTo>
                    <a:pt x="78039" y="252793"/>
                  </a:lnTo>
                  <a:lnTo>
                    <a:pt x="103116" y="284751"/>
                  </a:lnTo>
                  <a:lnTo>
                    <a:pt x="157480" y="303022"/>
                  </a:lnTo>
                  <a:lnTo>
                    <a:pt x="180605" y="300851"/>
                  </a:lnTo>
                  <a:lnTo>
                    <a:pt x="201041" y="294322"/>
                  </a:lnTo>
                  <a:lnTo>
                    <a:pt x="218809" y="283412"/>
                  </a:lnTo>
                  <a:lnTo>
                    <a:pt x="233934" y="268097"/>
                  </a:lnTo>
                  <a:lnTo>
                    <a:pt x="262509" y="317753"/>
                  </a:lnTo>
                  <a:lnTo>
                    <a:pt x="241555" y="335162"/>
                  </a:lnTo>
                  <a:lnTo>
                    <a:pt x="216233" y="347583"/>
                  </a:lnTo>
                  <a:lnTo>
                    <a:pt x="186553" y="355026"/>
                  </a:lnTo>
                  <a:lnTo>
                    <a:pt x="152527" y="357504"/>
                  </a:lnTo>
                  <a:lnTo>
                    <a:pt x="118354" y="354528"/>
                  </a:lnTo>
                  <a:lnTo>
                    <a:pt x="62104" y="330715"/>
                  </a:lnTo>
                  <a:lnTo>
                    <a:pt x="22502" y="283900"/>
                  </a:lnTo>
                  <a:lnTo>
                    <a:pt x="2500" y="218940"/>
                  </a:lnTo>
                  <a:lnTo>
                    <a:pt x="0" y="179959"/>
                  </a:lnTo>
                  <a:lnTo>
                    <a:pt x="2766" y="143164"/>
                  </a:lnTo>
                  <a:lnTo>
                    <a:pt x="24967" y="79053"/>
                  </a:lnTo>
                  <a:lnTo>
                    <a:pt x="68212" y="29166"/>
                  </a:lnTo>
                  <a:lnTo>
                    <a:pt x="125120" y="3361"/>
                  </a:lnTo>
                  <a:lnTo>
                    <a:pt x="158242" y="126"/>
                  </a:lnTo>
                  <a:close/>
                </a:path>
                <a:path w="2586354" h="357505">
                  <a:moveTo>
                    <a:pt x="444246" y="0"/>
                  </a:moveTo>
                  <a:lnTo>
                    <a:pt x="509968" y="11541"/>
                  </a:lnTo>
                  <a:lnTo>
                    <a:pt x="558165" y="46227"/>
                  </a:lnTo>
                  <a:lnTo>
                    <a:pt x="587708" y="101726"/>
                  </a:lnTo>
                  <a:lnTo>
                    <a:pt x="597535" y="175894"/>
                  </a:lnTo>
                  <a:lnTo>
                    <a:pt x="594963" y="215542"/>
                  </a:lnTo>
                  <a:lnTo>
                    <a:pt x="574389" y="281836"/>
                  </a:lnTo>
                  <a:lnTo>
                    <a:pt x="533648" y="329965"/>
                  </a:lnTo>
                  <a:lnTo>
                    <a:pt x="475216" y="354453"/>
                  </a:lnTo>
                  <a:lnTo>
                    <a:pt x="439547" y="357504"/>
                  </a:lnTo>
                  <a:lnTo>
                    <a:pt x="406731" y="354478"/>
                  </a:lnTo>
                  <a:lnTo>
                    <a:pt x="353339" y="330233"/>
                  </a:lnTo>
                  <a:lnTo>
                    <a:pt x="316497" y="282461"/>
                  </a:lnTo>
                  <a:lnTo>
                    <a:pt x="297967" y="215925"/>
                  </a:lnTo>
                  <a:lnTo>
                    <a:pt x="295656" y="175894"/>
                  </a:lnTo>
                  <a:lnTo>
                    <a:pt x="298180" y="140440"/>
                  </a:lnTo>
                  <a:lnTo>
                    <a:pt x="318373" y="78007"/>
                  </a:lnTo>
                  <a:lnTo>
                    <a:pt x="358003" y="28717"/>
                  </a:lnTo>
                  <a:lnTo>
                    <a:pt x="412069" y="3190"/>
                  </a:lnTo>
                  <a:lnTo>
                    <a:pt x="444246" y="0"/>
                  </a:lnTo>
                  <a:close/>
                </a:path>
              </a:pathLst>
            </a:custGeom>
            <a:ln w="3175">
              <a:solidFill>
                <a:srgbClr val="397D39"/>
              </a:solidFill>
            </a:ln>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t>
            </a:r>
          </a:p>
        </p:txBody>
      </p:sp>
      <p:sp>
        <p:nvSpPr>
          <p:cNvPr id="8" name="object 8"/>
          <p:cNvSpPr txBox="1">
            <a:spLocks noGrp="1"/>
          </p:cNvSpPr>
          <p:nvPr>
            <p:ph idx="1"/>
          </p:nvPr>
        </p:nvSpPr>
        <p:spPr>
          <a:prstGeom prst="rect">
            <a:avLst/>
          </a:prstGeom>
        </p:spPr>
        <p:txBody>
          <a:bodyPr vert="horz" wrap="square" lIns="0" tIns="13335" rIns="0" bIns="0" rtlCol="0">
            <a:spAutoFit/>
          </a:bodyPr>
          <a:lstStyle/>
          <a:p>
            <a:pPr marL="297815" indent="-285750">
              <a:lnSpc>
                <a:spcPct val="100000"/>
              </a:lnSpc>
              <a:spcBef>
                <a:spcPts val="105"/>
              </a:spcBef>
              <a:buFont typeface="Wingdings"/>
              <a:buChar char=""/>
              <a:tabLst>
                <a:tab pos="298450" algn="l"/>
              </a:tabLst>
            </a:pPr>
            <a:r>
              <a:rPr dirty="0">
                <a:solidFill>
                  <a:schemeClr val="tx1"/>
                </a:solidFill>
              </a:rPr>
              <a:t>A good </a:t>
            </a:r>
            <a:r>
              <a:rPr spc="-5" dirty="0">
                <a:solidFill>
                  <a:schemeClr val="tx1"/>
                </a:solidFill>
              </a:rPr>
              <a:t>precis is always</a:t>
            </a:r>
            <a:r>
              <a:rPr spc="-190" dirty="0">
                <a:solidFill>
                  <a:schemeClr val="tx1"/>
                </a:solidFill>
              </a:rPr>
              <a:t> </a:t>
            </a:r>
            <a:r>
              <a:rPr dirty="0">
                <a:solidFill>
                  <a:schemeClr val="tx1"/>
                </a:solidFill>
              </a:rPr>
              <a:t>coherent</a:t>
            </a:r>
          </a:p>
          <a:p>
            <a:pPr marL="12700" marR="5080">
              <a:lnSpc>
                <a:spcPct val="100000"/>
              </a:lnSpc>
              <a:buFont typeface="Wingdings"/>
              <a:buChar char=""/>
              <a:tabLst>
                <a:tab pos="321310" algn="l"/>
              </a:tabLst>
            </a:pPr>
            <a:r>
              <a:rPr dirty="0">
                <a:solidFill>
                  <a:schemeClr val="tx1"/>
                </a:solidFill>
              </a:rPr>
              <a:t>By </a:t>
            </a:r>
            <a:r>
              <a:rPr spc="-5" dirty="0">
                <a:solidFill>
                  <a:schemeClr val="tx1"/>
                </a:solidFill>
              </a:rPr>
              <a:t>coherence </a:t>
            </a:r>
            <a:r>
              <a:rPr dirty="0">
                <a:solidFill>
                  <a:schemeClr val="tx1"/>
                </a:solidFill>
              </a:rPr>
              <a:t>reader </a:t>
            </a:r>
            <a:r>
              <a:rPr spc="-5" dirty="0">
                <a:solidFill>
                  <a:schemeClr val="tx1"/>
                </a:solidFill>
              </a:rPr>
              <a:t>easily </a:t>
            </a:r>
            <a:r>
              <a:rPr dirty="0">
                <a:solidFill>
                  <a:schemeClr val="tx1"/>
                </a:solidFill>
              </a:rPr>
              <a:t>understand  </a:t>
            </a:r>
            <a:r>
              <a:rPr spc="-5" dirty="0">
                <a:solidFill>
                  <a:schemeClr val="tx1"/>
                </a:solidFill>
              </a:rPr>
              <a:t>the main</a:t>
            </a:r>
            <a:r>
              <a:rPr spc="10" dirty="0">
                <a:solidFill>
                  <a:schemeClr val="tx1"/>
                </a:solidFill>
              </a:rPr>
              <a:t> </a:t>
            </a:r>
            <a:r>
              <a:rPr spc="-5" dirty="0">
                <a:solidFill>
                  <a:schemeClr val="tx1"/>
                </a:solidFill>
              </a:rPr>
              <a:t>points.</a:t>
            </a:r>
          </a:p>
        </p:txBody>
      </p:sp>
      <p:sp>
        <p:nvSpPr>
          <p:cNvPr id="9" name="object 9"/>
          <p:cNvSpPr/>
          <p:nvPr/>
        </p:nvSpPr>
        <p:spPr>
          <a:xfrm>
            <a:off x="1143000" y="3276600"/>
            <a:ext cx="7010400" cy="358139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57288" y="645922"/>
              <a:ext cx="5450446" cy="517778"/>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459740" y="1697177"/>
            <a:ext cx="7124700" cy="3441700"/>
          </a:xfrm>
          <a:prstGeom prst="rect">
            <a:avLst/>
          </a:prstGeom>
        </p:spPr>
        <p:txBody>
          <a:bodyPr vert="horz" wrap="square" lIns="0" tIns="13335" rIns="0" bIns="0" rtlCol="0">
            <a:spAutoFit/>
          </a:bodyPr>
          <a:lstStyle/>
          <a:p>
            <a:pPr marL="320040" indent="-307975">
              <a:lnSpc>
                <a:spcPct val="100000"/>
              </a:lnSpc>
              <a:spcBef>
                <a:spcPts val="105"/>
              </a:spcBef>
              <a:buFont typeface="Wingdings"/>
              <a:buChar char=""/>
              <a:tabLst>
                <a:tab pos="320675" algn="l"/>
              </a:tabLst>
            </a:pPr>
            <a:r>
              <a:rPr sz="3200" dirty="0">
                <a:latin typeface="Trebuchet MS"/>
                <a:cs typeface="Trebuchet MS"/>
              </a:rPr>
              <a:t>Conciseness means brief and</a:t>
            </a:r>
            <a:r>
              <a:rPr sz="3200" spc="-10" dirty="0">
                <a:latin typeface="Trebuchet MS"/>
                <a:cs typeface="Trebuchet MS"/>
              </a:rPr>
              <a:t> </a:t>
            </a:r>
            <a:r>
              <a:rPr sz="3200" spc="-5" dirty="0">
                <a:latin typeface="Trebuchet MS"/>
                <a:cs typeface="Trebuchet MS"/>
              </a:rPr>
              <a:t>direct.</a:t>
            </a:r>
            <a:endParaRPr sz="3200" dirty="0">
              <a:latin typeface="Trebuchet MS"/>
              <a:cs typeface="Trebuchet MS"/>
            </a:endParaRPr>
          </a:p>
          <a:p>
            <a:pPr marL="12700" marR="5080">
              <a:lnSpc>
                <a:spcPct val="100000"/>
              </a:lnSpc>
              <a:spcBef>
                <a:spcPts val="5"/>
              </a:spcBef>
              <a:buFont typeface="Wingdings"/>
              <a:buChar char=""/>
              <a:tabLst>
                <a:tab pos="200025" algn="l"/>
              </a:tabLst>
            </a:pPr>
            <a:r>
              <a:rPr sz="3200" spc="-5" dirty="0">
                <a:latin typeface="Trebuchet MS"/>
                <a:cs typeface="Trebuchet MS"/>
              </a:rPr>
              <a:t>Conciseness is </a:t>
            </a:r>
            <a:r>
              <a:rPr sz="3200" dirty="0">
                <a:latin typeface="Trebuchet MS"/>
                <a:cs typeface="Trebuchet MS"/>
              </a:rPr>
              <a:t>a desirable </a:t>
            </a:r>
            <a:r>
              <a:rPr sz="3200" spc="-5" dirty="0">
                <a:latin typeface="Trebuchet MS"/>
                <a:cs typeface="Trebuchet MS"/>
              </a:rPr>
              <a:t>quality </a:t>
            </a:r>
            <a:r>
              <a:rPr sz="3200" dirty="0">
                <a:latin typeface="Trebuchet MS"/>
                <a:cs typeface="Trebuchet MS"/>
              </a:rPr>
              <a:t>of a  good</a:t>
            </a:r>
            <a:r>
              <a:rPr sz="3200" spc="-15" dirty="0">
                <a:latin typeface="Trebuchet MS"/>
                <a:cs typeface="Trebuchet MS"/>
              </a:rPr>
              <a:t> </a:t>
            </a:r>
            <a:r>
              <a:rPr sz="3200" spc="-5" dirty="0">
                <a:latin typeface="Trebuchet MS"/>
                <a:cs typeface="Trebuchet MS"/>
              </a:rPr>
              <a:t>precis.</a:t>
            </a:r>
            <a:endParaRPr sz="3200" dirty="0">
              <a:latin typeface="Trebuchet MS"/>
              <a:cs typeface="Trebuchet MS"/>
            </a:endParaRPr>
          </a:p>
          <a:p>
            <a:pPr marL="199390" indent="-187325">
              <a:lnSpc>
                <a:spcPct val="100000"/>
              </a:lnSpc>
              <a:buFont typeface="Wingdings"/>
              <a:buChar char=""/>
              <a:tabLst>
                <a:tab pos="200025" algn="l"/>
              </a:tabLst>
            </a:pPr>
            <a:r>
              <a:rPr sz="3200" dirty="0">
                <a:latin typeface="Trebuchet MS"/>
                <a:cs typeface="Trebuchet MS"/>
              </a:rPr>
              <a:t>Use </a:t>
            </a:r>
            <a:r>
              <a:rPr sz="3200" spc="-5" dirty="0">
                <a:latin typeface="Trebuchet MS"/>
                <a:cs typeface="Trebuchet MS"/>
              </a:rPr>
              <a:t>concise </a:t>
            </a:r>
            <a:r>
              <a:rPr sz="3200" dirty="0">
                <a:latin typeface="Trebuchet MS"/>
                <a:cs typeface="Trebuchet MS"/>
              </a:rPr>
              <a:t>expression.</a:t>
            </a:r>
          </a:p>
          <a:p>
            <a:pPr marL="199390" indent="-187325">
              <a:lnSpc>
                <a:spcPct val="100000"/>
              </a:lnSpc>
              <a:buFont typeface="Wingdings"/>
              <a:buChar char=""/>
              <a:tabLst>
                <a:tab pos="200025" algn="l"/>
              </a:tabLst>
            </a:pPr>
            <a:r>
              <a:rPr sz="3200" spc="-35" dirty="0">
                <a:latin typeface="Trebuchet MS"/>
                <a:cs typeface="Trebuchet MS"/>
              </a:rPr>
              <a:t>Avoid </a:t>
            </a:r>
            <a:r>
              <a:rPr sz="3200" dirty="0">
                <a:latin typeface="Trebuchet MS"/>
                <a:cs typeface="Trebuchet MS"/>
              </a:rPr>
              <a:t>unnecessary</a:t>
            </a:r>
            <a:r>
              <a:rPr sz="3200" spc="20" dirty="0">
                <a:latin typeface="Trebuchet MS"/>
                <a:cs typeface="Trebuchet MS"/>
              </a:rPr>
              <a:t> </a:t>
            </a:r>
            <a:r>
              <a:rPr sz="3200" spc="-5" dirty="0">
                <a:latin typeface="Trebuchet MS"/>
                <a:cs typeface="Trebuchet MS"/>
              </a:rPr>
              <a:t>repetition.</a:t>
            </a:r>
            <a:endParaRPr sz="3200" dirty="0">
              <a:latin typeface="Trebuchet MS"/>
              <a:cs typeface="Trebuchet MS"/>
            </a:endParaRPr>
          </a:p>
          <a:p>
            <a:pPr marL="12700" marR="1532890">
              <a:lnSpc>
                <a:spcPct val="100000"/>
              </a:lnSpc>
              <a:buFont typeface="Wingdings"/>
              <a:buChar char=""/>
              <a:tabLst>
                <a:tab pos="200025" algn="l"/>
              </a:tabLst>
            </a:pPr>
            <a:r>
              <a:rPr sz="3200" spc="-5" dirty="0">
                <a:latin typeface="Trebuchet MS"/>
                <a:cs typeface="Trebuchet MS"/>
              </a:rPr>
              <a:t>Convey information clear </a:t>
            </a:r>
            <a:r>
              <a:rPr sz="3200" dirty="0">
                <a:latin typeface="Trebuchet MS"/>
                <a:cs typeface="Trebuchet MS"/>
              </a:rPr>
              <a:t>and  </a:t>
            </a:r>
            <a:r>
              <a:rPr sz="3200" spc="-35" dirty="0">
                <a:latin typeface="Trebuchet MS"/>
                <a:cs typeface="Trebuchet MS"/>
              </a:rPr>
              <a:t>efficiently.</a:t>
            </a:r>
            <a:endParaRPr sz="3200" dirty="0">
              <a:latin typeface="Trebuchet MS"/>
              <a:cs typeface="Trebuchet MS"/>
            </a:endParaRPr>
          </a:p>
        </p:txBody>
      </p:sp>
      <p:sp>
        <p:nvSpPr>
          <p:cNvPr id="8" name="object 8"/>
          <p:cNvSpPr/>
          <p:nvPr/>
        </p:nvSpPr>
        <p:spPr>
          <a:xfrm>
            <a:off x="4572000" y="4648199"/>
            <a:ext cx="3429000" cy="22097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6155" y="1045463"/>
              <a:ext cx="7409688" cy="351129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051" y="822960"/>
              <a:ext cx="5878068" cy="419709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33400" y="1066800"/>
              <a:ext cx="7315200" cy="341680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33400" y="1066800"/>
              <a:ext cx="7315200" cy="3416935"/>
            </a:xfrm>
            <a:custGeom>
              <a:avLst/>
              <a:gdLst/>
              <a:ahLst/>
              <a:cxnLst/>
              <a:rect l="l" t="t" r="r" b="b"/>
              <a:pathLst>
                <a:path w="7315200" h="3416935">
                  <a:moveTo>
                    <a:pt x="0" y="3416807"/>
                  </a:moveTo>
                  <a:lnTo>
                    <a:pt x="7315200" y="3416807"/>
                  </a:lnTo>
                  <a:lnTo>
                    <a:pt x="7315200" y="0"/>
                  </a:lnTo>
                  <a:lnTo>
                    <a:pt x="0" y="0"/>
                  </a:lnTo>
                  <a:lnTo>
                    <a:pt x="0" y="3416807"/>
                  </a:lnTo>
                  <a:close/>
                </a:path>
              </a:pathLst>
            </a:custGeom>
            <a:ln w="12192">
              <a:solidFill>
                <a:srgbClr val="B83C68"/>
              </a:solidFill>
            </a:ln>
          </p:spPr>
          <p:txBody>
            <a:bodyPr wrap="square" lIns="0" tIns="0" rIns="0" bIns="0" rtlCol="0"/>
            <a:lstStyle/>
            <a:p>
              <a:endParaRPr/>
            </a:p>
          </p:txBody>
        </p:sp>
      </p:grpSp>
      <p:sp>
        <p:nvSpPr>
          <p:cNvPr id="9" name="object 9"/>
          <p:cNvSpPr txBox="1">
            <a:spLocks noGrp="1"/>
          </p:cNvSpPr>
          <p:nvPr>
            <p:ph type="title"/>
          </p:nvPr>
        </p:nvSpPr>
        <p:spPr>
          <a:xfrm>
            <a:off x="612140" y="1072337"/>
            <a:ext cx="4451350" cy="3318510"/>
          </a:xfrm>
          <a:prstGeom prst="rect">
            <a:avLst/>
          </a:prstGeom>
        </p:spPr>
        <p:txBody>
          <a:bodyPr vert="horz" wrap="square" lIns="0" tIns="12700" rIns="0" bIns="0" rtlCol="0">
            <a:spAutoFit/>
          </a:bodyPr>
          <a:lstStyle/>
          <a:p>
            <a:pPr marL="12700" marR="5080">
              <a:lnSpc>
                <a:spcPct val="100000"/>
              </a:lnSpc>
              <a:spcBef>
                <a:spcPts val="100"/>
              </a:spcBef>
            </a:pPr>
            <a:r>
              <a:rPr sz="7200" spc="-5" dirty="0"/>
              <a:t>RULES</a:t>
            </a:r>
            <a:r>
              <a:rPr sz="7200" spc="-70" dirty="0"/>
              <a:t> </a:t>
            </a:r>
            <a:r>
              <a:rPr sz="7200" dirty="0"/>
              <a:t>FOR  </a:t>
            </a:r>
            <a:r>
              <a:rPr sz="7200" spc="-5" dirty="0"/>
              <a:t>WRITING</a:t>
            </a:r>
            <a:endParaRPr sz="7200"/>
          </a:p>
          <a:p>
            <a:pPr marL="12700">
              <a:lnSpc>
                <a:spcPct val="100000"/>
              </a:lnSpc>
              <a:spcBef>
                <a:spcPts val="5"/>
              </a:spcBef>
            </a:pPr>
            <a:r>
              <a:rPr sz="7200" dirty="0"/>
              <a:t>A</a:t>
            </a:r>
            <a:r>
              <a:rPr sz="7200" spc="-495" dirty="0"/>
              <a:t> </a:t>
            </a:r>
            <a:r>
              <a:rPr sz="7200" dirty="0"/>
              <a:t>PRECIS</a:t>
            </a:r>
            <a:endParaRPr sz="7200"/>
          </a:p>
        </p:txBody>
      </p:sp>
      <p:sp>
        <p:nvSpPr>
          <p:cNvPr id="10" name="object 10"/>
          <p:cNvSpPr/>
          <p:nvPr/>
        </p:nvSpPr>
        <p:spPr>
          <a:xfrm>
            <a:off x="4876800" y="1371600"/>
            <a:ext cx="3108959" cy="27432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143255" y="524255"/>
              <a:ext cx="2075688" cy="13898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600" y="609600"/>
              <a:ext cx="1905000" cy="1219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8600" y="609600"/>
              <a:ext cx="1905000" cy="1219200"/>
            </a:xfrm>
            <a:custGeom>
              <a:avLst/>
              <a:gdLst/>
              <a:ahLst/>
              <a:cxnLst/>
              <a:rect l="l" t="t" r="r" b="b"/>
              <a:pathLst>
                <a:path w="1905000" h="1219200">
                  <a:moveTo>
                    <a:pt x="0" y="203200"/>
                  </a:moveTo>
                  <a:lnTo>
                    <a:pt x="5367" y="156594"/>
                  </a:lnTo>
                  <a:lnTo>
                    <a:pt x="20654" y="113818"/>
                  </a:lnTo>
                  <a:lnTo>
                    <a:pt x="44642" y="76090"/>
                  </a:lnTo>
                  <a:lnTo>
                    <a:pt x="76111" y="44626"/>
                  </a:lnTo>
                  <a:lnTo>
                    <a:pt x="113840" y="20645"/>
                  </a:lnTo>
                  <a:lnTo>
                    <a:pt x="156610"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610" y="1213835"/>
                  </a:lnTo>
                  <a:lnTo>
                    <a:pt x="113840" y="1198554"/>
                  </a:lnTo>
                  <a:lnTo>
                    <a:pt x="76111" y="1174573"/>
                  </a:lnTo>
                  <a:lnTo>
                    <a:pt x="44642" y="1143109"/>
                  </a:lnTo>
                  <a:lnTo>
                    <a:pt x="20654" y="1105381"/>
                  </a:lnTo>
                  <a:lnTo>
                    <a:pt x="5367" y="1062605"/>
                  </a:lnTo>
                  <a:lnTo>
                    <a:pt x="0" y="1016000"/>
                  </a:lnTo>
                  <a:lnTo>
                    <a:pt x="0" y="203200"/>
                  </a:lnTo>
                  <a:close/>
                </a:path>
              </a:pathLst>
            </a:custGeom>
            <a:ln w="39624">
              <a:solidFill>
                <a:srgbClr val="F1D6DF"/>
              </a:solidFill>
            </a:ln>
          </p:spPr>
          <p:txBody>
            <a:bodyPr wrap="square" lIns="0" tIns="0" rIns="0" bIns="0" rtlCol="0"/>
            <a:lstStyle/>
            <a:p>
              <a:endParaRPr/>
            </a:p>
          </p:txBody>
        </p:sp>
        <p:sp>
          <p:nvSpPr>
            <p:cNvPr id="6" name="object 6"/>
            <p:cNvSpPr/>
            <p:nvPr/>
          </p:nvSpPr>
          <p:spPr>
            <a:xfrm>
              <a:off x="219456" y="4867655"/>
              <a:ext cx="2075688" cy="138988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04800" y="4953000"/>
              <a:ext cx="1905000" cy="1219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04800" y="4953000"/>
              <a:ext cx="1905000" cy="1219200"/>
            </a:xfrm>
            <a:custGeom>
              <a:avLst/>
              <a:gdLst/>
              <a:ahLst/>
              <a:cxnLst/>
              <a:rect l="l" t="t" r="r" b="b"/>
              <a:pathLst>
                <a:path w="1905000" h="1219200">
                  <a:moveTo>
                    <a:pt x="0" y="203200"/>
                  </a:moveTo>
                  <a:lnTo>
                    <a:pt x="5367" y="156594"/>
                  </a:lnTo>
                  <a:lnTo>
                    <a:pt x="20654" y="113818"/>
                  </a:lnTo>
                  <a:lnTo>
                    <a:pt x="44642" y="76090"/>
                  </a:lnTo>
                  <a:lnTo>
                    <a:pt x="76111" y="44626"/>
                  </a:lnTo>
                  <a:lnTo>
                    <a:pt x="113840" y="20645"/>
                  </a:lnTo>
                  <a:lnTo>
                    <a:pt x="156610"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589"/>
                  </a:lnTo>
                  <a:lnTo>
                    <a:pt x="1884354" y="1105359"/>
                  </a:lnTo>
                  <a:lnTo>
                    <a:pt x="1860373" y="1143088"/>
                  </a:lnTo>
                  <a:lnTo>
                    <a:pt x="1828909" y="1174557"/>
                  </a:lnTo>
                  <a:lnTo>
                    <a:pt x="1791181" y="1198545"/>
                  </a:lnTo>
                  <a:lnTo>
                    <a:pt x="1748405" y="1213832"/>
                  </a:lnTo>
                  <a:lnTo>
                    <a:pt x="1701800" y="1219200"/>
                  </a:lnTo>
                  <a:lnTo>
                    <a:pt x="203200" y="1219200"/>
                  </a:lnTo>
                  <a:lnTo>
                    <a:pt x="156610" y="1213832"/>
                  </a:lnTo>
                  <a:lnTo>
                    <a:pt x="113840" y="1198545"/>
                  </a:lnTo>
                  <a:lnTo>
                    <a:pt x="76111" y="1174557"/>
                  </a:lnTo>
                  <a:lnTo>
                    <a:pt x="44642" y="1143088"/>
                  </a:lnTo>
                  <a:lnTo>
                    <a:pt x="20654" y="1105359"/>
                  </a:lnTo>
                  <a:lnTo>
                    <a:pt x="5367" y="1062589"/>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9" name="object 9"/>
          <p:cNvSpPr txBox="1"/>
          <p:nvPr/>
        </p:nvSpPr>
        <p:spPr>
          <a:xfrm>
            <a:off x="495706" y="5176266"/>
            <a:ext cx="1523365" cy="756920"/>
          </a:xfrm>
          <a:prstGeom prst="rect">
            <a:avLst/>
          </a:prstGeom>
        </p:spPr>
        <p:txBody>
          <a:bodyPr vert="horz" wrap="square" lIns="0" tIns="12700" rIns="0" bIns="0" rtlCol="0">
            <a:spAutoFit/>
          </a:bodyPr>
          <a:lstStyle/>
          <a:p>
            <a:pPr marL="12700" marR="5080" indent="42545">
              <a:lnSpc>
                <a:spcPct val="100000"/>
              </a:lnSpc>
              <a:spcBef>
                <a:spcPts val="100"/>
              </a:spcBef>
            </a:pPr>
            <a:r>
              <a:rPr sz="2400" spc="-5" dirty="0">
                <a:latin typeface="Trebuchet MS"/>
                <a:cs typeface="Trebuchet MS"/>
              </a:rPr>
              <a:t>No change  in</a:t>
            </a:r>
            <a:r>
              <a:rPr sz="2400" spc="-90" dirty="0">
                <a:latin typeface="Trebuchet MS"/>
                <a:cs typeface="Trebuchet MS"/>
              </a:rPr>
              <a:t> </a:t>
            </a:r>
            <a:r>
              <a:rPr sz="2400" spc="-5" dirty="0">
                <a:latin typeface="Trebuchet MS"/>
                <a:cs typeface="Trebuchet MS"/>
              </a:rPr>
              <a:t>meaning</a:t>
            </a:r>
            <a:endParaRPr sz="2400" dirty="0">
              <a:latin typeface="Trebuchet MS"/>
              <a:cs typeface="Trebuchet MS"/>
            </a:endParaRPr>
          </a:p>
        </p:txBody>
      </p:sp>
      <p:grpSp>
        <p:nvGrpSpPr>
          <p:cNvPr id="10" name="object 10"/>
          <p:cNvGrpSpPr/>
          <p:nvPr/>
        </p:nvGrpSpPr>
        <p:grpSpPr>
          <a:xfrm>
            <a:off x="2276855" y="524255"/>
            <a:ext cx="2075814" cy="1390015"/>
            <a:chOff x="2276855" y="524255"/>
            <a:chExt cx="2075814" cy="1390015"/>
          </a:xfrm>
        </p:grpSpPr>
        <p:sp>
          <p:nvSpPr>
            <p:cNvPr id="11" name="object 11"/>
            <p:cNvSpPr/>
            <p:nvPr/>
          </p:nvSpPr>
          <p:spPr>
            <a:xfrm>
              <a:off x="2276855" y="524255"/>
              <a:ext cx="2075688" cy="1389888"/>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362199" y="609599"/>
              <a:ext cx="1905000" cy="121920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362199" y="6095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14" name="object 14"/>
          <p:cNvSpPr txBox="1"/>
          <p:nvPr/>
        </p:nvSpPr>
        <p:spPr>
          <a:xfrm>
            <a:off x="2801873" y="1014729"/>
            <a:ext cx="102743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rebuchet MS"/>
                <a:cs typeface="Trebuchet MS"/>
              </a:rPr>
              <a:t>O</a:t>
            </a:r>
            <a:r>
              <a:rPr sz="2400" spc="-5" dirty="0">
                <a:latin typeface="Trebuchet MS"/>
                <a:cs typeface="Trebuchet MS"/>
              </a:rPr>
              <a:t>utline</a:t>
            </a:r>
            <a:endParaRPr sz="2400" dirty="0">
              <a:latin typeface="Trebuchet MS"/>
              <a:cs typeface="Trebuchet MS"/>
            </a:endParaRPr>
          </a:p>
        </p:txBody>
      </p:sp>
      <p:grpSp>
        <p:nvGrpSpPr>
          <p:cNvPr id="15" name="object 15"/>
          <p:cNvGrpSpPr/>
          <p:nvPr/>
        </p:nvGrpSpPr>
        <p:grpSpPr>
          <a:xfrm>
            <a:off x="143255" y="1972055"/>
            <a:ext cx="2075814" cy="1390015"/>
            <a:chOff x="143255" y="1972055"/>
            <a:chExt cx="2075814" cy="1390015"/>
          </a:xfrm>
        </p:grpSpPr>
        <p:sp>
          <p:nvSpPr>
            <p:cNvPr id="16" name="object 16"/>
            <p:cNvSpPr/>
            <p:nvPr/>
          </p:nvSpPr>
          <p:spPr>
            <a:xfrm>
              <a:off x="143255" y="1972055"/>
              <a:ext cx="2075688" cy="1389888"/>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228599" y="2057399"/>
              <a:ext cx="1905000" cy="121920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28599" y="2057399"/>
              <a:ext cx="1905000" cy="1219200"/>
            </a:xfrm>
            <a:custGeom>
              <a:avLst/>
              <a:gdLst/>
              <a:ahLst/>
              <a:cxnLst/>
              <a:rect l="l" t="t" r="r" b="b"/>
              <a:pathLst>
                <a:path w="1905000" h="1219200">
                  <a:moveTo>
                    <a:pt x="0" y="203200"/>
                  </a:moveTo>
                  <a:lnTo>
                    <a:pt x="5367" y="156594"/>
                  </a:lnTo>
                  <a:lnTo>
                    <a:pt x="20654" y="113818"/>
                  </a:lnTo>
                  <a:lnTo>
                    <a:pt x="44642" y="76090"/>
                  </a:lnTo>
                  <a:lnTo>
                    <a:pt x="76111" y="44626"/>
                  </a:lnTo>
                  <a:lnTo>
                    <a:pt x="113840" y="20645"/>
                  </a:lnTo>
                  <a:lnTo>
                    <a:pt x="156610"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610" y="1213835"/>
                  </a:lnTo>
                  <a:lnTo>
                    <a:pt x="113840" y="1198554"/>
                  </a:lnTo>
                  <a:lnTo>
                    <a:pt x="76111" y="1174573"/>
                  </a:lnTo>
                  <a:lnTo>
                    <a:pt x="44642" y="1143109"/>
                  </a:lnTo>
                  <a:lnTo>
                    <a:pt x="20654" y="1105381"/>
                  </a:lnTo>
                  <a:lnTo>
                    <a:pt x="5367"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19" name="object 19"/>
          <p:cNvSpPr txBox="1"/>
          <p:nvPr/>
        </p:nvSpPr>
        <p:spPr>
          <a:xfrm>
            <a:off x="564286" y="2462910"/>
            <a:ext cx="123507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rebuchet MS"/>
                <a:cs typeface="Trebuchet MS"/>
              </a:rPr>
              <a:t>Omission</a:t>
            </a:r>
          </a:p>
        </p:txBody>
      </p:sp>
      <p:grpSp>
        <p:nvGrpSpPr>
          <p:cNvPr id="20" name="object 20"/>
          <p:cNvGrpSpPr/>
          <p:nvPr/>
        </p:nvGrpSpPr>
        <p:grpSpPr>
          <a:xfrm>
            <a:off x="4410455" y="1972055"/>
            <a:ext cx="2075814" cy="1390015"/>
            <a:chOff x="4410455" y="1972055"/>
            <a:chExt cx="2075814" cy="1390015"/>
          </a:xfrm>
        </p:grpSpPr>
        <p:sp>
          <p:nvSpPr>
            <p:cNvPr id="21" name="object 21"/>
            <p:cNvSpPr/>
            <p:nvPr/>
          </p:nvSpPr>
          <p:spPr>
            <a:xfrm>
              <a:off x="4410455" y="1972055"/>
              <a:ext cx="2075688" cy="1389888"/>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4495799" y="2057399"/>
              <a:ext cx="1905000" cy="1219200"/>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4495799" y="20573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24" name="object 24"/>
          <p:cNvSpPr txBox="1"/>
          <p:nvPr/>
        </p:nvSpPr>
        <p:spPr>
          <a:xfrm>
            <a:off x="4973828" y="2462910"/>
            <a:ext cx="95250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rebuchet MS"/>
                <a:cs typeface="Trebuchet MS"/>
              </a:rPr>
              <a:t>Length</a:t>
            </a:r>
            <a:endParaRPr sz="2400" dirty="0">
              <a:latin typeface="Trebuchet MS"/>
              <a:cs typeface="Trebuchet MS"/>
            </a:endParaRPr>
          </a:p>
        </p:txBody>
      </p:sp>
      <p:grpSp>
        <p:nvGrpSpPr>
          <p:cNvPr id="25" name="object 25"/>
          <p:cNvGrpSpPr/>
          <p:nvPr/>
        </p:nvGrpSpPr>
        <p:grpSpPr>
          <a:xfrm>
            <a:off x="2276855" y="1972055"/>
            <a:ext cx="2075814" cy="1390015"/>
            <a:chOff x="2276855" y="1972055"/>
            <a:chExt cx="2075814" cy="1390015"/>
          </a:xfrm>
        </p:grpSpPr>
        <p:sp>
          <p:nvSpPr>
            <p:cNvPr id="26" name="object 26"/>
            <p:cNvSpPr/>
            <p:nvPr/>
          </p:nvSpPr>
          <p:spPr>
            <a:xfrm>
              <a:off x="2276855" y="1972055"/>
              <a:ext cx="2075688" cy="1389888"/>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2362199" y="2057399"/>
              <a:ext cx="1905000" cy="1219200"/>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2362199" y="20573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29" name="object 29"/>
          <p:cNvSpPr txBox="1"/>
          <p:nvPr/>
        </p:nvSpPr>
        <p:spPr>
          <a:xfrm>
            <a:off x="2547366" y="2462910"/>
            <a:ext cx="153416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rebuchet MS"/>
                <a:cs typeface="Trebuchet MS"/>
              </a:rPr>
              <a:t>Don’t</a:t>
            </a:r>
            <a:r>
              <a:rPr sz="2400" spc="-80" dirty="0">
                <a:latin typeface="Trebuchet MS"/>
                <a:cs typeface="Trebuchet MS"/>
              </a:rPr>
              <a:t> </a:t>
            </a:r>
            <a:r>
              <a:rPr sz="2400" dirty="0">
                <a:latin typeface="Trebuchet MS"/>
                <a:cs typeface="Trebuchet MS"/>
              </a:rPr>
              <a:t>Omit</a:t>
            </a:r>
          </a:p>
        </p:txBody>
      </p:sp>
      <p:grpSp>
        <p:nvGrpSpPr>
          <p:cNvPr id="30" name="object 30"/>
          <p:cNvGrpSpPr/>
          <p:nvPr/>
        </p:nvGrpSpPr>
        <p:grpSpPr>
          <a:xfrm>
            <a:off x="6544056" y="4715255"/>
            <a:ext cx="2075814" cy="1390015"/>
            <a:chOff x="6544056" y="4715255"/>
            <a:chExt cx="2075814" cy="1390015"/>
          </a:xfrm>
        </p:grpSpPr>
        <p:sp>
          <p:nvSpPr>
            <p:cNvPr id="31" name="object 31"/>
            <p:cNvSpPr/>
            <p:nvPr/>
          </p:nvSpPr>
          <p:spPr>
            <a:xfrm>
              <a:off x="6544056" y="4715255"/>
              <a:ext cx="2075688" cy="1389888"/>
            </a:xfrm>
            <a:prstGeom prst="rect">
              <a:avLst/>
            </a:prstGeom>
            <a:blipFill>
              <a:blip r:embed="rId2" cstate="print"/>
              <a:stretch>
                <a:fillRect/>
              </a:stretch>
            </a:blipFill>
          </p:spPr>
          <p:txBody>
            <a:bodyPr wrap="square" lIns="0" tIns="0" rIns="0" bIns="0" rtlCol="0"/>
            <a:lstStyle/>
            <a:p>
              <a:endParaRPr/>
            </a:p>
          </p:txBody>
        </p:sp>
        <p:sp>
          <p:nvSpPr>
            <p:cNvPr id="32" name="object 32"/>
            <p:cNvSpPr/>
            <p:nvPr/>
          </p:nvSpPr>
          <p:spPr>
            <a:xfrm>
              <a:off x="6629400" y="4800599"/>
              <a:ext cx="1905000" cy="1219200"/>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6629400" y="48005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589"/>
                  </a:lnTo>
                  <a:lnTo>
                    <a:pt x="1884354" y="1105359"/>
                  </a:lnTo>
                  <a:lnTo>
                    <a:pt x="1860373" y="1143088"/>
                  </a:lnTo>
                  <a:lnTo>
                    <a:pt x="1828909" y="1174557"/>
                  </a:lnTo>
                  <a:lnTo>
                    <a:pt x="1791181" y="1198545"/>
                  </a:lnTo>
                  <a:lnTo>
                    <a:pt x="1748405" y="1213832"/>
                  </a:lnTo>
                  <a:lnTo>
                    <a:pt x="1701800" y="1219200"/>
                  </a:lnTo>
                  <a:lnTo>
                    <a:pt x="203200" y="1219200"/>
                  </a:lnTo>
                  <a:lnTo>
                    <a:pt x="156594" y="1213832"/>
                  </a:lnTo>
                  <a:lnTo>
                    <a:pt x="113818" y="1198545"/>
                  </a:lnTo>
                  <a:lnTo>
                    <a:pt x="76090" y="1174557"/>
                  </a:lnTo>
                  <a:lnTo>
                    <a:pt x="44626" y="1143088"/>
                  </a:lnTo>
                  <a:lnTo>
                    <a:pt x="20645" y="1105359"/>
                  </a:lnTo>
                  <a:lnTo>
                    <a:pt x="5364" y="1062589"/>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34" name="object 34"/>
          <p:cNvSpPr txBox="1"/>
          <p:nvPr/>
        </p:nvSpPr>
        <p:spPr>
          <a:xfrm>
            <a:off x="6840981" y="5206746"/>
            <a:ext cx="148717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rebuchet MS"/>
                <a:cs typeface="Trebuchet MS"/>
              </a:rPr>
              <a:t>Conclusion</a:t>
            </a:r>
          </a:p>
        </p:txBody>
      </p:sp>
      <p:grpSp>
        <p:nvGrpSpPr>
          <p:cNvPr id="35" name="object 35"/>
          <p:cNvGrpSpPr/>
          <p:nvPr/>
        </p:nvGrpSpPr>
        <p:grpSpPr>
          <a:xfrm>
            <a:off x="219456" y="3419855"/>
            <a:ext cx="2075814" cy="1390015"/>
            <a:chOff x="219456" y="3419855"/>
            <a:chExt cx="2075814" cy="1390015"/>
          </a:xfrm>
        </p:grpSpPr>
        <p:sp>
          <p:nvSpPr>
            <p:cNvPr id="36" name="object 36"/>
            <p:cNvSpPr/>
            <p:nvPr/>
          </p:nvSpPr>
          <p:spPr>
            <a:xfrm>
              <a:off x="219456" y="3419855"/>
              <a:ext cx="2075688" cy="1389888"/>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304800" y="3505199"/>
              <a:ext cx="1905000" cy="1219200"/>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304800" y="3505199"/>
              <a:ext cx="1905000" cy="1219200"/>
            </a:xfrm>
            <a:custGeom>
              <a:avLst/>
              <a:gdLst/>
              <a:ahLst/>
              <a:cxnLst/>
              <a:rect l="l" t="t" r="r" b="b"/>
              <a:pathLst>
                <a:path w="1905000" h="1219200">
                  <a:moveTo>
                    <a:pt x="0" y="203200"/>
                  </a:moveTo>
                  <a:lnTo>
                    <a:pt x="5367" y="156594"/>
                  </a:lnTo>
                  <a:lnTo>
                    <a:pt x="20654" y="113818"/>
                  </a:lnTo>
                  <a:lnTo>
                    <a:pt x="44642" y="76090"/>
                  </a:lnTo>
                  <a:lnTo>
                    <a:pt x="76111" y="44626"/>
                  </a:lnTo>
                  <a:lnTo>
                    <a:pt x="113840" y="20645"/>
                  </a:lnTo>
                  <a:lnTo>
                    <a:pt x="156610"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610" y="1213835"/>
                  </a:lnTo>
                  <a:lnTo>
                    <a:pt x="113840" y="1198554"/>
                  </a:lnTo>
                  <a:lnTo>
                    <a:pt x="76111" y="1174573"/>
                  </a:lnTo>
                  <a:lnTo>
                    <a:pt x="44642" y="1143109"/>
                  </a:lnTo>
                  <a:lnTo>
                    <a:pt x="20654" y="1105381"/>
                  </a:lnTo>
                  <a:lnTo>
                    <a:pt x="5367"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39" name="object 39"/>
          <p:cNvSpPr txBox="1"/>
          <p:nvPr/>
        </p:nvSpPr>
        <p:spPr>
          <a:xfrm>
            <a:off x="702970" y="3728084"/>
            <a:ext cx="1109345" cy="756920"/>
          </a:xfrm>
          <a:prstGeom prst="rect">
            <a:avLst/>
          </a:prstGeom>
        </p:spPr>
        <p:txBody>
          <a:bodyPr vert="horz" wrap="square" lIns="0" tIns="12700" rIns="0" bIns="0" rtlCol="0">
            <a:spAutoFit/>
          </a:bodyPr>
          <a:lstStyle/>
          <a:p>
            <a:pPr marL="12700" marR="5080" indent="241935">
              <a:lnSpc>
                <a:spcPct val="100000"/>
              </a:lnSpc>
              <a:spcBef>
                <a:spcPts val="100"/>
              </a:spcBef>
            </a:pPr>
            <a:r>
              <a:rPr sz="2400" dirty="0">
                <a:latin typeface="Trebuchet MS"/>
                <a:cs typeface="Trebuchet MS"/>
              </a:rPr>
              <a:t>Own  </a:t>
            </a:r>
            <a:r>
              <a:rPr sz="2400" spc="-5" dirty="0">
                <a:latin typeface="Trebuchet MS"/>
                <a:cs typeface="Trebuchet MS"/>
              </a:rPr>
              <a:t>wordi</a:t>
            </a:r>
            <a:r>
              <a:rPr sz="2400" spc="-10" dirty="0">
                <a:latin typeface="Trebuchet MS"/>
                <a:cs typeface="Trebuchet MS"/>
              </a:rPr>
              <a:t>n</a:t>
            </a:r>
            <a:r>
              <a:rPr sz="2400" dirty="0">
                <a:latin typeface="Trebuchet MS"/>
                <a:cs typeface="Trebuchet MS"/>
              </a:rPr>
              <a:t>g</a:t>
            </a:r>
          </a:p>
        </p:txBody>
      </p:sp>
      <p:grpSp>
        <p:nvGrpSpPr>
          <p:cNvPr id="40" name="object 40"/>
          <p:cNvGrpSpPr/>
          <p:nvPr/>
        </p:nvGrpSpPr>
        <p:grpSpPr>
          <a:xfrm>
            <a:off x="2353055" y="4867655"/>
            <a:ext cx="2075814" cy="1390015"/>
            <a:chOff x="2353055" y="4867655"/>
            <a:chExt cx="2075814" cy="1390015"/>
          </a:xfrm>
        </p:grpSpPr>
        <p:sp>
          <p:nvSpPr>
            <p:cNvPr id="41" name="object 41"/>
            <p:cNvSpPr/>
            <p:nvPr/>
          </p:nvSpPr>
          <p:spPr>
            <a:xfrm>
              <a:off x="2353055" y="4867655"/>
              <a:ext cx="2075688" cy="1389888"/>
            </a:xfrm>
            <a:prstGeom prst="rect">
              <a:avLst/>
            </a:prstGeom>
            <a:blipFill>
              <a:blip r:embed="rId2" cstate="print"/>
              <a:stretch>
                <a:fillRect/>
              </a:stretch>
            </a:blipFill>
          </p:spPr>
          <p:txBody>
            <a:bodyPr wrap="square" lIns="0" tIns="0" rIns="0" bIns="0" rtlCol="0"/>
            <a:lstStyle/>
            <a:p>
              <a:endParaRPr/>
            </a:p>
          </p:txBody>
        </p:sp>
        <p:sp>
          <p:nvSpPr>
            <p:cNvPr id="42" name="object 42"/>
            <p:cNvSpPr/>
            <p:nvPr/>
          </p:nvSpPr>
          <p:spPr>
            <a:xfrm>
              <a:off x="2438399" y="4952999"/>
              <a:ext cx="1905000" cy="1219200"/>
            </a:xfrm>
            <a:prstGeom prst="rect">
              <a:avLst/>
            </a:prstGeom>
            <a:blipFill>
              <a:blip r:embed="rId4" cstate="print"/>
              <a:stretch>
                <a:fillRect/>
              </a:stretch>
            </a:blipFill>
          </p:spPr>
          <p:txBody>
            <a:bodyPr wrap="square" lIns="0" tIns="0" rIns="0" bIns="0" rtlCol="0"/>
            <a:lstStyle/>
            <a:p>
              <a:endParaRPr/>
            </a:p>
          </p:txBody>
        </p:sp>
        <p:sp>
          <p:nvSpPr>
            <p:cNvPr id="43" name="object 43"/>
            <p:cNvSpPr/>
            <p:nvPr/>
          </p:nvSpPr>
          <p:spPr>
            <a:xfrm>
              <a:off x="2438399" y="49529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589"/>
                  </a:lnTo>
                  <a:lnTo>
                    <a:pt x="1884354" y="1105359"/>
                  </a:lnTo>
                  <a:lnTo>
                    <a:pt x="1860373" y="1143088"/>
                  </a:lnTo>
                  <a:lnTo>
                    <a:pt x="1828909" y="1174557"/>
                  </a:lnTo>
                  <a:lnTo>
                    <a:pt x="1791181" y="1198545"/>
                  </a:lnTo>
                  <a:lnTo>
                    <a:pt x="1748405" y="1213832"/>
                  </a:lnTo>
                  <a:lnTo>
                    <a:pt x="1701800" y="1219200"/>
                  </a:lnTo>
                  <a:lnTo>
                    <a:pt x="203200" y="1219200"/>
                  </a:lnTo>
                  <a:lnTo>
                    <a:pt x="156594" y="1213832"/>
                  </a:lnTo>
                  <a:lnTo>
                    <a:pt x="113818" y="1198545"/>
                  </a:lnTo>
                  <a:lnTo>
                    <a:pt x="76090" y="1174557"/>
                  </a:lnTo>
                  <a:lnTo>
                    <a:pt x="44626" y="1143088"/>
                  </a:lnTo>
                  <a:lnTo>
                    <a:pt x="20645" y="1105359"/>
                  </a:lnTo>
                  <a:lnTo>
                    <a:pt x="5364" y="1062589"/>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44" name="object 44"/>
          <p:cNvSpPr txBox="1"/>
          <p:nvPr/>
        </p:nvSpPr>
        <p:spPr>
          <a:xfrm>
            <a:off x="2606801" y="5208270"/>
            <a:ext cx="1567815" cy="695325"/>
          </a:xfrm>
          <a:prstGeom prst="rect">
            <a:avLst/>
          </a:prstGeom>
        </p:spPr>
        <p:txBody>
          <a:bodyPr vert="horz" wrap="square" lIns="0" tIns="12065" rIns="0" bIns="0" rtlCol="0">
            <a:spAutoFit/>
          </a:bodyPr>
          <a:lstStyle/>
          <a:p>
            <a:pPr marL="12700" marR="5080" indent="411480">
              <a:lnSpc>
                <a:spcPct val="100000"/>
              </a:lnSpc>
              <a:spcBef>
                <a:spcPts val="95"/>
              </a:spcBef>
            </a:pPr>
            <a:r>
              <a:rPr sz="2200" spc="-5" dirty="0">
                <a:latin typeface="Trebuchet MS"/>
                <a:cs typeface="Trebuchet MS"/>
              </a:rPr>
              <a:t>Art of  </a:t>
            </a:r>
            <a:r>
              <a:rPr sz="2200" spc="-10" dirty="0">
                <a:latin typeface="Trebuchet MS"/>
                <a:cs typeface="Trebuchet MS"/>
              </a:rPr>
              <a:t>compression</a:t>
            </a:r>
            <a:endParaRPr sz="2200" dirty="0">
              <a:latin typeface="Trebuchet MS"/>
              <a:cs typeface="Trebuchet MS"/>
            </a:endParaRPr>
          </a:p>
        </p:txBody>
      </p:sp>
      <p:grpSp>
        <p:nvGrpSpPr>
          <p:cNvPr id="45" name="object 45"/>
          <p:cNvGrpSpPr/>
          <p:nvPr/>
        </p:nvGrpSpPr>
        <p:grpSpPr>
          <a:xfrm>
            <a:off x="4486655" y="3343655"/>
            <a:ext cx="2075814" cy="1390015"/>
            <a:chOff x="4486655" y="3343655"/>
            <a:chExt cx="2075814" cy="1390015"/>
          </a:xfrm>
        </p:grpSpPr>
        <p:sp>
          <p:nvSpPr>
            <p:cNvPr id="46" name="object 46"/>
            <p:cNvSpPr/>
            <p:nvPr/>
          </p:nvSpPr>
          <p:spPr>
            <a:xfrm>
              <a:off x="4486655" y="3343655"/>
              <a:ext cx="2075688" cy="1389888"/>
            </a:xfrm>
            <a:prstGeom prst="rect">
              <a:avLst/>
            </a:prstGeom>
            <a:blipFill>
              <a:blip r:embed="rId2" cstate="print"/>
              <a:stretch>
                <a:fillRect/>
              </a:stretch>
            </a:blipFill>
          </p:spPr>
          <p:txBody>
            <a:bodyPr wrap="square" lIns="0" tIns="0" rIns="0" bIns="0" rtlCol="0"/>
            <a:lstStyle/>
            <a:p>
              <a:endParaRPr/>
            </a:p>
          </p:txBody>
        </p:sp>
        <p:sp>
          <p:nvSpPr>
            <p:cNvPr id="47" name="object 47"/>
            <p:cNvSpPr/>
            <p:nvPr/>
          </p:nvSpPr>
          <p:spPr>
            <a:xfrm>
              <a:off x="4571999" y="3428999"/>
              <a:ext cx="1905000" cy="1219200"/>
            </a:xfrm>
            <a:prstGeom prst="rect">
              <a:avLst/>
            </a:prstGeom>
            <a:blipFill>
              <a:blip r:embed="rId4" cstate="print"/>
              <a:stretch>
                <a:fillRect/>
              </a:stretch>
            </a:blipFill>
          </p:spPr>
          <p:txBody>
            <a:bodyPr wrap="square" lIns="0" tIns="0" rIns="0" bIns="0" rtlCol="0"/>
            <a:lstStyle/>
            <a:p>
              <a:endParaRPr/>
            </a:p>
          </p:txBody>
        </p:sp>
        <p:sp>
          <p:nvSpPr>
            <p:cNvPr id="48" name="object 48"/>
            <p:cNvSpPr/>
            <p:nvPr/>
          </p:nvSpPr>
          <p:spPr>
            <a:xfrm>
              <a:off x="4571999" y="34289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49" name="object 49"/>
          <p:cNvSpPr txBox="1"/>
          <p:nvPr/>
        </p:nvSpPr>
        <p:spPr>
          <a:xfrm>
            <a:off x="4830571" y="3651884"/>
            <a:ext cx="1387475" cy="756920"/>
          </a:xfrm>
          <a:prstGeom prst="rect">
            <a:avLst/>
          </a:prstGeom>
        </p:spPr>
        <p:txBody>
          <a:bodyPr vert="horz" wrap="square" lIns="0" tIns="12700" rIns="0" bIns="0" rtlCol="0">
            <a:spAutoFit/>
          </a:bodyPr>
          <a:lstStyle/>
          <a:p>
            <a:pPr marL="370205" marR="5080" indent="-358140">
              <a:lnSpc>
                <a:spcPct val="100000"/>
              </a:lnSpc>
              <a:spcBef>
                <a:spcPts val="100"/>
              </a:spcBef>
            </a:pPr>
            <a:r>
              <a:rPr sz="2400" spc="-105" dirty="0">
                <a:latin typeface="Trebuchet MS"/>
                <a:cs typeface="Trebuchet MS"/>
              </a:rPr>
              <a:t>P</a:t>
            </a:r>
            <a:r>
              <a:rPr sz="2400" spc="-5" dirty="0">
                <a:latin typeface="Trebuchet MS"/>
                <a:cs typeface="Trebuchet MS"/>
              </a:rPr>
              <a:t>aragraph  </a:t>
            </a:r>
            <a:r>
              <a:rPr sz="2400" dirty="0">
                <a:latin typeface="Trebuchet MS"/>
                <a:cs typeface="Trebuchet MS"/>
              </a:rPr>
              <a:t>form</a:t>
            </a:r>
          </a:p>
        </p:txBody>
      </p:sp>
      <p:grpSp>
        <p:nvGrpSpPr>
          <p:cNvPr id="50" name="object 50"/>
          <p:cNvGrpSpPr/>
          <p:nvPr/>
        </p:nvGrpSpPr>
        <p:grpSpPr>
          <a:xfrm>
            <a:off x="6544056" y="3267455"/>
            <a:ext cx="2075814" cy="1390015"/>
            <a:chOff x="6544056" y="3267455"/>
            <a:chExt cx="2075814" cy="1390015"/>
          </a:xfrm>
        </p:grpSpPr>
        <p:sp>
          <p:nvSpPr>
            <p:cNvPr id="51" name="object 51"/>
            <p:cNvSpPr/>
            <p:nvPr/>
          </p:nvSpPr>
          <p:spPr>
            <a:xfrm>
              <a:off x="6544056" y="3267455"/>
              <a:ext cx="2075688" cy="1389888"/>
            </a:xfrm>
            <a:prstGeom prst="rect">
              <a:avLst/>
            </a:prstGeom>
            <a:blipFill>
              <a:blip r:embed="rId2" cstate="print"/>
              <a:stretch>
                <a:fillRect/>
              </a:stretch>
            </a:blipFill>
          </p:spPr>
          <p:txBody>
            <a:bodyPr wrap="square" lIns="0" tIns="0" rIns="0" bIns="0" rtlCol="0"/>
            <a:lstStyle/>
            <a:p>
              <a:endParaRPr/>
            </a:p>
          </p:txBody>
        </p:sp>
        <p:sp>
          <p:nvSpPr>
            <p:cNvPr id="52" name="object 52"/>
            <p:cNvSpPr/>
            <p:nvPr/>
          </p:nvSpPr>
          <p:spPr>
            <a:xfrm>
              <a:off x="6629400" y="3352799"/>
              <a:ext cx="1905000" cy="1219200"/>
            </a:xfrm>
            <a:prstGeom prst="rect">
              <a:avLst/>
            </a:prstGeom>
            <a:blipFill>
              <a:blip r:embed="rId4" cstate="print"/>
              <a:stretch>
                <a:fillRect/>
              </a:stretch>
            </a:blipFill>
          </p:spPr>
          <p:txBody>
            <a:bodyPr wrap="square" lIns="0" tIns="0" rIns="0" bIns="0" rtlCol="0"/>
            <a:lstStyle/>
            <a:p>
              <a:endParaRPr/>
            </a:p>
          </p:txBody>
        </p:sp>
        <p:sp>
          <p:nvSpPr>
            <p:cNvPr id="53" name="object 53"/>
            <p:cNvSpPr/>
            <p:nvPr/>
          </p:nvSpPr>
          <p:spPr>
            <a:xfrm>
              <a:off x="6629400" y="33527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54" name="object 54"/>
          <p:cNvSpPr txBox="1"/>
          <p:nvPr/>
        </p:nvSpPr>
        <p:spPr>
          <a:xfrm>
            <a:off x="6973951" y="3575684"/>
            <a:ext cx="1217930" cy="756920"/>
          </a:xfrm>
          <a:prstGeom prst="rect">
            <a:avLst/>
          </a:prstGeom>
        </p:spPr>
        <p:txBody>
          <a:bodyPr vert="horz" wrap="square" lIns="0" tIns="12700" rIns="0" bIns="0" rtlCol="0">
            <a:spAutoFit/>
          </a:bodyPr>
          <a:lstStyle/>
          <a:p>
            <a:pPr marL="155575" marR="5080" indent="-143510">
              <a:lnSpc>
                <a:spcPct val="100000"/>
              </a:lnSpc>
              <a:spcBef>
                <a:spcPts val="100"/>
              </a:spcBef>
            </a:pPr>
            <a:r>
              <a:rPr sz="2400" spc="-55" dirty="0">
                <a:latin typeface="Trebuchet MS"/>
                <a:cs typeface="Trebuchet MS"/>
              </a:rPr>
              <a:t>Tenses</a:t>
            </a:r>
            <a:r>
              <a:rPr sz="2400" spc="-85" dirty="0">
                <a:latin typeface="Trebuchet MS"/>
                <a:cs typeface="Trebuchet MS"/>
              </a:rPr>
              <a:t> </a:t>
            </a:r>
            <a:r>
              <a:rPr sz="2400" dirty="0">
                <a:latin typeface="Trebuchet MS"/>
                <a:cs typeface="Trebuchet MS"/>
              </a:rPr>
              <a:t>&amp;  </a:t>
            </a:r>
            <a:r>
              <a:rPr sz="2400" spc="-5" dirty="0">
                <a:latin typeface="Trebuchet MS"/>
                <a:cs typeface="Trebuchet MS"/>
              </a:rPr>
              <a:t>person</a:t>
            </a:r>
            <a:endParaRPr sz="2400" dirty="0">
              <a:latin typeface="Trebuchet MS"/>
              <a:cs typeface="Trebuchet MS"/>
            </a:endParaRPr>
          </a:p>
        </p:txBody>
      </p:sp>
      <p:grpSp>
        <p:nvGrpSpPr>
          <p:cNvPr id="55" name="object 55"/>
          <p:cNvGrpSpPr/>
          <p:nvPr/>
        </p:nvGrpSpPr>
        <p:grpSpPr>
          <a:xfrm>
            <a:off x="2353055" y="3419855"/>
            <a:ext cx="2075814" cy="1390015"/>
            <a:chOff x="2353055" y="3419855"/>
            <a:chExt cx="2075814" cy="1390015"/>
          </a:xfrm>
        </p:grpSpPr>
        <p:sp>
          <p:nvSpPr>
            <p:cNvPr id="56" name="object 56"/>
            <p:cNvSpPr/>
            <p:nvPr/>
          </p:nvSpPr>
          <p:spPr>
            <a:xfrm>
              <a:off x="2353055" y="3419855"/>
              <a:ext cx="2075688" cy="1389888"/>
            </a:xfrm>
            <a:prstGeom prst="rect">
              <a:avLst/>
            </a:prstGeom>
            <a:blipFill>
              <a:blip r:embed="rId2" cstate="print"/>
              <a:stretch>
                <a:fillRect/>
              </a:stretch>
            </a:blipFill>
          </p:spPr>
          <p:txBody>
            <a:bodyPr wrap="square" lIns="0" tIns="0" rIns="0" bIns="0" rtlCol="0"/>
            <a:lstStyle/>
            <a:p>
              <a:endParaRPr/>
            </a:p>
          </p:txBody>
        </p:sp>
        <p:sp>
          <p:nvSpPr>
            <p:cNvPr id="57" name="object 57"/>
            <p:cNvSpPr/>
            <p:nvPr/>
          </p:nvSpPr>
          <p:spPr>
            <a:xfrm>
              <a:off x="2438399" y="3505199"/>
              <a:ext cx="1905000" cy="1219200"/>
            </a:xfrm>
            <a:prstGeom prst="rect">
              <a:avLst/>
            </a:prstGeom>
            <a:blipFill>
              <a:blip r:embed="rId4" cstate="print"/>
              <a:stretch>
                <a:fillRect/>
              </a:stretch>
            </a:blipFill>
          </p:spPr>
          <p:txBody>
            <a:bodyPr wrap="square" lIns="0" tIns="0" rIns="0" bIns="0" rtlCol="0"/>
            <a:lstStyle/>
            <a:p>
              <a:endParaRPr/>
            </a:p>
          </p:txBody>
        </p:sp>
        <p:sp>
          <p:nvSpPr>
            <p:cNvPr id="58" name="object 58"/>
            <p:cNvSpPr/>
            <p:nvPr/>
          </p:nvSpPr>
          <p:spPr>
            <a:xfrm>
              <a:off x="2438399" y="35051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59" name="object 59"/>
          <p:cNvSpPr txBox="1"/>
          <p:nvPr/>
        </p:nvSpPr>
        <p:spPr>
          <a:xfrm>
            <a:off x="2794254" y="3545204"/>
            <a:ext cx="1193800"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2400" spc="-30" dirty="0">
                <a:latin typeface="Trebuchet MS"/>
                <a:cs typeface="Trebuchet MS"/>
              </a:rPr>
              <a:t>Avoid  </a:t>
            </a:r>
            <a:r>
              <a:rPr sz="2400" dirty="0">
                <a:latin typeface="Trebuchet MS"/>
                <a:cs typeface="Trebuchet MS"/>
              </a:rPr>
              <a:t>giving  Opini</a:t>
            </a:r>
            <a:r>
              <a:rPr sz="2400" spc="-10" dirty="0">
                <a:latin typeface="Trebuchet MS"/>
                <a:cs typeface="Trebuchet MS"/>
              </a:rPr>
              <a:t>o</a:t>
            </a:r>
            <a:r>
              <a:rPr sz="2400" spc="-5" dirty="0">
                <a:latin typeface="Trebuchet MS"/>
                <a:cs typeface="Trebuchet MS"/>
              </a:rPr>
              <a:t>ns</a:t>
            </a:r>
            <a:endParaRPr sz="2400" dirty="0">
              <a:latin typeface="Trebuchet MS"/>
              <a:cs typeface="Trebuchet MS"/>
            </a:endParaRPr>
          </a:p>
        </p:txBody>
      </p:sp>
      <p:grpSp>
        <p:nvGrpSpPr>
          <p:cNvPr id="60" name="object 60"/>
          <p:cNvGrpSpPr/>
          <p:nvPr/>
        </p:nvGrpSpPr>
        <p:grpSpPr>
          <a:xfrm>
            <a:off x="6544056" y="1895855"/>
            <a:ext cx="2075814" cy="1390015"/>
            <a:chOff x="6544056" y="1895855"/>
            <a:chExt cx="2075814" cy="1390015"/>
          </a:xfrm>
        </p:grpSpPr>
        <p:sp>
          <p:nvSpPr>
            <p:cNvPr id="61" name="object 61"/>
            <p:cNvSpPr/>
            <p:nvPr/>
          </p:nvSpPr>
          <p:spPr>
            <a:xfrm>
              <a:off x="6544056" y="1895855"/>
              <a:ext cx="2075688" cy="1389888"/>
            </a:xfrm>
            <a:prstGeom prst="rect">
              <a:avLst/>
            </a:prstGeom>
            <a:blipFill>
              <a:blip r:embed="rId2" cstate="print"/>
              <a:stretch>
                <a:fillRect/>
              </a:stretch>
            </a:blipFill>
          </p:spPr>
          <p:txBody>
            <a:bodyPr wrap="square" lIns="0" tIns="0" rIns="0" bIns="0" rtlCol="0"/>
            <a:lstStyle/>
            <a:p>
              <a:endParaRPr/>
            </a:p>
          </p:txBody>
        </p:sp>
        <p:sp>
          <p:nvSpPr>
            <p:cNvPr id="62" name="object 62"/>
            <p:cNvSpPr/>
            <p:nvPr/>
          </p:nvSpPr>
          <p:spPr>
            <a:xfrm>
              <a:off x="6629400" y="1981199"/>
              <a:ext cx="1905000" cy="1219200"/>
            </a:xfrm>
            <a:prstGeom prst="rect">
              <a:avLst/>
            </a:prstGeom>
            <a:blipFill>
              <a:blip r:embed="rId4" cstate="print"/>
              <a:stretch>
                <a:fillRect/>
              </a:stretch>
            </a:blipFill>
          </p:spPr>
          <p:txBody>
            <a:bodyPr wrap="square" lIns="0" tIns="0" rIns="0" bIns="0" rtlCol="0"/>
            <a:lstStyle/>
            <a:p>
              <a:endParaRPr/>
            </a:p>
          </p:txBody>
        </p:sp>
        <p:sp>
          <p:nvSpPr>
            <p:cNvPr id="63" name="object 63"/>
            <p:cNvSpPr/>
            <p:nvPr/>
          </p:nvSpPr>
          <p:spPr>
            <a:xfrm>
              <a:off x="6629400" y="19811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64" name="object 64"/>
          <p:cNvSpPr txBox="1"/>
          <p:nvPr/>
        </p:nvSpPr>
        <p:spPr>
          <a:xfrm>
            <a:off x="7037958" y="2203830"/>
            <a:ext cx="1089660" cy="756920"/>
          </a:xfrm>
          <a:prstGeom prst="rect">
            <a:avLst/>
          </a:prstGeom>
        </p:spPr>
        <p:txBody>
          <a:bodyPr vert="horz" wrap="square" lIns="0" tIns="12700" rIns="0" bIns="0" rtlCol="0">
            <a:spAutoFit/>
          </a:bodyPr>
          <a:lstStyle/>
          <a:p>
            <a:pPr marL="62865" marR="5080" indent="-50800">
              <a:lnSpc>
                <a:spcPct val="100000"/>
              </a:lnSpc>
              <a:spcBef>
                <a:spcPts val="100"/>
              </a:spcBef>
            </a:pPr>
            <a:r>
              <a:rPr sz="2400" spc="-5" dirty="0">
                <a:latin typeface="Trebuchet MS"/>
                <a:cs typeface="Trebuchet MS"/>
              </a:rPr>
              <a:t>Indirect  Speech</a:t>
            </a:r>
            <a:endParaRPr sz="2400" dirty="0">
              <a:latin typeface="Trebuchet MS"/>
              <a:cs typeface="Trebuchet MS"/>
            </a:endParaRPr>
          </a:p>
        </p:txBody>
      </p:sp>
      <p:grpSp>
        <p:nvGrpSpPr>
          <p:cNvPr id="65" name="object 65"/>
          <p:cNvGrpSpPr/>
          <p:nvPr/>
        </p:nvGrpSpPr>
        <p:grpSpPr>
          <a:xfrm>
            <a:off x="4410455" y="524255"/>
            <a:ext cx="2075814" cy="1390015"/>
            <a:chOff x="4410455" y="524255"/>
            <a:chExt cx="2075814" cy="1390015"/>
          </a:xfrm>
        </p:grpSpPr>
        <p:sp>
          <p:nvSpPr>
            <p:cNvPr id="66" name="object 66"/>
            <p:cNvSpPr/>
            <p:nvPr/>
          </p:nvSpPr>
          <p:spPr>
            <a:xfrm>
              <a:off x="4410455" y="524255"/>
              <a:ext cx="2075688" cy="1389888"/>
            </a:xfrm>
            <a:prstGeom prst="rect">
              <a:avLst/>
            </a:prstGeom>
            <a:blipFill>
              <a:blip r:embed="rId2" cstate="print"/>
              <a:stretch>
                <a:fillRect/>
              </a:stretch>
            </a:blipFill>
          </p:spPr>
          <p:txBody>
            <a:bodyPr wrap="square" lIns="0" tIns="0" rIns="0" bIns="0" rtlCol="0"/>
            <a:lstStyle/>
            <a:p>
              <a:endParaRPr/>
            </a:p>
          </p:txBody>
        </p:sp>
        <p:sp>
          <p:nvSpPr>
            <p:cNvPr id="67" name="object 67"/>
            <p:cNvSpPr/>
            <p:nvPr/>
          </p:nvSpPr>
          <p:spPr>
            <a:xfrm>
              <a:off x="4495799" y="609599"/>
              <a:ext cx="1905000" cy="1219200"/>
            </a:xfrm>
            <a:prstGeom prst="rect">
              <a:avLst/>
            </a:prstGeom>
            <a:blipFill>
              <a:blip r:embed="rId4" cstate="print"/>
              <a:stretch>
                <a:fillRect/>
              </a:stretch>
            </a:blipFill>
          </p:spPr>
          <p:txBody>
            <a:bodyPr wrap="square" lIns="0" tIns="0" rIns="0" bIns="0" rtlCol="0"/>
            <a:lstStyle/>
            <a:p>
              <a:endParaRPr/>
            </a:p>
          </p:txBody>
        </p:sp>
        <p:sp>
          <p:nvSpPr>
            <p:cNvPr id="68" name="object 68"/>
            <p:cNvSpPr/>
            <p:nvPr/>
          </p:nvSpPr>
          <p:spPr>
            <a:xfrm>
              <a:off x="4495799" y="6095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EDDFF0"/>
              </a:solidFill>
            </a:ln>
          </p:spPr>
          <p:txBody>
            <a:bodyPr wrap="square" lIns="0" tIns="0" rIns="0" bIns="0" rtlCol="0"/>
            <a:lstStyle/>
            <a:p>
              <a:endParaRPr/>
            </a:p>
          </p:txBody>
        </p:sp>
      </p:grpSp>
      <p:sp>
        <p:nvSpPr>
          <p:cNvPr id="69" name="object 69"/>
          <p:cNvSpPr txBox="1"/>
          <p:nvPr/>
        </p:nvSpPr>
        <p:spPr>
          <a:xfrm>
            <a:off x="4645023" y="1052829"/>
            <a:ext cx="1576070" cy="314960"/>
          </a:xfrm>
          <a:prstGeom prst="rect">
            <a:avLst/>
          </a:prstGeom>
        </p:spPr>
        <p:txBody>
          <a:bodyPr vert="horz" wrap="square" lIns="0" tIns="12065" rIns="0" bIns="0" rtlCol="0">
            <a:spAutoFit/>
          </a:bodyPr>
          <a:lstStyle/>
          <a:p>
            <a:pPr marL="12700">
              <a:lnSpc>
                <a:spcPct val="100000"/>
              </a:lnSpc>
              <a:spcBef>
                <a:spcPts val="95"/>
              </a:spcBef>
            </a:pPr>
            <a:r>
              <a:rPr sz="1900" spc="-10" dirty="0">
                <a:latin typeface="Trebuchet MS"/>
                <a:cs typeface="Trebuchet MS"/>
              </a:rPr>
              <a:t>Understanding</a:t>
            </a:r>
            <a:endParaRPr sz="1900" dirty="0">
              <a:latin typeface="Trebuchet MS"/>
              <a:cs typeface="Trebuchet MS"/>
            </a:endParaRPr>
          </a:p>
        </p:txBody>
      </p:sp>
      <p:grpSp>
        <p:nvGrpSpPr>
          <p:cNvPr id="70" name="object 70"/>
          <p:cNvGrpSpPr/>
          <p:nvPr/>
        </p:nvGrpSpPr>
        <p:grpSpPr>
          <a:xfrm>
            <a:off x="6467855" y="524255"/>
            <a:ext cx="2075814" cy="1390015"/>
            <a:chOff x="6467855" y="524255"/>
            <a:chExt cx="2075814" cy="1390015"/>
          </a:xfrm>
        </p:grpSpPr>
        <p:sp>
          <p:nvSpPr>
            <p:cNvPr id="71" name="object 71"/>
            <p:cNvSpPr/>
            <p:nvPr/>
          </p:nvSpPr>
          <p:spPr>
            <a:xfrm>
              <a:off x="6467855" y="524255"/>
              <a:ext cx="2075688" cy="1389888"/>
            </a:xfrm>
            <a:prstGeom prst="rect">
              <a:avLst/>
            </a:prstGeom>
            <a:blipFill>
              <a:blip r:embed="rId2" cstate="print"/>
              <a:stretch>
                <a:fillRect/>
              </a:stretch>
            </a:blipFill>
          </p:spPr>
          <p:txBody>
            <a:bodyPr wrap="square" lIns="0" tIns="0" rIns="0" bIns="0" rtlCol="0"/>
            <a:lstStyle/>
            <a:p>
              <a:endParaRPr/>
            </a:p>
          </p:txBody>
        </p:sp>
        <p:sp>
          <p:nvSpPr>
            <p:cNvPr id="72" name="object 72"/>
            <p:cNvSpPr/>
            <p:nvPr/>
          </p:nvSpPr>
          <p:spPr>
            <a:xfrm>
              <a:off x="6553199" y="609599"/>
              <a:ext cx="1905000" cy="1219200"/>
            </a:xfrm>
            <a:prstGeom prst="rect">
              <a:avLst/>
            </a:prstGeom>
            <a:blipFill>
              <a:blip r:embed="rId4" cstate="print"/>
              <a:stretch>
                <a:fillRect/>
              </a:stretch>
            </a:blipFill>
          </p:spPr>
          <p:txBody>
            <a:bodyPr wrap="square" lIns="0" tIns="0" rIns="0" bIns="0" rtlCol="0"/>
            <a:lstStyle/>
            <a:p>
              <a:endParaRPr/>
            </a:p>
          </p:txBody>
        </p:sp>
        <p:sp>
          <p:nvSpPr>
            <p:cNvPr id="73" name="object 73"/>
            <p:cNvSpPr/>
            <p:nvPr/>
          </p:nvSpPr>
          <p:spPr>
            <a:xfrm>
              <a:off x="6553199" y="6095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605"/>
                  </a:lnTo>
                  <a:lnTo>
                    <a:pt x="1884354" y="1105381"/>
                  </a:lnTo>
                  <a:lnTo>
                    <a:pt x="1860373" y="1143109"/>
                  </a:lnTo>
                  <a:lnTo>
                    <a:pt x="1828909" y="1174573"/>
                  </a:lnTo>
                  <a:lnTo>
                    <a:pt x="1791181" y="1198554"/>
                  </a:lnTo>
                  <a:lnTo>
                    <a:pt x="1748405" y="1213835"/>
                  </a:lnTo>
                  <a:lnTo>
                    <a:pt x="17018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39624">
              <a:solidFill>
                <a:srgbClr val="EDDFF0"/>
              </a:solidFill>
            </a:ln>
          </p:spPr>
          <p:txBody>
            <a:bodyPr wrap="square" lIns="0" tIns="0" rIns="0" bIns="0" rtlCol="0"/>
            <a:lstStyle/>
            <a:p>
              <a:endParaRPr/>
            </a:p>
          </p:txBody>
        </p:sp>
      </p:grpSp>
      <p:sp>
        <p:nvSpPr>
          <p:cNvPr id="74" name="object 74"/>
          <p:cNvSpPr txBox="1"/>
          <p:nvPr/>
        </p:nvSpPr>
        <p:spPr>
          <a:xfrm>
            <a:off x="7085203" y="831850"/>
            <a:ext cx="843280" cy="756920"/>
          </a:xfrm>
          <a:prstGeom prst="rect">
            <a:avLst/>
          </a:prstGeom>
        </p:spPr>
        <p:txBody>
          <a:bodyPr vert="horz" wrap="square" lIns="0" tIns="12700" rIns="0" bIns="0" rtlCol="0">
            <a:spAutoFit/>
          </a:bodyPr>
          <a:lstStyle/>
          <a:p>
            <a:pPr marL="15240" marR="5080" indent="-3175">
              <a:lnSpc>
                <a:spcPct val="100000"/>
              </a:lnSpc>
              <a:spcBef>
                <a:spcPts val="100"/>
              </a:spcBef>
            </a:pPr>
            <a:r>
              <a:rPr sz="2400" spc="-5" dirty="0">
                <a:latin typeface="Trebuchet MS"/>
                <a:cs typeface="Trebuchet MS"/>
              </a:rPr>
              <a:t>Under  Lini</a:t>
            </a:r>
            <a:r>
              <a:rPr sz="2400" spc="-10" dirty="0">
                <a:latin typeface="Trebuchet MS"/>
                <a:cs typeface="Trebuchet MS"/>
              </a:rPr>
              <a:t>n</a:t>
            </a:r>
            <a:r>
              <a:rPr sz="2400" dirty="0">
                <a:latin typeface="Trebuchet MS"/>
                <a:cs typeface="Trebuchet MS"/>
              </a:rPr>
              <a:t>g</a:t>
            </a:r>
          </a:p>
        </p:txBody>
      </p:sp>
      <p:grpSp>
        <p:nvGrpSpPr>
          <p:cNvPr id="75" name="object 75"/>
          <p:cNvGrpSpPr/>
          <p:nvPr/>
        </p:nvGrpSpPr>
        <p:grpSpPr>
          <a:xfrm>
            <a:off x="4486655" y="4791455"/>
            <a:ext cx="2075814" cy="1390015"/>
            <a:chOff x="4486655" y="4791455"/>
            <a:chExt cx="2075814" cy="1390015"/>
          </a:xfrm>
        </p:grpSpPr>
        <p:sp>
          <p:nvSpPr>
            <p:cNvPr id="76" name="object 76"/>
            <p:cNvSpPr/>
            <p:nvPr/>
          </p:nvSpPr>
          <p:spPr>
            <a:xfrm>
              <a:off x="4486655" y="4791455"/>
              <a:ext cx="2075688" cy="1389888"/>
            </a:xfrm>
            <a:prstGeom prst="rect">
              <a:avLst/>
            </a:prstGeom>
            <a:blipFill>
              <a:blip r:embed="rId2" cstate="print"/>
              <a:stretch>
                <a:fillRect/>
              </a:stretch>
            </a:blipFill>
          </p:spPr>
          <p:txBody>
            <a:bodyPr wrap="square" lIns="0" tIns="0" rIns="0" bIns="0" rtlCol="0"/>
            <a:lstStyle/>
            <a:p>
              <a:endParaRPr/>
            </a:p>
          </p:txBody>
        </p:sp>
        <p:sp>
          <p:nvSpPr>
            <p:cNvPr id="77" name="object 77"/>
            <p:cNvSpPr/>
            <p:nvPr/>
          </p:nvSpPr>
          <p:spPr>
            <a:xfrm>
              <a:off x="4571999" y="4876799"/>
              <a:ext cx="1905000" cy="1219200"/>
            </a:xfrm>
            <a:prstGeom prst="rect">
              <a:avLst/>
            </a:prstGeom>
            <a:blipFill>
              <a:blip r:embed="rId4" cstate="print"/>
              <a:stretch>
                <a:fillRect/>
              </a:stretch>
            </a:blipFill>
          </p:spPr>
          <p:txBody>
            <a:bodyPr wrap="square" lIns="0" tIns="0" rIns="0" bIns="0" rtlCol="0"/>
            <a:lstStyle/>
            <a:p>
              <a:endParaRPr/>
            </a:p>
          </p:txBody>
        </p:sp>
        <p:sp>
          <p:nvSpPr>
            <p:cNvPr id="78" name="object 78"/>
            <p:cNvSpPr/>
            <p:nvPr/>
          </p:nvSpPr>
          <p:spPr>
            <a:xfrm>
              <a:off x="4571999" y="4876799"/>
              <a:ext cx="1905000" cy="1219200"/>
            </a:xfrm>
            <a:custGeom>
              <a:avLst/>
              <a:gdLst/>
              <a:ahLst/>
              <a:cxnLst/>
              <a:rect l="l" t="t" r="r" b="b"/>
              <a:pathLst>
                <a:path w="1905000" h="1219200">
                  <a:moveTo>
                    <a:pt x="0" y="203200"/>
                  </a:moveTo>
                  <a:lnTo>
                    <a:pt x="5364" y="156594"/>
                  </a:lnTo>
                  <a:lnTo>
                    <a:pt x="20645" y="113818"/>
                  </a:lnTo>
                  <a:lnTo>
                    <a:pt x="44626" y="76090"/>
                  </a:lnTo>
                  <a:lnTo>
                    <a:pt x="76090" y="44626"/>
                  </a:lnTo>
                  <a:lnTo>
                    <a:pt x="113818" y="20645"/>
                  </a:lnTo>
                  <a:lnTo>
                    <a:pt x="156594" y="5364"/>
                  </a:lnTo>
                  <a:lnTo>
                    <a:pt x="203200" y="0"/>
                  </a:lnTo>
                  <a:lnTo>
                    <a:pt x="1701800" y="0"/>
                  </a:lnTo>
                  <a:lnTo>
                    <a:pt x="1748405" y="5364"/>
                  </a:lnTo>
                  <a:lnTo>
                    <a:pt x="1791181" y="20645"/>
                  </a:lnTo>
                  <a:lnTo>
                    <a:pt x="1828909" y="44626"/>
                  </a:lnTo>
                  <a:lnTo>
                    <a:pt x="1860373" y="76090"/>
                  </a:lnTo>
                  <a:lnTo>
                    <a:pt x="1884354" y="113818"/>
                  </a:lnTo>
                  <a:lnTo>
                    <a:pt x="1899635" y="156594"/>
                  </a:lnTo>
                  <a:lnTo>
                    <a:pt x="1905000" y="203200"/>
                  </a:lnTo>
                  <a:lnTo>
                    <a:pt x="1905000" y="1016000"/>
                  </a:lnTo>
                  <a:lnTo>
                    <a:pt x="1899635" y="1062589"/>
                  </a:lnTo>
                  <a:lnTo>
                    <a:pt x="1884354" y="1105359"/>
                  </a:lnTo>
                  <a:lnTo>
                    <a:pt x="1860373" y="1143088"/>
                  </a:lnTo>
                  <a:lnTo>
                    <a:pt x="1828909" y="1174557"/>
                  </a:lnTo>
                  <a:lnTo>
                    <a:pt x="1791181" y="1198545"/>
                  </a:lnTo>
                  <a:lnTo>
                    <a:pt x="1748405" y="1213832"/>
                  </a:lnTo>
                  <a:lnTo>
                    <a:pt x="1701800" y="1219200"/>
                  </a:lnTo>
                  <a:lnTo>
                    <a:pt x="203200" y="1219200"/>
                  </a:lnTo>
                  <a:lnTo>
                    <a:pt x="156594" y="1213832"/>
                  </a:lnTo>
                  <a:lnTo>
                    <a:pt x="113818" y="1198545"/>
                  </a:lnTo>
                  <a:lnTo>
                    <a:pt x="76090" y="1174557"/>
                  </a:lnTo>
                  <a:lnTo>
                    <a:pt x="44626" y="1143088"/>
                  </a:lnTo>
                  <a:lnTo>
                    <a:pt x="20645" y="1105359"/>
                  </a:lnTo>
                  <a:lnTo>
                    <a:pt x="5364" y="1062589"/>
                  </a:lnTo>
                  <a:lnTo>
                    <a:pt x="0" y="1016000"/>
                  </a:lnTo>
                  <a:lnTo>
                    <a:pt x="0" y="203200"/>
                  </a:lnTo>
                  <a:close/>
                </a:path>
              </a:pathLst>
            </a:custGeom>
            <a:ln w="39624">
              <a:solidFill>
                <a:srgbClr val="F1D6DF"/>
              </a:solidFill>
            </a:ln>
          </p:spPr>
          <p:txBody>
            <a:bodyPr wrap="square" lIns="0" tIns="0" rIns="0" bIns="0" rtlCol="0"/>
            <a:lstStyle/>
            <a:p>
              <a:endParaRPr/>
            </a:p>
          </p:txBody>
        </p:sp>
      </p:grpSp>
      <p:sp>
        <p:nvSpPr>
          <p:cNvPr id="79" name="object 79"/>
          <p:cNvSpPr txBox="1"/>
          <p:nvPr/>
        </p:nvSpPr>
        <p:spPr>
          <a:xfrm>
            <a:off x="4836667" y="5282895"/>
            <a:ext cx="1376680"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Trebuchet MS"/>
                <a:cs typeface="Trebuchet MS"/>
              </a:rPr>
              <a:t>Rereading</a:t>
            </a:r>
            <a:endParaRPr sz="2400" dirty="0">
              <a:latin typeface="Trebuchet MS"/>
              <a:cs typeface="Trebuchet MS"/>
            </a:endParaRPr>
          </a:p>
        </p:txBody>
      </p:sp>
      <p:sp>
        <p:nvSpPr>
          <p:cNvPr id="80" name="object 80"/>
          <p:cNvSpPr txBox="1"/>
          <p:nvPr/>
        </p:nvSpPr>
        <p:spPr>
          <a:xfrm>
            <a:off x="612140" y="862329"/>
            <a:ext cx="1092200"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Trebuchet MS"/>
                <a:cs typeface="Trebuchet MS"/>
              </a:rPr>
              <a:t>Careful  </a:t>
            </a:r>
            <a:r>
              <a:rPr sz="2400" spc="-100" dirty="0">
                <a:latin typeface="Trebuchet MS"/>
                <a:cs typeface="Trebuchet MS"/>
              </a:rPr>
              <a:t>R</a:t>
            </a:r>
            <a:r>
              <a:rPr sz="2400" spc="-5" dirty="0">
                <a:latin typeface="Trebuchet MS"/>
                <a:cs typeface="Trebuchet MS"/>
              </a:rPr>
              <a:t>eading</a:t>
            </a:r>
            <a:endParaRPr sz="2400" dirty="0">
              <a:latin typeface="Trebuchet MS"/>
              <a:cs typeface="Trebuchet MS"/>
            </a:endParaRPr>
          </a:p>
        </p:txBody>
      </p:sp>
      <p:sp>
        <p:nvSpPr>
          <p:cNvPr id="81" name="object 81"/>
          <p:cNvSpPr txBox="1">
            <a:spLocks noGrp="1"/>
          </p:cNvSpPr>
          <p:nvPr>
            <p:ph type="title"/>
          </p:nvPr>
        </p:nvSpPr>
        <p:spPr>
          <a:xfrm>
            <a:off x="459740" y="23876"/>
            <a:ext cx="4979035" cy="391160"/>
          </a:xfrm>
          <a:prstGeom prst="rect">
            <a:avLst/>
          </a:prstGeom>
        </p:spPr>
        <p:txBody>
          <a:bodyPr vert="horz" wrap="square" lIns="0" tIns="12700" rIns="0" bIns="0" rtlCol="0">
            <a:spAutoFit/>
          </a:bodyPr>
          <a:lstStyle/>
          <a:p>
            <a:pPr marL="12700">
              <a:lnSpc>
                <a:spcPct val="100000"/>
              </a:lnSpc>
              <a:spcBef>
                <a:spcPts val="100"/>
              </a:spcBef>
            </a:pPr>
            <a:r>
              <a:rPr sz="2400" dirty="0"/>
              <a:t>There </a:t>
            </a:r>
            <a:r>
              <a:rPr sz="2400" spc="-5" dirty="0"/>
              <a:t>are 16 </a:t>
            </a:r>
            <a:r>
              <a:rPr sz="2400" dirty="0"/>
              <a:t>rules for </a:t>
            </a:r>
            <a:r>
              <a:rPr sz="2400" spc="-5" dirty="0"/>
              <a:t>precis</a:t>
            </a:r>
            <a:r>
              <a:rPr sz="2400" spc="-20" dirty="0"/>
              <a:t> </a:t>
            </a:r>
            <a:r>
              <a:rPr sz="2400" spc="-5" dirty="0"/>
              <a:t>writing</a:t>
            </a:r>
            <a:endParaRPr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941819" y="646176"/>
              <a:ext cx="5829566" cy="50914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800600" y="4114799"/>
              <a:ext cx="3352800" cy="2743199"/>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612140" y="1620977"/>
            <a:ext cx="7325995" cy="4157345"/>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dirty="0">
                <a:latin typeface="Trebuchet MS"/>
                <a:cs typeface="Trebuchet MS"/>
              </a:rPr>
              <a:t>First read </a:t>
            </a:r>
            <a:r>
              <a:rPr sz="3200" spc="-5" dirty="0">
                <a:latin typeface="Trebuchet MS"/>
                <a:cs typeface="Trebuchet MS"/>
              </a:rPr>
              <a:t>the passage again </a:t>
            </a:r>
            <a:r>
              <a:rPr sz="3200" dirty="0">
                <a:latin typeface="Trebuchet MS"/>
                <a:cs typeface="Trebuchet MS"/>
              </a:rPr>
              <a:t>and </a:t>
            </a:r>
            <a:r>
              <a:rPr sz="3200" spc="-5" dirty="0">
                <a:latin typeface="Trebuchet MS"/>
                <a:cs typeface="Trebuchet MS"/>
              </a:rPr>
              <a:t>again  until you </a:t>
            </a:r>
            <a:r>
              <a:rPr sz="3200" dirty="0">
                <a:latin typeface="Trebuchet MS"/>
                <a:cs typeface="Trebuchet MS"/>
              </a:rPr>
              <a:t>understand </a:t>
            </a:r>
            <a:r>
              <a:rPr sz="3200" spc="-5" dirty="0">
                <a:latin typeface="Trebuchet MS"/>
                <a:cs typeface="Trebuchet MS"/>
              </a:rPr>
              <a:t>the meaning </a:t>
            </a:r>
            <a:r>
              <a:rPr sz="3200" dirty="0">
                <a:latin typeface="Trebuchet MS"/>
                <a:cs typeface="Trebuchet MS"/>
              </a:rPr>
              <a:t>of  </a:t>
            </a:r>
            <a:r>
              <a:rPr sz="3200" spc="-5" dirty="0">
                <a:latin typeface="Trebuchet MS"/>
                <a:cs typeface="Trebuchet MS"/>
              </a:rPr>
              <a:t>the</a:t>
            </a:r>
            <a:r>
              <a:rPr sz="3200" spc="5" dirty="0">
                <a:latin typeface="Trebuchet MS"/>
                <a:cs typeface="Trebuchet MS"/>
              </a:rPr>
              <a:t> </a:t>
            </a:r>
            <a:r>
              <a:rPr sz="3200" spc="-5" dirty="0">
                <a:latin typeface="Trebuchet MS"/>
                <a:cs typeface="Trebuchet MS"/>
              </a:rPr>
              <a:t>passage.</a:t>
            </a:r>
            <a:endParaRPr sz="3200" dirty="0">
              <a:latin typeface="Trebuchet MS"/>
              <a:cs typeface="Trebuchet MS"/>
            </a:endParaRPr>
          </a:p>
          <a:p>
            <a:pPr marL="12700" marR="1097915">
              <a:lnSpc>
                <a:spcPct val="100000"/>
              </a:lnSpc>
              <a:spcBef>
                <a:spcPts val="5"/>
              </a:spcBef>
              <a:buFont typeface="Wingdings"/>
              <a:buChar char=""/>
              <a:tabLst>
                <a:tab pos="313690" algn="l"/>
              </a:tabLst>
            </a:pPr>
            <a:r>
              <a:rPr sz="3200" dirty="0">
                <a:latin typeface="Trebuchet MS"/>
                <a:cs typeface="Trebuchet MS"/>
              </a:rPr>
              <a:t>The </a:t>
            </a:r>
            <a:r>
              <a:rPr sz="3200" spc="-5" dirty="0">
                <a:latin typeface="Trebuchet MS"/>
                <a:cs typeface="Trebuchet MS"/>
              </a:rPr>
              <a:t>more </a:t>
            </a:r>
            <a:r>
              <a:rPr sz="3200" dirty="0">
                <a:latin typeface="Trebuchet MS"/>
                <a:cs typeface="Trebuchet MS"/>
              </a:rPr>
              <a:t>you read </a:t>
            </a:r>
            <a:r>
              <a:rPr sz="3200" spc="-5" dirty="0">
                <a:latin typeface="Trebuchet MS"/>
                <a:cs typeface="Trebuchet MS"/>
              </a:rPr>
              <a:t>it </a:t>
            </a:r>
            <a:r>
              <a:rPr sz="3200" dirty="0">
                <a:latin typeface="Trebuchet MS"/>
                <a:cs typeface="Trebuchet MS"/>
              </a:rPr>
              <a:t>, </a:t>
            </a:r>
            <a:r>
              <a:rPr sz="3200" spc="-5" dirty="0">
                <a:latin typeface="Trebuchet MS"/>
                <a:cs typeface="Trebuchet MS"/>
              </a:rPr>
              <a:t>the more  familiar it will become to</a:t>
            </a:r>
            <a:r>
              <a:rPr sz="3200" spc="30" dirty="0">
                <a:latin typeface="Trebuchet MS"/>
                <a:cs typeface="Trebuchet MS"/>
              </a:rPr>
              <a:t> </a:t>
            </a:r>
            <a:r>
              <a:rPr sz="3200" dirty="0">
                <a:latin typeface="Trebuchet MS"/>
                <a:cs typeface="Trebuchet MS"/>
              </a:rPr>
              <a:t>you.</a:t>
            </a:r>
          </a:p>
          <a:p>
            <a:pPr marL="88900" marR="3328035" lvl="1">
              <a:lnSpc>
                <a:spcPct val="100000"/>
              </a:lnSpc>
              <a:spcBef>
                <a:spcPts val="1800"/>
              </a:spcBef>
              <a:buFont typeface="Wingdings"/>
              <a:buChar char=""/>
              <a:tabLst>
                <a:tab pos="389890" algn="l"/>
              </a:tabLst>
            </a:pPr>
            <a:r>
              <a:rPr sz="3200" spc="-114" dirty="0">
                <a:latin typeface="Trebuchet MS"/>
                <a:cs typeface="Trebuchet MS"/>
              </a:rPr>
              <a:t>Try </a:t>
            </a:r>
            <a:r>
              <a:rPr sz="3200" dirty="0">
                <a:latin typeface="Trebuchet MS"/>
                <a:cs typeface="Trebuchet MS"/>
              </a:rPr>
              <a:t>to read </a:t>
            </a:r>
            <a:r>
              <a:rPr sz="3200" spc="-5" dirty="0">
                <a:latin typeface="Trebuchet MS"/>
                <a:cs typeface="Trebuchet MS"/>
              </a:rPr>
              <a:t>it thrice  to </a:t>
            </a:r>
            <a:r>
              <a:rPr sz="3200" dirty="0">
                <a:latin typeface="Trebuchet MS"/>
                <a:cs typeface="Trebuchet MS"/>
              </a:rPr>
              <a:t>make </a:t>
            </a:r>
            <a:r>
              <a:rPr sz="3200" spc="-5" dirty="0">
                <a:latin typeface="Trebuchet MS"/>
                <a:cs typeface="Trebuchet MS"/>
              </a:rPr>
              <a:t>its </a:t>
            </a:r>
            <a:r>
              <a:rPr sz="3200" dirty="0">
                <a:latin typeface="Trebuchet MS"/>
                <a:cs typeface="Trebuchet MS"/>
              </a:rPr>
              <a:t>subject  </a:t>
            </a:r>
            <a:r>
              <a:rPr sz="3200" spc="-75" dirty="0">
                <a:latin typeface="Trebuchet MS"/>
                <a:cs typeface="Trebuchet MS"/>
              </a:rPr>
              <a:t>clear.</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467600" cy="830997"/>
          </a:xfrm>
        </p:spPr>
        <p:txBody>
          <a:bodyPr/>
          <a:lstStyle/>
          <a:p>
            <a:r>
              <a:rPr lang="tr-TR" dirty="0" smtClean="0"/>
              <a:t>TRUE?                 FALSE?</a:t>
            </a:r>
            <a:endParaRPr lang="tr-TR" dirty="0"/>
          </a:p>
        </p:txBody>
      </p:sp>
      <p:sp>
        <p:nvSpPr>
          <p:cNvPr id="3" name="Subtitle 2"/>
          <p:cNvSpPr>
            <a:spLocks noGrp="1"/>
          </p:cNvSpPr>
          <p:nvPr>
            <p:ph idx="1"/>
          </p:nvPr>
        </p:nvSpPr>
        <p:spPr>
          <a:xfrm>
            <a:off x="609600" y="1981200"/>
            <a:ext cx="7391400" cy="2462213"/>
          </a:xfrm>
        </p:spPr>
        <p:txBody>
          <a:bodyPr>
            <a:normAutofit lnSpcReduction="10000"/>
          </a:bodyPr>
          <a:lstStyle/>
          <a:p>
            <a:r>
              <a:rPr lang="en-US" b="1" dirty="0" smtClean="0">
                <a:solidFill>
                  <a:schemeClr val="tx1"/>
                </a:solidFill>
              </a:rPr>
              <a:t>The</a:t>
            </a:r>
            <a:r>
              <a:rPr lang="tr-TR" b="1" dirty="0" smtClean="0">
                <a:solidFill>
                  <a:schemeClr val="tx1"/>
                </a:solidFill>
              </a:rPr>
              <a:t> </a:t>
            </a:r>
            <a:r>
              <a:rPr lang="en-US" b="1" spc="-5" dirty="0" smtClean="0">
                <a:solidFill>
                  <a:schemeClr val="tx1"/>
                </a:solidFill>
              </a:rPr>
              <a:t>term </a:t>
            </a:r>
            <a:r>
              <a:rPr lang="en-US" b="1" spc="-5" dirty="0" err="1">
                <a:solidFill>
                  <a:schemeClr val="tx1"/>
                </a:solidFill>
              </a:rPr>
              <a:t>precis</a:t>
            </a:r>
            <a:r>
              <a:rPr lang="en-US" b="1" spc="-5" dirty="0">
                <a:solidFill>
                  <a:schemeClr val="tx1"/>
                </a:solidFill>
              </a:rPr>
              <a:t> is derived </a:t>
            </a:r>
            <a:r>
              <a:rPr lang="en-US" b="1" dirty="0">
                <a:solidFill>
                  <a:schemeClr val="tx1"/>
                </a:solidFill>
              </a:rPr>
              <a:t>from  </a:t>
            </a:r>
            <a:r>
              <a:rPr lang="tr-TR" b="1" dirty="0" smtClean="0">
                <a:solidFill>
                  <a:schemeClr val="tx1"/>
                </a:solidFill>
              </a:rPr>
              <a:t>Spanish</a:t>
            </a:r>
            <a:r>
              <a:rPr lang="en-US" b="1" dirty="0" smtClean="0">
                <a:solidFill>
                  <a:schemeClr val="tx1"/>
                </a:solidFill>
              </a:rPr>
              <a:t> </a:t>
            </a:r>
            <a:r>
              <a:rPr lang="en-US" b="1" dirty="0">
                <a:solidFill>
                  <a:schemeClr val="tx1"/>
                </a:solidFill>
              </a:rPr>
              <a:t>word </a:t>
            </a:r>
            <a:r>
              <a:rPr lang="en-US" b="1" spc="-5" dirty="0">
                <a:solidFill>
                  <a:schemeClr val="tx1"/>
                </a:solidFill>
              </a:rPr>
              <a:t>which </a:t>
            </a:r>
            <a:r>
              <a:rPr lang="en-US" b="1" dirty="0" smtClean="0">
                <a:solidFill>
                  <a:schemeClr val="tx1"/>
                </a:solidFill>
              </a:rPr>
              <a:t>means </a:t>
            </a:r>
            <a:r>
              <a:rPr lang="en-US" b="1" dirty="0">
                <a:solidFill>
                  <a:schemeClr val="tx1"/>
                </a:solidFill>
              </a:rPr>
              <a:t>“Expressed</a:t>
            </a:r>
            <a:r>
              <a:rPr lang="en-US" b="1" spc="-210" dirty="0">
                <a:solidFill>
                  <a:schemeClr val="tx1"/>
                </a:solidFill>
              </a:rPr>
              <a:t> </a:t>
            </a:r>
            <a:r>
              <a:rPr lang="tr-TR" b="1" spc="-10" dirty="0" smtClean="0">
                <a:solidFill>
                  <a:schemeClr val="tx1"/>
                </a:solidFill>
              </a:rPr>
              <a:t>subjectivity</a:t>
            </a:r>
            <a:r>
              <a:rPr lang="en-US" b="1" spc="-10" dirty="0" smtClean="0">
                <a:solidFill>
                  <a:schemeClr val="tx1"/>
                </a:solidFill>
              </a:rPr>
              <a:t>”</a:t>
            </a:r>
            <a:r>
              <a:rPr lang="tr-TR" b="1" spc="-10" dirty="0" smtClean="0">
                <a:solidFill>
                  <a:schemeClr val="tx1"/>
                </a:solidFill>
              </a:rPr>
              <a:t>, in other words, it </a:t>
            </a:r>
            <a:r>
              <a:rPr lang="en-US" b="1" dirty="0" smtClean="0">
                <a:solidFill>
                  <a:schemeClr val="tx1"/>
                </a:solidFill>
              </a:rPr>
              <a:t>means</a:t>
            </a:r>
            <a:r>
              <a:rPr lang="tr-TR" b="1" dirty="0" smtClean="0">
                <a:solidFill>
                  <a:schemeClr val="tx1"/>
                </a:solidFill>
              </a:rPr>
              <a:t> expressing </a:t>
            </a:r>
            <a:r>
              <a:rPr lang="en-US" b="1" dirty="0" smtClean="0">
                <a:solidFill>
                  <a:schemeClr val="tx1"/>
                </a:solidFill>
              </a:rPr>
              <a:t>“</a:t>
            </a:r>
            <a:r>
              <a:rPr lang="tr-TR" b="1" dirty="0" smtClean="0">
                <a:solidFill>
                  <a:schemeClr val="tx1"/>
                </a:solidFill>
              </a:rPr>
              <a:t>opposing</a:t>
            </a:r>
            <a:r>
              <a:rPr lang="en-US" b="1" dirty="0" smtClean="0">
                <a:solidFill>
                  <a:schemeClr val="tx1"/>
                </a:solidFill>
              </a:rPr>
              <a:t>”</a:t>
            </a:r>
            <a:r>
              <a:rPr lang="tr-TR" b="1" dirty="0" smtClean="0">
                <a:solidFill>
                  <a:schemeClr val="tx1"/>
                </a:solidFill>
              </a:rPr>
              <a:t> views or «criticising» a </a:t>
            </a:r>
            <a:r>
              <a:rPr lang="tr-TR" b="1" dirty="0" err="1" smtClean="0">
                <a:solidFill>
                  <a:schemeClr val="tx1"/>
                </a:solidFill>
              </a:rPr>
              <a:t>writer</a:t>
            </a:r>
            <a:r>
              <a:rPr lang="tr-TR" b="1" dirty="0" smtClean="0">
                <a:solidFill>
                  <a:schemeClr val="tx1"/>
                </a:solidFill>
              </a:rPr>
              <a:t>.</a:t>
            </a:r>
            <a:endParaRPr lang="tr-TR" b="1" dirty="0">
              <a:solidFill>
                <a:schemeClr val="tx1"/>
              </a:solidFill>
            </a:endParaRPr>
          </a:p>
        </p:txBody>
      </p:sp>
    </p:spTree>
    <p:extLst>
      <p:ext uri="{BB962C8B-B14F-4D97-AF65-F5344CB8AC3E}">
        <p14:creationId xmlns:p14="http://schemas.microsoft.com/office/powerpoint/2010/main" val="697516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2387473" y="646811"/>
              <a:ext cx="2729230" cy="508000"/>
            </a:xfrm>
            <a:custGeom>
              <a:avLst/>
              <a:gdLst/>
              <a:ahLst/>
              <a:cxnLst/>
              <a:rect l="l" t="t" r="r" b="b"/>
              <a:pathLst>
                <a:path w="2729229" h="508000">
                  <a:moveTo>
                    <a:pt x="210946" y="0"/>
                  </a:moveTo>
                  <a:lnTo>
                    <a:pt x="165346" y="4526"/>
                  </a:lnTo>
                  <a:lnTo>
                    <a:pt x="124555" y="18113"/>
                  </a:lnTo>
                  <a:lnTo>
                    <a:pt x="88574" y="40772"/>
                  </a:lnTo>
                  <a:lnTo>
                    <a:pt x="57403" y="72516"/>
                  </a:lnTo>
                  <a:lnTo>
                    <a:pt x="32307" y="110738"/>
                  </a:lnTo>
                  <a:lnTo>
                    <a:pt x="14366" y="153019"/>
                  </a:lnTo>
                  <a:lnTo>
                    <a:pt x="3593" y="199372"/>
                  </a:lnTo>
                  <a:lnTo>
                    <a:pt x="0" y="249809"/>
                  </a:lnTo>
                  <a:lnTo>
                    <a:pt x="3288" y="306552"/>
                  </a:lnTo>
                  <a:lnTo>
                    <a:pt x="13172" y="356983"/>
                  </a:lnTo>
                  <a:lnTo>
                    <a:pt x="29628" y="400988"/>
                  </a:lnTo>
                  <a:lnTo>
                    <a:pt x="52704" y="438658"/>
                  </a:lnTo>
                  <a:lnTo>
                    <a:pt x="81968" y="468828"/>
                  </a:lnTo>
                  <a:lnTo>
                    <a:pt x="116982" y="490378"/>
                  </a:lnTo>
                  <a:lnTo>
                    <a:pt x="157735" y="503308"/>
                  </a:lnTo>
                  <a:lnTo>
                    <a:pt x="204215" y="507618"/>
                  </a:lnTo>
                  <a:lnTo>
                    <a:pt x="254940" y="503261"/>
                  </a:lnTo>
                  <a:lnTo>
                    <a:pt x="299497" y="490188"/>
                  </a:lnTo>
                  <a:lnTo>
                    <a:pt x="337911" y="468399"/>
                  </a:lnTo>
                  <a:lnTo>
                    <a:pt x="370204" y="437896"/>
                  </a:lnTo>
                  <a:lnTo>
                    <a:pt x="375356" y="430275"/>
                  </a:lnTo>
                  <a:lnTo>
                    <a:pt x="204215" y="430275"/>
                  </a:lnTo>
                  <a:lnTo>
                    <a:pt x="178121" y="427323"/>
                  </a:lnTo>
                  <a:lnTo>
                    <a:pt x="135743" y="403701"/>
                  </a:lnTo>
                  <a:lnTo>
                    <a:pt x="106755" y="356949"/>
                  </a:lnTo>
                  <a:lnTo>
                    <a:pt x="92235" y="290359"/>
                  </a:lnTo>
                  <a:lnTo>
                    <a:pt x="90424" y="249809"/>
                  </a:lnTo>
                  <a:lnTo>
                    <a:pt x="92374" y="212304"/>
                  </a:lnTo>
                  <a:lnTo>
                    <a:pt x="107944" y="149439"/>
                  </a:lnTo>
                  <a:lnTo>
                    <a:pt x="138830" y="103596"/>
                  </a:lnTo>
                  <a:lnTo>
                    <a:pt x="183511" y="80252"/>
                  </a:lnTo>
                  <a:lnTo>
                    <a:pt x="210946" y="77342"/>
                  </a:lnTo>
                  <a:lnTo>
                    <a:pt x="380726" y="77342"/>
                  </a:lnTo>
                  <a:lnTo>
                    <a:pt x="372744" y="65531"/>
                  </a:lnTo>
                  <a:lnTo>
                    <a:pt x="341641" y="36861"/>
                  </a:lnTo>
                  <a:lnTo>
                    <a:pt x="304323" y="16382"/>
                  </a:lnTo>
                  <a:lnTo>
                    <a:pt x="260766" y="4095"/>
                  </a:lnTo>
                  <a:lnTo>
                    <a:pt x="210946" y="0"/>
                  </a:lnTo>
                  <a:close/>
                </a:path>
                <a:path w="2729229" h="508000">
                  <a:moveTo>
                    <a:pt x="380726" y="77342"/>
                  </a:moveTo>
                  <a:lnTo>
                    <a:pt x="210946" y="77342"/>
                  </a:lnTo>
                  <a:lnTo>
                    <a:pt x="256758" y="84233"/>
                  </a:lnTo>
                  <a:lnTo>
                    <a:pt x="292389" y="104913"/>
                  </a:lnTo>
                  <a:lnTo>
                    <a:pt x="317840" y="139394"/>
                  </a:lnTo>
                  <a:lnTo>
                    <a:pt x="333110" y="187688"/>
                  </a:lnTo>
                  <a:lnTo>
                    <a:pt x="338200" y="249809"/>
                  </a:lnTo>
                  <a:lnTo>
                    <a:pt x="336057" y="291197"/>
                  </a:lnTo>
                  <a:lnTo>
                    <a:pt x="318912" y="358304"/>
                  </a:lnTo>
                  <a:lnTo>
                    <a:pt x="284815" y="404290"/>
                  </a:lnTo>
                  <a:lnTo>
                    <a:pt x="234955" y="427392"/>
                  </a:lnTo>
                  <a:lnTo>
                    <a:pt x="204215" y="430275"/>
                  </a:lnTo>
                  <a:lnTo>
                    <a:pt x="375356" y="430275"/>
                  </a:lnTo>
                  <a:lnTo>
                    <a:pt x="395781" y="400059"/>
                  </a:lnTo>
                  <a:lnTo>
                    <a:pt x="414035" y="356092"/>
                  </a:lnTo>
                  <a:lnTo>
                    <a:pt x="424979" y="306004"/>
                  </a:lnTo>
                  <a:lnTo>
                    <a:pt x="428625" y="249809"/>
                  </a:lnTo>
                  <a:lnTo>
                    <a:pt x="425126" y="193798"/>
                  </a:lnTo>
                  <a:lnTo>
                    <a:pt x="414639" y="144430"/>
                  </a:lnTo>
                  <a:lnTo>
                    <a:pt x="397174" y="101683"/>
                  </a:lnTo>
                  <a:lnTo>
                    <a:pt x="380726" y="77342"/>
                  </a:lnTo>
                  <a:close/>
                </a:path>
                <a:path w="2729229" h="508000">
                  <a:moveTo>
                    <a:pt x="2729229" y="8636"/>
                  </a:moveTo>
                  <a:lnTo>
                    <a:pt x="2416175" y="8636"/>
                  </a:lnTo>
                  <a:lnTo>
                    <a:pt x="2416175" y="499237"/>
                  </a:lnTo>
                  <a:lnTo>
                    <a:pt x="2725547" y="499237"/>
                  </a:lnTo>
                  <a:lnTo>
                    <a:pt x="2725547" y="421893"/>
                  </a:lnTo>
                  <a:lnTo>
                    <a:pt x="2503169" y="421893"/>
                  </a:lnTo>
                  <a:lnTo>
                    <a:pt x="2503169" y="274827"/>
                  </a:lnTo>
                  <a:lnTo>
                    <a:pt x="2665222" y="274827"/>
                  </a:lnTo>
                  <a:lnTo>
                    <a:pt x="2665222" y="200913"/>
                  </a:lnTo>
                  <a:lnTo>
                    <a:pt x="2503169" y="200913"/>
                  </a:lnTo>
                  <a:lnTo>
                    <a:pt x="2503169" y="85978"/>
                  </a:lnTo>
                  <a:lnTo>
                    <a:pt x="2729229" y="85978"/>
                  </a:lnTo>
                  <a:lnTo>
                    <a:pt x="2729229" y="8636"/>
                  </a:lnTo>
                  <a:close/>
                </a:path>
                <a:path w="2729229" h="508000">
                  <a:moveTo>
                    <a:pt x="2147021" y="195452"/>
                  </a:moveTo>
                  <a:lnTo>
                    <a:pt x="2042667" y="195452"/>
                  </a:lnTo>
                  <a:lnTo>
                    <a:pt x="2280666" y="505967"/>
                  </a:lnTo>
                  <a:lnTo>
                    <a:pt x="2316226" y="505967"/>
                  </a:lnTo>
                  <a:lnTo>
                    <a:pt x="2316226" y="304673"/>
                  </a:lnTo>
                  <a:lnTo>
                    <a:pt x="2232532" y="304673"/>
                  </a:lnTo>
                  <a:lnTo>
                    <a:pt x="2147021" y="195452"/>
                  </a:lnTo>
                  <a:close/>
                </a:path>
                <a:path w="2729229" h="508000">
                  <a:moveTo>
                    <a:pt x="2000757" y="8636"/>
                  </a:moveTo>
                  <a:lnTo>
                    <a:pt x="1958975" y="8636"/>
                  </a:lnTo>
                  <a:lnTo>
                    <a:pt x="1958975" y="499617"/>
                  </a:lnTo>
                  <a:lnTo>
                    <a:pt x="2042667" y="499617"/>
                  </a:lnTo>
                  <a:lnTo>
                    <a:pt x="2042667" y="195452"/>
                  </a:lnTo>
                  <a:lnTo>
                    <a:pt x="2147021" y="195452"/>
                  </a:lnTo>
                  <a:lnTo>
                    <a:pt x="2000757" y="8636"/>
                  </a:lnTo>
                  <a:close/>
                </a:path>
                <a:path w="2729229" h="508000">
                  <a:moveTo>
                    <a:pt x="2316226" y="8636"/>
                  </a:moveTo>
                  <a:lnTo>
                    <a:pt x="2232532" y="8636"/>
                  </a:lnTo>
                  <a:lnTo>
                    <a:pt x="2232532" y="304673"/>
                  </a:lnTo>
                  <a:lnTo>
                    <a:pt x="2316226" y="304673"/>
                  </a:lnTo>
                  <a:lnTo>
                    <a:pt x="2316226" y="8636"/>
                  </a:lnTo>
                  <a:close/>
                </a:path>
                <a:path w="2729229" h="508000">
                  <a:moveTo>
                    <a:pt x="1857121" y="8636"/>
                  </a:moveTo>
                  <a:lnTo>
                    <a:pt x="1770126" y="8636"/>
                  </a:lnTo>
                  <a:lnTo>
                    <a:pt x="1770126" y="499237"/>
                  </a:lnTo>
                  <a:lnTo>
                    <a:pt x="1857121" y="499237"/>
                  </a:lnTo>
                  <a:lnTo>
                    <a:pt x="1857121" y="8636"/>
                  </a:lnTo>
                  <a:close/>
                </a:path>
                <a:path w="2729229" h="508000">
                  <a:moveTo>
                    <a:pt x="1475993" y="8636"/>
                  </a:moveTo>
                  <a:lnTo>
                    <a:pt x="1388999" y="8636"/>
                  </a:lnTo>
                  <a:lnTo>
                    <a:pt x="1388999" y="499237"/>
                  </a:lnTo>
                  <a:lnTo>
                    <a:pt x="1697736" y="499237"/>
                  </a:lnTo>
                  <a:lnTo>
                    <a:pt x="1697736" y="421893"/>
                  </a:lnTo>
                  <a:lnTo>
                    <a:pt x="1475993" y="421893"/>
                  </a:lnTo>
                  <a:lnTo>
                    <a:pt x="1475993" y="8636"/>
                  </a:lnTo>
                  <a:close/>
                </a:path>
                <a:path w="2729229" h="508000">
                  <a:moveTo>
                    <a:pt x="1169415" y="85978"/>
                  </a:moveTo>
                  <a:lnTo>
                    <a:pt x="1082293" y="85978"/>
                  </a:lnTo>
                  <a:lnTo>
                    <a:pt x="1082293" y="499237"/>
                  </a:lnTo>
                  <a:lnTo>
                    <a:pt x="1169415" y="499237"/>
                  </a:lnTo>
                  <a:lnTo>
                    <a:pt x="1169415" y="85978"/>
                  </a:lnTo>
                  <a:close/>
                </a:path>
                <a:path w="2729229" h="508000">
                  <a:moveTo>
                    <a:pt x="1332484" y="8636"/>
                  </a:moveTo>
                  <a:lnTo>
                    <a:pt x="926338" y="8636"/>
                  </a:lnTo>
                  <a:lnTo>
                    <a:pt x="926338" y="85978"/>
                  </a:lnTo>
                  <a:lnTo>
                    <a:pt x="1332484" y="85978"/>
                  </a:lnTo>
                  <a:lnTo>
                    <a:pt x="1332484" y="8636"/>
                  </a:lnTo>
                  <a:close/>
                </a:path>
                <a:path w="2729229" h="508000">
                  <a:moveTo>
                    <a:pt x="592074" y="8636"/>
                  </a:moveTo>
                  <a:lnTo>
                    <a:pt x="505078" y="8636"/>
                  </a:lnTo>
                  <a:lnTo>
                    <a:pt x="505108" y="346201"/>
                  </a:lnTo>
                  <a:lnTo>
                    <a:pt x="516636" y="414861"/>
                  </a:lnTo>
                  <a:lnTo>
                    <a:pt x="551433" y="465709"/>
                  </a:lnTo>
                  <a:lnTo>
                    <a:pt x="607520" y="497141"/>
                  </a:lnTo>
                  <a:lnTo>
                    <a:pt x="683132" y="507618"/>
                  </a:lnTo>
                  <a:lnTo>
                    <a:pt x="723380" y="504930"/>
                  </a:lnTo>
                  <a:lnTo>
                    <a:pt x="791110" y="483455"/>
                  </a:lnTo>
                  <a:lnTo>
                    <a:pt x="840811" y="441213"/>
                  </a:lnTo>
                  <a:lnTo>
                    <a:pt x="847092" y="430275"/>
                  </a:lnTo>
                  <a:lnTo>
                    <a:pt x="682497" y="430275"/>
                  </a:lnTo>
                  <a:lnTo>
                    <a:pt x="662495" y="428728"/>
                  </a:lnTo>
                  <a:lnTo>
                    <a:pt x="616203" y="405511"/>
                  </a:lnTo>
                  <a:lnTo>
                    <a:pt x="593576" y="360005"/>
                  </a:lnTo>
                  <a:lnTo>
                    <a:pt x="592074" y="341122"/>
                  </a:lnTo>
                  <a:lnTo>
                    <a:pt x="592074" y="8636"/>
                  </a:lnTo>
                  <a:close/>
                </a:path>
                <a:path w="2729229" h="508000">
                  <a:moveTo>
                    <a:pt x="869314" y="8636"/>
                  </a:moveTo>
                  <a:lnTo>
                    <a:pt x="782319" y="8636"/>
                  </a:lnTo>
                  <a:lnTo>
                    <a:pt x="782319" y="339471"/>
                  </a:lnTo>
                  <a:lnTo>
                    <a:pt x="780676" y="359477"/>
                  </a:lnTo>
                  <a:lnTo>
                    <a:pt x="756031" y="406018"/>
                  </a:lnTo>
                  <a:lnTo>
                    <a:pt x="704810" y="428753"/>
                  </a:lnTo>
                  <a:lnTo>
                    <a:pt x="682497" y="430275"/>
                  </a:lnTo>
                  <a:lnTo>
                    <a:pt x="847092" y="430275"/>
                  </a:lnTo>
                  <a:lnTo>
                    <a:pt x="856646" y="413638"/>
                  </a:lnTo>
                  <a:lnTo>
                    <a:pt x="866147" y="381968"/>
                  </a:lnTo>
                  <a:lnTo>
                    <a:pt x="869314" y="346201"/>
                  </a:lnTo>
                  <a:lnTo>
                    <a:pt x="869314" y="8636"/>
                  </a:lnTo>
                  <a:close/>
                </a:path>
              </a:pathLst>
            </a:custGeom>
            <a:solidFill>
              <a:srgbClr val="FFFFFF"/>
            </a:solidFill>
          </p:spPr>
          <p:txBody>
            <a:bodyPr wrap="square" lIns="0" tIns="0" rIns="0" bIns="0" rtlCol="0"/>
            <a:lstStyle/>
            <a:p>
              <a:endParaRPr/>
            </a:p>
          </p:txBody>
        </p:sp>
        <p:sp>
          <p:nvSpPr>
            <p:cNvPr id="7" name="object 7"/>
            <p:cNvSpPr/>
            <p:nvPr/>
          </p:nvSpPr>
          <p:spPr>
            <a:xfrm>
              <a:off x="2387473" y="646811"/>
              <a:ext cx="2729230" cy="508000"/>
            </a:xfrm>
            <a:custGeom>
              <a:avLst/>
              <a:gdLst/>
              <a:ahLst/>
              <a:cxnLst/>
              <a:rect l="l" t="t" r="r" b="b"/>
              <a:pathLst>
                <a:path w="2729229" h="508000">
                  <a:moveTo>
                    <a:pt x="210946" y="77342"/>
                  </a:moveTo>
                  <a:lnTo>
                    <a:pt x="159480" y="88995"/>
                  </a:lnTo>
                  <a:lnTo>
                    <a:pt x="121538" y="124078"/>
                  </a:lnTo>
                  <a:lnTo>
                    <a:pt x="98218" y="178847"/>
                  </a:lnTo>
                  <a:lnTo>
                    <a:pt x="90424" y="249809"/>
                  </a:lnTo>
                  <a:lnTo>
                    <a:pt x="92235" y="290359"/>
                  </a:lnTo>
                  <a:lnTo>
                    <a:pt x="106765" y="356983"/>
                  </a:lnTo>
                  <a:lnTo>
                    <a:pt x="135743" y="403701"/>
                  </a:lnTo>
                  <a:lnTo>
                    <a:pt x="178121" y="427323"/>
                  </a:lnTo>
                  <a:lnTo>
                    <a:pt x="204215" y="430275"/>
                  </a:lnTo>
                  <a:lnTo>
                    <a:pt x="234955" y="427392"/>
                  </a:lnTo>
                  <a:lnTo>
                    <a:pt x="284815" y="404290"/>
                  </a:lnTo>
                  <a:lnTo>
                    <a:pt x="318912" y="358304"/>
                  </a:lnTo>
                  <a:lnTo>
                    <a:pt x="336057" y="291197"/>
                  </a:lnTo>
                  <a:lnTo>
                    <a:pt x="338200" y="249809"/>
                  </a:lnTo>
                  <a:lnTo>
                    <a:pt x="333110" y="187688"/>
                  </a:lnTo>
                  <a:lnTo>
                    <a:pt x="317840" y="139394"/>
                  </a:lnTo>
                  <a:lnTo>
                    <a:pt x="292389" y="104913"/>
                  </a:lnTo>
                  <a:lnTo>
                    <a:pt x="256758" y="84233"/>
                  </a:lnTo>
                  <a:lnTo>
                    <a:pt x="210946" y="77342"/>
                  </a:lnTo>
                  <a:close/>
                </a:path>
                <a:path w="2729229" h="508000">
                  <a:moveTo>
                    <a:pt x="2416175" y="8636"/>
                  </a:moveTo>
                  <a:lnTo>
                    <a:pt x="2729229" y="8636"/>
                  </a:lnTo>
                  <a:lnTo>
                    <a:pt x="2729229" y="85978"/>
                  </a:lnTo>
                  <a:lnTo>
                    <a:pt x="2503169" y="85978"/>
                  </a:lnTo>
                  <a:lnTo>
                    <a:pt x="2503169" y="200913"/>
                  </a:lnTo>
                  <a:lnTo>
                    <a:pt x="2665222" y="200913"/>
                  </a:lnTo>
                  <a:lnTo>
                    <a:pt x="2665222" y="274827"/>
                  </a:lnTo>
                  <a:lnTo>
                    <a:pt x="2503169" y="274827"/>
                  </a:lnTo>
                  <a:lnTo>
                    <a:pt x="2503169" y="421893"/>
                  </a:lnTo>
                  <a:lnTo>
                    <a:pt x="2725547" y="421893"/>
                  </a:lnTo>
                  <a:lnTo>
                    <a:pt x="2725547" y="499237"/>
                  </a:lnTo>
                  <a:lnTo>
                    <a:pt x="2416175" y="499237"/>
                  </a:lnTo>
                  <a:lnTo>
                    <a:pt x="2416175" y="8636"/>
                  </a:lnTo>
                  <a:close/>
                </a:path>
                <a:path w="2729229" h="508000">
                  <a:moveTo>
                    <a:pt x="1958975" y="8636"/>
                  </a:moveTo>
                  <a:lnTo>
                    <a:pt x="2000757" y="8636"/>
                  </a:lnTo>
                  <a:lnTo>
                    <a:pt x="2232532" y="304673"/>
                  </a:lnTo>
                  <a:lnTo>
                    <a:pt x="2232532" y="8636"/>
                  </a:lnTo>
                  <a:lnTo>
                    <a:pt x="2316226" y="8636"/>
                  </a:lnTo>
                  <a:lnTo>
                    <a:pt x="2316226" y="505967"/>
                  </a:lnTo>
                  <a:lnTo>
                    <a:pt x="2280666" y="505967"/>
                  </a:lnTo>
                  <a:lnTo>
                    <a:pt x="2042667" y="195452"/>
                  </a:lnTo>
                  <a:lnTo>
                    <a:pt x="2042667" y="499617"/>
                  </a:lnTo>
                  <a:lnTo>
                    <a:pt x="1958975" y="499617"/>
                  </a:lnTo>
                  <a:lnTo>
                    <a:pt x="1958975" y="8636"/>
                  </a:lnTo>
                  <a:close/>
                </a:path>
                <a:path w="2729229" h="508000">
                  <a:moveTo>
                    <a:pt x="1770126" y="8636"/>
                  </a:moveTo>
                  <a:lnTo>
                    <a:pt x="1857121" y="8636"/>
                  </a:lnTo>
                  <a:lnTo>
                    <a:pt x="1857121" y="499237"/>
                  </a:lnTo>
                  <a:lnTo>
                    <a:pt x="1770126" y="499237"/>
                  </a:lnTo>
                  <a:lnTo>
                    <a:pt x="1770126" y="8636"/>
                  </a:lnTo>
                  <a:close/>
                </a:path>
                <a:path w="2729229" h="508000">
                  <a:moveTo>
                    <a:pt x="1388999" y="8636"/>
                  </a:moveTo>
                  <a:lnTo>
                    <a:pt x="1475993" y="8636"/>
                  </a:lnTo>
                  <a:lnTo>
                    <a:pt x="1475993" y="421893"/>
                  </a:lnTo>
                  <a:lnTo>
                    <a:pt x="1697736" y="421893"/>
                  </a:lnTo>
                  <a:lnTo>
                    <a:pt x="1697736" y="499237"/>
                  </a:lnTo>
                  <a:lnTo>
                    <a:pt x="1388999" y="499237"/>
                  </a:lnTo>
                  <a:lnTo>
                    <a:pt x="1388999" y="8636"/>
                  </a:lnTo>
                  <a:close/>
                </a:path>
                <a:path w="2729229" h="508000">
                  <a:moveTo>
                    <a:pt x="926338" y="8636"/>
                  </a:moveTo>
                  <a:lnTo>
                    <a:pt x="1332484" y="8636"/>
                  </a:lnTo>
                  <a:lnTo>
                    <a:pt x="1332484" y="85978"/>
                  </a:lnTo>
                  <a:lnTo>
                    <a:pt x="1169415" y="85978"/>
                  </a:lnTo>
                  <a:lnTo>
                    <a:pt x="1169415" y="499237"/>
                  </a:lnTo>
                  <a:lnTo>
                    <a:pt x="1082293" y="499237"/>
                  </a:lnTo>
                  <a:lnTo>
                    <a:pt x="1082293" y="85978"/>
                  </a:lnTo>
                  <a:lnTo>
                    <a:pt x="926338" y="85978"/>
                  </a:lnTo>
                  <a:lnTo>
                    <a:pt x="926338" y="8636"/>
                  </a:lnTo>
                  <a:close/>
                </a:path>
                <a:path w="2729229" h="508000">
                  <a:moveTo>
                    <a:pt x="505078" y="8636"/>
                  </a:moveTo>
                  <a:lnTo>
                    <a:pt x="592074" y="8636"/>
                  </a:lnTo>
                  <a:lnTo>
                    <a:pt x="592074" y="341122"/>
                  </a:lnTo>
                  <a:lnTo>
                    <a:pt x="593576" y="360005"/>
                  </a:lnTo>
                  <a:lnTo>
                    <a:pt x="616203" y="405511"/>
                  </a:lnTo>
                  <a:lnTo>
                    <a:pt x="662495" y="428728"/>
                  </a:lnTo>
                  <a:lnTo>
                    <a:pt x="682497" y="430275"/>
                  </a:lnTo>
                  <a:lnTo>
                    <a:pt x="704810" y="428753"/>
                  </a:lnTo>
                  <a:lnTo>
                    <a:pt x="741576" y="416613"/>
                  </a:lnTo>
                  <a:lnTo>
                    <a:pt x="775747" y="377221"/>
                  </a:lnTo>
                  <a:lnTo>
                    <a:pt x="782319" y="339471"/>
                  </a:lnTo>
                  <a:lnTo>
                    <a:pt x="782319" y="8636"/>
                  </a:lnTo>
                  <a:lnTo>
                    <a:pt x="869314" y="8636"/>
                  </a:lnTo>
                  <a:lnTo>
                    <a:pt x="869314" y="346201"/>
                  </a:lnTo>
                  <a:lnTo>
                    <a:pt x="866147" y="381968"/>
                  </a:lnTo>
                  <a:lnTo>
                    <a:pt x="840811" y="441213"/>
                  </a:lnTo>
                  <a:lnTo>
                    <a:pt x="791110" y="483455"/>
                  </a:lnTo>
                  <a:lnTo>
                    <a:pt x="723380" y="504930"/>
                  </a:lnTo>
                  <a:lnTo>
                    <a:pt x="683132" y="507618"/>
                  </a:lnTo>
                  <a:lnTo>
                    <a:pt x="642891" y="504999"/>
                  </a:lnTo>
                  <a:lnTo>
                    <a:pt x="577030" y="484044"/>
                  </a:lnTo>
                  <a:lnTo>
                    <a:pt x="531117" y="442565"/>
                  </a:lnTo>
                  <a:lnTo>
                    <a:pt x="507964" y="382609"/>
                  </a:lnTo>
                  <a:lnTo>
                    <a:pt x="505078" y="345821"/>
                  </a:lnTo>
                  <a:lnTo>
                    <a:pt x="505078" y="8636"/>
                  </a:lnTo>
                  <a:close/>
                </a:path>
                <a:path w="2729229" h="508000">
                  <a:moveTo>
                    <a:pt x="210946" y="0"/>
                  </a:moveTo>
                  <a:lnTo>
                    <a:pt x="260766" y="4095"/>
                  </a:lnTo>
                  <a:lnTo>
                    <a:pt x="304323" y="16382"/>
                  </a:lnTo>
                  <a:lnTo>
                    <a:pt x="341641" y="36861"/>
                  </a:lnTo>
                  <a:lnTo>
                    <a:pt x="372744" y="65531"/>
                  </a:lnTo>
                  <a:lnTo>
                    <a:pt x="397174" y="101683"/>
                  </a:lnTo>
                  <a:lnTo>
                    <a:pt x="414639" y="144430"/>
                  </a:lnTo>
                  <a:lnTo>
                    <a:pt x="425126" y="193798"/>
                  </a:lnTo>
                  <a:lnTo>
                    <a:pt x="428625" y="249809"/>
                  </a:lnTo>
                  <a:lnTo>
                    <a:pt x="424979" y="306004"/>
                  </a:lnTo>
                  <a:lnTo>
                    <a:pt x="414035" y="356092"/>
                  </a:lnTo>
                  <a:lnTo>
                    <a:pt x="395781" y="400059"/>
                  </a:lnTo>
                  <a:lnTo>
                    <a:pt x="370204" y="437896"/>
                  </a:lnTo>
                  <a:lnTo>
                    <a:pt x="337911" y="468399"/>
                  </a:lnTo>
                  <a:lnTo>
                    <a:pt x="299497" y="490188"/>
                  </a:lnTo>
                  <a:lnTo>
                    <a:pt x="254940" y="503261"/>
                  </a:lnTo>
                  <a:lnTo>
                    <a:pt x="204215" y="507618"/>
                  </a:lnTo>
                  <a:lnTo>
                    <a:pt x="157735" y="503308"/>
                  </a:lnTo>
                  <a:lnTo>
                    <a:pt x="116982" y="490378"/>
                  </a:lnTo>
                  <a:lnTo>
                    <a:pt x="81968" y="468828"/>
                  </a:lnTo>
                  <a:lnTo>
                    <a:pt x="52704" y="438658"/>
                  </a:lnTo>
                  <a:lnTo>
                    <a:pt x="29628" y="400988"/>
                  </a:lnTo>
                  <a:lnTo>
                    <a:pt x="13160" y="356949"/>
                  </a:lnTo>
                  <a:lnTo>
                    <a:pt x="3288" y="306552"/>
                  </a:lnTo>
                  <a:lnTo>
                    <a:pt x="0" y="249809"/>
                  </a:lnTo>
                  <a:lnTo>
                    <a:pt x="3593" y="199372"/>
                  </a:lnTo>
                  <a:lnTo>
                    <a:pt x="14366" y="153019"/>
                  </a:lnTo>
                  <a:lnTo>
                    <a:pt x="32307" y="110738"/>
                  </a:lnTo>
                  <a:lnTo>
                    <a:pt x="57403" y="72516"/>
                  </a:lnTo>
                  <a:lnTo>
                    <a:pt x="88574" y="40772"/>
                  </a:lnTo>
                  <a:lnTo>
                    <a:pt x="124555" y="18113"/>
                  </a:lnTo>
                  <a:lnTo>
                    <a:pt x="165346" y="4526"/>
                  </a:lnTo>
                  <a:lnTo>
                    <a:pt x="210946" y="0"/>
                  </a:lnTo>
                  <a:close/>
                </a:path>
              </a:pathLst>
            </a:custGeom>
            <a:ln w="3175">
              <a:solidFill>
                <a:srgbClr val="397D39"/>
              </a:solidFill>
            </a:ln>
          </p:spPr>
          <p:txBody>
            <a:bodyPr wrap="square" lIns="0" tIns="0" rIns="0" bIns="0" rtlCol="0"/>
            <a:lstStyle/>
            <a:p>
              <a:endParaRPr/>
            </a:p>
          </p:txBody>
        </p:sp>
      </p:grpSp>
      <p:sp>
        <p:nvSpPr>
          <p:cNvPr id="8" name="object 8"/>
          <p:cNvSpPr txBox="1"/>
          <p:nvPr/>
        </p:nvSpPr>
        <p:spPr>
          <a:xfrm>
            <a:off x="612140" y="1926463"/>
            <a:ext cx="7019925" cy="4476225"/>
          </a:xfrm>
          <a:prstGeom prst="rect">
            <a:avLst/>
          </a:prstGeom>
        </p:spPr>
        <p:txBody>
          <a:bodyPr vert="horz" wrap="square" lIns="0" tIns="13335" rIns="0" bIns="0" rtlCol="0">
            <a:spAutoFit/>
          </a:bodyPr>
          <a:lstStyle/>
          <a:p>
            <a:pPr marL="12700" marR="921385">
              <a:lnSpc>
                <a:spcPct val="100000"/>
              </a:lnSpc>
              <a:spcBef>
                <a:spcPts val="105"/>
              </a:spcBef>
              <a:buFont typeface="Wingdings"/>
              <a:buChar char=""/>
              <a:tabLst>
                <a:tab pos="321310" algn="l"/>
              </a:tabLst>
            </a:pPr>
            <a:r>
              <a:rPr sz="3200" spc="-5" dirty="0">
                <a:latin typeface="Trebuchet MS"/>
                <a:cs typeface="Trebuchet MS"/>
              </a:rPr>
              <a:t>Usually </a:t>
            </a:r>
            <a:r>
              <a:rPr sz="3200" dirty="0">
                <a:latin typeface="Trebuchet MS"/>
                <a:cs typeface="Trebuchet MS"/>
              </a:rPr>
              <a:t>one </a:t>
            </a:r>
            <a:r>
              <a:rPr sz="3200" spc="-5" dirty="0">
                <a:latin typeface="Trebuchet MS"/>
                <a:cs typeface="Trebuchet MS"/>
              </a:rPr>
              <a:t>is </a:t>
            </a:r>
            <a:r>
              <a:rPr sz="3200" dirty="0">
                <a:latin typeface="Trebuchet MS"/>
                <a:cs typeface="Trebuchet MS"/>
              </a:rPr>
              <a:t>asked </a:t>
            </a:r>
            <a:r>
              <a:rPr sz="3200" spc="-5" dirty="0">
                <a:latin typeface="Trebuchet MS"/>
                <a:cs typeface="Trebuchet MS"/>
              </a:rPr>
              <a:t>to </a:t>
            </a:r>
            <a:r>
              <a:rPr sz="3200" dirty="0">
                <a:latin typeface="Trebuchet MS"/>
                <a:cs typeface="Trebuchet MS"/>
              </a:rPr>
              <a:t>supply a  outline for a</a:t>
            </a:r>
            <a:r>
              <a:rPr sz="3200" spc="-20" dirty="0">
                <a:latin typeface="Trebuchet MS"/>
                <a:cs typeface="Trebuchet MS"/>
              </a:rPr>
              <a:t> </a:t>
            </a:r>
            <a:r>
              <a:rPr sz="3200" dirty="0">
                <a:latin typeface="Trebuchet MS"/>
                <a:cs typeface="Trebuchet MS"/>
              </a:rPr>
              <a:t>precis.</a:t>
            </a:r>
          </a:p>
          <a:p>
            <a:pPr>
              <a:lnSpc>
                <a:spcPct val="100000"/>
              </a:lnSpc>
              <a:spcBef>
                <a:spcPts val="5"/>
              </a:spcBef>
              <a:buClr>
                <a:srgbClr val="FFFFFF"/>
              </a:buClr>
              <a:buFont typeface="Wingdings"/>
              <a:buChar char=""/>
            </a:pPr>
            <a:endParaRPr sz="3300" dirty="0">
              <a:latin typeface="Trebuchet MS"/>
              <a:cs typeface="Trebuchet MS"/>
            </a:endParaRPr>
          </a:p>
          <a:p>
            <a:pPr marL="12700" marR="5080">
              <a:lnSpc>
                <a:spcPct val="100000"/>
              </a:lnSpc>
              <a:spcBef>
                <a:spcPts val="5"/>
              </a:spcBef>
              <a:buFont typeface="Wingdings"/>
              <a:buChar char=""/>
              <a:tabLst>
                <a:tab pos="200025" algn="l"/>
              </a:tabLst>
            </a:pPr>
            <a:r>
              <a:rPr sz="3200" spc="-5" dirty="0">
                <a:latin typeface="Trebuchet MS"/>
                <a:cs typeface="Trebuchet MS"/>
              </a:rPr>
              <a:t>While </a:t>
            </a:r>
            <a:r>
              <a:rPr sz="3200" dirty="0">
                <a:latin typeface="Trebuchet MS"/>
                <a:cs typeface="Trebuchet MS"/>
              </a:rPr>
              <a:t>reading the original </a:t>
            </a:r>
            <a:r>
              <a:rPr sz="3200" spc="-5" dirty="0">
                <a:latin typeface="Trebuchet MS"/>
                <a:cs typeface="Trebuchet MS"/>
              </a:rPr>
              <a:t>passage </a:t>
            </a:r>
            <a:r>
              <a:rPr sz="3200" dirty="0">
                <a:latin typeface="Trebuchet MS"/>
                <a:cs typeface="Trebuchet MS"/>
              </a:rPr>
              <a:t>,  </a:t>
            </a:r>
            <a:r>
              <a:rPr sz="3200" spc="-5" dirty="0">
                <a:latin typeface="Trebuchet MS"/>
                <a:cs typeface="Trebuchet MS"/>
              </a:rPr>
              <a:t>think </a:t>
            </a:r>
            <a:r>
              <a:rPr sz="3200" dirty="0">
                <a:latin typeface="Trebuchet MS"/>
                <a:cs typeface="Trebuchet MS"/>
              </a:rPr>
              <a:t>of some </a:t>
            </a:r>
            <a:r>
              <a:rPr sz="3200" spc="-5" dirty="0">
                <a:latin typeface="Trebuchet MS"/>
                <a:cs typeface="Trebuchet MS"/>
              </a:rPr>
              <a:t>words </a:t>
            </a:r>
            <a:r>
              <a:rPr sz="3200" dirty="0">
                <a:latin typeface="Trebuchet MS"/>
                <a:cs typeface="Trebuchet MS"/>
              </a:rPr>
              <a:t>, </a:t>
            </a:r>
            <a:r>
              <a:rPr sz="3200" spc="-5" dirty="0">
                <a:latin typeface="Trebuchet MS"/>
                <a:cs typeface="Trebuchet MS"/>
              </a:rPr>
              <a:t>phrases </a:t>
            </a:r>
            <a:r>
              <a:rPr sz="3200" dirty="0">
                <a:latin typeface="Trebuchet MS"/>
                <a:cs typeface="Trebuchet MS"/>
              </a:rPr>
              <a:t>or short  sentences </a:t>
            </a:r>
            <a:r>
              <a:rPr sz="3200" spc="-5" dirty="0">
                <a:latin typeface="Trebuchet MS"/>
                <a:cs typeface="Trebuchet MS"/>
              </a:rPr>
              <a:t>that will </a:t>
            </a:r>
            <a:r>
              <a:rPr sz="3200" dirty="0">
                <a:latin typeface="Trebuchet MS"/>
                <a:cs typeface="Trebuchet MS"/>
              </a:rPr>
              <a:t>sum </a:t>
            </a:r>
            <a:r>
              <a:rPr sz="3200" spc="5" dirty="0">
                <a:latin typeface="Trebuchet MS"/>
                <a:cs typeface="Trebuchet MS"/>
              </a:rPr>
              <a:t>up </a:t>
            </a:r>
            <a:r>
              <a:rPr sz="3200" spc="-5" dirty="0">
                <a:latin typeface="Trebuchet MS"/>
                <a:cs typeface="Trebuchet MS"/>
              </a:rPr>
              <a:t>the main  </a:t>
            </a:r>
            <a:r>
              <a:rPr sz="3200" dirty="0">
                <a:latin typeface="Trebuchet MS"/>
                <a:cs typeface="Trebuchet MS"/>
              </a:rPr>
              <a:t>subject of the passage.</a:t>
            </a:r>
          </a:p>
          <a:p>
            <a:pPr>
              <a:lnSpc>
                <a:spcPct val="100000"/>
              </a:lnSpc>
              <a:spcBef>
                <a:spcPts val="10"/>
              </a:spcBef>
              <a:buClr>
                <a:srgbClr val="FFFFFF"/>
              </a:buClr>
              <a:buFont typeface="Wingdings"/>
              <a:buChar char=""/>
            </a:pPr>
            <a:endParaRPr sz="3300" dirty="0">
              <a:latin typeface="Trebuchet MS"/>
              <a:cs typeface="Trebuchet MS"/>
            </a:endParaRPr>
          </a:p>
          <a:p>
            <a:pPr marL="320675" indent="-308610">
              <a:lnSpc>
                <a:spcPct val="100000"/>
              </a:lnSpc>
              <a:buFont typeface="Wingdings"/>
              <a:buChar char=""/>
              <a:tabLst>
                <a:tab pos="321310" algn="l"/>
              </a:tabLst>
            </a:pPr>
            <a:r>
              <a:rPr sz="3200" dirty="0">
                <a:solidFill>
                  <a:srgbClr val="FFFFFF"/>
                </a:solidFill>
                <a:latin typeface="Trebuchet MS"/>
                <a:cs typeface="Trebuchet MS"/>
              </a:rPr>
              <a:t>Find </a:t>
            </a:r>
            <a:r>
              <a:rPr sz="3200" spc="-5" dirty="0">
                <a:solidFill>
                  <a:srgbClr val="FFFFFF"/>
                </a:solidFill>
                <a:latin typeface="Trebuchet MS"/>
                <a:cs typeface="Trebuchet MS"/>
              </a:rPr>
              <a:t>the </a:t>
            </a:r>
            <a:r>
              <a:rPr sz="3200" dirty="0">
                <a:solidFill>
                  <a:srgbClr val="FFFFFF"/>
                </a:solidFill>
                <a:latin typeface="Trebuchet MS"/>
                <a:cs typeface="Trebuchet MS"/>
              </a:rPr>
              <a:t>key</a:t>
            </a:r>
            <a:r>
              <a:rPr sz="3200" spc="-15" dirty="0">
                <a:solidFill>
                  <a:srgbClr val="FFFFFF"/>
                </a:solidFill>
                <a:latin typeface="Trebuchet MS"/>
                <a:cs typeface="Trebuchet MS"/>
              </a:rPr>
              <a:t> </a:t>
            </a:r>
            <a:r>
              <a:rPr sz="3200" spc="-5" dirty="0">
                <a:solidFill>
                  <a:srgbClr val="FFFFFF"/>
                </a:solidFill>
                <a:latin typeface="Trebuchet MS"/>
                <a:cs typeface="Trebuchet MS"/>
              </a:rPr>
              <a:t>sentences</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1395" y="353568"/>
              <a:ext cx="5433060" cy="1143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048" cy="11429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7" name="object 7"/>
            <p:cNvSpPr/>
            <p:nvPr/>
          </p:nvSpPr>
          <p:spPr>
            <a:xfrm>
              <a:off x="541985" y="368681"/>
              <a:ext cx="5351703" cy="40538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41985" y="1024000"/>
              <a:ext cx="2964865" cy="405384"/>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p:nvPr/>
        </p:nvSpPr>
        <p:spPr>
          <a:xfrm>
            <a:off x="612140" y="2078863"/>
            <a:ext cx="6737350" cy="2465070"/>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spc="-40" dirty="0">
                <a:latin typeface="Trebuchet MS"/>
                <a:cs typeface="Trebuchet MS"/>
              </a:rPr>
              <a:t>Read </a:t>
            </a:r>
            <a:r>
              <a:rPr sz="3200" spc="-5" dirty="0">
                <a:latin typeface="Trebuchet MS"/>
                <a:cs typeface="Trebuchet MS"/>
              </a:rPr>
              <a:t>the passage attentively </a:t>
            </a:r>
            <a:r>
              <a:rPr sz="3200" spc="-10" dirty="0">
                <a:latin typeface="Trebuchet MS"/>
                <a:cs typeface="Trebuchet MS"/>
              </a:rPr>
              <a:t>and  </a:t>
            </a:r>
            <a:r>
              <a:rPr sz="3200" spc="-5" dirty="0">
                <a:latin typeface="Trebuchet MS"/>
                <a:cs typeface="Trebuchet MS"/>
              </a:rPr>
              <a:t>try to </a:t>
            </a:r>
            <a:r>
              <a:rPr sz="3200" dirty="0">
                <a:latin typeface="Trebuchet MS"/>
                <a:cs typeface="Trebuchet MS"/>
              </a:rPr>
              <a:t>understand </a:t>
            </a:r>
            <a:r>
              <a:rPr sz="3200" spc="-5" dirty="0">
                <a:latin typeface="Trebuchet MS"/>
                <a:cs typeface="Trebuchet MS"/>
              </a:rPr>
              <a:t>the main </a:t>
            </a:r>
            <a:r>
              <a:rPr sz="3200" dirty="0">
                <a:latin typeface="Trebuchet MS"/>
                <a:cs typeface="Trebuchet MS"/>
              </a:rPr>
              <a:t>theme of  </a:t>
            </a:r>
            <a:r>
              <a:rPr sz="3200" spc="-5" dirty="0">
                <a:latin typeface="Trebuchet MS"/>
                <a:cs typeface="Trebuchet MS"/>
              </a:rPr>
              <a:t>the</a:t>
            </a:r>
            <a:r>
              <a:rPr sz="3200" dirty="0">
                <a:latin typeface="Trebuchet MS"/>
                <a:cs typeface="Trebuchet MS"/>
              </a:rPr>
              <a:t> </a:t>
            </a:r>
            <a:r>
              <a:rPr sz="3200" spc="-5" dirty="0">
                <a:latin typeface="Trebuchet MS"/>
                <a:cs typeface="Trebuchet MS"/>
              </a:rPr>
              <a:t>passage.</a:t>
            </a:r>
            <a:endParaRPr sz="3200" dirty="0">
              <a:latin typeface="Trebuchet MS"/>
              <a:cs typeface="Trebuchet MS"/>
            </a:endParaRPr>
          </a:p>
          <a:p>
            <a:pPr marL="12700" marR="28575">
              <a:lnSpc>
                <a:spcPct val="100000"/>
              </a:lnSpc>
              <a:buFont typeface="Wingdings"/>
              <a:buChar char=""/>
              <a:tabLst>
                <a:tab pos="313690" algn="l"/>
              </a:tabLst>
            </a:pPr>
            <a:r>
              <a:rPr sz="3200" spc="-114" dirty="0">
                <a:latin typeface="Trebuchet MS"/>
                <a:cs typeface="Trebuchet MS"/>
              </a:rPr>
              <a:t>Try </a:t>
            </a:r>
            <a:r>
              <a:rPr sz="3200" spc="-5" dirty="0">
                <a:latin typeface="Trebuchet MS"/>
                <a:cs typeface="Trebuchet MS"/>
              </a:rPr>
              <a:t>to </a:t>
            </a:r>
            <a:r>
              <a:rPr sz="3200" dirty="0">
                <a:latin typeface="Trebuchet MS"/>
                <a:cs typeface="Trebuchet MS"/>
              </a:rPr>
              <a:t>get </a:t>
            </a:r>
            <a:r>
              <a:rPr sz="3200" spc="-5" dirty="0">
                <a:latin typeface="Trebuchet MS"/>
                <a:cs typeface="Trebuchet MS"/>
              </a:rPr>
              <a:t>the idea </a:t>
            </a:r>
            <a:r>
              <a:rPr sz="3200" dirty="0">
                <a:latin typeface="Trebuchet MS"/>
                <a:cs typeface="Trebuchet MS"/>
              </a:rPr>
              <a:t>what </a:t>
            </a:r>
            <a:r>
              <a:rPr sz="3200" spc="-5" dirty="0">
                <a:latin typeface="Trebuchet MS"/>
                <a:cs typeface="Trebuchet MS"/>
              </a:rPr>
              <a:t>the </a:t>
            </a:r>
            <a:r>
              <a:rPr sz="3200" dirty="0">
                <a:latin typeface="Trebuchet MS"/>
                <a:cs typeface="Trebuchet MS"/>
              </a:rPr>
              <a:t>writer  </a:t>
            </a:r>
            <a:r>
              <a:rPr sz="3200" spc="-5" dirty="0">
                <a:latin typeface="Trebuchet MS"/>
                <a:cs typeface="Trebuchet MS"/>
              </a:rPr>
              <a:t>trying to</a:t>
            </a:r>
            <a:r>
              <a:rPr sz="3200" spc="-10" dirty="0">
                <a:latin typeface="Trebuchet MS"/>
                <a:cs typeface="Trebuchet MS"/>
              </a:rPr>
              <a:t> </a:t>
            </a:r>
            <a:r>
              <a:rPr sz="3200" spc="-60" dirty="0">
                <a:latin typeface="Trebuchet MS"/>
                <a:cs typeface="Trebuchet MS"/>
              </a:rPr>
              <a:t>convey.</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1584960" y="647065"/>
              <a:ext cx="4439285" cy="507365"/>
            </a:xfrm>
            <a:custGeom>
              <a:avLst/>
              <a:gdLst/>
              <a:ahLst/>
              <a:cxnLst/>
              <a:rect l="l" t="t" r="r" b="b"/>
              <a:pathLst>
                <a:path w="4439285" h="507365">
                  <a:moveTo>
                    <a:pt x="1052830" y="5080"/>
                  </a:moveTo>
                  <a:lnTo>
                    <a:pt x="1034641" y="5316"/>
                  </a:lnTo>
                  <a:lnTo>
                    <a:pt x="922020" y="8762"/>
                  </a:lnTo>
                  <a:lnTo>
                    <a:pt x="922020" y="498983"/>
                  </a:lnTo>
                  <a:lnTo>
                    <a:pt x="1030732" y="498983"/>
                  </a:lnTo>
                  <a:lnTo>
                    <a:pt x="1084227" y="495718"/>
                  </a:lnTo>
                  <a:lnTo>
                    <a:pt x="1131428" y="485924"/>
                  </a:lnTo>
                  <a:lnTo>
                    <a:pt x="1172337" y="469598"/>
                  </a:lnTo>
                  <a:lnTo>
                    <a:pt x="1206951" y="446741"/>
                  </a:lnTo>
                  <a:lnTo>
                    <a:pt x="1231140" y="421639"/>
                  </a:lnTo>
                  <a:lnTo>
                    <a:pt x="1054608" y="421639"/>
                  </a:lnTo>
                  <a:lnTo>
                    <a:pt x="1042554" y="421518"/>
                  </a:lnTo>
                  <a:lnTo>
                    <a:pt x="1030954" y="421147"/>
                  </a:lnTo>
                  <a:lnTo>
                    <a:pt x="1019782" y="420514"/>
                  </a:lnTo>
                  <a:lnTo>
                    <a:pt x="1009015" y="419608"/>
                  </a:lnTo>
                  <a:lnTo>
                    <a:pt x="1009015" y="84709"/>
                  </a:lnTo>
                  <a:lnTo>
                    <a:pt x="1021157" y="83708"/>
                  </a:lnTo>
                  <a:lnTo>
                    <a:pt x="1031859" y="82994"/>
                  </a:lnTo>
                  <a:lnTo>
                    <a:pt x="1041108" y="82565"/>
                  </a:lnTo>
                  <a:lnTo>
                    <a:pt x="1048892" y="82423"/>
                  </a:lnTo>
                  <a:lnTo>
                    <a:pt x="1234671" y="82423"/>
                  </a:lnTo>
                  <a:lnTo>
                    <a:pt x="1222883" y="67818"/>
                  </a:lnTo>
                  <a:lnTo>
                    <a:pt x="1188686" y="40387"/>
                  </a:lnTo>
                  <a:lnTo>
                    <a:pt x="1148953" y="20780"/>
                  </a:lnTo>
                  <a:lnTo>
                    <a:pt x="1103671" y="9007"/>
                  </a:lnTo>
                  <a:lnTo>
                    <a:pt x="1052830" y="5080"/>
                  </a:lnTo>
                  <a:close/>
                </a:path>
                <a:path w="4439285" h="507365">
                  <a:moveTo>
                    <a:pt x="1234671" y="82423"/>
                  </a:moveTo>
                  <a:lnTo>
                    <a:pt x="1048892" y="82423"/>
                  </a:lnTo>
                  <a:lnTo>
                    <a:pt x="1101562" y="88717"/>
                  </a:lnTo>
                  <a:lnTo>
                    <a:pt x="1142527" y="107599"/>
                  </a:lnTo>
                  <a:lnTo>
                    <a:pt x="1171788" y="139070"/>
                  </a:lnTo>
                  <a:lnTo>
                    <a:pt x="1189344" y="183128"/>
                  </a:lnTo>
                  <a:lnTo>
                    <a:pt x="1195197" y="239775"/>
                  </a:lnTo>
                  <a:lnTo>
                    <a:pt x="1192863" y="280427"/>
                  </a:lnTo>
                  <a:lnTo>
                    <a:pt x="1174194" y="347396"/>
                  </a:lnTo>
                  <a:lnTo>
                    <a:pt x="1137404" y="394690"/>
                  </a:lnTo>
                  <a:lnTo>
                    <a:pt x="1085778" y="418641"/>
                  </a:lnTo>
                  <a:lnTo>
                    <a:pt x="1054608" y="421639"/>
                  </a:lnTo>
                  <a:lnTo>
                    <a:pt x="1231140" y="421639"/>
                  </a:lnTo>
                  <a:lnTo>
                    <a:pt x="1257300" y="381428"/>
                  </a:lnTo>
                  <a:lnTo>
                    <a:pt x="1273033" y="338969"/>
                  </a:lnTo>
                  <a:lnTo>
                    <a:pt x="1282474" y="289974"/>
                  </a:lnTo>
                  <a:lnTo>
                    <a:pt x="1285621" y="234442"/>
                  </a:lnTo>
                  <a:lnTo>
                    <a:pt x="1281693" y="185100"/>
                  </a:lnTo>
                  <a:lnTo>
                    <a:pt x="1269920" y="140890"/>
                  </a:lnTo>
                  <a:lnTo>
                    <a:pt x="1250313" y="101800"/>
                  </a:lnTo>
                  <a:lnTo>
                    <a:pt x="1234671" y="82423"/>
                  </a:lnTo>
                  <a:close/>
                </a:path>
                <a:path w="4439285" h="507365">
                  <a:moveTo>
                    <a:pt x="1888489" y="3429"/>
                  </a:moveTo>
                  <a:lnTo>
                    <a:pt x="1872247" y="3573"/>
                  </a:lnTo>
                  <a:lnTo>
                    <a:pt x="1853612" y="4016"/>
                  </a:lnTo>
                  <a:lnTo>
                    <a:pt x="1832572" y="4768"/>
                  </a:lnTo>
                  <a:lnTo>
                    <a:pt x="1758858" y="8235"/>
                  </a:lnTo>
                  <a:lnTo>
                    <a:pt x="1752600" y="8382"/>
                  </a:lnTo>
                  <a:lnTo>
                    <a:pt x="1752600" y="498983"/>
                  </a:lnTo>
                  <a:lnTo>
                    <a:pt x="1842897" y="498983"/>
                  </a:lnTo>
                  <a:lnTo>
                    <a:pt x="1842897" y="294005"/>
                  </a:lnTo>
                  <a:lnTo>
                    <a:pt x="1995122" y="294005"/>
                  </a:lnTo>
                  <a:lnTo>
                    <a:pt x="1984628" y="278002"/>
                  </a:lnTo>
                  <a:lnTo>
                    <a:pt x="2003341" y="269283"/>
                  </a:lnTo>
                  <a:lnTo>
                    <a:pt x="2020411" y="257968"/>
                  </a:lnTo>
                  <a:lnTo>
                    <a:pt x="2035813" y="244034"/>
                  </a:lnTo>
                  <a:lnTo>
                    <a:pt x="2049526" y="227457"/>
                  </a:lnTo>
                  <a:lnTo>
                    <a:pt x="2052649" y="222376"/>
                  </a:lnTo>
                  <a:lnTo>
                    <a:pt x="1879727" y="222376"/>
                  </a:lnTo>
                  <a:lnTo>
                    <a:pt x="1872704" y="222255"/>
                  </a:lnTo>
                  <a:lnTo>
                    <a:pt x="1864217" y="221884"/>
                  </a:lnTo>
                  <a:lnTo>
                    <a:pt x="1854277" y="221251"/>
                  </a:lnTo>
                  <a:lnTo>
                    <a:pt x="1842897" y="220345"/>
                  </a:lnTo>
                  <a:lnTo>
                    <a:pt x="1842897" y="84074"/>
                  </a:lnTo>
                  <a:lnTo>
                    <a:pt x="1850536" y="83220"/>
                  </a:lnTo>
                  <a:lnTo>
                    <a:pt x="1858010" y="82581"/>
                  </a:lnTo>
                  <a:lnTo>
                    <a:pt x="1865292" y="82180"/>
                  </a:lnTo>
                  <a:lnTo>
                    <a:pt x="1872361" y="82042"/>
                  </a:lnTo>
                  <a:lnTo>
                    <a:pt x="2060737" y="82042"/>
                  </a:lnTo>
                  <a:lnTo>
                    <a:pt x="2054558" y="67681"/>
                  </a:lnTo>
                  <a:lnTo>
                    <a:pt x="2028618" y="39560"/>
                  </a:lnTo>
                  <a:lnTo>
                    <a:pt x="1992296" y="19482"/>
                  </a:lnTo>
                  <a:lnTo>
                    <a:pt x="1945587" y="7441"/>
                  </a:lnTo>
                  <a:lnTo>
                    <a:pt x="1888489" y="3429"/>
                  </a:lnTo>
                  <a:close/>
                </a:path>
                <a:path w="4439285" h="507365">
                  <a:moveTo>
                    <a:pt x="1995122" y="294005"/>
                  </a:moveTo>
                  <a:lnTo>
                    <a:pt x="1842897" y="294005"/>
                  </a:lnTo>
                  <a:lnTo>
                    <a:pt x="1859708" y="294935"/>
                  </a:lnTo>
                  <a:lnTo>
                    <a:pt x="1887331" y="296130"/>
                  </a:lnTo>
                  <a:lnTo>
                    <a:pt x="1898141" y="296418"/>
                  </a:lnTo>
                  <a:lnTo>
                    <a:pt x="2029078" y="498983"/>
                  </a:lnTo>
                  <a:lnTo>
                    <a:pt x="2129536" y="498983"/>
                  </a:lnTo>
                  <a:lnTo>
                    <a:pt x="1995122" y="294005"/>
                  </a:lnTo>
                  <a:close/>
                </a:path>
                <a:path w="4439285" h="507365">
                  <a:moveTo>
                    <a:pt x="2060737" y="82042"/>
                  </a:moveTo>
                  <a:lnTo>
                    <a:pt x="1872361" y="82042"/>
                  </a:lnTo>
                  <a:lnTo>
                    <a:pt x="1899556" y="82946"/>
                  </a:lnTo>
                  <a:lnTo>
                    <a:pt x="1922859" y="85661"/>
                  </a:lnTo>
                  <a:lnTo>
                    <a:pt x="1969666" y="105042"/>
                  </a:lnTo>
                  <a:lnTo>
                    <a:pt x="1984882" y="147065"/>
                  </a:lnTo>
                  <a:lnTo>
                    <a:pt x="1983309" y="167522"/>
                  </a:lnTo>
                  <a:lnTo>
                    <a:pt x="1959610" y="207010"/>
                  </a:lnTo>
                  <a:lnTo>
                    <a:pt x="1905228" y="221422"/>
                  </a:lnTo>
                  <a:lnTo>
                    <a:pt x="1879727" y="222376"/>
                  </a:lnTo>
                  <a:lnTo>
                    <a:pt x="2052649" y="222376"/>
                  </a:lnTo>
                  <a:lnTo>
                    <a:pt x="2060840" y="209053"/>
                  </a:lnTo>
                  <a:lnTo>
                    <a:pt x="2068893" y="189674"/>
                  </a:lnTo>
                  <a:lnTo>
                    <a:pt x="2073707" y="169342"/>
                  </a:lnTo>
                  <a:lnTo>
                    <a:pt x="2075306" y="148082"/>
                  </a:lnTo>
                  <a:lnTo>
                    <a:pt x="2070120" y="103853"/>
                  </a:lnTo>
                  <a:lnTo>
                    <a:pt x="2060737" y="82042"/>
                  </a:lnTo>
                  <a:close/>
                </a:path>
                <a:path w="4439285" h="507365">
                  <a:moveTo>
                    <a:pt x="3786210" y="195199"/>
                  </a:moveTo>
                  <a:lnTo>
                    <a:pt x="3681856" y="195199"/>
                  </a:lnTo>
                  <a:lnTo>
                    <a:pt x="3919854" y="505713"/>
                  </a:lnTo>
                  <a:lnTo>
                    <a:pt x="3955415" y="505713"/>
                  </a:lnTo>
                  <a:lnTo>
                    <a:pt x="3955415" y="304419"/>
                  </a:lnTo>
                  <a:lnTo>
                    <a:pt x="3871722" y="304419"/>
                  </a:lnTo>
                  <a:lnTo>
                    <a:pt x="3786210" y="195199"/>
                  </a:lnTo>
                  <a:close/>
                </a:path>
                <a:path w="4439285" h="507365">
                  <a:moveTo>
                    <a:pt x="3639947" y="8382"/>
                  </a:moveTo>
                  <a:lnTo>
                    <a:pt x="3598164" y="8382"/>
                  </a:lnTo>
                  <a:lnTo>
                    <a:pt x="3598164" y="499363"/>
                  </a:lnTo>
                  <a:lnTo>
                    <a:pt x="3681856" y="499363"/>
                  </a:lnTo>
                  <a:lnTo>
                    <a:pt x="3681856" y="195199"/>
                  </a:lnTo>
                  <a:lnTo>
                    <a:pt x="3786210" y="195199"/>
                  </a:lnTo>
                  <a:lnTo>
                    <a:pt x="3639947" y="8382"/>
                  </a:lnTo>
                  <a:close/>
                </a:path>
                <a:path w="4439285" h="507365">
                  <a:moveTo>
                    <a:pt x="3955415" y="8382"/>
                  </a:moveTo>
                  <a:lnTo>
                    <a:pt x="3871722" y="8382"/>
                  </a:lnTo>
                  <a:lnTo>
                    <a:pt x="3871722" y="304419"/>
                  </a:lnTo>
                  <a:lnTo>
                    <a:pt x="3955415" y="304419"/>
                  </a:lnTo>
                  <a:lnTo>
                    <a:pt x="3955415" y="8382"/>
                  </a:lnTo>
                  <a:close/>
                </a:path>
                <a:path w="4439285" h="507365">
                  <a:moveTo>
                    <a:pt x="3496310" y="8382"/>
                  </a:moveTo>
                  <a:lnTo>
                    <a:pt x="3409315" y="8382"/>
                  </a:lnTo>
                  <a:lnTo>
                    <a:pt x="3409315" y="498983"/>
                  </a:lnTo>
                  <a:lnTo>
                    <a:pt x="3496310" y="498983"/>
                  </a:lnTo>
                  <a:lnTo>
                    <a:pt x="3496310" y="8382"/>
                  </a:lnTo>
                  <a:close/>
                </a:path>
                <a:path w="4439285" h="507365">
                  <a:moveTo>
                    <a:pt x="3138510" y="195199"/>
                  </a:moveTo>
                  <a:lnTo>
                    <a:pt x="3034156" y="195199"/>
                  </a:lnTo>
                  <a:lnTo>
                    <a:pt x="3272154" y="505713"/>
                  </a:lnTo>
                  <a:lnTo>
                    <a:pt x="3307715" y="505713"/>
                  </a:lnTo>
                  <a:lnTo>
                    <a:pt x="3307715" y="304419"/>
                  </a:lnTo>
                  <a:lnTo>
                    <a:pt x="3224022" y="304419"/>
                  </a:lnTo>
                  <a:lnTo>
                    <a:pt x="3138510" y="195199"/>
                  </a:lnTo>
                  <a:close/>
                </a:path>
                <a:path w="4439285" h="507365">
                  <a:moveTo>
                    <a:pt x="2992247" y="8382"/>
                  </a:moveTo>
                  <a:lnTo>
                    <a:pt x="2950464" y="8382"/>
                  </a:lnTo>
                  <a:lnTo>
                    <a:pt x="2950464" y="499363"/>
                  </a:lnTo>
                  <a:lnTo>
                    <a:pt x="3034156" y="499363"/>
                  </a:lnTo>
                  <a:lnTo>
                    <a:pt x="3034156" y="195199"/>
                  </a:lnTo>
                  <a:lnTo>
                    <a:pt x="3138510" y="195199"/>
                  </a:lnTo>
                  <a:lnTo>
                    <a:pt x="2992247" y="8382"/>
                  </a:lnTo>
                  <a:close/>
                </a:path>
                <a:path w="4439285" h="507365">
                  <a:moveTo>
                    <a:pt x="3307715" y="8382"/>
                  </a:moveTo>
                  <a:lnTo>
                    <a:pt x="3224022" y="8382"/>
                  </a:lnTo>
                  <a:lnTo>
                    <a:pt x="3224022" y="304419"/>
                  </a:lnTo>
                  <a:lnTo>
                    <a:pt x="3307715" y="304419"/>
                  </a:lnTo>
                  <a:lnTo>
                    <a:pt x="3307715" y="8382"/>
                  </a:lnTo>
                  <a:close/>
                </a:path>
                <a:path w="4439285" h="507365">
                  <a:moveTo>
                    <a:pt x="2848610" y="8382"/>
                  </a:moveTo>
                  <a:lnTo>
                    <a:pt x="2761615" y="8382"/>
                  </a:lnTo>
                  <a:lnTo>
                    <a:pt x="2761615" y="498983"/>
                  </a:lnTo>
                  <a:lnTo>
                    <a:pt x="2848610" y="498983"/>
                  </a:lnTo>
                  <a:lnTo>
                    <a:pt x="2848610" y="8382"/>
                  </a:lnTo>
                  <a:close/>
                </a:path>
                <a:path w="4439285" h="507365">
                  <a:moveTo>
                    <a:pt x="2467482" y="8382"/>
                  </a:moveTo>
                  <a:lnTo>
                    <a:pt x="2380488" y="8382"/>
                  </a:lnTo>
                  <a:lnTo>
                    <a:pt x="2380488" y="498983"/>
                  </a:lnTo>
                  <a:lnTo>
                    <a:pt x="2689225" y="498983"/>
                  </a:lnTo>
                  <a:lnTo>
                    <a:pt x="2689225" y="421639"/>
                  </a:lnTo>
                  <a:lnTo>
                    <a:pt x="2467482" y="421639"/>
                  </a:lnTo>
                  <a:lnTo>
                    <a:pt x="2467482" y="8382"/>
                  </a:lnTo>
                  <a:close/>
                </a:path>
                <a:path w="4439285" h="507365">
                  <a:moveTo>
                    <a:pt x="1675511" y="8382"/>
                  </a:moveTo>
                  <a:lnTo>
                    <a:pt x="1362456" y="8382"/>
                  </a:lnTo>
                  <a:lnTo>
                    <a:pt x="1362456" y="498983"/>
                  </a:lnTo>
                  <a:lnTo>
                    <a:pt x="1671827" y="498983"/>
                  </a:lnTo>
                  <a:lnTo>
                    <a:pt x="1671827" y="421639"/>
                  </a:lnTo>
                  <a:lnTo>
                    <a:pt x="1449451" y="421639"/>
                  </a:lnTo>
                  <a:lnTo>
                    <a:pt x="1449451" y="274574"/>
                  </a:lnTo>
                  <a:lnTo>
                    <a:pt x="1611503" y="274574"/>
                  </a:lnTo>
                  <a:lnTo>
                    <a:pt x="1611503" y="200660"/>
                  </a:lnTo>
                  <a:lnTo>
                    <a:pt x="1449451" y="200660"/>
                  </a:lnTo>
                  <a:lnTo>
                    <a:pt x="1449451" y="85725"/>
                  </a:lnTo>
                  <a:lnTo>
                    <a:pt x="1675511" y="85725"/>
                  </a:lnTo>
                  <a:lnTo>
                    <a:pt x="1675511" y="8382"/>
                  </a:lnTo>
                  <a:close/>
                </a:path>
                <a:path w="4439285" h="507365">
                  <a:moveTo>
                    <a:pt x="652866" y="195199"/>
                  </a:moveTo>
                  <a:lnTo>
                    <a:pt x="548513" y="195199"/>
                  </a:lnTo>
                  <a:lnTo>
                    <a:pt x="786510" y="505713"/>
                  </a:lnTo>
                  <a:lnTo>
                    <a:pt x="822071" y="505713"/>
                  </a:lnTo>
                  <a:lnTo>
                    <a:pt x="822071" y="304419"/>
                  </a:lnTo>
                  <a:lnTo>
                    <a:pt x="738378" y="304419"/>
                  </a:lnTo>
                  <a:lnTo>
                    <a:pt x="652866" y="195199"/>
                  </a:lnTo>
                  <a:close/>
                </a:path>
                <a:path w="4439285" h="507365">
                  <a:moveTo>
                    <a:pt x="506603" y="8382"/>
                  </a:moveTo>
                  <a:lnTo>
                    <a:pt x="464820" y="8382"/>
                  </a:lnTo>
                  <a:lnTo>
                    <a:pt x="464820" y="499363"/>
                  </a:lnTo>
                  <a:lnTo>
                    <a:pt x="548513" y="499363"/>
                  </a:lnTo>
                  <a:lnTo>
                    <a:pt x="548513" y="195199"/>
                  </a:lnTo>
                  <a:lnTo>
                    <a:pt x="652866" y="195199"/>
                  </a:lnTo>
                  <a:lnTo>
                    <a:pt x="506603" y="8382"/>
                  </a:lnTo>
                  <a:close/>
                </a:path>
                <a:path w="4439285" h="507365">
                  <a:moveTo>
                    <a:pt x="822071" y="8382"/>
                  </a:moveTo>
                  <a:lnTo>
                    <a:pt x="738378" y="8382"/>
                  </a:lnTo>
                  <a:lnTo>
                    <a:pt x="738378" y="304419"/>
                  </a:lnTo>
                  <a:lnTo>
                    <a:pt x="822071" y="304419"/>
                  </a:lnTo>
                  <a:lnTo>
                    <a:pt x="822071" y="8382"/>
                  </a:lnTo>
                  <a:close/>
                </a:path>
                <a:path w="4439285" h="507365">
                  <a:moveTo>
                    <a:pt x="86995" y="8382"/>
                  </a:moveTo>
                  <a:lnTo>
                    <a:pt x="0" y="8382"/>
                  </a:lnTo>
                  <a:lnTo>
                    <a:pt x="29" y="345948"/>
                  </a:lnTo>
                  <a:lnTo>
                    <a:pt x="11557" y="414607"/>
                  </a:lnTo>
                  <a:lnTo>
                    <a:pt x="46354" y="465455"/>
                  </a:lnTo>
                  <a:lnTo>
                    <a:pt x="102441" y="496887"/>
                  </a:lnTo>
                  <a:lnTo>
                    <a:pt x="178053" y="507364"/>
                  </a:lnTo>
                  <a:lnTo>
                    <a:pt x="218301" y="504676"/>
                  </a:lnTo>
                  <a:lnTo>
                    <a:pt x="286031" y="483201"/>
                  </a:lnTo>
                  <a:lnTo>
                    <a:pt x="335732" y="440959"/>
                  </a:lnTo>
                  <a:lnTo>
                    <a:pt x="342013" y="430022"/>
                  </a:lnTo>
                  <a:lnTo>
                    <a:pt x="177419" y="430022"/>
                  </a:lnTo>
                  <a:lnTo>
                    <a:pt x="157416" y="428474"/>
                  </a:lnTo>
                  <a:lnTo>
                    <a:pt x="111125" y="405257"/>
                  </a:lnTo>
                  <a:lnTo>
                    <a:pt x="88497" y="359751"/>
                  </a:lnTo>
                  <a:lnTo>
                    <a:pt x="86995" y="340868"/>
                  </a:lnTo>
                  <a:lnTo>
                    <a:pt x="86995" y="8382"/>
                  </a:lnTo>
                  <a:close/>
                </a:path>
                <a:path w="4439285" h="507365">
                  <a:moveTo>
                    <a:pt x="364235" y="8382"/>
                  </a:moveTo>
                  <a:lnTo>
                    <a:pt x="277241" y="8382"/>
                  </a:lnTo>
                  <a:lnTo>
                    <a:pt x="277241" y="339217"/>
                  </a:lnTo>
                  <a:lnTo>
                    <a:pt x="275597" y="359223"/>
                  </a:lnTo>
                  <a:lnTo>
                    <a:pt x="250952" y="405764"/>
                  </a:lnTo>
                  <a:lnTo>
                    <a:pt x="199731" y="428499"/>
                  </a:lnTo>
                  <a:lnTo>
                    <a:pt x="177419" y="430022"/>
                  </a:lnTo>
                  <a:lnTo>
                    <a:pt x="342013" y="430022"/>
                  </a:lnTo>
                  <a:lnTo>
                    <a:pt x="351567" y="413385"/>
                  </a:lnTo>
                  <a:lnTo>
                    <a:pt x="361068" y="381714"/>
                  </a:lnTo>
                  <a:lnTo>
                    <a:pt x="364235" y="345948"/>
                  </a:lnTo>
                  <a:lnTo>
                    <a:pt x="364235" y="8382"/>
                  </a:lnTo>
                  <a:close/>
                </a:path>
                <a:path w="4439285" h="507365">
                  <a:moveTo>
                    <a:pt x="4280281" y="0"/>
                  </a:moveTo>
                  <a:lnTo>
                    <a:pt x="4226302" y="4448"/>
                  </a:lnTo>
                  <a:lnTo>
                    <a:pt x="4178109" y="17780"/>
                  </a:lnTo>
                  <a:lnTo>
                    <a:pt x="4135727" y="39969"/>
                  </a:lnTo>
                  <a:lnTo>
                    <a:pt x="4099179" y="70993"/>
                  </a:lnTo>
                  <a:lnTo>
                    <a:pt x="4069748" y="109166"/>
                  </a:lnTo>
                  <a:lnTo>
                    <a:pt x="4048712" y="152638"/>
                  </a:lnTo>
                  <a:lnTo>
                    <a:pt x="4036081" y="201420"/>
                  </a:lnTo>
                  <a:lnTo>
                    <a:pt x="4031868" y="255524"/>
                  </a:lnTo>
                  <a:lnTo>
                    <a:pt x="4035726" y="309508"/>
                  </a:lnTo>
                  <a:lnTo>
                    <a:pt x="4047299" y="357933"/>
                  </a:lnTo>
                  <a:lnTo>
                    <a:pt x="4066587" y="400810"/>
                  </a:lnTo>
                  <a:lnTo>
                    <a:pt x="4093591" y="438150"/>
                  </a:lnTo>
                  <a:lnTo>
                    <a:pt x="4127261" y="468413"/>
                  </a:lnTo>
                  <a:lnTo>
                    <a:pt x="4166361" y="490045"/>
                  </a:lnTo>
                  <a:lnTo>
                    <a:pt x="4210891" y="503033"/>
                  </a:lnTo>
                  <a:lnTo>
                    <a:pt x="4260850" y="507364"/>
                  </a:lnTo>
                  <a:lnTo>
                    <a:pt x="4285182" y="506481"/>
                  </a:lnTo>
                  <a:lnTo>
                    <a:pt x="4334037" y="499381"/>
                  </a:lnTo>
                  <a:lnTo>
                    <a:pt x="4381948" y="485304"/>
                  </a:lnTo>
                  <a:lnTo>
                    <a:pt x="4422056" y="465441"/>
                  </a:lnTo>
                  <a:lnTo>
                    <a:pt x="4438777" y="453389"/>
                  </a:lnTo>
                  <a:lnTo>
                    <a:pt x="4438777" y="430022"/>
                  </a:lnTo>
                  <a:lnTo>
                    <a:pt x="4274947" y="430022"/>
                  </a:lnTo>
                  <a:lnTo>
                    <a:pt x="4241466" y="427093"/>
                  </a:lnTo>
                  <a:lnTo>
                    <a:pt x="4185650" y="403661"/>
                  </a:lnTo>
                  <a:lnTo>
                    <a:pt x="4145385" y="357753"/>
                  </a:lnTo>
                  <a:lnTo>
                    <a:pt x="4124862" y="295130"/>
                  </a:lnTo>
                  <a:lnTo>
                    <a:pt x="4122292" y="257937"/>
                  </a:lnTo>
                  <a:lnTo>
                    <a:pt x="4124910" y="218789"/>
                  </a:lnTo>
                  <a:lnTo>
                    <a:pt x="4145813" y="153066"/>
                  </a:lnTo>
                  <a:lnTo>
                    <a:pt x="4186936" y="104989"/>
                  </a:lnTo>
                  <a:lnTo>
                    <a:pt x="4244086" y="80414"/>
                  </a:lnTo>
                  <a:lnTo>
                    <a:pt x="4278376" y="77343"/>
                  </a:lnTo>
                  <a:lnTo>
                    <a:pt x="4402419" y="77343"/>
                  </a:lnTo>
                  <a:lnTo>
                    <a:pt x="4417568" y="48260"/>
                  </a:lnTo>
                  <a:lnTo>
                    <a:pt x="4387776" y="27164"/>
                  </a:lnTo>
                  <a:lnTo>
                    <a:pt x="4354972" y="12080"/>
                  </a:lnTo>
                  <a:lnTo>
                    <a:pt x="4319144" y="3022"/>
                  </a:lnTo>
                  <a:lnTo>
                    <a:pt x="4280281" y="0"/>
                  </a:lnTo>
                  <a:close/>
                </a:path>
                <a:path w="4439285" h="507365">
                  <a:moveTo>
                    <a:pt x="4438777" y="233807"/>
                  </a:moveTo>
                  <a:lnTo>
                    <a:pt x="4283710" y="233807"/>
                  </a:lnTo>
                  <a:lnTo>
                    <a:pt x="4283710" y="308101"/>
                  </a:lnTo>
                  <a:lnTo>
                    <a:pt x="4351655" y="308101"/>
                  </a:lnTo>
                  <a:lnTo>
                    <a:pt x="4351655" y="404495"/>
                  </a:lnTo>
                  <a:lnTo>
                    <a:pt x="4335579" y="415663"/>
                  </a:lnTo>
                  <a:lnTo>
                    <a:pt x="4317444" y="423640"/>
                  </a:lnTo>
                  <a:lnTo>
                    <a:pt x="4297237" y="428426"/>
                  </a:lnTo>
                  <a:lnTo>
                    <a:pt x="4274947" y="430022"/>
                  </a:lnTo>
                  <a:lnTo>
                    <a:pt x="4438777" y="430022"/>
                  </a:lnTo>
                  <a:lnTo>
                    <a:pt x="4438777" y="233807"/>
                  </a:lnTo>
                  <a:close/>
                </a:path>
                <a:path w="4439285" h="507365">
                  <a:moveTo>
                    <a:pt x="4402419" y="77343"/>
                  </a:moveTo>
                  <a:lnTo>
                    <a:pt x="4278376" y="77343"/>
                  </a:lnTo>
                  <a:lnTo>
                    <a:pt x="4290472" y="78198"/>
                  </a:lnTo>
                  <a:lnTo>
                    <a:pt x="4303712" y="80756"/>
                  </a:lnTo>
                  <a:lnTo>
                    <a:pt x="4348597" y="97716"/>
                  </a:lnTo>
                  <a:lnTo>
                    <a:pt x="4381119" y="118237"/>
                  </a:lnTo>
                  <a:lnTo>
                    <a:pt x="4402419" y="77343"/>
                  </a:lnTo>
                  <a:close/>
                </a:path>
              </a:pathLst>
            </a:custGeom>
            <a:solidFill>
              <a:srgbClr val="FFFFFF"/>
            </a:solidFill>
          </p:spPr>
          <p:txBody>
            <a:bodyPr wrap="square" lIns="0" tIns="0" rIns="0" bIns="0" rtlCol="0"/>
            <a:lstStyle/>
            <a:p>
              <a:endParaRPr/>
            </a:p>
          </p:txBody>
        </p:sp>
        <p:sp>
          <p:nvSpPr>
            <p:cNvPr id="7" name="object 7"/>
            <p:cNvSpPr/>
            <p:nvPr/>
          </p:nvSpPr>
          <p:spPr>
            <a:xfrm>
              <a:off x="2593975" y="729487"/>
              <a:ext cx="186690" cy="339725"/>
            </a:xfrm>
            <a:custGeom>
              <a:avLst/>
              <a:gdLst/>
              <a:ahLst/>
              <a:cxnLst/>
              <a:rect l="l" t="t" r="r" b="b"/>
              <a:pathLst>
                <a:path w="186689" h="339725">
                  <a:moveTo>
                    <a:pt x="39877" y="0"/>
                  </a:moveTo>
                  <a:lnTo>
                    <a:pt x="32093" y="142"/>
                  </a:lnTo>
                  <a:lnTo>
                    <a:pt x="22844" y="571"/>
                  </a:lnTo>
                  <a:lnTo>
                    <a:pt x="12142" y="1285"/>
                  </a:lnTo>
                  <a:lnTo>
                    <a:pt x="0" y="2286"/>
                  </a:lnTo>
                  <a:lnTo>
                    <a:pt x="0" y="337185"/>
                  </a:lnTo>
                  <a:lnTo>
                    <a:pt x="10767" y="338091"/>
                  </a:lnTo>
                  <a:lnTo>
                    <a:pt x="21939" y="338724"/>
                  </a:lnTo>
                  <a:lnTo>
                    <a:pt x="33539" y="339095"/>
                  </a:lnTo>
                  <a:lnTo>
                    <a:pt x="45593" y="339216"/>
                  </a:lnTo>
                  <a:lnTo>
                    <a:pt x="76763" y="336218"/>
                  </a:lnTo>
                  <a:lnTo>
                    <a:pt x="128389" y="312267"/>
                  </a:lnTo>
                  <a:lnTo>
                    <a:pt x="165179" y="264973"/>
                  </a:lnTo>
                  <a:lnTo>
                    <a:pt x="183848" y="198004"/>
                  </a:lnTo>
                  <a:lnTo>
                    <a:pt x="186181" y="157352"/>
                  </a:lnTo>
                  <a:lnTo>
                    <a:pt x="180329" y="100705"/>
                  </a:lnTo>
                  <a:lnTo>
                    <a:pt x="162773" y="56647"/>
                  </a:lnTo>
                  <a:lnTo>
                    <a:pt x="133512" y="25176"/>
                  </a:lnTo>
                  <a:lnTo>
                    <a:pt x="92547" y="6294"/>
                  </a:lnTo>
                  <a:lnTo>
                    <a:pt x="39877" y="0"/>
                  </a:lnTo>
                  <a:close/>
                </a:path>
              </a:pathLst>
            </a:custGeom>
            <a:ln w="3175">
              <a:solidFill>
                <a:srgbClr val="397D39"/>
              </a:solidFill>
            </a:ln>
          </p:spPr>
          <p:txBody>
            <a:bodyPr wrap="square" lIns="0" tIns="0" rIns="0" bIns="0" rtlCol="0"/>
            <a:lstStyle/>
            <a:p>
              <a:endParaRPr/>
            </a:p>
          </p:txBody>
        </p:sp>
        <p:sp>
          <p:nvSpPr>
            <p:cNvPr id="8" name="object 8"/>
            <p:cNvSpPr/>
            <p:nvPr/>
          </p:nvSpPr>
          <p:spPr>
            <a:xfrm>
              <a:off x="3426967" y="728218"/>
              <a:ext cx="143763" cy="14211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584960" y="647065"/>
              <a:ext cx="4439285" cy="507365"/>
            </a:xfrm>
            <a:custGeom>
              <a:avLst/>
              <a:gdLst/>
              <a:ahLst/>
              <a:cxnLst/>
              <a:rect l="l" t="t" r="r" b="b"/>
              <a:pathLst>
                <a:path w="4439285" h="507365">
                  <a:moveTo>
                    <a:pt x="3598164" y="8382"/>
                  </a:moveTo>
                  <a:lnTo>
                    <a:pt x="3639947" y="8382"/>
                  </a:lnTo>
                  <a:lnTo>
                    <a:pt x="3871722" y="304419"/>
                  </a:lnTo>
                  <a:lnTo>
                    <a:pt x="3871722" y="8382"/>
                  </a:lnTo>
                  <a:lnTo>
                    <a:pt x="3955415" y="8382"/>
                  </a:lnTo>
                  <a:lnTo>
                    <a:pt x="3955415" y="505713"/>
                  </a:lnTo>
                  <a:lnTo>
                    <a:pt x="3919854" y="505713"/>
                  </a:lnTo>
                  <a:lnTo>
                    <a:pt x="3681856" y="195199"/>
                  </a:lnTo>
                  <a:lnTo>
                    <a:pt x="3681856" y="499363"/>
                  </a:lnTo>
                  <a:lnTo>
                    <a:pt x="3598164" y="499363"/>
                  </a:lnTo>
                  <a:lnTo>
                    <a:pt x="3598164" y="8382"/>
                  </a:lnTo>
                  <a:close/>
                </a:path>
                <a:path w="4439285" h="507365">
                  <a:moveTo>
                    <a:pt x="3409315" y="8382"/>
                  </a:moveTo>
                  <a:lnTo>
                    <a:pt x="3496310" y="8382"/>
                  </a:lnTo>
                  <a:lnTo>
                    <a:pt x="3496310" y="498983"/>
                  </a:lnTo>
                  <a:lnTo>
                    <a:pt x="3409315" y="498983"/>
                  </a:lnTo>
                  <a:lnTo>
                    <a:pt x="3409315" y="8382"/>
                  </a:lnTo>
                  <a:close/>
                </a:path>
                <a:path w="4439285" h="507365">
                  <a:moveTo>
                    <a:pt x="2950464" y="8382"/>
                  </a:moveTo>
                  <a:lnTo>
                    <a:pt x="2992247" y="8382"/>
                  </a:lnTo>
                  <a:lnTo>
                    <a:pt x="3224022" y="304419"/>
                  </a:lnTo>
                  <a:lnTo>
                    <a:pt x="3224022" y="8382"/>
                  </a:lnTo>
                  <a:lnTo>
                    <a:pt x="3307715" y="8382"/>
                  </a:lnTo>
                  <a:lnTo>
                    <a:pt x="3307715" y="505713"/>
                  </a:lnTo>
                  <a:lnTo>
                    <a:pt x="3272154" y="505713"/>
                  </a:lnTo>
                  <a:lnTo>
                    <a:pt x="3034156" y="195199"/>
                  </a:lnTo>
                  <a:lnTo>
                    <a:pt x="3034156" y="499363"/>
                  </a:lnTo>
                  <a:lnTo>
                    <a:pt x="2950464" y="499363"/>
                  </a:lnTo>
                  <a:lnTo>
                    <a:pt x="2950464" y="8382"/>
                  </a:lnTo>
                  <a:close/>
                </a:path>
                <a:path w="4439285" h="507365">
                  <a:moveTo>
                    <a:pt x="2761615" y="8382"/>
                  </a:moveTo>
                  <a:lnTo>
                    <a:pt x="2848610" y="8382"/>
                  </a:lnTo>
                  <a:lnTo>
                    <a:pt x="2848610" y="498983"/>
                  </a:lnTo>
                  <a:lnTo>
                    <a:pt x="2761615" y="498983"/>
                  </a:lnTo>
                  <a:lnTo>
                    <a:pt x="2761615" y="8382"/>
                  </a:lnTo>
                  <a:close/>
                </a:path>
                <a:path w="4439285" h="507365">
                  <a:moveTo>
                    <a:pt x="2380488" y="8382"/>
                  </a:moveTo>
                  <a:lnTo>
                    <a:pt x="2467482" y="8382"/>
                  </a:lnTo>
                  <a:lnTo>
                    <a:pt x="2467482" y="421639"/>
                  </a:lnTo>
                  <a:lnTo>
                    <a:pt x="2689225" y="421639"/>
                  </a:lnTo>
                  <a:lnTo>
                    <a:pt x="2689225" y="498983"/>
                  </a:lnTo>
                  <a:lnTo>
                    <a:pt x="2380488" y="498983"/>
                  </a:lnTo>
                  <a:lnTo>
                    <a:pt x="2380488" y="8382"/>
                  </a:lnTo>
                  <a:close/>
                </a:path>
                <a:path w="4439285" h="507365">
                  <a:moveTo>
                    <a:pt x="1362456" y="8382"/>
                  </a:moveTo>
                  <a:lnTo>
                    <a:pt x="1675511" y="8382"/>
                  </a:lnTo>
                  <a:lnTo>
                    <a:pt x="1675511" y="85725"/>
                  </a:lnTo>
                  <a:lnTo>
                    <a:pt x="1449451" y="85725"/>
                  </a:lnTo>
                  <a:lnTo>
                    <a:pt x="1449451" y="200660"/>
                  </a:lnTo>
                  <a:lnTo>
                    <a:pt x="1611503" y="200660"/>
                  </a:lnTo>
                  <a:lnTo>
                    <a:pt x="1611503" y="274574"/>
                  </a:lnTo>
                  <a:lnTo>
                    <a:pt x="1449451" y="274574"/>
                  </a:lnTo>
                  <a:lnTo>
                    <a:pt x="1449451" y="421639"/>
                  </a:lnTo>
                  <a:lnTo>
                    <a:pt x="1671827" y="421639"/>
                  </a:lnTo>
                  <a:lnTo>
                    <a:pt x="1671827" y="498983"/>
                  </a:lnTo>
                  <a:lnTo>
                    <a:pt x="1362456" y="498983"/>
                  </a:lnTo>
                  <a:lnTo>
                    <a:pt x="1362456" y="8382"/>
                  </a:lnTo>
                  <a:close/>
                </a:path>
                <a:path w="4439285" h="507365">
                  <a:moveTo>
                    <a:pt x="464820" y="8382"/>
                  </a:moveTo>
                  <a:lnTo>
                    <a:pt x="506603" y="8382"/>
                  </a:lnTo>
                  <a:lnTo>
                    <a:pt x="738378" y="304419"/>
                  </a:lnTo>
                  <a:lnTo>
                    <a:pt x="738378" y="8382"/>
                  </a:lnTo>
                  <a:lnTo>
                    <a:pt x="822071" y="8382"/>
                  </a:lnTo>
                  <a:lnTo>
                    <a:pt x="822071" y="505713"/>
                  </a:lnTo>
                  <a:lnTo>
                    <a:pt x="786510" y="505713"/>
                  </a:lnTo>
                  <a:lnTo>
                    <a:pt x="548513" y="195199"/>
                  </a:lnTo>
                  <a:lnTo>
                    <a:pt x="548513" y="499363"/>
                  </a:lnTo>
                  <a:lnTo>
                    <a:pt x="464820" y="499363"/>
                  </a:lnTo>
                  <a:lnTo>
                    <a:pt x="464820" y="8382"/>
                  </a:lnTo>
                  <a:close/>
                </a:path>
                <a:path w="4439285" h="507365">
                  <a:moveTo>
                    <a:pt x="0" y="8382"/>
                  </a:moveTo>
                  <a:lnTo>
                    <a:pt x="86995" y="8382"/>
                  </a:lnTo>
                  <a:lnTo>
                    <a:pt x="86995" y="340868"/>
                  </a:lnTo>
                  <a:lnTo>
                    <a:pt x="88497" y="359751"/>
                  </a:lnTo>
                  <a:lnTo>
                    <a:pt x="111125" y="405257"/>
                  </a:lnTo>
                  <a:lnTo>
                    <a:pt x="157416" y="428474"/>
                  </a:lnTo>
                  <a:lnTo>
                    <a:pt x="177419" y="430022"/>
                  </a:lnTo>
                  <a:lnTo>
                    <a:pt x="199731" y="428499"/>
                  </a:lnTo>
                  <a:lnTo>
                    <a:pt x="236497" y="416359"/>
                  </a:lnTo>
                  <a:lnTo>
                    <a:pt x="270668" y="376967"/>
                  </a:lnTo>
                  <a:lnTo>
                    <a:pt x="277241" y="339217"/>
                  </a:lnTo>
                  <a:lnTo>
                    <a:pt x="277241" y="8382"/>
                  </a:lnTo>
                  <a:lnTo>
                    <a:pt x="364235" y="8382"/>
                  </a:lnTo>
                  <a:lnTo>
                    <a:pt x="364235" y="345948"/>
                  </a:lnTo>
                  <a:lnTo>
                    <a:pt x="361068" y="381714"/>
                  </a:lnTo>
                  <a:lnTo>
                    <a:pt x="335732" y="440959"/>
                  </a:lnTo>
                  <a:lnTo>
                    <a:pt x="286031" y="483201"/>
                  </a:lnTo>
                  <a:lnTo>
                    <a:pt x="218301" y="504676"/>
                  </a:lnTo>
                  <a:lnTo>
                    <a:pt x="178053" y="507364"/>
                  </a:lnTo>
                  <a:lnTo>
                    <a:pt x="137812" y="504745"/>
                  </a:lnTo>
                  <a:lnTo>
                    <a:pt x="71951" y="483790"/>
                  </a:lnTo>
                  <a:lnTo>
                    <a:pt x="26038" y="442311"/>
                  </a:lnTo>
                  <a:lnTo>
                    <a:pt x="2885" y="382355"/>
                  </a:lnTo>
                  <a:lnTo>
                    <a:pt x="0" y="345567"/>
                  </a:lnTo>
                  <a:lnTo>
                    <a:pt x="0" y="8382"/>
                  </a:lnTo>
                  <a:close/>
                </a:path>
                <a:path w="4439285" h="507365">
                  <a:moveTo>
                    <a:pt x="1052830" y="5080"/>
                  </a:moveTo>
                  <a:lnTo>
                    <a:pt x="1103671" y="9007"/>
                  </a:lnTo>
                  <a:lnTo>
                    <a:pt x="1148953" y="20780"/>
                  </a:lnTo>
                  <a:lnTo>
                    <a:pt x="1188686" y="40387"/>
                  </a:lnTo>
                  <a:lnTo>
                    <a:pt x="1222883" y="67818"/>
                  </a:lnTo>
                  <a:lnTo>
                    <a:pt x="1250313" y="101800"/>
                  </a:lnTo>
                  <a:lnTo>
                    <a:pt x="1269920" y="140890"/>
                  </a:lnTo>
                  <a:lnTo>
                    <a:pt x="1281693" y="185100"/>
                  </a:lnTo>
                  <a:lnTo>
                    <a:pt x="1285621" y="234442"/>
                  </a:lnTo>
                  <a:lnTo>
                    <a:pt x="1282474" y="289974"/>
                  </a:lnTo>
                  <a:lnTo>
                    <a:pt x="1273033" y="338969"/>
                  </a:lnTo>
                  <a:lnTo>
                    <a:pt x="1257300" y="381428"/>
                  </a:lnTo>
                  <a:lnTo>
                    <a:pt x="1235272" y="417351"/>
                  </a:lnTo>
                  <a:lnTo>
                    <a:pt x="1206951" y="446741"/>
                  </a:lnTo>
                  <a:lnTo>
                    <a:pt x="1172337" y="469598"/>
                  </a:lnTo>
                  <a:lnTo>
                    <a:pt x="1131428" y="485924"/>
                  </a:lnTo>
                  <a:lnTo>
                    <a:pt x="1084227" y="495718"/>
                  </a:lnTo>
                  <a:lnTo>
                    <a:pt x="1030732" y="498983"/>
                  </a:lnTo>
                  <a:lnTo>
                    <a:pt x="922020" y="498983"/>
                  </a:lnTo>
                  <a:lnTo>
                    <a:pt x="922020" y="8762"/>
                  </a:lnTo>
                  <a:lnTo>
                    <a:pt x="969212" y="7169"/>
                  </a:lnTo>
                  <a:lnTo>
                    <a:pt x="1006760" y="6016"/>
                  </a:lnTo>
                  <a:lnTo>
                    <a:pt x="1034641" y="5316"/>
                  </a:lnTo>
                  <a:lnTo>
                    <a:pt x="1052830" y="5080"/>
                  </a:lnTo>
                  <a:close/>
                </a:path>
                <a:path w="4439285" h="507365">
                  <a:moveTo>
                    <a:pt x="1888489" y="3429"/>
                  </a:moveTo>
                  <a:lnTo>
                    <a:pt x="1945587" y="7441"/>
                  </a:lnTo>
                  <a:lnTo>
                    <a:pt x="1992296" y="19482"/>
                  </a:lnTo>
                  <a:lnTo>
                    <a:pt x="2028618" y="39560"/>
                  </a:lnTo>
                  <a:lnTo>
                    <a:pt x="2054558" y="67681"/>
                  </a:lnTo>
                  <a:lnTo>
                    <a:pt x="2070120" y="103853"/>
                  </a:lnTo>
                  <a:lnTo>
                    <a:pt x="2075306" y="148082"/>
                  </a:lnTo>
                  <a:lnTo>
                    <a:pt x="2073707" y="169342"/>
                  </a:lnTo>
                  <a:lnTo>
                    <a:pt x="2060840" y="209053"/>
                  </a:lnTo>
                  <a:lnTo>
                    <a:pt x="2035813" y="244034"/>
                  </a:lnTo>
                  <a:lnTo>
                    <a:pt x="2003341" y="269283"/>
                  </a:lnTo>
                  <a:lnTo>
                    <a:pt x="1984628" y="278002"/>
                  </a:lnTo>
                  <a:lnTo>
                    <a:pt x="2129536" y="498983"/>
                  </a:lnTo>
                  <a:lnTo>
                    <a:pt x="2029078" y="498983"/>
                  </a:lnTo>
                  <a:lnTo>
                    <a:pt x="1898141" y="296418"/>
                  </a:lnTo>
                  <a:lnTo>
                    <a:pt x="1887331" y="296130"/>
                  </a:lnTo>
                  <a:lnTo>
                    <a:pt x="1874519" y="295640"/>
                  </a:lnTo>
                  <a:lnTo>
                    <a:pt x="1859708" y="294935"/>
                  </a:lnTo>
                  <a:lnTo>
                    <a:pt x="1842897" y="294005"/>
                  </a:lnTo>
                  <a:lnTo>
                    <a:pt x="1842897" y="498983"/>
                  </a:lnTo>
                  <a:lnTo>
                    <a:pt x="1752600" y="498983"/>
                  </a:lnTo>
                  <a:lnTo>
                    <a:pt x="1752600" y="8382"/>
                  </a:lnTo>
                  <a:lnTo>
                    <a:pt x="1758858" y="8235"/>
                  </a:lnTo>
                  <a:lnTo>
                    <a:pt x="1770380" y="7778"/>
                  </a:lnTo>
                  <a:lnTo>
                    <a:pt x="1787140" y="6988"/>
                  </a:lnTo>
                  <a:lnTo>
                    <a:pt x="1809114" y="5842"/>
                  </a:lnTo>
                  <a:lnTo>
                    <a:pt x="1832572" y="4768"/>
                  </a:lnTo>
                  <a:lnTo>
                    <a:pt x="1853612" y="4016"/>
                  </a:lnTo>
                  <a:lnTo>
                    <a:pt x="1872247" y="3573"/>
                  </a:lnTo>
                  <a:lnTo>
                    <a:pt x="1888489" y="3429"/>
                  </a:lnTo>
                  <a:close/>
                </a:path>
                <a:path w="4439285" h="507365">
                  <a:moveTo>
                    <a:pt x="4280281" y="0"/>
                  </a:moveTo>
                  <a:lnTo>
                    <a:pt x="4319144" y="3022"/>
                  </a:lnTo>
                  <a:lnTo>
                    <a:pt x="4354972" y="12080"/>
                  </a:lnTo>
                  <a:lnTo>
                    <a:pt x="4387776" y="27164"/>
                  </a:lnTo>
                  <a:lnTo>
                    <a:pt x="4417568" y="48260"/>
                  </a:lnTo>
                  <a:lnTo>
                    <a:pt x="4381119" y="118237"/>
                  </a:lnTo>
                  <a:lnTo>
                    <a:pt x="4372357" y="111380"/>
                  </a:lnTo>
                  <a:lnTo>
                    <a:pt x="4361513" y="104536"/>
                  </a:lnTo>
                  <a:lnTo>
                    <a:pt x="4318095" y="85004"/>
                  </a:lnTo>
                  <a:lnTo>
                    <a:pt x="4278376" y="77343"/>
                  </a:lnTo>
                  <a:lnTo>
                    <a:pt x="4244086" y="80414"/>
                  </a:lnTo>
                  <a:lnTo>
                    <a:pt x="4186936" y="104989"/>
                  </a:lnTo>
                  <a:lnTo>
                    <a:pt x="4145813" y="153066"/>
                  </a:lnTo>
                  <a:lnTo>
                    <a:pt x="4124910" y="218789"/>
                  </a:lnTo>
                  <a:lnTo>
                    <a:pt x="4122292" y="257937"/>
                  </a:lnTo>
                  <a:lnTo>
                    <a:pt x="4124862" y="295130"/>
                  </a:lnTo>
                  <a:lnTo>
                    <a:pt x="4145385" y="357753"/>
                  </a:lnTo>
                  <a:lnTo>
                    <a:pt x="4185650" y="403661"/>
                  </a:lnTo>
                  <a:lnTo>
                    <a:pt x="4241466" y="427093"/>
                  </a:lnTo>
                  <a:lnTo>
                    <a:pt x="4274947" y="430022"/>
                  </a:lnTo>
                  <a:lnTo>
                    <a:pt x="4297237" y="428426"/>
                  </a:lnTo>
                  <a:lnTo>
                    <a:pt x="4335579" y="415663"/>
                  </a:lnTo>
                  <a:lnTo>
                    <a:pt x="4351655" y="308101"/>
                  </a:lnTo>
                  <a:lnTo>
                    <a:pt x="4283710" y="308101"/>
                  </a:lnTo>
                  <a:lnTo>
                    <a:pt x="4283710" y="233807"/>
                  </a:lnTo>
                  <a:lnTo>
                    <a:pt x="4438777" y="233807"/>
                  </a:lnTo>
                  <a:lnTo>
                    <a:pt x="4438777" y="453389"/>
                  </a:lnTo>
                  <a:lnTo>
                    <a:pt x="4403121" y="476075"/>
                  </a:lnTo>
                  <a:lnTo>
                    <a:pt x="4358513" y="493140"/>
                  </a:lnTo>
                  <a:lnTo>
                    <a:pt x="4309586" y="503824"/>
                  </a:lnTo>
                  <a:lnTo>
                    <a:pt x="4260850" y="507364"/>
                  </a:lnTo>
                  <a:lnTo>
                    <a:pt x="4210891" y="503033"/>
                  </a:lnTo>
                  <a:lnTo>
                    <a:pt x="4166361" y="490045"/>
                  </a:lnTo>
                  <a:lnTo>
                    <a:pt x="4127261" y="468413"/>
                  </a:lnTo>
                  <a:lnTo>
                    <a:pt x="4093591" y="438150"/>
                  </a:lnTo>
                  <a:lnTo>
                    <a:pt x="4066587" y="400810"/>
                  </a:lnTo>
                  <a:lnTo>
                    <a:pt x="4047299" y="357933"/>
                  </a:lnTo>
                  <a:lnTo>
                    <a:pt x="4035726" y="309508"/>
                  </a:lnTo>
                  <a:lnTo>
                    <a:pt x="4031868" y="255524"/>
                  </a:lnTo>
                  <a:lnTo>
                    <a:pt x="4036081" y="201420"/>
                  </a:lnTo>
                  <a:lnTo>
                    <a:pt x="4048712" y="152638"/>
                  </a:lnTo>
                  <a:lnTo>
                    <a:pt x="4069748" y="109166"/>
                  </a:lnTo>
                  <a:lnTo>
                    <a:pt x="4099179" y="70993"/>
                  </a:lnTo>
                  <a:lnTo>
                    <a:pt x="4135727" y="39969"/>
                  </a:lnTo>
                  <a:lnTo>
                    <a:pt x="4178109" y="17780"/>
                  </a:lnTo>
                  <a:lnTo>
                    <a:pt x="4226302" y="4448"/>
                  </a:lnTo>
                  <a:lnTo>
                    <a:pt x="4280281" y="0"/>
                  </a:lnTo>
                  <a:close/>
                </a:path>
              </a:pathLst>
            </a:custGeom>
            <a:ln w="3175">
              <a:solidFill>
                <a:srgbClr val="397D39"/>
              </a:solidFill>
            </a:ln>
          </p:spPr>
          <p:txBody>
            <a:bodyPr wrap="square" lIns="0" tIns="0" rIns="0" bIns="0" rtlCol="0"/>
            <a:lstStyle/>
            <a:p>
              <a:endParaRPr/>
            </a:p>
          </p:txBody>
        </p:sp>
      </p:grpSp>
      <p:sp>
        <p:nvSpPr>
          <p:cNvPr id="10" name="object 10"/>
          <p:cNvSpPr txBox="1"/>
          <p:nvPr/>
        </p:nvSpPr>
        <p:spPr>
          <a:xfrm>
            <a:off x="535940" y="1697177"/>
            <a:ext cx="7381875" cy="1490345"/>
          </a:xfrm>
          <a:prstGeom prst="rect">
            <a:avLst/>
          </a:prstGeom>
        </p:spPr>
        <p:txBody>
          <a:bodyPr vert="horz" wrap="square" lIns="0" tIns="13335" rIns="0" bIns="0" rtlCol="0">
            <a:spAutoFit/>
          </a:bodyPr>
          <a:lstStyle/>
          <a:p>
            <a:pPr marL="12700" marR="5080">
              <a:lnSpc>
                <a:spcPct val="100000"/>
              </a:lnSpc>
              <a:spcBef>
                <a:spcPts val="105"/>
              </a:spcBef>
              <a:buSzPct val="96875"/>
              <a:buFont typeface="Wingdings"/>
              <a:buChar char=""/>
              <a:tabLst>
                <a:tab pos="200025" algn="l"/>
              </a:tabLst>
            </a:pPr>
            <a:r>
              <a:rPr sz="3200" dirty="0">
                <a:latin typeface="Trebuchet MS"/>
                <a:cs typeface="Trebuchet MS"/>
              </a:rPr>
              <a:t>Underline </a:t>
            </a:r>
            <a:r>
              <a:rPr sz="3200" spc="-5" dirty="0">
                <a:latin typeface="Trebuchet MS"/>
                <a:cs typeface="Trebuchet MS"/>
              </a:rPr>
              <a:t>is </a:t>
            </a:r>
            <a:r>
              <a:rPr sz="3200" dirty="0">
                <a:latin typeface="Trebuchet MS"/>
                <a:cs typeface="Trebuchet MS"/>
              </a:rPr>
              <a:t>“mark the important ideas  </a:t>
            </a:r>
            <a:r>
              <a:rPr sz="3200" spc="-5" dirty="0">
                <a:latin typeface="Trebuchet MS"/>
                <a:cs typeface="Trebuchet MS"/>
              </a:rPr>
              <a:t>and essential points </a:t>
            </a:r>
            <a:r>
              <a:rPr sz="3200" dirty="0">
                <a:latin typeface="Trebuchet MS"/>
                <a:cs typeface="Trebuchet MS"/>
              </a:rPr>
              <a:t>from </a:t>
            </a:r>
            <a:r>
              <a:rPr sz="3200" spc="-5" dirty="0">
                <a:latin typeface="Trebuchet MS"/>
                <a:cs typeface="Trebuchet MS"/>
              </a:rPr>
              <a:t>the original  text</a:t>
            </a:r>
            <a:r>
              <a:rPr sz="3200" spc="-5" dirty="0">
                <a:solidFill>
                  <a:srgbClr val="FFFFFF"/>
                </a:solidFill>
                <a:latin typeface="Trebuchet MS"/>
                <a:cs typeface="Trebuchet MS"/>
              </a:rPr>
              <a:t>.”</a:t>
            </a:r>
            <a:endParaRPr sz="3200" dirty="0">
              <a:latin typeface="Trebuchet MS"/>
              <a:cs typeface="Trebuchet MS"/>
            </a:endParaRPr>
          </a:p>
        </p:txBody>
      </p:sp>
      <p:sp>
        <p:nvSpPr>
          <p:cNvPr id="11" name="object 11"/>
          <p:cNvSpPr/>
          <p:nvPr/>
        </p:nvSpPr>
        <p:spPr>
          <a:xfrm>
            <a:off x="1066800" y="3810000"/>
            <a:ext cx="6400800" cy="25908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333756" y="512063"/>
              <a:ext cx="7638288"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1000" y="533400"/>
              <a:ext cx="7543800" cy="1143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1000" y="533400"/>
              <a:ext cx="7543800" cy="1143000"/>
            </a:xfrm>
            <a:custGeom>
              <a:avLst/>
              <a:gdLst/>
              <a:ahLst/>
              <a:cxnLst/>
              <a:rect l="l" t="t" r="r" b="b"/>
              <a:pathLst>
                <a:path w="7543800" h="1143000">
                  <a:moveTo>
                    <a:pt x="0" y="1143000"/>
                  </a:moveTo>
                  <a:lnTo>
                    <a:pt x="7543800" y="1143000"/>
                  </a:lnTo>
                  <a:lnTo>
                    <a:pt x="7543800" y="0"/>
                  </a:lnTo>
                  <a:lnTo>
                    <a:pt x="0" y="0"/>
                  </a:lnTo>
                  <a:lnTo>
                    <a:pt x="0" y="1143000"/>
                  </a:lnTo>
                  <a:close/>
                </a:path>
              </a:pathLst>
            </a:custGeom>
            <a:ln w="12192">
              <a:solidFill>
                <a:srgbClr val="B83C68"/>
              </a:solidFill>
            </a:ln>
          </p:spPr>
          <p:txBody>
            <a:bodyPr wrap="square" lIns="0" tIns="0" rIns="0" bIns="0" rtlCol="0"/>
            <a:lstStyle/>
            <a:p>
              <a:endParaRPr/>
            </a:p>
          </p:txBody>
        </p:sp>
        <p:sp>
          <p:nvSpPr>
            <p:cNvPr id="6" name="object 6"/>
            <p:cNvSpPr/>
            <p:nvPr/>
          </p:nvSpPr>
          <p:spPr>
            <a:xfrm>
              <a:off x="2517648" y="859282"/>
              <a:ext cx="2938271" cy="509396"/>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1926463"/>
            <a:ext cx="7376159" cy="2465070"/>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dirty="0">
                <a:latin typeface="Trebuchet MS"/>
                <a:cs typeface="Trebuchet MS"/>
              </a:rPr>
              <a:t>Omit </a:t>
            </a:r>
            <a:r>
              <a:rPr sz="3200" spc="-5" dirty="0">
                <a:latin typeface="Trebuchet MS"/>
                <a:cs typeface="Trebuchet MS"/>
              </a:rPr>
              <a:t>all the </a:t>
            </a:r>
            <a:r>
              <a:rPr sz="3200" dirty="0">
                <a:latin typeface="Trebuchet MS"/>
                <a:cs typeface="Trebuchet MS"/>
              </a:rPr>
              <a:t>unnecessary </a:t>
            </a:r>
            <a:r>
              <a:rPr sz="3200" spc="-5" dirty="0">
                <a:latin typeface="Trebuchet MS"/>
                <a:cs typeface="Trebuchet MS"/>
              </a:rPr>
              <a:t>information  </a:t>
            </a:r>
            <a:r>
              <a:rPr sz="3200" dirty="0">
                <a:latin typeface="Trebuchet MS"/>
                <a:cs typeface="Trebuchet MS"/>
              </a:rPr>
              <a:t>or long </a:t>
            </a:r>
            <a:r>
              <a:rPr sz="3200" spc="-5" dirty="0">
                <a:latin typeface="Trebuchet MS"/>
                <a:cs typeface="Trebuchet MS"/>
              </a:rPr>
              <a:t>phrases </a:t>
            </a:r>
            <a:r>
              <a:rPr sz="3200" dirty="0">
                <a:latin typeface="Trebuchet MS"/>
                <a:cs typeface="Trebuchet MS"/>
              </a:rPr>
              <a:t>which </a:t>
            </a:r>
            <a:r>
              <a:rPr sz="3200" spc="-5" dirty="0">
                <a:latin typeface="Trebuchet MS"/>
                <a:cs typeface="Trebuchet MS"/>
              </a:rPr>
              <a:t>could be </a:t>
            </a:r>
            <a:r>
              <a:rPr sz="3200" dirty="0">
                <a:latin typeface="Trebuchet MS"/>
                <a:cs typeface="Trebuchet MS"/>
              </a:rPr>
              <a:t>replaced  by one</a:t>
            </a:r>
            <a:r>
              <a:rPr sz="3200" spc="-15" dirty="0">
                <a:latin typeface="Trebuchet MS"/>
                <a:cs typeface="Trebuchet MS"/>
              </a:rPr>
              <a:t> </a:t>
            </a:r>
            <a:r>
              <a:rPr sz="3200" spc="-5" dirty="0">
                <a:latin typeface="Trebuchet MS"/>
                <a:cs typeface="Trebuchet MS"/>
              </a:rPr>
              <a:t>word.</a:t>
            </a:r>
            <a:endParaRPr sz="3200" dirty="0">
              <a:latin typeface="Trebuchet MS"/>
              <a:cs typeface="Trebuchet MS"/>
            </a:endParaRPr>
          </a:p>
          <a:p>
            <a:pPr marL="12700" marR="50165">
              <a:lnSpc>
                <a:spcPct val="100000"/>
              </a:lnSpc>
              <a:buFont typeface="Wingdings"/>
              <a:buChar char=""/>
              <a:tabLst>
                <a:tab pos="298450" algn="l"/>
              </a:tabLst>
            </a:pPr>
            <a:r>
              <a:rPr sz="3200" dirty="0">
                <a:latin typeface="Trebuchet MS"/>
                <a:cs typeface="Trebuchet MS"/>
              </a:rPr>
              <a:t>All the objectives </a:t>
            </a:r>
            <a:r>
              <a:rPr sz="3200" spc="-5" dirty="0">
                <a:latin typeface="Trebuchet MS"/>
                <a:cs typeface="Trebuchet MS"/>
              </a:rPr>
              <a:t>and adverbs can be  </a:t>
            </a:r>
            <a:r>
              <a:rPr sz="3200" dirty="0">
                <a:latin typeface="Trebuchet MS"/>
                <a:cs typeface="Trebuchet MS"/>
              </a:rPr>
              <a:t>omitted </a:t>
            </a:r>
            <a:r>
              <a:rPr sz="3200" spc="-5" dirty="0">
                <a:latin typeface="Trebuchet MS"/>
                <a:cs typeface="Trebuchet MS"/>
              </a:rPr>
              <a:t>in </a:t>
            </a:r>
            <a:r>
              <a:rPr sz="3200" dirty="0">
                <a:latin typeface="Trebuchet MS"/>
                <a:cs typeface="Trebuchet MS"/>
              </a:rPr>
              <a:t>order </a:t>
            </a:r>
            <a:r>
              <a:rPr sz="3200" spc="-5" dirty="0">
                <a:latin typeface="Trebuchet MS"/>
                <a:cs typeface="Trebuchet MS"/>
              </a:rPr>
              <a:t>to make </a:t>
            </a:r>
            <a:r>
              <a:rPr sz="3200" dirty="0">
                <a:latin typeface="Trebuchet MS"/>
                <a:cs typeface="Trebuchet MS"/>
              </a:rPr>
              <a:t>a good</a:t>
            </a:r>
            <a:r>
              <a:rPr sz="3200" spc="5" dirty="0">
                <a:latin typeface="Trebuchet MS"/>
                <a:cs typeface="Trebuchet MS"/>
              </a:rPr>
              <a:t> </a:t>
            </a:r>
            <a:r>
              <a:rPr sz="3200" spc="-5" dirty="0">
                <a:latin typeface="Trebuchet MS"/>
                <a:cs typeface="Trebuchet MS"/>
              </a:rPr>
              <a:t>precis.</a:t>
            </a:r>
            <a:endParaRPr sz="3200" dirty="0">
              <a:latin typeface="Trebuchet MS"/>
              <a:cs typeface="Trebuchet MS"/>
            </a:endParaRPr>
          </a:p>
        </p:txBody>
      </p:sp>
      <p:sp>
        <p:nvSpPr>
          <p:cNvPr id="8" name="object 8"/>
          <p:cNvSpPr/>
          <p:nvPr/>
        </p:nvSpPr>
        <p:spPr>
          <a:xfrm>
            <a:off x="1752600" y="4724400"/>
            <a:ext cx="5181600" cy="1905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1997964" y="800480"/>
              <a:ext cx="3791585" cy="514350"/>
            </a:xfrm>
            <a:custGeom>
              <a:avLst/>
              <a:gdLst/>
              <a:ahLst/>
              <a:cxnLst/>
              <a:rect l="l" t="t" r="r" b="b"/>
              <a:pathLst>
                <a:path w="3791585" h="514350">
                  <a:moveTo>
                    <a:pt x="130810" y="11684"/>
                  </a:moveTo>
                  <a:lnTo>
                    <a:pt x="112621" y="11920"/>
                  </a:lnTo>
                  <a:lnTo>
                    <a:pt x="0" y="15367"/>
                  </a:lnTo>
                  <a:lnTo>
                    <a:pt x="0" y="505587"/>
                  </a:lnTo>
                  <a:lnTo>
                    <a:pt x="108712" y="505587"/>
                  </a:lnTo>
                  <a:lnTo>
                    <a:pt x="162207" y="502322"/>
                  </a:lnTo>
                  <a:lnTo>
                    <a:pt x="209408" y="492528"/>
                  </a:lnTo>
                  <a:lnTo>
                    <a:pt x="250317" y="476202"/>
                  </a:lnTo>
                  <a:lnTo>
                    <a:pt x="284931" y="453345"/>
                  </a:lnTo>
                  <a:lnTo>
                    <a:pt x="309120" y="428244"/>
                  </a:lnTo>
                  <a:lnTo>
                    <a:pt x="132587" y="428244"/>
                  </a:lnTo>
                  <a:lnTo>
                    <a:pt x="120534" y="428122"/>
                  </a:lnTo>
                  <a:lnTo>
                    <a:pt x="108934" y="427751"/>
                  </a:lnTo>
                  <a:lnTo>
                    <a:pt x="97762" y="427118"/>
                  </a:lnTo>
                  <a:lnTo>
                    <a:pt x="86994" y="426212"/>
                  </a:lnTo>
                  <a:lnTo>
                    <a:pt x="86994" y="91313"/>
                  </a:lnTo>
                  <a:lnTo>
                    <a:pt x="99137" y="90312"/>
                  </a:lnTo>
                  <a:lnTo>
                    <a:pt x="109839" y="89598"/>
                  </a:lnTo>
                  <a:lnTo>
                    <a:pt x="119088" y="89169"/>
                  </a:lnTo>
                  <a:lnTo>
                    <a:pt x="126873" y="89027"/>
                  </a:lnTo>
                  <a:lnTo>
                    <a:pt x="312651" y="89027"/>
                  </a:lnTo>
                  <a:lnTo>
                    <a:pt x="300863" y="74422"/>
                  </a:lnTo>
                  <a:lnTo>
                    <a:pt x="266666" y="46991"/>
                  </a:lnTo>
                  <a:lnTo>
                    <a:pt x="226933" y="27384"/>
                  </a:lnTo>
                  <a:lnTo>
                    <a:pt x="181651" y="15611"/>
                  </a:lnTo>
                  <a:lnTo>
                    <a:pt x="130810" y="11684"/>
                  </a:lnTo>
                  <a:close/>
                </a:path>
                <a:path w="3791585" h="514350">
                  <a:moveTo>
                    <a:pt x="312651" y="89027"/>
                  </a:moveTo>
                  <a:lnTo>
                    <a:pt x="126873" y="89027"/>
                  </a:lnTo>
                  <a:lnTo>
                    <a:pt x="179542" y="95321"/>
                  </a:lnTo>
                  <a:lnTo>
                    <a:pt x="220507" y="114203"/>
                  </a:lnTo>
                  <a:lnTo>
                    <a:pt x="249768" y="145674"/>
                  </a:lnTo>
                  <a:lnTo>
                    <a:pt x="267324" y="189732"/>
                  </a:lnTo>
                  <a:lnTo>
                    <a:pt x="273177" y="246380"/>
                  </a:lnTo>
                  <a:lnTo>
                    <a:pt x="270843" y="287031"/>
                  </a:lnTo>
                  <a:lnTo>
                    <a:pt x="252174" y="354000"/>
                  </a:lnTo>
                  <a:lnTo>
                    <a:pt x="215384" y="401294"/>
                  </a:lnTo>
                  <a:lnTo>
                    <a:pt x="163758" y="425245"/>
                  </a:lnTo>
                  <a:lnTo>
                    <a:pt x="132587" y="428244"/>
                  </a:lnTo>
                  <a:lnTo>
                    <a:pt x="309120" y="428244"/>
                  </a:lnTo>
                  <a:lnTo>
                    <a:pt x="335280" y="388032"/>
                  </a:lnTo>
                  <a:lnTo>
                    <a:pt x="351013" y="345573"/>
                  </a:lnTo>
                  <a:lnTo>
                    <a:pt x="360454" y="296578"/>
                  </a:lnTo>
                  <a:lnTo>
                    <a:pt x="363600" y="241046"/>
                  </a:lnTo>
                  <a:lnTo>
                    <a:pt x="359673" y="191704"/>
                  </a:lnTo>
                  <a:lnTo>
                    <a:pt x="347900" y="147494"/>
                  </a:lnTo>
                  <a:lnTo>
                    <a:pt x="328293" y="108404"/>
                  </a:lnTo>
                  <a:lnTo>
                    <a:pt x="312651" y="89027"/>
                  </a:lnTo>
                  <a:close/>
                </a:path>
                <a:path w="3791585" h="514350">
                  <a:moveTo>
                    <a:pt x="2433828" y="6350"/>
                  </a:moveTo>
                  <a:lnTo>
                    <a:pt x="2388227" y="10876"/>
                  </a:lnTo>
                  <a:lnTo>
                    <a:pt x="2347436" y="24463"/>
                  </a:lnTo>
                  <a:lnTo>
                    <a:pt x="2311455" y="47122"/>
                  </a:lnTo>
                  <a:lnTo>
                    <a:pt x="2280285" y="78867"/>
                  </a:lnTo>
                  <a:lnTo>
                    <a:pt x="2255188" y="117088"/>
                  </a:lnTo>
                  <a:lnTo>
                    <a:pt x="2237247" y="159369"/>
                  </a:lnTo>
                  <a:lnTo>
                    <a:pt x="2226474" y="205722"/>
                  </a:lnTo>
                  <a:lnTo>
                    <a:pt x="2222881" y="256159"/>
                  </a:lnTo>
                  <a:lnTo>
                    <a:pt x="2226169" y="312902"/>
                  </a:lnTo>
                  <a:lnTo>
                    <a:pt x="2236053" y="363333"/>
                  </a:lnTo>
                  <a:lnTo>
                    <a:pt x="2252509" y="407338"/>
                  </a:lnTo>
                  <a:lnTo>
                    <a:pt x="2275586" y="445008"/>
                  </a:lnTo>
                  <a:lnTo>
                    <a:pt x="2304849" y="475178"/>
                  </a:lnTo>
                  <a:lnTo>
                    <a:pt x="2339863" y="496728"/>
                  </a:lnTo>
                  <a:lnTo>
                    <a:pt x="2380616" y="509658"/>
                  </a:lnTo>
                  <a:lnTo>
                    <a:pt x="2427097" y="513969"/>
                  </a:lnTo>
                  <a:lnTo>
                    <a:pt x="2477821" y="509611"/>
                  </a:lnTo>
                  <a:lnTo>
                    <a:pt x="2522378" y="496538"/>
                  </a:lnTo>
                  <a:lnTo>
                    <a:pt x="2560792" y="474749"/>
                  </a:lnTo>
                  <a:lnTo>
                    <a:pt x="2593086" y="444246"/>
                  </a:lnTo>
                  <a:lnTo>
                    <a:pt x="2598237" y="436626"/>
                  </a:lnTo>
                  <a:lnTo>
                    <a:pt x="2427097" y="436626"/>
                  </a:lnTo>
                  <a:lnTo>
                    <a:pt x="2401002" y="433673"/>
                  </a:lnTo>
                  <a:lnTo>
                    <a:pt x="2358624" y="410051"/>
                  </a:lnTo>
                  <a:lnTo>
                    <a:pt x="2329636" y="363299"/>
                  </a:lnTo>
                  <a:lnTo>
                    <a:pt x="2315116" y="296709"/>
                  </a:lnTo>
                  <a:lnTo>
                    <a:pt x="2313305" y="256159"/>
                  </a:lnTo>
                  <a:lnTo>
                    <a:pt x="2315255" y="218654"/>
                  </a:lnTo>
                  <a:lnTo>
                    <a:pt x="2330825" y="155789"/>
                  </a:lnTo>
                  <a:lnTo>
                    <a:pt x="2361711" y="109946"/>
                  </a:lnTo>
                  <a:lnTo>
                    <a:pt x="2406392" y="86602"/>
                  </a:lnTo>
                  <a:lnTo>
                    <a:pt x="2433828" y="83693"/>
                  </a:lnTo>
                  <a:lnTo>
                    <a:pt x="2603607" y="83693"/>
                  </a:lnTo>
                  <a:lnTo>
                    <a:pt x="2595626" y="71882"/>
                  </a:lnTo>
                  <a:lnTo>
                    <a:pt x="2564522" y="43211"/>
                  </a:lnTo>
                  <a:lnTo>
                    <a:pt x="2527204" y="22733"/>
                  </a:lnTo>
                  <a:lnTo>
                    <a:pt x="2483647" y="10445"/>
                  </a:lnTo>
                  <a:lnTo>
                    <a:pt x="2433828" y="6350"/>
                  </a:lnTo>
                  <a:close/>
                </a:path>
                <a:path w="3791585" h="514350">
                  <a:moveTo>
                    <a:pt x="2603607" y="83693"/>
                  </a:moveTo>
                  <a:lnTo>
                    <a:pt x="2433828" y="83693"/>
                  </a:lnTo>
                  <a:lnTo>
                    <a:pt x="2479639" y="90583"/>
                  </a:lnTo>
                  <a:lnTo>
                    <a:pt x="2515270" y="111263"/>
                  </a:lnTo>
                  <a:lnTo>
                    <a:pt x="2540721" y="145744"/>
                  </a:lnTo>
                  <a:lnTo>
                    <a:pt x="2555991" y="194038"/>
                  </a:lnTo>
                  <a:lnTo>
                    <a:pt x="2561082" y="256159"/>
                  </a:lnTo>
                  <a:lnTo>
                    <a:pt x="2558938" y="297547"/>
                  </a:lnTo>
                  <a:lnTo>
                    <a:pt x="2541793" y="364654"/>
                  </a:lnTo>
                  <a:lnTo>
                    <a:pt x="2507696" y="410640"/>
                  </a:lnTo>
                  <a:lnTo>
                    <a:pt x="2457836" y="433742"/>
                  </a:lnTo>
                  <a:lnTo>
                    <a:pt x="2427097" y="436626"/>
                  </a:lnTo>
                  <a:lnTo>
                    <a:pt x="2598237" y="436626"/>
                  </a:lnTo>
                  <a:lnTo>
                    <a:pt x="2618662" y="406409"/>
                  </a:lnTo>
                  <a:lnTo>
                    <a:pt x="2636916" y="362442"/>
                  </a:lnTo>
                  <a:lnTo>
                    <a:pt x="2647860" y="312354"/>
                  </a:lnTo>
                  <a:lnTo>
                    <a:pt x="2651506" y="256159"/>
                  </a:lnTo>
                  <a:lnTo>
                    <a:pt x="2648007" y="200148"/>
                  </a:lnTo>
                  <a:lnTo>
                    <a:pt x="2637520" y="150780"/>
                  </a:lnTo>
                  <a:lnTo>
                    <a:pt x="2620055" y="108033"/>
                  </a:lnTo>
                  <a:lnTo>
                    <a:pt x="2603607" y="83693"/>
                  </a:lnTo>
                  <a:close/>
                </a:path>
                <a:path w="3791585" h="514350">
                  <a:moveTo>
                    <a:pt x="627888" y="6350"/>
                  </a:moveTo>
                  <a:lnTo>
                    <a:pt x="582287" y="10876"/>
                  </a:lnTo>
                  <a:lnTo>
                    <a:pt x="541496" y="24463"/>
                  </a:lnTo>
                  <a:lnTo>
                    <a:pt x="505515" y="47122"/>
                  </a:lnTo>
                  <a:lnTo>
                    <a:pt x="474344" y="78867"/>
                  </a:lnTo>
                  <a:lnTo>
                    <a:pt x="449248" y="117088"/>
                  </a:lnTo>
                  <a:lnTo>
                    <a:pt x="431307" y="159369"/>
                  </a:lnTo>
                  <a:lnTo>
                    <a:pt x="420534" y="205722"/>
                  </a:lnTo>
                  <a:lnTo>
                    <a:pt x="416941" y="256159"/>
                  </a:lnTo>
                  <a:lnTo>
                    <a:pt x="420229" y="312902"/>
                  </a:lnTo>
                  <a:lnTo>
                    <a:pt x="430113" y="363333"/>
                  </a:lnTo>
                  <a:lnTo>
                    <a:pt x="446569" y="407338"/>
                  </a:lnTo>
                  <a:lnTo>
                    <a:pt x="469646" y="445008"/>
                  </a:lnTo>
                  <a:lnTo>
                    <a:pt x="498909" y="475178"/>
                  </a:lnTo>
                  <a:lnTo>
                    <a:pt x="533923" y="496728"/>
                  </a:lnTo>
                  <a:lnTo>
                    <a:pt x="574676" y="509658"/>
                  </a:lnTo>
                  <a:lnTo>
                    <a:pt x="621157" y="513969"/>
                  </a:lnTo>
                  <a:lnTo>
                    <a:pt x="671881" y="509611"/>
                  </a:lnTo>
                  <a:lnTo>
                    <a:pt x="716438" y="496538"/>
                  </a:lnTo>
                  <a:lnTo>
                    <a:pt x="754852" y="474749"/>
                  </a:lnTo>
                  <a:lnTo>
                    <a:pt x="787146" y="444246"/>
                  </a:lnTo>
                  <a:lnTo>
                    <a:pt x="792297" y="436626"/>
                  </a:lnTo>
                  <a:lnTo>
                    <a:pt x="621157" y="436626"/>
                  </a:lnTo>
                  <a:lnTo>
                    <a:pt x="595062" y="433673"/>
                  </a:lnTo>
                  <a:lnTo>
                    <a:pt x="552684" y="410051"/>
                  </a:lnTo>
                  <a:lnTo>
                    <a:pt x="523696" y="363299"/>
                  </a:lnTo>
                  <a:lnTo>
                    <a:pt x="509176" y="296709"/>
                  </a:lnTo>
                  <a:lnTo>
                    <a:pt x="507365" y="256159"/>
                  </a:lnTo>
                  <a:lnTo>
                    <a:pt x="509315" y="218654"/>
                  </a:lnTo>
                  <a:lnTo>
                    <a:pt x="524885" y="155789"/>
                  </a:lnTo>
                  <a:lnTo>
                    <a:pt x="555771" y="109946"/>
                  </a:lnTo>
                  <a:lnTo>
                    <a:pt x="600452" y="86602"/>
                  </a:lnTo>
                  <a:lnTo>
                    <a:pt x="627888" y="83693"/>
                  </a:lnTo>
                  <a:lnTo>
                    <a:pt x="797667" y="83693"/>
                  </a:lnTo>
                  <a:lnTo>
                    <a:pt x="789686" y="71882"/>
                  </a:lnTo>
                  <a:lnTo>
                    <a:pt x="758582" y="43211"/>
                  </a:lnTo>
                  <a:lnTo>
                    <a:pt x="721264" y="22733"/>
                  </a:lnTo>
                  <a:lnTo>
                    <a:pt x="677707" y="10445"/>
                  </a:lnTo>
                  <a:lnTo>
                    <a:pt x="627888" y="6350"/>
                  </a:lnTo>
                  <a:close/>
                </a:path>
                <a:path w="3791585" h="514350">
                  <a:moveTo>
                    <a:pt x="797667" y="83693"/>
                  </a:moveTo>
                  <a:lnTo>
                    <a:pt x="627888" y="83693"/>
                  </a:lnTo>
                  <a:lnTo>
                    <a:pt x="673699" y="90583"/>
                  </a:lnTo>
                  <a:lnTo>
                    <a:pt x="709330" y="111263"/>
                  </a:lnTo>
                  <a:lnTo>
                    <a:pt x="734781" y="145744"/>
                  </a:lnTo>
                  <a:lnTo>
                    <a:pt x="750051" y="194038"/>
                  </a:lnTo>
                  <a:lnTo>
                    <a:pt x="755142" y="256159"/>
                  </a:lnTo>
                  <a:lnTo>
                    <a:pt x="752998" y="297547"/>
                  </a:lnTo>
                  <a:lnTo>
                    <a:pt x="735853" y="364654"/>
                  </a:lnTo>
                  <a:lnTo>
                    <a:pt x="701756" y="410640"/>
                  </a:lnTo>
                  <a:lnTo>
                    <a:pt x="651896" y="433742"/>
                  </a:lnTo>
                  <a:lnTo>
                    <a:pt x="621157" y="436626"/>
                  </a:lnTo>
                  <a:lnTo>
                    <a:pt x="792297" y="436626"/>
                  </a:lnTo>
                  <a:lnTo>
                    <a:pt x="812722" y="406409"/>
                  </a:lnTo>
                  <a:lnTo>
                    <a:pt x="830976" y="362442"/>
                  </a:lnTo>
                  <a:lnTo>
                    <a:pt x="841920" y="312354"/>
                  </a:lnTo>
                  <a:lnTo>
                    <a:pt x="845566" y="256159"/>
                  </a:lnTo>
                  <a:lnTo>
                    <a:pt x="842067" y="200148"/>
                  </a:lnTo>
                  <a:lnTo>
                    <a:pt x="831580" y="150780"/>
                  </a:lnTo>
                  <a:lnTo>
                    <a:pt x="814115" y="108033"/>
                  </a:lnTo>
                  <a:lnTo>
                    <a:pt x="797667" y="83693"/>
                  </a:lnTo>
                  <a:close/>
                </a:path>
                <a:path w="3791585" h="514350">
                  <a:moveTo>
                    <a:pt x="3628516" y="92329"/>
                  </a:moveTo>
                  <a:lnTo>
                    <a:pt x="3541395" y="92329"/>
                  </a:lnTo>
                  <a:lnTo>
                    <a:pt x="3541395" y="505587"/>
                  </a:lnTo>
                  <a:lnTo>
                    <a:pt x="3628516" y="505587"/>
                  </a:lnTo>
                  <a:lnTo>
                    <a:pt x="3628516" y="92329"/>
                  </a:lnTo>
                  <a:close/>
                </a:path>
                <a:path w="3791585" h="514350">
                  <a:moveTo>
                    <a:pt x="3791585" y="14986"/>
                  </a:moveTo>
                  <a:lnTo>
                    <a:pt x="3385439" y="14986"/>
                  </a:lnTo>
                  <a:lnTo>
                    <a:pt x="3385439" y="92329"/>
                  </a:lnTo>
                  <a:lnTo>
                    <a:pt x="3791585" y="92329"/>
                  </a:lnTo>
                  <a:lnTo>
                    <a:pt x="3791585" y="14986"/>
                  </a:lnTo>
                  <a:close/>
                </a:path>
                <a:path w="3791585" h="514350">
                  <a:moveTo>
                    <a:pt x="3327146" y="14986"/>
                  </a:moveTo>
                  <a:lnTo>
                    <a:pt x="3240151" y="14986"/>
                  </a:lnTo>
                  <a:lnTo>
                    <a:pt x="3240151" y="505587"/>
                  </a:lnTo>
                  <a:lnTo>
                    <a:pt x="3327146" y="505587"/>
                  </a:lnTo>
                  <a:lnTo>
                    <a:pt x="3327146" y="14986"/>
                  </a:lnTo>
                  <a:close/>
                </a:path>
                <a:path w="3791585" h="514350">
                  <a:moveTo>
                    <a:pt x="2902031" y="241427"/>
                  </a:moveTo>
                  <a:lnTo>
                    <a:pt x="2821305" y="241427"/>
                  </a:lnTo>
                  <a:lnTo>
                    <a:pt x="2920111" y="512318"/>
                  </a:lnTo>
                  <a:lnTo>
                    <a:pt x="2951226" y="512318"/>
                  </a:lnTo>
                  <a:lnTo>
                    <a:pt x="3012047" y="345567"/>
                  </a:lnTo>
                  <a:lnTo>
                    <a:pt x="2935478" y="345567"/>
                  </a:lnTo>
                  <a:lnTo>
                    <a:pt x="2902031" y="241427"/>
                  </a:lnTo>
                  <a:close/>
                </a:path>
                <a:path w="3791585" h="514350">
                  <a:moveTo>
                    <a:pt x="2829306" y="14986"/>
                  </a:moveTo>
                  <a:lnTo>
                    <a:pt x="2783205" y="14986"/>
                  </a:lnTo>
                  <a:lnTo>
                    <a:pt x="2684399" y="505968"/>
                  </a:lnTo>
                  <a:lnTo>
                    <a:pt x="2768473" y="505968"/>
                  </a:lnTo>
                  <a:lnTo>
                    <a:pt x="2821305" y="241427"/>
                  </a:lnTo>
                  <a:lnTo>
                    <a:pt x="2902031" y="241427"/>
                  </a:lnTo>
                  <a:lnTo>
                    <a:pt x="2829306" y="14986"/>
                  </a:lnTo>
                  <a:close/>
                </a:path>
                <a:path w="3791585" h="514350">
                  <a:moveTo>
                    <a:pt x="3131366" y="241427"/>
                  </a:moveTo>
                  <a:lnTo>
                    <a:pt x="3050032" y="241427"/>
                  </a:lnTo>
                  <a:lnTo>
                    <a:pt x="3100959" y="505968"/>
                  </a:lnTo>
                  <a:lnTo>
                    <a:pt x="3185287" y="505968"/>
                  </a:lnTo>
                  <a:lnTo>
                    <a:pt x="3131366" y="241427"/>
                  </a:lnTo>
                  <a:close/>
                </a:path>
                <a:path w="3791585" h="514350">
                  <a:moveTo>
                    <a:pt x="3085211" y="14986"/>
                  </a:moveTo>
                  <a:lnTo>
                    <a:pt x="3039364" y="14986"/>
                  </a:lnTo>
                  <a:lnTo>
                    <a:pt x="2935478" y="345567"/>
                  </a:lnTo>
                  <a:lnTo>
                    <a:pt x="3012047" y="345567"/>
                  </a:lnTo>
                  <a:lnTo>
                    <a:pt x="3050032" y="241427"/>
                  </a:lnTo>
                  <a:lnTo>
                    <a:pt x="3131366" y="241427"/>
                  </a:lnTo>
                  <a:lnTo>
                    <a:pt x="3085211" y="14986"/>
                  </a:lnTo>
                  <a:close/>
                </a:path>
                <a:path w="3791585" h="514350">
                  <a:moveTo>
                    <a:pt x="1830197" y="92329"/>
                  </a:moveTo>
                  <a:lnTo>
                    <a:pt x="1743075" y="92329"/>
                  </a:lnTo>
                  <a:lnTo>
                    <a:pt x="1743075" y="505587"/>
                  </a:lnTo>
                  <a:lnTo>
                    <a:pt x="1830197" y="505587"/>
                  </a:lnTo>
                  <a:lnTo>
                    <a:pt x="1830197" y="92329"/>
                  </a:lnTo>
                  <a:close/>
                </a:path>
                <a:path w="3791585" h="514350">
                  <a:moveTo>
                    <a:pt x="1993264" y="14986"/>
                  </a:moveTo>
                  <a:lnTo>
                    <a:pt x="1587119" y="14986"/>
                  </a:lnTo>
                  <a:lnTo>
                    <a:pt x="1587119" y="92329"/>
                  </a:lnTo>
                  <a:lnTo>
                    <a:pt x="1993264" y="92329"/>
                  </a:lnTo>
                  <a:lnTo>
                    <a:pt x="1993264" y="14986"/>
                  </a:lnTo>
                  <a:close/>
                </a:path>
                <a:path w="3791585" h="514350">
                  <a:moveTo>
                    <a:pt x="1110066" y="201803"/>
                  </a:moveTo>
                  <a:lnTo>
                    <a:pt x="1005713" y="201803"/>
                  </a:lnTo>
                  <a:lnTo>
                    <a:pt x="1243711" y="512318"/>
                  </a:lnTo>
                  <a:lnTo>
                    <a:pt x="1279271" y="512318"/>
                  </a:lnTo>
                  <a:lnTo>
                    <a:pt x="1279271" y="311023"/>
                  </a:lnTo>
                  <a:lnTo>
                    <a:pt x="1195578" y="311023"/>
                  </a:lnTo>
                  <a:lnTo>
                    <a:pt x="1110066" y="201803"/>
                  </a:lnTo>
                  <a:close/>
                </a:path>
                <a:path w="3791585" h="514350">
                  <a:moveTo>
                    <a:pt x="963803" y="14986"/>
                  </a:moveTo>
                  <a:lnTo>
                    <a:pt x="922019" y="14986"/>
                  </a:lnTo>
                  <a:lnTo>
                    <a:pt x="922019" y="505968"/>
                  </a:lnTo>
                  <a:lnTo>
                    <a:pt x="1005713" y="505968"/>
                  </a:lnTo>
                  <a:lnTo>
                    <a:pt x="1005713" y="201803"/>
                  </a:lnTo>
                  <a:lnTo>
                    <a:pt x="1110066" y="201803"/>
                  </a:lnTo>
                  <a:lnTo>
                    <a:pt x="963803" y="14986"/>
                  </a:lnTo>
                  <a:close/>
                </a:path>
                <a:path w="3791585" h="514350">
                  <a:moveTo>
                    <a:pt x="1279271" y="14986"/>
                  </a:moveTo>
                  <a:lnTo>
                    <a:pt x="1195578" y="14986"/>
                  </a:lnTo>
                  <a:lnTo>
                    <a:pt x="1195578" y="311023"/>
                  </a:lnTo>
                  <a:lnTo>
                    <a:pt x="1279271" y="311023"/>
                  </a:lnTo>
                  <a:lnTo>
                    <a:pt x="1279271" y="14986"/>
                  </a:lnTo>
                  <a:close/>
                </a:path>
                <a:path w="3791585" h="514350">
                  <a:moveTo>
                    <a:pt x="1454785" y="0"/>
                  </a:moveTo>
                  <a:lnTo>
                    <a:pt x="1431375" y="3383"/>
                  </a:lnTo>
                  <a:lnTo>
                    <a:pt x="1414668" y="13541"/>
                  </a:lnTo>
                  <a:lnTo>
                    <a:pt x="1404653" y="30485"/>
                  </a:lnTo>
                  <a:lnTo>
                    <a:pt x="1401318" y="54229"/>
                  </a:lnTo>
                  <a:lnTo>
                    <a:pt x="1402341" y="63422"/>
                  </a:lnTo>
                  <a:lnTo>
                    <a:pt x="1405413" y="72342"/>
                  </a:lnTo>
                  <a:lnTo>
                    <a:pt x="1410533" y="81000"/>
                  </a:lnTo>
                  <a:lnTo>
                    <a:pt x="1417701" y="89408"/>
                  </a:lnTo>
                  <a:lnTo>
                    <a:pt x="1424868" y="97409"/>
                  </a:lnTo>
                  <a:lnTo>
                    <a:pt x="1429988" y="105029"/>
                  </a:lnTo>
                  <a:lnTo>
                    <a:pt x="1433060" y="112268"/>
                  </a:lnTo>
                  <a:lnTo>
                    <a:pt x="1434084" y="119126"/>
                  </a:lnTo>
                  <a:lnTo>
                    <a:pt x="1434084" y="127635"/>
                  </a:lnTo>
                  <a:lnTo>
                    <a:pt x="1402917" y="167312"/>
                  </a:lnTo>
                  <a:lnTo>
                    <a:pt x="1388872" y="178435"/>
                  </a:lnTo>
                  <a:lnTo>
                    <a:pt x="1416685" y="215646"/>
                  </a:lnTo>
                  <a:lnTo>
                    <a:pt x="1458283" y="184044"/>
                  </a:lnTo>
                  <a:lnTo>
                    <a:pt x="1488011" y="148288"/>
                  </a:lnTo>
                  <a:lnTo>
                    <a:pt x="1505856" y="108364"/>
                  </a:lnTo>
                  <a:lnTo>
                    <a:pt x="1511808" y="64262"/>
                  </a:lnTo>
                  <a:lnTo>
                    <a:pt x="1510877" y="50260"/>
                  </a:lnTo>
                  <a:lnTo>
                    <a:pt x="1488628" y="9751"/>
                  </a:lnTo>
                  <a:lnTo>
                    <a:pt x="1467621" y="1075"/>
                  </a:lnTo>
                  <a:lnTo>
                    <a:pt x="1454785" y="0"/>
                  </a:lnTo>
                  <a:close/>
                </a:path>
              </a:pathLst>
            </a:custGeom>
            <a:solidFill>
              <a:srgbClr val="FFFFFF"/>
            </a:solidFill>
          </p:spPr>
          <p:txBody>
            <a:bodyPr wrap="square" lIns="0" tIns="0" rIns="0" bIns="0" rtlCol="0"/>
            <a:lstStyle/>
            <a:p>
              <a:endParaRPr/>
            </a:p>
          </p:txBody>
        </p:sp>
        <p:sp>
          <p:nvSpPr>
            <p:cNvPr id="7" name="object 7"/>
            <p:cNvSpPr/>
            <p:nvPr/>
          </p:nvSpPr>
          <p:spPr>
            <a:xfrm>
              <a:off x="1997964" y="806830"/>
              <a:ext cx="3791585" cy="508000"/>
            </a:xfrm>
            <a:custGeom>
              <a:avLst/>
              <a:gdLst/>
              <a:ahLst/>
              <a:cxnLst/>
              <a:rect l="l" t="t" r="r" b="b"/>
              <a:pathLst>
                <a:path w="3791585" h="508000">
                  <a:moveTo>
                    <a:pt x="126873" y="82677"/>
                  </a:moveTo>
                  <a:lnTo>
                    <a:pt x="119088" y="82819"/>
                  </a:lnTo>
                  <a:lnTo>
                    <a:pt x="109839" y="83248"/>
                  </a:lnTo>
                  <a:lnTo>
                    <a:pt x="99137" y="83962"/>
                  </a:lnTo>
                  <a:lnTo>
                    <a:pt x="86994" y="84963"/>
                  </a:lnTo>
                  <a:lnTo>
                    <a:pt x="86994" y="419862"/>
                  </a:lnTo>
                  <a:lnTo>
                    <a:pt x="97762" y="420768"/>
                  </a:lnTo>
                  <a:lnTo>
                    <a:pt x="108934" y="421401"/>
                  </a:lnTo>
                  <a:lnTo>
                    <a:pt x="120534" y="421772"/>
                  </a:lnTo>
                  <a:lnTo>
                    <a:pt x="132587" y="421894"/>
                  </a:lnTo>
                  <a:lnTo>
                    <a:pt x="163758" y="418895"/>
                  </a:lnTo>
                  <a:lnTo>
                    <a:pt x="215384" y="394944"/>
                  </a:lnTo>
                  <a:lnTo>
                    <a:pt x="252174" y="347650"/>
                  </a:lnTo>
                  <a:lnTo>
                    <a:pt x="270843" y="280681"/>
                  </a:lnTo>
                  <a:lnTo>
                    <a:pt x="273177" y="240030"/>
                  </a:lnTo>
                  <a:lnTo>
                    <a:pt x="267324" y="183382"/>
                  </a:lnTo>
                  <a:lnTo>
                    <a:pt x="249768" y="139324"/>
                  </a:lnTo>
                  <a:lnTo>
                    <a:pt x="220507" y="107853"/>
                  </a:lnTo>
                  <a:lnTo>
                    <a:pt x="179542" y="88971"/>
                  </a:lnTo>
                  <a:lnTo>
                    <a:pt x="126873" y="82677"/>
                  </a:lnTo>
                  <a:close/>
                </a:path>
                <a:path w="3791585" h="508000">
                  <a:moveTo>
                    <a:pt x="2433828" y="77343"/>
                  </a:moveTo>
                  <a:lnTo>
                    <a:pt x="2382361" y="88995"/>
                  </a:lnTo>
                  <a:lnTo>
                    <a:pt x="2344420" y="124079"/>
                  </a:lnTo>
                  <a:lnTo>
                    <a:pt x="2321099" y="178847"/>
                  </a:lnTo>
                  <a:lnTo>
                    <a:pt x="2313305" y="249809"/>
                  </a:lnTo>
                  <a:lnTo>
                    <a:pt x="2315116" y="290359"/>
                  </a:lnTo>
                  <a:lnTo>
                    <a:pt x="2329646" y="356983"/>
                  </a:lnTo>
                  <a:lnTo>
                    <a:pt x="2358624" y="403701"/>
                  </a:lnTo>
                  <a:lnTo>
                    <a:pt x="2401002" y="427323"/>
                  </a:lnTo>
                  <a:lnTo>
                    <a:pt x="2427097" y="430276"/>
                  </a:lnTo>
                  <a:lnTo>
                    <a:pt x="2457836" y="427392"/>
                  </a:lnTo>
                  <a:lnTo>
                    <a:pt x="2507696" y="404290"/>
                  </a:lnTo>
                  <a:lnTo>
                    <a:pt x="2541793" y="358304"/>
                  </a:lnTo>
                  <a:lnTo>
                    <a:pt x="2558938" y="291197"/>
                  </a:lnTo>
                  <a:lnTo>
                    <a:pt x="2561082" y="249809"/>
                  </a:lnTo>
                  <a:lnTo>
                    <a:pt x="2555991" y="187688"/>
                  </a:lnTo>
                  <a:lnTo>
                    <a:pt x="2540721" y="139394"/>
                  </a:lnTo>
                  <a:lnTo>
                    <a:pt x="2515270" y="104913"/>
                  </a:lnTo>
                  <a:lnTo>
                    <a:pt x="2479639" y="84233"/>
                  </a:lnTo>
                  <a:lnTo>
                    <a:pt x="2433828" y="77343"/>
                  </a:lnTo>
                  <a:close/>
                </a:path>
                <a:path w="3791585" h="508000">
                  <a:moveTo>
                    <a:pt x="627888" y="77343"/>
                  </a:moveTo>
                  <a:lnTo>
                    <a:pt x="576421" y="88995"/>
                  </a:lnTo>
                  <a:lnTo>
                    <a:pt x="538480" y="124079"/>
                  </a:lnTo>
                  <a:lnTo>
                    <a:pt x="515159" y="178847"/>
                  </a:lnTo>
                  <a:lnTo>
                    <a:pt x="507365" y="249809"/>
                  </a:lnTo>
                  <a:lnTo>
                    <a:pt x="509176" y="290359"/>
                  </a:lnTo>
                  <a:lnTo>
                    <a:pt x="523706" y="356983"/>
                  </a:lnTo>
                  <a:lnTo>
                    <a:pt x="552684" y="403701"/>
                  </a:lnTo>
                  <a:lnTo>
                    <a:pt x="595062" y="427323"/>
                  </a:lnTo>
                  <a:lnTo>
                    <a:pt x="621157" y="430276"/>
                  </a:lnTo>
                  <a:lnTo>
                    <a:pt x="651896" y="427392"/>
                  </a:lnTo>
                  <a:lnTo>
                    <a:pt x="701756" y="404290"/>
                  </a:lnTo>
                  <a:lnTo>
                    <a:pt x="735853" y="358304"/>
                  </a:lnTo>
                  <a:lnTo>
                    <a:pt x="752998" y="291197"/>
                  </a:lnTo>
                  <a:lnTo>
                    <a:pt x="755142" y="249809"/>
                  </a:lnTo>
                  <a:lnTo>
                    <a:pt x="750051" y="187688"/>
                  </a:lnTo>
                  <a:lnTo>
                    <a:pt x="734781" y="139394"/>
                  </a:lnTo>
                  <a:lnTo>
                    <a:pt x="709330" y="104913"/>
                  </a:lnTo>
                  <a:lnTo>
                    <a:pt x="673699" y="84233"/>
                  </a:lnTo>
                  <a:lnTo>
                    <a:pt x="627888" y="77343"/>
                  </a:lnTo>
                  <a:close/>
                </a:path>
                <a:path w="3791585" h="508000">
                  <a:moveTo>
                    <a:pt x="3385439" y="8636"/>
                  </a:moveTo>
                  <a:lnTo>
                    <a:pt x="3791585" y="8636"/>
                  </a:lnTo>
                  <a:lnTo>
                    <a:pt x="3791585" y="85979"/>
                  </a:lnTo>
                  <a:lnTo>
                    <a:pt x="3628516" y="85979"/>
                  </a:lnTo>
                  <a:lnTo>
                    <a:pt x="3628516" y="499237"/>
                  </a:lnTo>
                  <a:lnTo>
                    <a:pt x="3541395" y="499237"/>
                  </a:lnTo>
                  <a:lnTo>
                    <a:pt x="3541395" y="85979"/>
                  </a:lnTo>
                  <a:lnTo>
                    <a:pt x="3385439" y="85979"/>
                  </a:lnTo>
                  <a:lnTo>
                    <a:pt x="3385439" y="8636"/>
                  </a:lnTo>
                  <a:close/>
                </a:path>
                <a:path w="3791585" h="508000">
                  <a:moveTo>
                    <a:pt x="3240151" y="8636"/>
                  </a:moveTo>
                  <a:lnTo>
                    <a:pt x="3327146" y="8636"/>
                  </a:lnTo>
                  <a:lnTo>
                    <a:pt x="3327146" y="499237"/>
                  </a:lnTo>
                  <a:lnTo>
                    <a:pt x="3240151" y="499237"/>
                  </a:lnTo>
                  <a:lnTo>
                    <a:pt x="3240151" y="8636"/>
                  </a:lnTo>
                  <a:close/>
                </a:path>
                <a:path w="3791585" h="508000">
                  <a:moveTo>
                    <a:pt x="2783205" y="8636"/>
                  </a:moveTo>
                  <a:lnTo>
                    <a:pt x="2829306" y="8636"/>
                  </a:lnTo>
                  <a:lnTo>
                    <a:pt x="2935478" y="339217"/>
                  </a:lnTo>
                  <a:lnTo>
                    <a:pt x="3039364" y="8636"/>
                  </a:lnTo>
                  <a:lnTo>
                    <a:pt x="3085211" y="8636"/>
                  </a:lnTo>
                  <a:lnTo>
                    <a:pt x="3185287" y="499618"/>
                  </a:lnTo>
                  <a:lnTo>
                    <a:pt x="3100959" y="499618"/>
                  </a:lnTo>
                  <a:lnTo>
                    <a:pt x="3050032" y="235077"/>
                  </a:lnTo>
                  <a:lnTo>
                    <a:pt x="2951226" y="505968"/>
                  </a:lnTo>
                  <a:lnTo>
                    <a:pt x="2920111" y="505968"/>
                  </a:lnTo>
                  <a:lnTo>
                    <a:pt x="2821305" y="235077"/>
                  </a:lnTo>
                  <a:lnTo>
                    <a:pt x="2768473" y="499618"/>
                  </a:lnTo>
                  <a:lnTo>
                    <a:pt x="2684399" y="499618"/>
                  </a:lnTo>
                  <a:lnTo>
                    <a:pt x="2783205" y="8636"/>
                  </a:lnTo>
                  <a:close/>
                </a:path>
                <a:path w="3791585" h="508000">
                  <a:moveTo>
                    <a:pt x="1587119" y="8636"/>
                  </a:moveTo>
                  <a:lnTo>
                    <a:pt x="1993264" y="8636"/>
                  </a:lnTo>
                  <a:lnTo>
                    <a:pt x="1993264" y="85979"/>
                  </a:lnTo>
                  <a:lnTo>
                    <a:pt x="1830197" y="85979"/>
                  </a:lnTo>
                  <a:lnTo>
                    <a:pt x="1830197" y="499237"/>
                  </a:lnTo>
                  <a:lnTo>
                    <a:pt x="1743075" y="499237"/>
                  </a:lnTo>
                  <a:lnTo>
                    <a:pt x="1743075" y="85979"/>
                  </a:lnTo>
                  <a:lnTo>
                    <a:pt x="1587119" y="85979"/>
                  </a:lnTo>
                  <a:lnTo>
                    <a:pt x="1587119" y="8636"/>
                  </a:lnTo>
                  <a:close/>
                </a:path>
                <a:path w="3791585" h="508000">
                  <a:moveTo>
                    <a:pt x="922019" y="8636"/>
                  </a:moveTo>
                  <a:lnTo>
                    <a:pt x="963803" y="8636"/>
                  </a:lnTo>
                  <a:lnTo>
                    <a:pt x="1195578" y="304673"/>
                  </a:lnTo>
                  <a:lnTo>
                    <a:pt x="1195578" y="8636"/>
                  </a:lnTo>
                  <a:lnTo>
                    <a:pt x="1279271" y="8636"/>
                  </a:lnTo>
                  <a:lnTo>
                    <a:pt x="1279271" y="505968"/>
                  </a:lnTo>
                  <a:lnTo>
                    <a:pt x="1243711" y="505968"/>
                  </a:lnTo>
                  <a:lnTo>
                    <a:pt x="1005713" y="195453"/>
                  </a:lnTo>
                  <a:lnTo>
                    <a:pt x="1005713" y="499618"/>
                  </a:lnTo>
                  <a:lnTo>
                    <a:pt x="922019" y="499618"/>
                  </a:lnTo>
                  <a:lnTo>
                    <a:pt x="922019" y="8636"/>
                  </a:lnTo>
                  <a:close/>
                </a:path>
                <a:path w="3791585" h="508000">
                  <a:moveTo>
                    <a:pt x="130810" y="5334"/>
                  </a:moveTo>
                  <a:lnTo>
                    <a:pt x="181651" y="9261"/>
                  </a:lnTo>
                  <a:lnTo>
                    <a:pt x="226933" y="21034"/>
                  </a:lnTo>
                  <a:lnTo>
                    <a:pt x="266666" y="40641"/>
                  </a:lnTo>
                  <a:lnTo>
                    <a:pt x="300863" y="68072"/>
                  </a:lnTo>
                  <a:lnTo>
                    <a:pt x="328293" y="102054"/>
                  </a:lnTo>
                  <a:lnTo>
                    <a:pt x="347900" y="141144"/>
                  </a:lnTo>
                  <a:lnTo>
                    <a:pt x="359673" y="185354"/>
                  </a:lnTo>
                  <a:lnTo>
                    <a:pt x="363600" y="234696"/>
                  </a:lnTo>
                  <a:lnTo>
                    <a:pt x="360454" y="290228"/>
                  </a:lnTo>
                  <a:lnTo>
                    <a:pt x="351013" y="339223"/>
                  </a:lnTo>
                  <a:lnTo>
                    <a:pt x="335280" y="381682"/>
                  </a:lnTo>
                  <a:lnTo>
                    <a:pt x="313252" y="417605"/>
                  </a:lnTo>
                  <a:lnTo>
                    <a:pt x="284931" y="446995"/>
                  </a:lnTo>
                  <a:lnTo>
                    <a:pt x="250317" y="469852"/>
                  </a:lnTo>
                  <a:lnTo>
                    <a:pt x="209408" y="486178"/>
                  </a:lnTo>
                  <a:lnTo>
                    <a:pt x="162207" y="495972"/>
                  </a:lnTo>
                  <a:lnTo>
                    <a:pt x="108712" y="499237"/>
                  </a:lnTo>
                  <a:lnTo>
                    <a:pt x="0" y="499237"/>
                  </a:lnTo>
                  <a:lnTo>
                    <a:pt x="0" y="9017"/>
                  </a:lnTo>
                  <a:lnTo>
                    <a:pt x="47192" y="7423"/>
                  </a:lnTo>
                  <a:lnTo>
                    <a:pt x="84740" y="6270"/>
                  </a:lnTo>
                  <a:lnTo>
                    <a:pt x="112621" y="5570"/>
                  </a:lnTo>
                  <a:lnTo>
                    <a:pt x="130810" y="5334"/>
                  </a:lnTo>
                  <a:close/>
                </a:path>
                <a:path w="3791585" h="508000">
                  <a:moveTo>
                    <a:pt x="2433828" y="0"/>
                  </a:moveTo>
                  <a:lnTo>
                    <a:pt x="2483647" y="4095"/>
                  </a:lnTo>
                  <a:lnTo>
                    <a:pt x="2527204" y="16383"/>
                  </a:lnTo>
                  <a:lnTo>
                    <a:pt x="2564522" y="36861"/>
                  </a:lnTo>
                  <a:lnTo>
                    <a:pt x="2595626" y="65532"/>
                  </a:lnTo>
                  <a:lnTo>
                    <a:pt x="2620055" y="101683"/>
                  </a:lnTo>
                  <a:lnTo>
                    <a:pt x="2637520" y="144430"/>
                  </a:lnTo>
                  <a:lnTo>
                    <a:pt x="2648007" y="193798"/>
                  </a:lnTo>
                  <a:lnTo>
                    <a:pt x="2651506" y="249809"/>
                  </a:lnTo>
                  <a:lnTo>
                    <a:pt x="2647860" y="306004"/>
                  </a:lnTo>
                  <a:lnTo>
                    <a:pt x="2636916" y="356092"/>
                  </a:lnTo>
                  <a:lnTo>
                    <a:pt x="2618662" y="400059"/>
                  </a:lnTo>
                  <a:lnTo>
                    <a:pt x="2593086" y="437896"/>
                  </a:lnTo>
                  <a:lnTo>
                    <a:pt x="2560792" y="468399"/>
                  </a:lnTo>
                  <a:lnTo>
                    <a:pt x="2522378" y="490188"/>
                  </a:lnTo>
                  <a:lnTo>
                    <a:pt x="2477821" y="503261"/>
                  </a:lnTo>
                  <a:lnTo>
                    <a:pt x="2427097" y="507619"/>
                  </a:lnTo>
                  <a:lnTo>
                    <a:pt x="2380616" y="503308"/>
                  </a:lnTo>
                  <a:lnTo>
                    <a:pt x="2339863" y="490378"/>
                  </a:lnTo>
                  <a:lnTo>
                    <a:pt x="2304849" y="468828"/>
                  </a:lnTo>
                  <a:lnTo>
                    <a:pt x="2275586" y="438658"/>
                  </a:lnTo>
                  <a:lnTo>
                    <a:pt x="2252509" y="400988"/>
                  </a:lnTo>
                  <a:lnTo>
                    <a:pt x="2236041" y="356949"/>
                  </a:lnTo>
                  <a:lnTo>
                    <a:pt x="2226169" y="306552"/>
                  </a:lnTo>
                  <a:lnTo>
                    <a:pt x="2222881" y="249809"/>
                  </a:lnTo>
                  <a:lnTo>
                    <a:pt x="2226474" y="199372"/>
                  </a:lnTo>
                  <a:lnTo>
                    <a:pt x="2237247" y="153019"/>
                  </a:lnTo>
                  <a:lnTo>
                    <a:pt x="2255188" y="110738"/>
                  </a:lnTo>
                  <a:lnTo>
                    <a:pt x="2280285" y="72517"/>
                  </a:lnTo>
                  <a:lnTo>
                    <a:pt x="2311455" y="40772"/>
                  </a:lnTo>
                  <a:lnTo>
                    <a:pt x="2347436" y="18113"/>
                  </a:lnTo>
                  <a:lnTo>
                    <a:pt x="2388227" y="4526"/>
                  </a:lnTo>
                  <a:lnTo>
                    <a:pt x="2433828" y="0"/>
                  </a:lnTo>
                  <a:close/>
                </a:path>
                <a:path w="3791585" h="508000">
                  <a:moveTo>
                    <a:pt x="627888" y="0"/>
                  </a:moveTo>
                  <a:lnTo>
                    <a:pt x="677707" y="4095"/>
                  </a:lnTo>
                  <a:lnTo>
                    <a:pt x="721264" y="16383"/>
                  </a:lnTo>
                  <a:lnTo>
                    <a:pt x="758582" y="36861"/>
                  </a:lnTo>
                  <a:lnTo>
                    <a:pt x="789686" y="65532"/>
                  </a:lnTo>
                  <a:lnTo>
                    <a:pt x="814115" y="101683"/>
                  </a:lnTo>
                  <a:lnTo>
                    <a:pt x="831580" y="144430"/>
                  </a:lnTo>
                  <a:lnTo>
                    <a:pt x="842067" y="193798"/>
                  </a:lnTo>
                  <a:lnTo>
                    <a:pt x="845566" y="249809"/>
                  </a:lnTo>
                  <a:lnTo>
                    <a:pt x="841920" y="306004"/>
                  </a:lnTo>
                  <a:lnTo>
                    <a:pt x="830976" y="356092"/>
                  </a:lnTo>
                  <a:lnTo>
                    <a:pt x="812722" y="400059"/>
                  </a:lnTo>
                  <a:lnTo>
                    <a:pt x="787146" y="437896"/>
                  </a:lnTo>
                  <a:lnTo>
                    <a:pt x="754852" y="468399"/>
                  </a:lnTo>
                  <a:lnTo>
                    <a:pt x="716438" y="490188"/>
                  </a:lnTo>
                  <a:lnTo>
                    <a:pt x="671881" y="503261"/>
                  </a:lnTo>
                  <a:lnTo>
                    <a:pt x="621157" y="507619"/>
                  </a:lnTo>
                  <a:lnTo>
                    <a:pt x="574676" y="503308"/>
                  </a:lnTo>
                  <a:lnTo>
                    <a:pt x="533923" y="490378"/>
                  </a:lnTo>
                  <a:lnTo>
                    <a:pt x="498909" y="468828"/>
                  </a:lnTo>
                  <a:lnTo>
                    <a:pt x="469646" y="438658"/>
                  </a:lnTo>
                  <a:lnTo>
                    <a:pt x="446569" y="400988"/>
                  </a:lnTo>
                  <a:lnTo>
                    <a:pt x="430101" y="356949"/>
                  </a:lnTo>
                  <a:lnTo>
                    <a:pt x="420229" y="306552"/>
                  </a:lnTo>
                  <a:lnTo>
                    <a:pt x="416941" y="249809"/>
                  </a:lnTo>
                  <a:lnTo>
                    <a:pt x="420534" y="199372"/>
                  </a:lnTo>
                  <a:lnTo>
                    <a:pt x="431307" y="153019"/>
                  </a:lnTo>
                  <a:lnTo>
                    <a:pt x="449248" y="110738"/>
                  </a:lnTo>
                  <a:lnTo>
                    <a:pt x="474344" y="72517"/>
                  </a:lnTo>
                  <a:lnTo>
                    <a:pt x="505515" y="40772"/>
                  </a:lnTo>
                  <a:lnTo>
                    <a:pt x="541496" y="18113"/>
                  </a:lnTo>
                  <a:lnTo>
                    <a:pt x="582287" y="4526"/>
                  </a:lnTo>
                  <a:lnTo>
                    <a:pt x="627888" y="0"/>
                  </a:lnTo>
                  <a:close/>
                </a:path>
              </a:pathLst>
            </a:custGeom>
            <a:ln w="3175">
              <a:solidFill>
                <a:srgbClr val="397D39"/>
              </a:solidFill>
            </a:ln>
          </p:spPr>
          <p:txBody>
            <a:bodyPr wrap="square" lIns="0" tIns="0" rIns="0" bIns="0" rtlCol="0"/>
            <a:lstStyle/>
            <a:p>
              <a:endParaRPr/>
            </a:p>
          </p:txBody>
        </p:sp>
        <p:sp>
          <p:nvSpPr>
            <p:cNvPr id="8" name="object 8"/>
            <p:cNvSpPr/>
            <p:nvPr/>
          </p:nvSpPr>
          <p:spPr>
            <a:xfrm>
              <a:off x="3385946" y="799591"/>
              <a:ext cx="124713" cy="2174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526792" y="4431791"/>
              <a:ext cx="4069079" cy="216408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590800" y="4495800"/>
              <a:ext cx="3886200" cy="19812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571750" y="4476750"/>
              <a:ext cx="3924300" cy="2019300"/>
            </a:xfrm>
            <a:custGeom>
              <a:avLst/>
              <a:gdLst/>
              <a:ahLst/>
              <a:cxnLst/>
              <a:rect l="l" t="t" r="r" b="b"/>
              <a:pathLst>
                <a:path w="3924300" h="2019300">
                  <a:moveTo>
                    <a:pt x="0" y="2019300"/>
                  </a:moveTo>
                  <a:lnTo>
                    <a:pt x="3924300" y="2019300"/>
                  </a:lnTo>
                  <a:lnTo>
                    <a:pt x="3924300" y="0"/>
                  </a:lnTo>
                  <a:lnTo>
                    <a:pt x="0" y="0"/>
                  </a:lnTo>
                  <a:lnTo>
                    <a:pt x="0" y="2019300"/>
                  </a:lnTo>
                  <a:close/>
                </a:path>
              </a:pathLst>
            </a:custGeom>
            <a:ln w="38100">
              <a:solidFill>
                <a:srgbClr val="000000"/>
              </a:solidFill>
            </a:ln>
          </p:spPr>
          <p:txBody>
            <a:bodyPr wrap="square" lIns="0" tIns="0" rIns="0" bIns="0" rtlCol="0"/>
            <a:lstStyle/>
            <a:p>
              <a:endParaRPr/>
            </a:p>
          </p:txBody>
        </p:sp>
        <p:sp>
          <p:nvSpPr>
            <p:cNvPr id="12" name="object 12"/>
            <p:cNvSpPr/>
            <p:nvPr/>
          </p:nvSpPr>
          <p:spPr>
            <a:xfrm>
              <a:off x="3352800" y="4724400"/>
              <a:ext cx="2514600" cy="1524000"/>
            </a:xfrm>
            <a:prstGeom prst="rect">
              <a:avLst/>
            </a:prstGeom>
            <a:blipFill>
              <a:blip r:embed="rId7" cstate="print"/>
              <a:stretch>
                <a:fillRect/>
              </a:stretch>
            </a:blipFill>
          </p:spPr>
          <p:txBody>
            <a:bodyPr wrap="square" lIns="0" tIns="0" rIns="0" bIns="0" rtlCol="0"/>
            <a:lstStyle/>
            <a:p>
              <a:endParaRPr/>
            </a:p>
          </p:txBody>
        </p:sp>
      </p:grpSp>
      <p:sp>
        <p:nvSpPr>
          <p:cNvPr id="13" name="object 13"/>
          <p:cNvSpPr txBox="1"/>
          <p:nvPr/>
        </p:nvSpPr>
        <p:spPr>
          <a:xfrm>
            <a:off x="612140" y="2231263"/>
            <a:ext cx="6783070" cy="1977389"/>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spc="-5" dirty="0">
                <a:latin typeface="Trebuchet MS"/>
                <a:cs typeface="Trebuchet MS"/>
              </a:rPr>
              <a:t>While writing </a:t>
            </a:r>
            <a:r>
              <a:rPr sz="3200" dirty="0">
                <a:latin typeface="Trebuchet MS"/>
                <a:cs typeface="Trebuchet MS"/>
              </a:rPr>
              <a:t>a </a:t>
            </a:r>
            <a:r>
              <a:rPr sz="3200" spc="-5" dirty="0">
                <a:latin typeface="Trebuchet MS"/>
                <a:cs typeface="Trebuchet MS"/>
              </a:rPr>
              <a:t>precis </a:t>
            </a:r>
            <a:r>
              <a:rPr sz="3200" dirty="0">
                <a:latin typeface="Trebuchet MS"/>
                <a:cs typeface="Trebuchet MS"/>
              </a:rPr>
              <a:t>the </a:t>
            </a:r>
            <a:r>
              <a:rPr sz="3200" spc="-5" dirty="0">
                <a:latin typeface="Trebuchet MS"/>
                <a:cs typeface="Trebuchet MS"/>
              </a:rPr>
              <a:t>writer  </a:t>
            </a:r>
            <a:r>
              <a:rPr sz="3200" dirty="0">
                <a:latin typeface="Trebuchet MS"/>
                <a:cs typeface="Trebuchet MS"/>
              </a:rPr>
              <a:t>should </a:t>
            </a:r>
            <a:r>
              <a:rPr sz="3200" spc="-5" dirty="0">
                <a:latin typeface="Trebuchet MS"/>
                <a:cs typeface="Trebuchet MS"/>
              </a:rPr>
              <a:t>not </a:t>
            </a:r>
            <a:r>
              <a:rPr sz="3200" dirty="0">
                <a:latin typeface="Trebuchet MS"/>
                <a:cs typeface="Trebuchet MS"/>
              </a:rPr>
              <a:t>omit </a:t>
            </a:r>
            <a:r>
              <a:rPr sz="3200" spc="-5" dirty="0">
                <a:latin typeface="Trebuchet MS"/>
                <a:cs typeface="Trebuchet MS"/>
              </a:rPr>
              <a:t>the important points  and ideas </a:t>
            </a:r>
            <a:r>
              <a:rPr sz="3200" dirty="0">
                <a:latin typeface="Trebuchet MS"/>
                <a:cs typeface="Trebuchet MS"/>
              </a:rPr>
              <a:t>which </a:t>
            </a:r>
            <a:r>
              <a:rPr sz="3200" spc="-5" dirty="0">
                <a:latin typeface="Trebuchet MS"/>
                <a:cs typeface="Trebuchet MS"/>
              </a:rPr>
              <a:t>are </a:t>
            </a:r>
            <a:r>
              <a:rPr sz="3200" dirty="0">
                <a:latin typeface="Trebuchet MS"/>
                <a:cs typeface="Trebuchet MS"/>
              </a:rPr>
              <a:t>essential to </a:t>
            </a:r>
            <a:r>
              <a:rPr sz="3200" spc="-5" dirty="0">
                <a:latin typeface="Trebuchet MS"/>
                <a:cs typeface="Trebuchet MS"/>
              </a:rPr>
              <a:t>be  </a:t>
            </a:r>
            <a:r>
              <a:rPr sz="3200" dirty="0">
                <a:latin typeface="Trebuchet MS"/>
                <a:cs typeface="Trebuchet MS"/>
              </a:rPr>
              <a:t>described.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2618232" y="647065"/>
              <a:ext cx="2474595" cy="507365"/>
            </a:xfrm>
            <a:custGeom>
              <a:avLst/>
              <a:gdLst/>
              <a:ahLst/>
              <a:cxnLst/>
              <a:rect l="l" t="t" r="r" b="b"/>
              <a:pathLst>
                <a:path w="2474595" h="507365">
                  <a:moveTo>
                    <a:pt x="2193163" y="8382"/>
                  </a:moveTo>
                  <a:lnTo>
                    <a:pt x="2106168" y="8382"/>
                  </a:lnTo>
                  <a:lnTo>
                    <a:pt x="2106168" y="498983"/>
                  </a:lnTo>
                  <a:lnTo>
                    <a:pt x="2193163" y="498983"/>
                  </a:lnTo>
                  <a:lnTo>
                    <a:pt x="2193163" y="278002"/>
                  </a:lnTo>
                  <a:lnTo>
                    <a:pt x="2474468" y="278002"/>
                  </a:lnTo>
                  <a:lnTo>
                    <a:pt x="2474468" y="200660"/>
                  </a:lnTo>
                  <a:lnTo>
                    <a:pt x="2193163" y="200660"/>
                  </a:lnTo>
                  <a:lnTo>
                    <a:pt x="2193163" y="8382"/>
                  </a:lnTo>
                  <a:close/>
                </a:path>
                <a:path w="2474595" h="507365">
                  <a:moveTo>
                    <a:pt x="2474468" y="278002"/>
                  </a:moveTo>
                  <a:lnTo>
                    <a:pt x="2388362" y="278002"/>
                  </a:lnTo>
                  <a:lnTo>
                    <a:pt x="2388362" y="498983"/>
                  </a:lnTo>
                  <a:lnTo>
                    <a:pt x="2474468" y="498983"/>
                  </a:lnTo>
                  <a:lnTo>
                    <a:pt x="2474468" y="278002"/>
                  </a:lnTo>
                  <a:close/>
                </a:path>
                <a:path w="2474595" h="507365">
                  <a:moveTo>
                    <a:pt x="2474468" y="8382"/>
                  </a:moveTo>
                  <a:lnTo>
                    <a:pt x="2388362" y="8382"/>
                  </a:lnTo>
                  <a:lnTo>
                    <a:pt x="2388362" y="200660"/>
                  </a:lnTo>
                  <a:lnTo>
                    <a:pt x="2474468" y="200660"/>
                  </a:lnTo>
                  <a:lnTo>
                    <a:pt x="2474468" y="8382"/>
                  </a:lnTo>
                  <a:close/>
                </a:path>
                <a:path w="2474595" h="507365">
                  <a:moveTo>
                    <a:pt x="1886584" y="85725"/>
                  </a:moveTo>
                  <a:lnTo>
                    <a:pt x="1799463" y="85725"/>
                  </a:lnTo>
                  <a:lnTo>
                    <a:pt x="1799463" y="498983"/>
                  </a:lnTo>
                  <a:lnTo>
                    <a:pt x="1886584" y="498983"/>
                  </a:lnTo>
                  <a:lnTo>
                    <a:pt x="1886584" y="85725"/>
                  </a:lnTo>
                  <a:close/>
                </a:path>
                <a:path w="2474595" h="507365">
                  <a:moveTo>
                    <a:pt x="2049653" y="8382"/>
                  </a:moveTo>
                  <a:lnTo>
                    <a:pt x="1643507" y="8382"/>
                  </a:lnTo>
                  <a:lnTo>
                    <a:pt x="1643507" y="85725"/>
                  </a:lnTo>
                  <a:lnTo>
                    <a:pt x="2049653" y="85725"/>
                  </a:lnTo>
                  <a:lnTo>
                    <a:pt x="2049653" y="8382"/>
                  </a:lnTo>
                  <a:close/>
                </a:path>
                <a:path w="2474595" h="507365">
                  <a:moveTo>
                    <a:pt x="957666" y="195199"/>
                  </a:moveTo>
                  <a:lnTo>
                    <a:pt x="853313" y="195199"/>
                  </a:lnTo>
                  <a:lnTo>
                    <a:pt x="1091310" y="505713"/>
                  </a:lnTo>
                  <a:lnTo>
                    <a:pt x="1126870" y="505713"/>
                  </a:lnTo>
                  <a:lnTo>
                    <a:pt x="1126870" y="304419"/>
                  </a:lnTo>
                  <a:lnTo>
                    <a:pt x="1043178" y="304419"/>
                  </a:lnTo>
                  <a:lnTo>
                    <a:pt x="957666" y="195199"/>
                  </a:lnTo>
                  <a:close/>
                </a:path>
                <a:path w="2474595" h="507365">
                  <a:moveTo>
                    <a:pt x="811403" y="8382"/>
                  </a:moveTo>
                  <a:lnTo>
                    <a:pt x="769619" y="8382"/>
                  </a:lnTo>
                  <a:lnTo>
                    <a:pt x="769619" y="499363"/>
                  </a:lnTo>
                  <a:lnTo>
                    <a:pt x="853313" y="499363"/>
                  </a:lnTo>
                  <a:lnTo>
                    <a:pt x="853313" y="195199"/>
                  </a:lnTo>
                  <a:lnTo>
                    <a:pt x="957666" y="195199"/>
                  </a:lnTo>
                  <a:lnTo>
                    <a:pt x="811403" y="8382"/>
                  </a:lnTo>
                  <a:close/>
                </a:path>
                <a:path w="2474595" h="507365">
                  <a:moveTo>
                    <a:pt x="1126870" y="8382"/>
                  </a:moveTo>
                  <a:lnTo>
                    <a:pt x="1043178" y="8382"/>
                  </a:lnTo>
                  <a:lnTo>
                    <a:pt x="1043178" y="304419"/>
                  </a:lnTo>
                  <a:lnTo>
                    <a:pt x="1126870" y="304419"/>
                  </a:lnTo>
                  <a:lnTo>
                    <a:pt x="1126870" y="8382"/>
                  </a:lnTo>
                  <a:close/>
                </a:path>
                <a:path w="2474595" h="507365">
                  <a:moveTo>
                    <a:pt x="692531" y="8382"/>
                  </a:moveTo>
                  <a:lnTo>
                    <a:pt x="379475" y="8382"/>
                  </a:lnTo>
                  <a:lnTo>
                    <a:pt x="379475" y="498983"/>
                  </a:lnTo>
                  <a:lnTo>
                    <a:pt x="688847" y="498983"/>
                  </a:lnTo>
                  <a:lnTo>
                    <a:pt x="688847" y="421639"/>
                  </a:lnTo>
                  <a:lnTo>
                    <a:pt x="466470" y="421639"/>
                  </a:lnTo>
                  <a:lnTo>
                    <a:pt x="466470" y="274574"/>
                  </a:lnTo>
                  <a:lnTo>
                    <a:pt x="628523" y="274574"/>
                  </a:lnTo>
                  <a:lnTo>
                    <a:pt x="628523" y="200660"/>
                  </a:lnTo>
                  <a:lnTo>
                    <a:pt x="466470" y="200660"/>
                  </a:lnTo>
                  <a:lnTo>
                    <a:pt x="466470" y="85725"/>
                  </a:lnTo>
                  <a:lnTo>
                    <a:pt x="692531" y="85725"/>
                  </a:lnTo>
                  <a:lnTo>
                    <a:pt x="692531" y="8382"/>
                  </a:lnTo>
                  <a:close/>
                </a:path>
                <a:path w="2474595" h="507365">
                  <a:moveTo>
                    <a:pt x="86994" y="8382"/>
                  </a:moveTo>
                  <a:lnTo>
                    <a:pt x="0" y="8382"/>
                  </a:lnTo>
                  <a:lnTo>
                    <a:pt x="0" y="498983"/>
                  </a:lnTo>
                  <a:lnTo>
                    <a:pt x="308737" y="498983"/>
                  </a:lnTo>
                  <a:lnTo>
                    <a:pt x="308737" y="421639"/>
                  </a:lnTo>
                  <a:lnTo>
                    <a:pt x="86994" y="421639"/>
                  </a:lnTo>
                  <a:lnTo>
                    <a:pt x="86994" y="8382"/>
                  </a:lnTo>
                  <a:close/>
                </a:path>
                <a:path w="2474595" h="507365">
                  <a:moveTo>
                    <a:pt x="1451737" y="0"/>
                  </a:moveTo>
                  <a:lnTo>
                    <a:pt x="1397758" y="4448"/>
                  </a:lnTo>
                  <a:lnTo>
                    <a:pt x="1349565" y="17780"/>
                  </a:lnTo>
                  <a:lnTo>
                    <a:pt x="1307183" y="39969"/>
                  </a:lnTo>
                  <a:lnTo>
                    <a:pt x="1270634" y="70993"/>
                  </a:lnTo>
                  <a:lnTo>
                    <a:pt x="1241204" y="109166"/>
                  </a:lnTo>
                  <a:lnTo>
                    <a:pt x="1220168" y="152638"/>
                  </a:lnTo>
                  <a:lnTo>
                    <a:pt x="1207537" y="201420"/>
                  </a:lnTo>
                  <a:lnTo>
                    <a:pt x="1203325" y="255524"/>
                  </a:lnTo>
                  <a:lnTo>
                    <a:pt x="1207182" y="309508"/>
                  </a:lnTo>
                  <a:lnTo>
                    <a:pt x="1218755" y="357933"/>
                  </a:lnTo>
                  <a:lnTo>
                    <a:pt x="1238043" y="400810"/>
                  </a:lnTo>
                  <a:lnTo>
                    <a:pt x="1265046" y="438150"/>
                  </a:lnTo>
                  <a:lnTo>
                    <a:pt x="1298717" y="468413"/>
                  </a:lnTo>
                  <a:lnTo>
                    <a:pt x="1337818" y="490045"/>
                  </a:lnTo>
                  <a:lnTo>
                    <a:pt x="1382347" y="503033"/>
                  </a:lnTo>
                  <a:lnTo>
                    <a:pt x="1432306" y="507364"/>
                  </a:lnTo>
                  <a:lnTo>
                    <a:pt x="1456638" y="506481"/>
                  </a:lnTo>
                  <a:lnTo>
                    <a:pt x="1505493" y="499381"/>
                  </a:lnTo>
                  <a:lnTo>
                    <a:pt x="1553404" y="485304"/>
                  </a:lnTo>
                  <a:lnTo>
                    <a:pt x="1593512" y="465441"/>
                  </a:lnTo>
                  <a:lnTo>
                    <a:pt x="1610233" y="453389"/>
                  </a:lnTo>
                  <a:lnTo>
                    <a:pt x="1610233" y="430022"/>
                  </a:lnTo>
                  <a:lnTo>
                    <a:pt x="1446403" y="430022"/>
                  </a:lnTo>
                  <a:lnTo>
                    <a:pt x="1412922" y="427093"/>
                  </a:lnTo>
                  <a:lnTo>
                    <a:pt x="1357106" y="403661"/>
                  </a:lnTo>
                  <a:lnTo>
                    <a:pt x="1316841" y="357753"/>
                  </a:lnTo>
                  <a:lnTo>
                    <a:pt x="1296318" y="295130"/>
                  </a:lnTo>
                  <a:lnTo>
                    <a:pt x="1293748" y="257937"/>
                  </a:lnTo>
                  <a:lnTo>
                    <a:pt x="1296366" y="218789"/>
                  </a:lnTo>
                  <a:lnTo>
                    <a:pt x="1317269" y="153066"/>
                  </a:lnTo>
                  <a:lnTo>
                    <a:pt x="1358392" y="104989"/>
                  </a:lnTo>
                  <a:lnTo>
                    <a:pt x="1415542" y="80414"/>
                  </a:lnTo>
                  <a:lnTo>
                    <a:pt x="1449832" y="77343"/>
                  </a:lnTo>
                  <a:lnTo>
                    <a:pt x="1573875" y="77343"/>
                  </a:lnTo>
                  <a:lnTo>
                    <a:pt x="1589023" y="48260"/>
                  </a:lnTo>
                  <a:lnTo>
                    <a:pt x="1559232" y="27164"/>
                  </a:lnTo>
                  <a:lnTo>
                    <a:pt x="1526428" y="12080"/>
                  </a:lnTo>
                  <a:lnTo>
                    <a:pt x="1490600" y="3022"/>
                  </a:lnTo>
                  <a:lnTo>
                    <a:pt x="1451737" y="0"/>
                  </a:lnTo>
                  <a:close/>
                </a:path>
                <a:path w="2474595" h="507365">
                  <a:moveTo>
                    <a:pt x="1610233" y="233807"/>
                  </a:moveTo>
                  <a:lnTo>
                    <a:pt x="1455166" y="233807"/>
                  </a:lnTo>
                  <a:lnTo>
                    <a:pt x="1455166" y="308101"/>
                  </a:lnTo>
                  <a:lnTo>
                    <a:pt x="1523110" y="308101"/>
                  </a:lnTo>
                  <a:lnTo>
                    <a:pt x="1523110" y="404495"/>
                  </a:lnTo>
                  <a:lnTo>
                    <a:pt x="1507035" y="415663"/>
                  </a:lnTo>
                  <a:lnTo>
                    <a:pt x="1488900" y="423640"/>
                  </a:lnTo>
                  <a:lnTo>
                    <a:pt x="1468693" y="428426"/>
                  </a:lnTo>
                  <a:lnTo>
                    <a:pt x="1446403" y="430022"/>
                  </a:lnTo>
                  <a:lnTo>
                    <a:pt x="1610233" y="430022"/>
                  </a:lnTo>
                  <a:lnTo>
                    <a:pt x="1610233" y="233807"/>
                  </a:lnTo>
                  <a:close/>
                </a:path>
                <a:path w="2474595" h="507365">
                  <a:moveTo>
                    <a:pt x="1573875" y="77343"/>
                  </a:moveTo>
                  <a:lnTo>
                    <a:pt x="1449832" y="77343"/>
                  </a:lnTo>
                  <a:lnTo>
                    <a:pt x="1461928" y="78198"/>
                  </a:lnTo>
                  <a:lnTo>
                    <a:pt x="1475168" y="80756"/>
                  </a:lnTo>
                  <a:lnTo>
                    <a:pt x="1520053" y="97716"/>
                  </a:lnTo>
                  <a:lnTo>
                    <a:pt x="1552575" y="118237"/>
                  </a:lnTo>
                  <a:lnTo>
                    <a:pt x="1573875" y="77343"/>
                  </a:lnTo>
                  <a:close/>
                </a:path>
              </a:pathLst>
            </a:custGeom>
            <a:solidFill>
              <a:srgbClr val="FFFFFF"/>
            </a:solidFill>
          </p:spPr>
          <p:txBody>
            <a:bodyPr wrap="square" lIns="0" tIns="0" rIns="0" bIns="0" rtlCol="0"/>
            <a:lstStyle/>
            <a:p>
              <a:endParaRPr/>
            </a:p>
          </p:txBody>
        </p:sp>
        <p:sp>
          <p:nvSpPr>
            <p:cNvPr id="7" name="object 7"/>
            <p:cNvSpPr/>
            <p:nvPr/>
          </p:nvSpPr>
          <p:spPr>
            <a:xfrm>
              <a:off x="2618232" y="647065"/>
              <a:ext cx="2474595" cy="507365"/>
            </a:xfrm>
            <a:custGeom>
              <a:avLst/>
              <a:gdLst/>
              <a:ahLst/>
              <a:cxnLst/>
              <a:rect l="l" t="t" r="r" b="b"/>
              <a:pathLst>
                <a:path w="2474595" h="507365">
                  <a:moveTo>
                    <a:pt x="2106168" y="8382"/>
                  </a:moveTo>
                  <a:lnTo>
                    <a:pt x="2193163" y="8382"/>
                  </a:lnTo>
                  <a:lnTo>
                    <a:pt x="2193163" y="200660"/>
                  </a:lnTo>
                  <a:lnTo>
                    <a:pt x="2388362" y="200660"/>
                  </a:lnTo>
                  <a:lnTo>
                    <a:pt x="2388362" y="8382"/>
                  </a:lnTo>
                  <a:lnTo>
                    <a:pt x="2474468" y="8382"/>
                  </a:lnTo>
                  <a:lnTo>
                    <a:pt x="2474468" y="498983"/>
                  </a:lnTo>
                  <a:lnTo>
                    <a:pt x="2388362" y="498983"/>
                  </a:lnTo>
                  <a:lnTo>
                    <a:pt x="2388362" y="278002"/>
                  </a:lnTo>
                  <a:lnTo>
                    <a:pt x="2193163" y="278002"/>
                  </a:lnTo>
                  <a:lnTo>
                    <a:pt x="2193163" y="498983"/>
                  </a:lnTo>
                  <a:lnTo>
                    <a:pt x="2106168" y="498983"/>
                  </a:lnTo>
                  <a:lnTo>
                    <a:pt x="2106168" y="8382"/>
                  </a:lnTo>
                  <a:close/>
                </a:path>
                <a:path w="2474595" h="507365">
                  <a:moveTo>
                    <a:pt x="1643507" y="8382"/>
                  </a:moveTo>
                  <a:lnTo>
                    <a:pt x="2049653" y="8382"/>
                  </a:lnTo>
                  <a:lnTo>
                    <a:pt x="2049653" y="85725"/>
                  </a:lnTo>
                  <a:lnTo>
                    <a:pt x="1886584" y="85725"/>
                  </a:lnTo>
                  <a:lnTo>
                    <a:pt x="1886584" y="498983"/>
                  </a:lnTo>
                  <a:lnTo>
                    <a:pt x="1799463" y="498983"/>
                  </a:lnTo>
                  <a:lnTo>
                    <a:pt x="1799463" y="85725"/>
                  </a:lnTo>
                  <a:lnTo>
                    <a:pt x="1643507" y="85725"/>
                  </a:lnTo>
                  <a:lnTo>
                    <a:pt x="1643507" y="8382"/>
                  </a:lnTo>
                  <a:close/>
                </a:path>
                <a:path w="2474595" h="507365">
                  <a:moveTo>
                    <a:pt x="769619" y="8382"/>
                  </a:moveTo>
                  <a:lnTo>
                    <a:pt x="811403" y="8382"/>
                  </a:lnTo>
                  <a:lnTo>
                    <a:pt x="1043178" y="304419"/>
                  </a:lnTo>
                  <a:lnTo>
                    <a:pt x="1043178" y="8382"/>
                  </a:lnTo>
                  <a:lnTo>
                    <a:pt x="1126870" y="8382"/>
                  </a:lnTo>
                  <a:lnTo>
                    <a:pt x="1126870" y="505713"/>
                  </a:lnTo>
                  <a:lnTo>
                    <a:pt x="1091310" y="505713"/>
                  </a:lnTo>
                  <a:lnTo>
                    <a:pt x="853313" y="195199"/>
                  </a:lnTo>
                  <a:lnTo>
                    <a:pt x="853313" y="499363"/>
                  </a:lnTo>
                  <a:lnTo>
                    <a:pt x="769619" y="499363"/>
                  </a:lnTo>
                  <a:lnTo>
                    <a:pt x="769619" y="8382"/>
                  </a:lnTo>
                  <a:close/>
                </a:path>
                <a:path w="2474595" h="507365">
                  <a:moveTo>
                    <a:pt x="379475" y="8382"/>
                  </a:moveTo>
                  <a:lnTo>
                    <a:pt x="692531" y="8382"/>
                  </a:lnTo>
                  <a:lnTo>
                    <a:pt x="692531" y="85725"/>
                  </a:lnTo>
                  <a:lnTo>
                    <a:pt x="466470" y="85725"/>
                  </a:lnTo>
                  <a:lnTo>
                    <a:pt x="466470" y="200660"/>
                  </a:lnTo>
                  <a:lnTo>
                    <a:pt x="628523" y="200660"/>
                  </a:lnTo>
                  <a:lnTo>
                    <a:pt x="628523" y="274574"/>
                  </a:lnTo>
                  <a:lnTo>
                    <a:pt x="466470" y="274574"/>
                  </a:lnTo>
                  <a:lnTo>
                    <a:pt x="466470" y="421639"/>
                  </a:lnTo>
                  <a:lnTo>
                    <a:pt x="688847" y="421639"/>
                  </a:lnTo>
                  <a:lnTo>
                    <a:pt x="688847" y="498983"/>
                  </a:lnTo>
                  <a:lnTo>
                    <a:pt x="379475" y="498983"/>
                  </a:lnTo>
                  <a:lnTo>
                    <a:pt x="379475" y="8382"/>
                  </a:lnTo>
                  <a:close/>
                </a:path>
                <a:path w="2474595" h="507365">
                  <a:moveTo>
                    <a:pt x="0" y="8382"/>
                  </a:moveTo>
                  <a:lnTo>
                    <a:pt x="86994" y="8382"/>
                  </a:lnTo>
                  <a:lnTo>
                    <a:pt x="86994" y="421639"/>
                  </a:lnTo>
                  <a:lnTo>
                    <a:pt x="308737" y="421639"/>
                  </a:lnTo>
                  <a:lnTo>
                    <a:pt x="308737" y="498983"/>
                  </a:lnTo>
                  <a:lnTo>
                    <a:pt x="0" y="498983"/>
                  </a:lnTo>
                  <a:lnTo>
                    <a:pt x="0" y="8382"/>
                  </a:lnTo>
                  <a:close/>
                </a:path>
                <a:path w="2474595" h="507365">
                  <a:moveTo>
                    <a:pt x="1451737" y="0"/>
                  </a:moveTo>
                  <a:lnTo>
                    <a:pt x="1490600" y="3022"/>
                  </a:lnTo>
                  <a:lnTo>
                    <a:pt x="1526428" y="12080"/>
                  </a:lnTo>
                  <a:lnTo>
                    <a:pt x="1559232" y="27164"/>
                  </a:lnTo>
                  <a:lnTo>
                    <a:pt x="1589023" y="48260"/>
                  </a:lnTo>
                  <a:lnTo>
                    <a:pt x="1552575" y="118237"/>
                  </a:lnTo>
                  <a:lnTo>
                    <a:pt x="1543813" y="111380"/>
                  </a:lnTo>
                  <a:lnTo>
                    <a:pt x="1532969" y="104536"/>
                  </a:lnTo>
                  <a:lnTo>
                    <a:pt x="1489551" y="85004"/>
                  </a:lnTo>
                  <a:lnTo>
                    <a:pt x="1449832" y="77343"/>
                  </a:lnTo>
                  <a:lnTo>
                    <a:pt x="1415542" y="80414"/>
                  </a:lnTo>
                  <a:lnTo>
                    <a:pt x="1358392" y="104989"/>
                  </a:lnTo>
                  <a:lnTo>
                    <a:pt x="1317269" y="153066"/>
                  </a:lnTo>
                  <a:lnTo>
                    <a:pt x="1296366" y="218789"/>
                  </a:lnTo>
                  <a:lnTo>
                    <a:pt x="1293748" y="257937"/>
                  </a:lnTo>
                  <a:lnTo>
                    <a:pt x="1296318" y="295130"/>
                  </a:lnTo>
                  <a:lnTo>
                    <a:pt x="1316841" y="357753"/>
                  </a:lnTo>
                  <a:lnTo>
                    <a:pt x="1357106" y="403661"/>
                  </a:lnTo>
                  <a:lnTo>
                    <a:pt x="1412922" y="427093"/>
                  </a:lnTo>
                  <a:lnTo>
                    <a:pt x="1446403" y="430022"/>
                  </a:lnTo>
                  <a:lnTo>
                    <a:pt x="1468693" y="428426"/>
                  </a:lnTo>
                  <a:lnTo>
                    <a:pt x="1507035" y="415663"/>
                  </a:lnTo>
                  <a:lnTo>
                    <a:pt x="1523110" y="308101"/>
                  </a:lnTo>
                  <a:lnTo>
                    <a:pt x="1455166" y="308101"/>
                  </a:lnTo>
                  <a:lnTo>
                    <a:pt x="1455166" y="233807"/>
                  </a:lnTo>
                  <a:lnTo>
                    <a:pt x="1610233" y="233807"/>
                  </a:lnTo>
                  <a:lnTo>
                    <a:pt x="1610233" y="453389"/>
                  </a:lnTo>
                  <a:lnTo>
                    <a:pt x="1574577" y="476075"/>
                  </a:lnTo>
                  <a:lnTo>
                    <a:pt x="1529969" y="493140"/>
                  </a:lnTo>
                  <a:lnTo>
                    <a:pt x="1481042" y="503824"/>
                  </a:lnTo>
                  <a:lnTo>
                    <a:pt x="1432306" y="507364"/>
                  </a:lnTo>
                  <a:lnTo>
                    <a:pt x="1382347" y="503033"/>
                  </a:lnTo>
                  <a:lnTo>
                    <a:pt x="1337818" y="490045"/>
                  </a:lnTo>
                  <a:lnTo>
                    <a:pt x="1298717" y="468413"/>
                  </a:lnTo>
                  <a:lnTo>
                    <a:pt x="1265046" y="438150"/>
                  </a:lnTo>
                  <a:lnTo>
                    <a:pt x="1238043" y="400810"/>
                  </a:lnTo>
                  <a:lnTo>
                    <a:pt x="1218755" y="357933"/>
                  </a:lnTo>
                  <a:lnTo>
                    <a:pt x="1207182" y="309508"/>
                  </a:lnTo>
                  <a:lnTo>
                    <a:pt x="1203325" y="255524"/>
                  </a:lnTo>
                  <a:lnTo>
                    <a:pt x="1207537" y="201420"/>
                  </a:lnTo>
                  <a:lnTo>
                    <a:pt x="1220168" y="152638"/>
                  </a:lnTo>
                  <a:lnTo>
                    <a:pt x="1241204" y="109166"/>
                  </a:lnTo>
                  <a:lnTo>
                    <a:pt x="1270634" y="70993"/>
                  </a:lnTo>
                  <a:lnTo>
                    <a:pt x="1307183" y="39969"/>
                  </a:lnTo>
                  <a:lnTo>
                    <a:pt x="1349565" y="17780"/>
                  </a:lnTo>
                  <a:lnTo>
                    <a:pt x="1397758" y="4448"/>
                  </a:lnTo>
                  <a:lnTo>
                    <a:pt x="1451737" y="0"/>
                  </a:lnTo>
                  <a:close/>
                </a:path>
              </a:pathLst>
            </a:custGeom>
            <a:ln w="3175">
              <a:solidFill>
                <a:srgbClr val="397D39"/>
              </a:solidFill>
            </a:ln>
          </p:spPr>
          <p:txBody>
            <a:bodyPr wrap="square" lIns="0" tIns="0" rIns="0" bIns="0" rtlCol="0"/>
            <a:lstStyle/>
            <a:p>
              <a:endParaRPr/>
            </a:p>
          </p:txBody>
        </p:sp>
      </p:grpSp>
      <p:sp>
        <p:nvSpPr>
          <p:cNvPr id="8" name="object 8"/>
          <p:cNvSpPr txBox="1"/>
          <p:nvPr/>
        </p:nvSpPr>
        <p:spPr>
          <a:xfrm>
            <a:off x="383540" y="1774063"/>
            <a:ext cx="4193540" cy="3928110"/>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0675" algn="l"/>
                <a:tab pos="1160145" algn="l"/>
              </a:tabLst>
            </a:pPr>
            <a:r>
              <a:rPr sz="3200" spc="-20" dirty="0">
                <a:latin typeface="Trebuchet MS"/>
                <a:cs typeface="Trebuchet MS"/>
              </a:rPr>
              <a:t>Keep </a:t>
            </a:r>
            <a:r>
              <a:rPr sz="3200" spc="-5" dirty="0">
                <a:latin typeface="Trebuchet MS"/>
                <a:cs typeface="Trebuchet MS"/>
              </a:rPr>
              <a:t>the </a:t>
            </a:r>
            <a:r>
              <a:rPr sz="3200" dirty="0">
                <a:latin typeface="Trebuchet MS"/>
                <a:cs typeface="Trebuchet MS"/>
              </a:rPr>
              <a:t>fact </a:t>
            </a:r>
            <a:r>
              <a:rPr sz="3200" spc="-5" dirty="0">
                <a:latin typeface="Trebuchet MS"/>
                <a:cs typeface="Trebuchet MS"/>
              </a:rPr>
              <a:t>in </a:t>
            </a:r>
            <a:r>
              <a:rPr sz="3200" dirty="0">
                <a:latin typeface="Trebuchet MS"/>
                <a:cs typeface="Trebuchet MS"/>
              </a:rPr>
              <a:t>your  </a:t>
            </a:r>
            <a:r>
              <a:rPr sz="3200" spc="-5" dirty="0">
                <a:latin typeface="Trebuchet MS"/>
                <a:cs typeface="Trebuchet MS"/>
              </a:rPr>
              <a:t>mind	that the </a:t>
            </a:r>
            <a:r>
              <a:rPr sz="3200" dirty="0">
                <a:latin typeface="Trebuchet MS"/>
                <a:cs typeface="Trebuchet MS"/>
              </a:rPr>
              <a:t>length  of </a:t>
            </a:r>
            <a:r>
              <a:rPr sz="3200" spc="-5" dirty="0">
                <a:latin typeface="Trebuchet MS"/>
                <a:cs typeface="Trebuchet MS"/>
              </a:rPr>
              <a:t>the precis be </a:t>
            </a:r>
            <a:r>
              <a:rPr sz="3200" dirty="0">
                <a:latin typeface="Trebuchet MS"/>
                <a:cs typeface="Trebuchet MS"/>
              </a:rPr>
              <a:t>one  </a:t>
            </a:r>
            <a:r>
              <a:rPr sz="3200" spc="-5" dirty="0">
                <a:latin typeface="Trebuchet MS"/>
                <a:cs typeface="Trebuchet MS"/>
              </a:rPr>
              <a:t>third </a:t>
            </a:r>
            <a:r>
              <a:rPr sz="3200" dirty="0">
                <a:latin typeface="Trebuchet MS"/>
                <a:cs typeface="Trebuchet MS"/>
              </a:rPr>
              <a:t>of </a:t>
            </a:r>
            <a:r>
              <a:rPr sz="3200" spc="-5" dirty="0">
                <a:latin typeface="Trebuchet MS"/>
                <a:cs typeface="Trebuchet MS"/>
              </a:rPr>
              <a:t>the original  passage.</a:t>
            </a:r>
            <a:endParaRPr sz="3200" dirty="0">
              <a:latin typeface="Trebuchet MS"/>
              <a:cs typeface="Trebuchet MS"/>
            </a:endParaRPr>
          </a:p>
          <a:p>
            <a:pPr marL="12700" marR="290195">
              <a:lnSpc>
                <a:spcPct val="100000"/>
              </a:lnSpc>
              <a:buFont typeface="Wingdings"/>
              <a:buChar char=""/>
              <a:tabLst>
                <a:tab pos="320675" algn="l"/>
              </a:tabLst>
            </a:pPr>
            <a:r>
              <a:rPr sz="3200" dirty="0">
                <a:latin typeface="Trebuchet MS"/>
                <a:cs typeface="Trebuchet MS"/>
              </a:rPr>
              <a:t>Count </a:t>
            </a:r>
            <a:r>
              <a:rPr sz="3200" spc="-5" dirty="0">
                <a:latin typeface="Trebuchet MS"/>
                <a:cs typeface="Trebuchet MS"/>
              </a:rPr>
              <a:t>the </a:t>
            </a:r>
            <a:r>
              <a:rPr sz="3200" dirty="0">
                <a:latin typeface="Trebuchet MS"/>
                <a:cs typeface="Trebuchet MS"/>
              </a:rPr>
              <a:t>words </a:t>
            </a:r>
            <a:r>
              <a:rPr sz="3200" spc="-5" dirty="0">
                <a:latin typeface="Trebuchet MS"/>
                <a:cs typeface="Trebuchet MS"/>
              </a:rPr>
              <a:t>if  you </a:t>
            </a:r>
            <a:r>
              <a:rPr sz="3200" dirty="0">
                <a:latin typeface="Trebuchet MS"/>
                <a:cs typeface="Trebuchet MS"/>
              </a:rPr>
              <a:t>find </a:t>
            </a:r>
            <a:r>
              <a:rPr sz="3200" spc="-5" dirty="0">
                <a:latin typeface="Trebuchet MS"/>
                <a:cs typeface="Trebuchet MS"/>
              </a:rPr>
              <a:t>that it is too  </a:t>
            </a:r>
            <a:r>
              <a:rPr sz="3200" dirty="0">
                <a:latin typeface="Trebuchet MS"/>
                <a:cs typeface="Trebuchet MS"/>
              </a:rPr>
              <a:t>long.</a:t>
            </a:r>
          </a:p>
        </p:txBody>
      </p:sp>
      <p:sp>
        <p:nvSpPr>
          <p:cNvPr id="9" name="object 9"/>
          <p:cNvSpPr/>
          <p:nvPr/>
        </p:nvSpPr>
        <p:spPr>
          <a:xfrm>
            <a:off x="5105400" y="1905000"/>
            <a:ext cx="3048000" cy="32766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9955" y="298704"/>
              <a:ext cx="7336535" cy="1237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242048" cy="1142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8" name="object 8"/>
            <p:cNvSpPr/>
            <p:nvPr/>
          </p:nvSpPr>
          <p:spPr>
            <a:xfrm>
              <a:off x="997089" y="618236"/>
              <a:ext cx="6049505" cy="565403"/>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612140" y="2383663"/>
            <a:ext cx="6959600" cy="1977389"/>
          </a:xfrm>
          <a:prstGeom prst="rect">
            <a:avLst/>
          </a:prstGeom>
        </p:spPr>
        <p:txBody>
          <a:bodyPr vert="horz" wrap="square" lIns="0" tIns="13335" rIns="0" bIns="0" rtlCol="0">
            <a:spAutoFit/>
          </a:bodyPr>
          <a:lstStyle/>
          <a:p>
            <a:pPr marL="12700" marR="5080">
              <a:lnSpc>
                <a:spcPct val="100000"/>
              </a:lnSpc>
              <a:spcBef>
                <a:spcPts val="105"/>
              </a:spcBef>
            </a:pPr>
            <a:r>
              <a:rPr sz="3200" spc="-25" dirty="0">
                <a:solidFill>
                  <a:schemeClr val="tx1"/>
                </a:solidFill>
              </a:rPr>
              <a:t>Precis </a:t>
            </a:r>
            <a:r>
              <a:rPr sz="3200" dirty="0">
                <a:solidFill>
                  <a:schemeClr val="tx1"/>
                </a:solidFill>
              </a:rPr>
              <a:t>should </a:t>
            </a:r>
            <a:r>
              <a:rPr sz="3200" spc="-5" dirty="0">
                <a:solidFill>
                  <a:schemeClr val="tx1"/>
                </a:solidFill>
              </a:rPr>
              <a:t>be </a:t>
            </a:r>
            <a:r>
              <a:rPr sz="3200" dirty="0">
                <a:solidFill>
                  <a:schemeClr val="tx1"/>
                </a:solidFill>
              </a:rPr>
              <a:t>written </a:t>
            </a:r>
            <a:r>
              <a:rPr sz="3200" spc="-5" dirty="0">
                <a:solidFill>
                  <a:schemeClr val="tx1"/>
                </a:solidFill>
              </a:rPr>
              <a:t>in indirect  </a:t>
            </a:r>
            <a:r>
              <a:rPr sz="3200" dirty="0">
                <a:solidFill>
                  <a:schemeClr val="tx1"/>
                </a:solidFill>
              </a:rPr>
              <a:t>speech. </a:t>
            </a:r>
            <a:r>
              <a:rPr sz="3200" spc="-5" dirty="0">
                <a:solidFill>
                  <a:schemeClr val="tx1"/>
                </a:solidFill>
              </a:rPr>
              <a:t>If </a:t>
            </a:r>
            <a:r>
              <a:rPr sz="3200" dirty="0">
                <a:solidFill>
                  <a:schemeClr val="tx1"/>
                </a:solidFill>
              </a:rPr>
              <a:t>there </a:t>
            </a:r>
            <a:r>
              <a:rPr sz="3200" spc="-5" dirty="0">
                <a:solidFill>
                  <a:schemeClr val="tx1"/>
                </a:solidFill>
              </a:rPr>
              <a:t>is </a:t>
            </a:r>
            <a:r>
              <a:rPr sz="3200" dirty="0">
                <a:solidFill>
                  <a:schemeClr val="tx1"/>
                </a:solidFill>
              </a:rPr>
              <a:t>direct speech </a:t>
            </a:r>
            <a:r>
              <a:rPr sz="3200" spc="-5" dirty="0">
                <a:solidFill>
                  <a:schemeClr val="tx1"/>
                </a:solidFill>
              </a:rPr>
              <a:t>in  the passage </a:t>
            </a:r>
            <a:r>
              <a:rPr sz="3200" dirty="0">
                <a:solidFill>
                  <a:schemeClr val="tx1"/>
                </a:solidFill>
              </a:rPr>
              <a:t>, </a:t>
            </a:r>
            <a:r>
              <a:rPr sz="3200" spc="-5" dirty="0">
                <a:solidFill>
                  <a:schemeClr val="tx1"/>
                </a:solidFill>
              </a:rPr>
              <a:t>it </a:t>
            </a:r>
            <a:r>
              <a:rPr sz="3200" dirty="0">
                <a:solidFill>
                  <a:schemeClr val="tx1"/>
                </a:solidFill>
              </a:rPr>
              <a:t>should </a:t>
            </a:r>
            <a:r>
              <a:rPr sz="3200" spc="-5" dirty="0">
                <a:solidFill>
                  <a:schemeClr val="tx1"/>
                </a:solidFill>
              </a:rPr>
              <a:t>be </a:t>
            </a:r>
            <a:r>
              <a:rPr sz="3200" dirty="0">
                <a:solidFill>
                  <a:schemeClr val="tx1"/>
                </a:solidFill>
              </a:rPr>
              <a:t>into </a:t>
            </a:r>
            <a:r>
              <a:rPr sz="3200" spc="-5" dirty="0">
                <a:solidFill>
                  <a:schemeClr val="tx1"/>
                </a:solidFill>
              </a:rPr>
              <a:t>change  in indirect</a:t>
            </a:r>
            <a:r>
              <a:rPr sz="3200" dirty="0">
                <a:solidFill>
                  <a:schemeClr val="tx1"/>
                </a:solidFill>
              </a:rPr>
              <a:t> speech.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9955" y="298704"/>
              <a:ext cx="7336535" cy="1237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242048" cy="1142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8" name="object 8"/>
            <p:cNvSpPr/>
            <p:nvPr/>
          </p:nvSpPr>
          <p:spPr>
            <a:xfrm>
              <a:off x="761923" y="617855"/>
              <a:ext cx="4443552" cy="565784"/>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612140" y="2459863"/>
            <a:ext cx="7064375" cy="1489710"/>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chemeClr val="tx1"/>
                </a:solidFill>
              </a:rPr>
              <a:t>A precis should </a:t>
            </a:r>
            <a:r>
              <a:rPr sz="3200" spc="-5" dirty="0">
                <a:solidFill>
                  <a:schemeClr val="tx1"/>
                </a:solidFill>
              </a:rPr>
              <a:t>be </a:t>
            </a:r>
            <a:r>
              <a:rPr sz="3200" dirty="0">
                <a:solidFill>
                  <a:schemeClr val="tx1"/>
                </a:solidFill>
              </a:rPr>
              <a:t>written </a:t>
            </a:r>
            <a:r>
              <a:rPr sz="3200" spc="-5" dirty="0">
                <a:solidFill>
                  <a:schemeClr val="tx1"/>
                </a:solidFill>
              </a:rPr>
              <a:t>in </a:t>
            </a:r>
            <a:r>
              <a:rPr sz="3200" dirty="0">
                <a:solidFill>
                  <a:schemeClr val="tx1"/>
                </a:solidFill>
              </a:rPr>
              <a:t>your own  </a:t>
            </a:r>
            <a:r>
              <a:rPr sz="3200" spc="-5" dirty="0">
                <a:solidFill>
                  <a:schemeClr val="tx1"/>
                </a:solidFill>
              </a:rPr>
              <a:t>words </a:t>
            </a:r>
            <a:r>
              <a:rPr sz="3200" dirty="0">
                <a:solidFill>
                  <a:schemeClr val="tx1"/>
                </a:solidFill>
              </a:rPr>
              <a:t>and should </a:t>
            </a:r>
            <a:r>
              <a:rPr sz="3200" spc="-5" dirty="0">
                <a:solidFill>
                  <a:schemeClr val="tx1"/>
                </a:solidFill>
              </a:rPr>
              <a:t>abstain </a:t>
            </a:r>
            <a:r>
              <a:rPr sz="3200" dirty="0">
                <a:solidFill>
                  <a:schemeClr val="tx1"/>
                </a:solidFill>
              </a:rPr>
              <a:t>from  </a:t>
            </a:r>
            <a:r>
              <a:rPr sz="3200" spc="-5" dirty="0">
                <a:solidFill>
                  <a:schemeClr val="tx1"/>
                </a:solidFill>
              </a:rPr>
              <a:t>borrowing </a:t>
            </a:r>
            <a:r>
              <a:rPr sz="3200" dirty="0">
                <a:solidFill>
                  <a:schemeClr val="tx1"/>
                </a:solidFill>
              </a:rPr>
              <a:t>words from original</a:t>
            </a:r>
            <a:r>
              <a:rPr sz="3200" spc="5" dirty="0">
                <a:solidFill>
                  <a:schemeClr val="tx1"/>
                </a:solidFill>
              </a:rPr>
              <a:t> </a:t>
            </a:r>
            <a:r>
              <a:rPr sz="3200" spc="-5" dirty="0">
                <a:solidFill>
                  <a:schemeClr val="tx1"/>
                </a:solidFill>
              </a:rPr>
              <a:t>passage</a:t>
            </a:r>
            <a:endParaRPr sz="32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1876" y="0"/>
              <a:ext cx="992124"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9955" y="298704"/>
              <a:ext cx="7336535" cy="12374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20040"/>
              <a:ext cx="7242048" cy="1142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8" name="object 8"/>
            <p:cNvSpPr/>
            <p:nvPr/>
          </p:nvSpPr>
          <p:spPr>
            <a:xfrm>
              <a:off x="655955" y="668147"/>
              <a:ext cx="6815074" cy="462025"/>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535940" y="2566238"/>
            <a:ext cx="6687820" cy="1489710"/>
          </a:xfrm>
          <a:prstGeom prst="rect">
            <a:avLst/>
          </a:prstGeom>
        </p:spPr>
        <p:txBody>
          <a:bodyPr vert="horz" wrap="square" lIns="0" tIns="13335" rIns="0" bIns="0" rtlCol="0">
            <a:spAutoFit/>
          </a:bodyPr>
          <a:lstStyle/>
          <a:p>
            <a:pPr marL="12700" marR="5080" indent="114300">
              <a:lnSpc>
                <a:spcPct val="100000"/>
              </a:lnSpc>
              <a:spcBef>
                <a:spcPts val="105"/>
              </a:spcBef>
            </a:pPr>
            <a:r>
              <a:rPr sz="3200" spc="-125" dirty="0">
                <a:solidFill>
                  <a:schemeClr val="tx1"/>
                </a:solidFill>
              </a:rPr>
              <a:t>You </a:t>
            </a:r>
            <a:r>
              <a:rPr sz="3200" spc="-5" dirty="0">
                <a:solidFill>
                  <a:schemeClr val="tx1"/>
                </a:solidFill>
              </a:rPr>
              <a:t>are not </a:t>
            </a:r>
            <a:r>
              <a:rPr sz="3200" dirty="0">
                <a:solidFill>
                  <a:schemeClr val="tx1"/>
                </a:solidFill>
              </a:rPr>
              <a:t>supposed to give </a:t>
            </a:r>
            <a:r>
              <a:rPr sz="3200" spc="-5" dirty="0">
                <a:solidFill>
                  <a:schemeClr val="tx1"/>
                </a:solidFill>
              </a:rPr>
              <a:t>any  comments </a:t>
            </a:r>
            <a:r>
              <a:rPr sz="3200" dirty="0">
                <a:solidFill>
                  <a:schemeClr val="tx1"/>
                </a:solidFill>
              </a:rPr>
              <a:t>, </a:t>
            </a:r>
            <a:r>
              <a:rPr sz="3200" spc="-5" dirty="0">
                <a:solidFill>
                  <a:schemeClr val="tx1"/>
                </a:solidFill>
              </a:rPr>
              <a:t>appreciative, critical </a:t>
            </a:r>
            <a:r>
              <a:rPr sz="3200" dirty="0">
                <a:solidFill>
                  <a:schemeClr val="tx1"/>
                </a:solidFill>
              </a:rPr>
              <a:t>on  </a:t>
            </a:r>
            <a:r>
              <a:rPr sz="3200" spc="-5" dirty="0">
                <a:solidFill>
                  <a:schemeClr val="tx1"/>
                </a:solidFill>
              </a:rPr>
              <a:t>the ideas </a:t>
            </a:r>
            <a:r>
              <a:rPr sz="3200" dirty="0">
                <a:solidFill>
                  <a:schemeClr val="tx1"/>
                </a:solidFill>
              </a:rPr>
              <a:t>expressed </a:t>
            </a:r>
            <a:r>
              <a:rPr sz="3200" spc="-5" dirty="0">
                <a:solidFill>
                  <a:schemeClr val="tx1"/>
                </a:solidFill>
              </a:rPr>
              <a:t>in the</a:t>
            </a:r>
            <a:r>
              <a:rPr sz="3200" spc="5" dirty="0">
                <a:solidFill>
                  <a:schemeClr val="tx1"/>
                </a:solidFill>
              </a:rPr>
              <a:t> </a:t>
            </a:r>
            <a:r>
              <a:rPr sz="3200" spc="-5" dirty="0">
                <a:solidFill>
                  <a:schemeClr val="tx1"/>
                </a:solidFill>
              </a:rPr>
              <a:t>passage</a:t>
            </a:r>
            <a:r>
              <a:rPr sz="3200" spc="-5" dirty="0"/>
              <a:t>.</a:t>
            </a:r>
            <a:endParaRPr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787971" y="617855"/>
              <a:ext cx="6435280" cy="565784"/>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459740" y="1620977"/>
            <a:ext cx="7310755" cy="2491067"/>
          </a:xfrm>
          <a:prstGeom prst="rect">
            <a:avLst/>
          </a:prstGeom>
        </p:spPr>
        <p:txBody>
          <a:bodyPr vert="horz" wrap="square" lIns="0" tIns="13335" rIns="0" bIns="0" rtlCol="0">
            <a:spAutoFit/>
          </a:bodyPr>
          <a:lstStyle/>
          <a:p>
            <a:pPr marL="320040" indent="-307975">
              <a:lnSpc>
                <a:spcPct val="100000"/>
              </a:lnSpc>
              <a:spcBef>
                <a:spcPts val="105"/>
              </a:spcBef>
              <a:buFont typeface="Wingdings"/>
              <a:buChar char=""/>
              <a:tabLst>
                <a:tab pos="320675" algn="l"/>
              </a:tabLst>
            </a:pPr>
            <a:r>
              <a:rPr sz="3200" spc="-25" dirty="0">
                <a:latin typeface="Trebuchet MS"/>
                <a:cs typeface="Trebuchet MS"/>
              </a:rPr>
              <a:t>Precis </a:t>
            </a:r>
            <a:r>
              <a:rPr sz="3200" dirty="0">
                <a:latin typeface="Trebuchet MS"/>
                <a:cs typeface="Trebuchet MS"/>
              </a:rPr>
              <a:t>should </a:t>
            </a:r>
            <a:r>
              <a:rPr sz="3200" spc="5" dirty="0">
                <a:latin typeface="Trebuchet MS"/>
                <a:cs typeface="Trebuchet MS"/>
              </a:rPr>
              <a:t>be </a:t>
            </a:r>
            <a:r>
              <a:rPr sz="3200" dirty="0">
                <a:latin typeface="Trebuchet MS"/>
                <a:cs typeface="Trebuchet MS"/>
              </a:rPr>
              <a:t>in </a:t>
            </a:r>
            <a:r>
              <a:rPr sz="3200" spc="-5" dirty="0">
                <a:latin typeface="Trebuchet MS"/>
                <a:cs typeface="Trebuchet MS"/>
              </a:rPr>
              <a:t>paragraph</a:t>
            </a:r>
            <a:r>
              <a:rPr sz="3200" spc="40" dirty="0">
                <a:latin typeface="Trebuchet MS"/>
                <a:cs typeface="Trebuchet MS"/>
              </a:rPr>
              <a:t> </a:t>
            </a:r>
            <a:r>
              <a:rPr sz="3200" dirty="0">
                <a:latin typeface="Trebuchet MS"/>
                <a:cs typeface="Trebuchet MS"/>
              </a:rPr>
              <a:t>form.</a:t>
            </a:r>
          </a:p>
          <a:p>
            <a:pPr>
              <a:lnSpc>
                <a:spcPct val="100000"/>
              </a:lnSpc>
              <a:spcBef>
                <a:spcPts val="10"/>
              </a:spcBef>
              <a:buClr>
                <a:srgbClr val="FFFFFF"/>
              </a:buClr>
              <a:buFont typeface="Wingdings"/>
              <a:buChar char=""/>
            </a:pPr>
            <a:endParaRPr sz="3300" dirty="0">
              <a:latin typeface="Trebuchet MS"/>
              <a:cs typeface="Trebuchet MS"/>
            </a:endParaRPr>
          </a:p>
          <a:p>
            <a:pPr marL="12700" marR="5080">
              <a:lnSpc>
                <a:spcPct val="100000"/>
              </a:lnSpc>
              <a:buFont typeface="Wingdings"/>
              <a:buChar char=""/>
              <a:tabLst>
                <a:tab pos="313055" algn="l"/>
              </a:tabLst>
            </a:pPr>
            <a:r>
              <a:rPr sz="3200" dirty="0">
                <a:latin typeface="Trebuchet MS"/>
                <a:cs typeface="Trebuchet MS"/>
              </a:rPr>
              <a:t>There </a:t>
            </a:r>
            <a:r>
              <a:rPr sz="3200" spc="-5" dirty="0">
                <a:latin typeface="Trebuchet MS"/>
                <a:cs typeface="Trebuchet MS"/>
              </a:rPr>
              <a:t>may be </a:t>
            </a:r>
            <a:r>
              <a:rPr sz="3200" dirty="0">
                <a:latin typeface="Trebuchet MS"/>
                <a:cs typeface="Trebuchet MS"/>
              </a:rPr>
              <a:t>one or more paragraphs  in original </a:t>
            </a:r>
            <a:r>
              <a:rPr sz="3200" spc="-5" dirty="0">
                <a:latin typeface="Trebuchet MS"/>
                <a:cs typeface="Trebuchet MS"/>
              </a:rPr>
              <a:t>passage but your precis  </a:t>
            </a:r>
            <a:r>
              <a:rPr sz="3200" dirty="0">
                <a:latin typeface="Trebuchet MS"/>
                <a:cs typeface="Trebuchet MS"/>
              </a:rPr>
              <a:t>should </a:t>
            </a:r>
            <a:r>
              <a:rPr sz="3200" spc="-5" dirty="0">
                <a:latin typeface="Trebuchet MS"/>
                <a:cs typeface="Trebuchet MS"/>
              </a:rPr>
              <a:t>be in only </a:t>
            </a:r>
            <a:r>
              <a:rPr sz="3200" dirty="0">
                <a:latin typeface="Trebuchet MS"/>
                <a:cs typeface="Trebuchet MS"/>
              </a:rPr>
              <a:t>one</a:t>
            </a:r>
            <a:r>
              <a:rPr sz="3200" spc="-15" dirty="0">
                <a:latin typeface="Trebuchet MS"/>
                <a:cs typeface="Trebuchet MS"/>
              </a:rPr>
              <a:t> </a:t>
            </a:r>
            <a:r>
              <a:rPr sz="3200" spc="-5" dirty="0">
                <a:latin typeface="Trebuchet MS"/>
                <a:cs typeface="Trebuchet MS"/>
              </a:rPr>
              <a:t>paragraph.</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0727" y="364236"/>
            <a:ext cx="7629144" cy="1167384"/>
            <a:chOff x="490727" y="364236"/>
            <a:chExt cx="7629144" cy="1167384"/>
          </a:xfrm>
        </p:grpSpPr>
        <p:sp>
          <p:nvSpPr>
            <p:cNvPr id="3" name="object 3"/>
            <p:cNvSpPr/>
            <p:nvPr/>
          </p:nvSpPr>
          <p:spPr>
            <a:xfrm>
              <a:off x="490727" y="364236"/>
              <a:ext cx="7629144" cy="116738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1431" y="620522"/>
              <a:ext cx="6302769" cy="543178"/>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535940" y="1774063"/>
            <a:ext cx="7012305" cy="2983509"/>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13690" algn="l"/>
                <a:tab pos="1240155" algn="l"/>
              </a:tabLst>
            </a:pPr>
            <a:r>
              <a:rPr sz="3200" dirty="0">
                <a:latin typeface="Trebuchet MS"/>
                <a:cs typeface="Trebuchet MS"/>
              </a:rPr>
              <a:t>The	</a:t>
            </a:r>
            <a:r>
              <a:rPr sz="3200" spc="-5" dirty="0">
                <a:latin typeface="Trebuchet MS"/>
                <a:cs typeface="Trebuchet MS"/>
              </a:rPr>
              <a:t>term precis is derived </a:t>
            </a:r>
            <a:r>
              <a:rPr sz="3200" dirty="0">
                <a:latin typeface="Trebuchet MS"/>
                <a:cs typeface="Trebuchet MS"/>
              </a:rPr>
              <a:t>from  French word </a:t>
            </a:r>
            <a:r>
              <a:rPr sz="3200" spc="-5" dirty="0">
                <a:latin typeface="Trebuchet MS"/>
                <a:cs typeface="Trebuchet MS"/>
              </a:rPr>
              <a:t>which </a:t>
            </a:r>
            <a:r>
              <a:rPr sz="3200" dirty="0">
                <a:latin typeface="Trebuchet MS"/>
                <a:cs typeface="Trebuchet MS"/>
              </a:rPr>
              <a:t>means </a:t>
            </a:r>
            <a:r>
              <a:rPr sz="3200" b="1" dirty="0">
                <a:latin typeface="Trebuchet MS"/>
                <a:cs typeface="Trebuchet MS"/>
              </a:rPr>
              <a:t>“Precis”</a:t>
            </a:r>
            <a:r>
              <a:rPr sz="3200" b="1" spc="-80" dirty="0">
                <a:latin typeface="Trebuchet MS"/>
                <a:cs typeface="Trebuchet MS"/>
              </a:rPr>
              <a:t> </a:t>
            </a:r>
            <a:r>
              <a:rPr sz="3200" dirty="0">
                <a:latin typeface="Trebuchet MS"/>
                <a:cs typeface="Trebuchet MS"/>
              </a:rPr>
              <a:t>or  </a:t>
            </a:r>
            <a:r>
              <a:rPr sz="3200" b="1" dirty="0">
                <a:latin typeface="Trebuchet MS"/>
                <a:cs typeface="Trebuchet MS"/>
              </a:rPr>
              <a:t>“Expressed</a:t>
            </a:r>
            <a:r>
              <a:rPr sz="3200" b="1" spc="-210" dirty="0">
                <a:latin typeface="Trebuchet MS"/>
                <a:cs typeface="Trebuchet MS"/>
              </a:rPr>
              <a:t> </a:t>
            </a:r>
            <a:r>
              <a:rPr sz="3200" b="1" spc="-10" dirty="0">
                <a:latin typeface="Trebuchet MS"/>
                <a:cs typeface="Trebuchet MS"/>
              </a:rPr>
              <a:t>Accurately”.</a:t>
            </a:r>
            <a:endParaRPr sz="3200" dirty="0">
              <a:latin typeface="Trebuchet MS"/>
              <a:cs typeface="Trebuchet MS"/>
            </a:endParaRPr>
          </a:p>
          <a:p>
            <a:pPr>
              <a:lnSpc>
                <a:spcPct val="100000"/>
              </a:lnSpc>
              <a:spcBef>
                <a:spcPts val="5"/>
              </a:spcBef>
              <a:buClr>
                <a:srgbClr val="FFFFFF"/>
              </a:buClr>
              <a:buFont typeface="Wingdings"/>
              <a:buChar char=""/>
            </a:pPr>
            <a:endParaRPr sz="3300" dirty="0">
              <a:latin typeface="Trebuchet MS"/>
              <a:cs typeface="Trebuchet MS"/>
            </a:endParaRPr>
          </a:p>
          <a:p>
            <a:pPr marL="320675" indent="-308610">
              <a:lnSpc>
                <a:spcPct val="100000"/>
              </a:lnSpc>
              <a:spcBef>
                <a:spcPts val="5"/>
              </a:spcBef>
              <a:buFont typeface="Wingdings"/>
              <a:buChar char=""/>
              <a:tabLst>
                <a:tab pos="321310" algn="l"/>
              </a:tabLst>
            </a:pPr>
            <a:r>
              <a:rPr sz="3200" spc="-5" dirty="0">
                <a:latin typeface="Trebuchet MS"/>
                <a:cs typeface="Trebuchet MS"/>
              </a:rPr>
              <a:t>It also </a:t>
            </a:r>
            <a:r>
              <a:rPr sz="3200" dirty="0">
                <a:latin typeface="Trebuchet MS"/>
                <a:cs typeface="Trebuchet MS"/>
              </a:rPr>
              <a:t>means </a:t>
            </a:r>
            <a:r>
              <a:rPr sz="3200" spc="-5" dirty="0">
                <a:latin typeface="Trebuchet MS"/>
                <a:cs typeface="Trebuchet MS"/>
              </a:rPr>
              <a:t>an </a:t>
            </a:r>
            <a:r>
              <a:rPr sz="3200" b="1" spc="-10" dirty="0">
                <a:latin typeface="Trebuchet MS"/>
                <a:cs typeface="Trebuchet MS"/>
              </a:rPr>
              <a:t>“Abstract” </a:t>
            </a:r>
            <a:r>
              <a:rPr sz="3200" dirty="0">
                <a:latin typeface="Trebuchet MS"/>
                <a:cs typeface="Trebuchet MS"/>
              </a:rPr>
              <a:t>or</a:t>
            </a:r>
            <a:r>
              <a:rPr sz="3200" spc="-5" dirty="0">
                <a:latin typeface="Trebuchet MS"/>
                <a:cs typeface="Trebuchet MS"/>
              </a:rPr>
              <a:t> </a:t>
            </a:r>
            <a:r>
              <a:rPr sz="3200" dirty="0">
                <a:latin typeface="Trebuchet MS"/>
                <a:cs typeface="Trebuchet MS"/>
              </a:rPr>
              <a:t>a</a:t>
            </a:r>
          </a:p>
          <a:p>
            <a:pPr marL="12700">
              <a:lnSpc>
                <a:spcPct val="100000"/>
              </a:lnSpc>
              <a:tabLst>
                <a:tab pos="1463675" algn="l"/>
              </a:tabLst>
            </a:pPr>
            <a:r>
              <a:rPr sz="3200" b="1" dirty="0">
                <a:latin typeface="Trebuchet MS"/>
                <a:cs typeface="Trebuchet MS"/>
              </a:rPr>
              <a:t>“Gist”	</a:t>
            </a:r>
            <a:r>
              <a:rPr sz="3200" dirty="0">
                <a:latin typeface="Trebuchet MS"/>
                <a:cs typeface="Trebuchet MS"/>
              </a:rPr>
              <a:t>of a longer</a:t>
            </a:r>
            <a:r>
              <a:rPr sz="3200" spc="-20" dirty="0">
                <a:latin typeface="Trebuchet MS"/>
                <a:cs typeface="Trebuchet MS"/>
              </a:rPr>
              <a:t> </a:t>
            </a:r>
            <a:r>
              <a:rPr sz="3200" spc="-5" dirty="0">
                <a:latin typeface="Trebuchet MS"/>
                <a:cs typeface="Trebuchet MS"/>
              </a:rPr>
              <a:t>passage.</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1322577" y="645922"/>
              <a:ext cx="5701538" cy="509396"/>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535940" y="1926463"/>
            <a:ext cx="6924675" cy="2491067"/>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298450" algn="l"/>
                <a:tab pos="1250315" algn="l"/>
              </a:tabLst>
            </a:pPr>
            <a:r>
              <a:rPr sz="3200" dirty="0">
                <a:latin typeface="Trebuchet MS"/>
                <a:cs typeface="Trebuchet MS"/>
              </a:rPr>
              <a:t>A precis should </a:t>
            </a:r>
            <a:r>
              <a:rPr sz="3200" spc="-5" dirty="0">
                <a:latin typeface="Trebuchet MS"/>
                <a:cs typeface="Trebuchet MS"/>
              </a:rPr>
              <a:t>be written in past  </a:t>
            </a:r>
            <a:r>
              <a:rPr sz="3200" dirty="0">
                <a:latin typeface="Trebuchet MS"/>
                <a:cs typeface="Trebuchet MS"/>
              </a:rPr>
              <a:t>tense	</a:t>
            </a:r>
            <a:r>
              <a:rPr sz="3200" spc="-5" dirty="0">
                <a:latin typeface="Trebuchet MS"/>
                <a:cs typeface="Trebuchet MS"/>
              </a:rPr>
              <a:t>but in case </a:t>
            </a:r>
            <a:r>
              <a:rPr sz="3200" dirty="0">
                <a:latin typeface="Trebuchet MS"/>
                <a:cs typeface="Trebuchet MS"/>
              </a:rPr>
              <a:t>of </a:t>
            </a:r>
            <a:r>
              <a:rPr sz="3200" spc="-5" dirty="0">
                <a:latin typeface="Trebuchet MS"/>
                <a:cs typeface="Trebuchet MS"/>
              </a:rPr>
              <a:t>‘Universal </a:t>
            </a:r>
            <a:r>
              <a:rPr sz="3200" spc="-60" dirty="0">
                <a:latin typeface="Trebuchet MS"/>
                <a:cs typeface="Trebuchet MS"/>
              </a:rPr>
              <a:t>Truth’  </a:t>
            </a:r>
            <a:r>
              <a:rPr sz="3200" dirty="0">
                <a:latin typeface="Trebuchet MS"/>
                <a:cs typeface="Trebuchet MS"/>
              </a:rPr>
              <a:t>present </a:t>
            </a:r>
            <a:r>
              <a:rPr sz="3200" spc="-5" dirty="0">
                <a:latin typeface="Trebuchet MS"/>
                <a:cs typeface="Trebuchet MS"/>
              </a:rPr>
              <a:t>tense </a:t>
            </a:r>
            <a:r>
              <a:rPr sz="3200" dirty="0">
                <a:latin typeface="Trebuchet MS"/>
                <a:cs typeface="Trebuchet MS"/>
              </a:rPr>
              <a:t>should be</a:t>
            </a:r>
            <a:r>
              <a:rPr sz="3200" spc="-10" dirty="0">
                <a:latin typeface="Trebuchet MS"/>
                <a:cs typeface="Trebuchet MS"/>
              </a:rPr>
              <a:t> </a:t>
            </a:r>
            <a:r>
              <a:rPr sz="3200" spc="-5" dirty="0">
                <a:latin typeface="Trebuchet MS"/>
                <a:cs typeface="Trebuchet MS"/>
              </a:rPr>
              <a:t>used.</a:t>
            </a:r>
            <a:endParaRPr sz="3200" dirty="0">
              <a:latin typeface="Trebuchet MS"/>
              <a:cs typeface="Trebuchet MS"/>
            </a:endParaRPr>
          </a:p>
          <a:p>
            <a:pPr>
              <a:lnSpc>
                <a:spcPct val="100000"/>
              </a:lnSpc>
              <a:spcBef>
                <a:spcPts val="5"/>
              </a:spcBef>
              <a:buClr>
                <a:srgbClr val="FFFFFF"/>
              </a:buClr>
              <a:buFont typeface="Wingdings"/>
              <a:buChar char=""/>
            </a:pPr>
            <a:endParaRPr sz="3300" dirty="0">
              <a:latin typeface="Trebuchet MS"/>
              <a:cs typeface="Trebuchet MS"/>
            </a:endParaRPr>
          </a:p>
          <a:p>
            <a:pPr marL="297815" indent="-285750">
              <a:lnSpc>
                <a:spcPct val="100000"/>
              </a:lnSpc>
              <a:spcBef>
                <a:spcPts val="5"/>
              </a:spcBef>
              <a:buFont typeface="Wingdings"/>
              <a:buChar char=""/>
              <a:tabLst>
                <a:tab pos="298450" algn="l"/>
              </a:tabLst>
            </a:pPr>
            <a:r>
              <a:rPr sz="3200" dirty="0">
                <a:latin typeface="Trebuchet MS"/>
                <a:cs typeface="Trebuchet MS"/>
              </a:rPr>
              <a:t>Always use </a:t>
            </a:r>
            <a:r>
              <a:rPr sz="3200" spc="-5" dirty="0">
                <a:latin typeface="Trebuchet MS"/>
                <a:cs typeface="Trebuchet MS"/>
              </a:rPr>
              <a:t>third</a:t>
            </a:r>
            <a:r>
              <a:rPr sz="3200" spc="5" dirty="0">
                <a:latin typeface="Trebuchet MS"/>
                <a:cs typeface="Trebuchet MS"/>
              </a:rPr>
              <a:t> </a:t>
            </a:r>
            <a:r>
              <a:rPr sz="3200" spc="-5" dirty="0">
                <a:latin typeface="Trebuchet MS"/>
                <a:cs typeface="Trebuchet MS"/>
              </a:rPr>
              <a:t>person.</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47573" y="668147"/>
              <a:ext cx="6954443" cy="462025"/>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535940" y="1926463"/>
            <a:ext cx="6947534" cy="29527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Trebuchet MS"/>
                <a:cs typeface="Trebuchet MS"/>
              </a:rPr>
              <a:t>While writing </a:t>
            </a:r>
            <a:r>
              <a:rPr sz="3200" dirty="0">
                <a:latin typeface="Trebuchet MS"/>
                <a:cs typeface="Trebuchet MS"/>
              </a:rPr>
              <a:t>a</a:t>
            </a:r>
            <a:r>
              <a:rPr sz="3200" spc="5" dirty="0">
                <a:latin typeface="Trebuchet MS"/>
                <a:cs typeface="Trebuchet MS"/>
              </a:rPr>
              <a:t> </a:t>
            </a:r>
            <a:r>
              <a:rPr sz="3200" spc="-5" dirty="0">
                <a:latin typeface="Trebuchet MS"/>
                <a:cs typeface="Trebuchet MS"/>
              </a:rPr>
              <a:t>precis:</a:t>
            </a:r>
            <a:endParaRPr sz="3200" dirty="0">
              <a:latin typeface="Trebuchet MS"/>
              <a:cs typeface="Trebuchet MS"/>
            </a:endParaRPr>
          </a:p>
          <a:p>
            <a:pPr marL="12700" marR="117475">
              <a:lnSpc>
                <a:spcPct val="100000"/>
              </a:lnSpc>
              <a:buFont typeface="Wingdings"/>
              <a:buChar char=""/>
              <a:tabLst>
                <a:tab pos="321310" algn="l"/>
              </a:tabLst>
            </a:pPr>
            <a:r>
              <a:rPr sz="3200" spc="-5" dirty="0">
                <a:latin typeface="Trebuchet MS"/>
                <a:cs typeface="Trebuchet MS"/>
              </a:rPr>
              <a:t>Don’t change the meaning </a:t>
            </a:r>
            <a:r>
              <a:rPr sz="3200" dirty="0">
                <a:latin typeface="Trebuchet MS"/>
                <a:cs typeface="Trebuchet MS"/>
              </a:rPr>
              <a:t>of </a:t>
            </a:r>
            <a:r>
              <a:rPr sz="3200" spc="-5" dirty="0">
                <a:latin typeface="Trebuchet MS"/>
                <a:cs typeface="Trebuchet MS"/>
              </a:rPr>
              <a:t>precis  but it </a:t>
            </a:r>
            <a:r>
              <a:rPr sz="3200" dirty="0">
                <a:latin typeface="Trebuchet MS"/>
                <a:cs typeface="Trebuchet MS"/>
              </a:rPr>
              <a:t>should be written in </a:t>
            </a:r>
            <a:r>
              <a:rPr sz="3200" spc="-5" dirty="0">
                <a:latin typeface="Trebuchet MS"/>
                <a:cs typeface="Trebuchet MS"/>
              </a:rPr>
              <a:t>your </a:t>
            </a:r>
            <a:r>
              <a:rPr sz="3200" dirty="0">
                <a:latin typeface="Trebuchet MS"/>
                <a:cs typeface="Trebuchet MS"/>
              </a:rPr>
              <a:t>own  </a:t>
            </a:r>
            <a:r>
              <a:rPr sz="3200" spc="-5" dirty="0">
                <a:latin typeface="Trebuchet MS"/>
                <a:cs typeface="Trebuchet MS"/>
              </a:rPr>
              <a:t>words.</a:t>
            </a:r>
            <a:endParaRPr sz="3200" dirty="0">
              <a:latin typeface="Trebuchet MS"/>
              <a:cs typeface="Trebuchet MS"/>
            </a:endParaRPr>
          </a:p>
          <a:p>
            <a:pPr marL="12700" marR="5080">
              <a:lnSpc>
                <a:spcPct val="100000"/>
              </a:lnSpc>
              <a:buFont typeface="Wingdings"/>
              <a:buChar char=""/>
              <a:tabLst>
                <a:tab pos="313690" algn="l"/>
              </a:tabLst>
            </a:pPr>
            <a:r>
              <a:rPr sz="3200" spc="-114" dirty="0">
                <a:latin typeface="Trebuchet MS"/>
                <a:cs typeface="Trebuchet MS"/>
              </a:rPr>
              <a:t>Try </a:t>
            </a:r>
            <a:r>
              <a:rPr sz="3200" spc="-5" dirty="0">
                <a:latin typeface="Trebuchet MS"/>
                <a:cs typeface="Trebuchet MS"/>
              </a:rPr>
              <a:t>to abstain </a:t>
            </a:r>
            <a:r>
              <a:rPr sz="3200" dirty="0">
                <a:latin typeface="Trebuchet MS"/>
                <a:cs typeface="Trebuchet MS"/>
              </a:rPr>
              <a:t>from </a:t>
            </a:r>
            <a:r>
              <a:rPr sz="3200" spc="-5" dirty="0">
                <a:latin typeface="Trebuchet MS"/>
                <a:cs typeface="Trebuchet MS"/>
              </a:rPr>
              <a:t>borrowing words  </a:t>
            </a:r>
            <a:r>
              <a:rPr sz="3200" dirty="0">
                <a:latin typeface="Trebuchet MS"/>
                <a:cs typeface="Trebuchet MS"/>
              </a:rPr>
              <a:t>from original</a:t>
            </a:r>
            <a:r>
              <a:rPr sz="3200" spc="-5" dirty="0">
                <a:latin typeface="Trebuchet MS"/>
                <a:cs typeface="Trebuchet MS"/>
              </a:rPr>
              <a:t> passage.</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03707" y="645922"/>
              <a:ext cx="6931888" cy="509396"/>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1850263"/>
            <a:ext cx="6465570" cy="2983509"/>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21310" algn="l"/>
              </a:tabLst>
            </a:pPr>
            <a:r>
              <a:rPr sz="3200" dirty="0">
                <a:latin typeface="Trebuchet MS"/>
                <a:cs typeface="Trebuchet MS"/>
              </a:rPr>
              <a:t>Compress </a:t>
            </a:r>
            <a:r>
              <a:rPr sz="3200" spc="-5" dirty="0">
                <a:latin typeface="Trebuchet MS"/>
                <a:cs typeface="Trebuchet MS"/>
              </a:rPr>
              <a:t>and clarify </a:t>
            </a:r>
            <a:r>
              <a:rPr sz="3200" dirty="0">
                <a:latin typeface="Trebuchet MS"/>
                <a:cs typeface="Trebuchet MS"/>
              </a:rPr>
              <a:t>a </a:t>
            </a:r>
            <a:r>
              <a:rPr sz="3200" spc="-5" dirty="0">
                <a:latin typeface="Trebuchet MS"/>
                <a:cs typeface="Trebuchet MS"/>
              </a:rPr>
              <a:t>lengthy  passage </a:t>
            </a:r>
            <a:r>
              <a:rPr sz="3200" dirty="0">
                <a:latin typeface="Trebuchet MS"/>
                <a:cs typeface="Trebuchet MS"/>
              </a:rPr>
              <a:t>, </a:t>
            </a:r>
            <a:r>
              <a:rPr sz="3200" spc="-5" dirty="0">
                <a:latin typeface="Trebuchet MS"/>
                <a:cs typeface="Trebuchet MS"/>
              </a:rPr>
              <a:t>article </a:t>
            </a:r>
            <a:r>
              <a:rPr sz="3200" dirty="0">
                <a:latin typeface="Trebuchet MS"/>
                <a:cs typeface="Trebuchet MS"/>
              </a:rPr>
              <a:t>or </a:t>
            </a:r>
            <a:r>
              <a:rPr sz="3200" spc="-5" dirty="0">
                <a:latin typeface="Trebuchet MS"/>
                <a:cs typeface="Trebuchet MS"/>
              </a:rPr>
              <a:t>book </a:t>
            </a:r>
            <a:r>
              <a:rPr sz="3200" dirty="0">
                <a:latin typeface="Trebuchet MS"/>
                <a:cs typeface="Trebuchet MS"/>
              </a:rPr>
              <a:t>retaining  </a:t>
            </a:r>
            <a:r>
              <a:rPr sz="3200" spc="-5" dirty="0">
                <a:latin typeface="Trebuchet MS"/>
                <a:cs typeface="Trebuchet MS"/>
              </a:rPr>
              <a:t>important </a:t>
            </a:r>
            <a:r>
              <a:rPr sz="3200" dirty="0">
                <a:latin typeface="Trebuchet MS"/>
                <a:cs typeface="Trebuchet MS"/>
              </a:rPr>
              <a:t>concepts , keywords </a:t>
            </a:r>
            <a:r>
              <a:rPr sz="3200" spc="-5" dirty="0">
                <a:latin typeface="Trebuchet MS"/>
                <a:cs typeface="Trebuchet MS"/>
              </a:rPr>
              <a:t>and  </a:t>
            </a:r>
            <a:r>
              <a:rPr sz="3200" dirty="0">
                <a:latin typeface="Trebuchet MS"/>
                <a:cs typeface="Trebuchet MS"/>
              </a:rPr>
              <a:t>important</a:t>
            </a:r>
            <a:r>
              <a:rPr sz="3200" spc="5" dirty="0">
                <a:latin typeface="Trebuchet MS"/>
                <a:cs typeface="Trebuchet MS"/>
              </a:rPr>
              <a:t> </a:t>
            </a:r>
            <a:r>
              <a:rPr sz="3200" spc="-5" dirty="0">
                <a:latin typeface="Trebuchet MS"/>
                <a:cs typeface="Trebuchet MS"/>
              </a:rPr>
              <a:t>data.</a:t>
            </a:r>
            <a:endParaRPr sz="3200" dirty="0">
              <a:latin typeface="Trebuchet MS"/>
              <a:cs typeface="Trebuchet MS"/>
            </a:endParaRPr>
          </a:p>
          <a:p>
            <a:pPr>
              <a:lnSpc>
                <a:spcPct val="100000"/>
              </a:lnSpc>
              <a:spcBef>
                <a:spcPts val="5"/>
              </a:spcBef>
              <a:buClr>
                <a:srgbClr val="FFFFFF"/>
              </a:buClr>
              <a:buFont typeface="Wingdings"/>
              <a:buChar char=""/>
            </a:pPr>
            <a:endParaRPr sz="3300" dirty="0">
              <a:latin typeface="Trebuchet MS"/>
              <a:cs typeface="Trebuchet MS"/>
            </a:endParaRPr>
          </a:p>
          <a:p>
            <a:pPr marL="199390" indent="-187325">
              <a:lnSpc>
                <a:spcPct val="100000"/>
              </a:lnSpc>
              <a:spcBef>
                <a:spcPts val="5"/>
              </a:spcBef>
              <a:buFont typeface="Wingdings"/>
              <a:buChar char=""/>
              <a:tabLst>
                <a:tab pos="200025" algn="l"/>
              </a:tabLst>
            </a:pPr>
            <a:r>
              <a:rPr sz="3200" spc="-5" dirty="0">
                <a:latin typeface="Trebuchet MS"/>
                <a:cs typeface="Trebuchet MS"/>
              </a:rPr>
              <a:t>Cross </a:t>
            </a:r>
            <a:r>
              <a:rPr sz="3200" dirty="0">
                <a:latin typeface="Trebuchet MS"/>
                <a:cs typeface="Trebuchet MS"/>
              </a:rPr>
              <a:t>out unneeded</a:t>
            </a:r>
            <a:r>
              <a:rPr sz="3200" spc="-20" dirty="0">
                <a:latin typeface="Trebuchet MS"/>
                <a:cs typeface="Trebuchet MS"/>
              </a:rPr>
              <a:t> </a:t>
            </a:r>
            <a:r>
              <a:rPr sz="3200" dirty="0">
                <a:latin typeface="Trebuchet MS"/>
                <a:cs typeface="Trebuchet MS"/>
              </a:rPr>
              <a:t>description</a:t>
            </a:r>
            <a:r>
              <a:rPr sz="3200" dirty="0">
                <a:solidFill>
                  <a:srgbClr val="FFFFFF"/>
                </a:solidFill>
                <a:latin typeface="Trebuchet MS"/>
                <a:cs typeface="Trebuchet MS"/>
              </a:rPr>
              <a:t>.</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53148" y="647065"/>
              <a:ext cx="3524885" cy="507365"/>
            </a:xfrm>
            <a:custGeom>
              <a:avLst/>
              <a:gdLst/>
              <a:ahLst/>
              <a:cxnLst/>
              <a:rect l="l" t="t" r="r" b="b"/>
              <a:pathLst>
                <a:path w="3524885" h="507365">
                  <a:moveTo>
                    <a:pt x="1803717" y="1650"/>
                  </a:moveTo>
                  <a:lnTo>
                    <a:pt x="1765490" y="1650"/>
                  </a:lnTo>
                  <a:lnTo>
                    <a:pt x="1569910" y="498983"/>
                  </a:lnTo>
                  <a:lnTo>
                    <a:pt x="1666684" y="498983"/>
                  </a:lnTo>
                  <a:lnTo>
                    <a:pt x="1700847" y="399542"/>
                  </a:lnTo>
                  <a:lnTo>
                    <a:pt x="1961512" y="399542"/>
                  </a:lnTo>
                  <a:lnTo>
                    <a:pt x="1935070" y="332867"/>
                  </a:lnTo>
                  <a:lnTo>
                    <a:pt x="1725612" y="332867"/>
                  </a:lnTo>
                  <a:lnTo>
                    <a:pt x="1784540" y="151764"/>
                  </a:lnTo>
                  <a:lnTo>
                    <a:pt x="1863249" y="151764"/>
                  </a:lnTo>
                  <a:lnTo>
                    <a:pt x="1803717" y="1650"/>
                  </a:lnTo>
                  <a:close/>
                </a:path>
                <a:path w="3524885" h="507365">
                  <a:moveTo>
                    <a:pt x="1961512" y="399542"/>
                  </a:moveTo>
                  <a:lnTo>
                    <a:pt x="1868995" y="399542"/>
                  </a:lnTo>
                  <a:lnTo>
                    <a:pt x="1904809" y="498983"/>
                  </a:lnTo>
                  <a:lnTo>
                    <a:pt x="2000948" y="498983"/>
                  </a:lnTo>
                  <a:lnTo>
                    <a:pt x="1961512" y="399542"/>
                  </a:lnTo>
                  <a:close/>
                </a:path>
                <a:path w="3524885" h="507365">
                  <a:moveTo>
                    <a:pt x="1863249" y="151764"/>
                  </a:moveTo>
                  <a:lnTo>
                    <a:pt x="1784540" y="151764"/>
                  </a:lnTo>
                  <a:lnTo>
                    <a:pt x="1843468" y="332867"/>
                  </a:lnTo>
                  <a:lnTo>
                    <a:pt x="1935070" y="332867"/>
                  </a:lnTo>
                  <a:lnTo>
                    <a:pt x="1863249" y="151764"/>
                  </a:lnTo>
                  <a:close/>
                </a:path>
                <a:path w="3524885" h="507365">
                  <a:moveTo>
                    <a:pt x="2183701" y="5080"/>
                  </a:moveTo>
                  <a:lnTo>
                    <a:pt x="2165512" y="5316"/>
                  </a:lnTo>
                  <a:lnTo>
                    <a:pt x="2052891" y="8762"/>
                  </a:lnTo>
                  <a:lnTo>
                    <a:pt x="2052891" y="498983"/>
                  </a:lnTo>
                  <a:lnTo>
                    <a:pt x="2161603" y="498983"/>
                  </a:lnTo>
                  <a:lnTo>
                    <a:pt x="2215098" y="495718"/>
                  </a:lnTo>
                  <a:lnTo>
                    <a:pt x="2262300" y="485924"/>
                  </a:lnTo>
                  <a:lnTo>
                    <a:pt x="2303208" y="469598"/>
                  </a:lnTo>
                  <a:lnTo>
                    <a:pt x="2337823" y="446741"/>
                  </a:lnTo>
                  <a:lnTo>
                    <a:pt x="2362011" y="421639"/>
                  </a:lnTo>
                  <a:lnTo>
                    <a:pt x="2185479" y="421639"/>
                  </a:lnTo>
                  <a:lnTo>
                    <a:pt x="2173426" y="421518"/>
                  </a:lnTo>
                  <a:lnTo>
                    <a:pt x="2161825" y="421147"/>
                  </a:lnTo>
                  <a:lnTo>
                    <a:pt x="2150653" y="420514"/>
                  </a:lnTo>
                  <a:lnTo>
                    <a:pt x="2139886" y="419608"/>
                  </a:lnTo>
                  <a:lnTo>
                    <a:pt x="2139886" y="84709"/>
                  </a:lnTo>
                  <a:lnTo>
                    <a:pt x="2152028" y="83708"/>
                  </a:lnTo>
                  <a:lnTo>
                    <a:pt x="2162730" y="82994"/>
                  </a:lnTo>
                  <a:lnTo>
                    <a:pt x="2171979" y="82565"/>
                  </a:lnTo>
                  <a:lnTo>
                    <a:pt x="2179764" y="82423"/>
                  </a:lnTo>
                  <a:lnTo>
                    <a:pt x="2365543" y="82423"/>
                  </a:lnTo>
                  <a:lnTo>
                    <a:pt x="2353754" y="67818"/>
                  </a:lnTo>
                  <a:lnTo>
                    <a:pt x="2319557" y="40387"/>
                  </a:lnTo>
                  <a:lnTo>
                    <a:pt x="2279824" y="20780"/>
                  </a:lnTo>
                  <a:lnTo>
                    <a:pt x="2234543" y="9007"/>
                  </a:lnTo>
                  <a:lnTo>
                    <a:pt x="2183701" y="5080"/>
                  </a:lnTo>
                  <a:close/>
                </a:path>
                <a:path w="3524885" h="507365">
                  <a:moveTo>
                    <a:pt x="2365543" y="82423"/>
                  </a:moveTo>
                  <a:lnTo>
                    <a:pt x="2179764" y="82423"/>
                  </a:lnTo>
                  <a:lnTo>
                    <a:pt x="2232433" y="88717"/>
                  </a:lnTo>
                  <a:lnTo>
                    <a:pt x="2273399" y="107599"/>
                  </a:lnTo>
                  <a:lnTo>
                    <a:pt x="2302659" y="139070"/>
                  </a:lnTo>
                  <a:lnTo>
                    <a:pt x="2320216" y="183128"/>
                  </a:lnTo>
                  <a:lnTo>
                    <a:pt x="2326068" y="239775"/>
                  </a:lnTo>
                  <a:lnTo>
                    <a:pt x="2323734" y="280427"/>
                  </a:lnTo>
                  <a:lnTo>
                    <a:pt x="2305065" y="347396"/>
                  </a:lnTo>
                  <a:lnTo>
                    <a:pt x="2268275" y="394690"/>
                  </a:lnTo>
                  <a:lnTo>
                    <a:pt x="2216650" y="418641"/>
                  </a:lnTo>
                  <a:lnTo>
                    <a:pt x="2185479" y="421639"/>
                  </a:lnTo>
                  <a:lnTo>
                    <a:pt x="2362011" y="421639"/>
                  </a:lnTo>
                  <a:lnTo>
                    <a:pt x="2388171" y="381428"/>
                  </a:lnTo>
                  <a:lnTo>
                    <a:pt x="2403905" y="338969"/>
                  </a:lnTo>
                  <a:lnTo>
                    <a:pt x="2413345" y="289974"/>
                  </a:lnTo>
                  <a:lnTo>
                    <a:pt x="2416492" y="234442"/>
                  </a:lnTo>
                  <a:lnTo>
                    <a:pt x="2412565" y="185100"/>
                  </a:lnTo>
                  <a:lnTo>
                    <a:pt x="2400792" y="140890"/>
                  </a:lnTo>
                  <a:lnTo>
                    <a:pt x="2381184" y="101800"/>
                  </a:lnTo>
                  <a:lnTo>
                    <a:pt x="2365543" y="82423"/>
                  </a:lnTo>
                  <a:close/>
                </a:path>
                <a:path w="3524885" h="507365">
                  <a:moveTo>
                    <a:pt x="945197" y="3429"/>
                  </a:moveTo>
                  <a:lnTo>
                    <a:pt x="928955" y="3573"/>
                  </a:lnTo>
                  <a:lnTo>
                    <a:pt x="910320" y="4016"/>
                  </a:lnTo>
                  <a:lnTo>
                    <a:pt x="889279" y="4768"/>
                  </a:lnTo>
                  <a:lnTo>
                    <a:pt x="815566" y="8235"/>
                  </a:lnTo>
                  <a:lnTo>
                    <a:pt x="809307" y="8382"/>
                  </a:lnTo>
                  <a:lnTo>
                    <a:pt x="809307" y="498983"/>
                  </a:lnTo>
                  <a:lnTo>
                    <a:pt x="899604" y="498983"/>
                  </a:lnTo>
                  <a:lnTo>
                    <a:pt x="899604" y="294005"/>
                  </a:lnTo>
                  <a:lnTo>
                    <a:pt x="1051829" y="294005"/>
                  </a:lnTo>
                  <a:lnTo>
                    <a:pt x="1041336" y="278002"/>
                  </a:lnTo>
                  <a:lnTo>
                    <a:pt x="1060049" y="269283"/>
                  </a:lnTo>
                  <a:lnTo>
                    <a:pt x="1077118" y="257968"/>
                  </a:lnTo>
                  <a:lnTo>
                    <a:pt x="1092521" y="244034"/>
                  </a:lnTo>
                  <a:lnTo>
                    <a:pt x="1106233" y="227457"/>
                  </a:lnTo>
                  <a:lnTo>
                    <a:pt x="1109356" y="222376"/>
                  </a:lnTo>
                  <a:lnTo>
                    <a:pt x="936434" y="222376"/>
                  </a:lnTo>
                  <a:lnTo>
                    <a:pt x="929411" y="222255"/>
                  </a:lnTo>
                  <a:lnTo>
                    <a:pt x="920924" y="221884"/>
                  </a:lnTo>
                  <a:lnTo>
                    <a:pt x="910984" y="221251"/>
                  </a:lnTo>
                  <a:lnTo>
                    <a:pt x="899604" y="220345"/>
                  </a:lnTo>
                  <a:lnTo>
                    <a:pt x="899604" y="84074"/>
                  </a:lnTo>
                  <a:lnTo>
                    <a:pt x="907244" y="83220"/>
                  </a:lnTo>
                  <a:lnTo>
                    <a:pt x="914717" y="82581"/>
                  </a:lnTo>
                  <a:lnTo>
                    <a:pt x="922000" y="82180"/>
                  </a:lnTo>
                  <a:lnTo>
                    <a:pt x="929068" y="82042"/>
                  </a:lnTo>
                  <a:lnTo>
                    <a:pt x="1117444" y="82042"/>
                  </a:lnTo>
                  <a:lnTo>
                    <a:pt x="1111266" y="67681"/>
                  </a:lnTo>
                  <a:lnTo>
                    <a:pt x="1085326" y="39560"/>
                  </a:lnTo>
                  <a:lnTo>
                    <a:pt x="1049003" y="19482"/>
                  </a:lnTo>
                  <a:lnTo>
                    <a:pt x="1002295" y="7441"/>
                  </a:lnTo>
                  <a:lnTo>
                    <a:pt x="945197" y="3429"/>
                  </a:lnTo>
                  <a:close/>
                </a:path>
                <a:path w="3524885" h="507365">
                  <a:moveTo>
                    <a:pt x="1051829" y="294005"/>
                  </a:moveTo>
                  <a:lnTo>
                    <a:pt x="899604" y="294005"/>
                  </a:lnTo>
                  <a:lnTo>
                    <a:pt x="916416" y="294935"/>
                  </a:lnTo>
                  <a:lnTo>
                    <a:pt x="944038" y="296130"/>
                  </a:lnTo>
                  <a:lnTo>
                    <a:pt x="954849" y="296418"/>
                  </a:lnTo>
                  <a:lnTo>
                    <a:pt x="1085786" y="498983"/>
                  </a:lnTo>
                  <a:lnTo>
                    <a:pt x="1186243" y="498983"/>
                  </a:lnTo>
                  <a:lnTo>
                    <a:pt x="1051829" y="294005"/>
                  </a:lnTo>
                  <a:close/>
                </a:path>
                <a:path w="3524885" h="507365">
                  <a:moveTo>
                    <a:pt x="1117444" y="82042"/>
                  </a:moveTo>
                  <a:lnTo>
                    <a:pt x="929068" y="82042"/>
                  </a:lnTo>
                  <a:lnTo>
                    <a:pt x="956264" y="82946"/>
                  </a:lnTo>
                  <a:lnTo>
                    <a:pt x="979566" y="85661"/>
                  </a:lnTo>
                  <a:lnTo>
                    <a:pt x="1026374" y="105042"/>
                  </a:lnTo>
                  <a:lnTo>
                    <a:pt x="1041590" y="147065"/>
                  </a:lnTo>
                  <a:lnTo>
                    <a:pt x="1040016" y="167522"/>
                  </a:lnTo>
                  <a:lnTo>
                    <a:pt x="1016317" y="207010"/>
                  </a:lnTo>
                  <a:lnTo>
                    <a:pt x="961935" y="221422"/>
                  </a:lnTo>
                  <a:lnTo>
                    <a:pt x="936434" y="222376"/>
                  </a:lnTo>
                  <a:lnTo>
                    <a:pt x="1109356" y="222376"/>
                  </a:lnTo>
                  <a:lnTo>
                    <a:pt x="1117548" y="209053"/>
                  </a:lnTo>
                  <a:lnTo>
                    <a:pt x="1125601" y="189674"/>
                  </a:lnTo>
                  <a:lnTo>
                    <a:pt x="1130415" y="169342"/>
                  </a:lnTo>
                  <a:lnTo>
                    <a:pt x="1132014" y="148082"/>
                  </a:lnTo>
                  <a:lnTo>
                    <a:pt x="1126828" y="103853"/>
                  </a:lnTo>
                  <a:lnTo>
                    <a:pt x="1117444" y="82042"/>
                  </a:lnTo>
                  <a:close/>
                </a:path>
                <a:path w="3524885" h="507365">
                  <a:moveTo>
                    <a:pt x="135953" y="3429"/>
                  </a:moveTo>
                  <a:lnTo>
                    <a:pt x="119691" y="3573"/>
                  </a:lnTo>
                  <a:lnTo>
                    <a:pt x="101044" y="4016"/>
                  </a:lnTo>
                  <a:lnTo>
                    <a:pt x="80010" y="4768"/>
                  </a:lnTo>
                  <a:lnTo>
                    <a:pt x="6300" y="8235"/>
                  </a:lnTo>
                  <a:lnTo>
                    <a:pt x="0" y="8382"/>
                  </a:lnTo>
                  <a:lnTo>
                    <a:pt x="0" y="498983"/>
                  </a:lnTo>
                  <a:lnTo>
                    <a:pt x="90411" y="498983"/>
                  </a:lnTo>
                  <a:lnTo>
                    <a:pt x="90411" y="294005"/>
                  </a:lnTo>
                  <a:lnTo>
                    <a:pt x="242566" y="294005"/>
                  </a:lnTo>
                  <a:lnTo>
                    <a:pt x="232067" y="278002"/>
                  </a:lnTo>
                  <a:lnTo>
                    <a:pt x="250814" y="269283"/>
                  </a:lnTo>
                  <a:lnTo>
                    <a:pt x="267890" y="257968"/>
                  </a:lnTo>
                  <a:lnTo>
                    <a:pt x="283294" y="244034"/>
                  </a:lnTo>
                  <a:lnTo>
                    <a:pt x="297027" y="227457"/>
                  </a:lnTo>
                  <a:lnTo>
                    <a:pt x="300140" y="222376"/>
                  </a:lnTo>
                  <a:lnTo>
                    <a:pt x="127254" y="222376"/>
                  </a:lnTo>
                  <a:lnTo>
                    <a:pt x="120179" y="222255"/>
                  </a:lnTo>
                  <a:lnTo>
                    <a:pt x="111680" y="221884"/>
                  </a:lnTo>
                  <a:lnTo>
                    <a:pt x="101757" y="221251"/>
                  </a:lnTo>
                  <a:lnTo>
                    <a:pt x="90411" y="220345"/>
                  </a:lnTo>
                  <a:lnTo>
                    <a:pt x="90411" y="84074"/>
                  </a:lnTo>
                  <a:lnTo>
                    <a:pt x="98031" y="83220"/>
                  </a:lnTo>
                  <a:lnTo>
                    <a:pt x="105483" y="82581"/>
                  </a:lnTo>
                  <a:lnTo>
                    <a:pt x="112767" y="82180"/>
                  </a:lnTo>
                  <a:lnTo>
                    <a:pt x="119887" y="82042"/>
                  </a:lnTo>
                  <a:lnTo>
                    <a:pt x="308229" y="82042"/>
                  </a:lnTo>
                  <a:lnTo>
                    <a:pt x="302047" y="67681"/>
                  </a:lnTo>
                  <a:lnTo>
                    <a:pt x="276096" y="39560"/>
                  </a:lnTo>
                  <a:lnTo>
                    <a:pt x="239763" y="19482"/>
                  </a:lnTo>
                  <a:lnTo>
                    <a:pt x="193049" y="7441"/>
                  </a:lnTo>
                  <a:lnTo>
                    <a:pt x="135953" y="3429"/>
                  </a:lnTo>
                  <a:close/>
                </a:path>
                <a:path w="3524885" h="507365">
                  <a:moveTo>
                    <a:pt x="242566" y="294005"/>
                  </a:moveTo>
                  <a:lnTo>
                    <a:pt x="90411" y="294005"/>
                  </a:lnTo>
                  <a:lnTo>
                    <a:pt x="107174" y="294935"/>
                  </a:lnTo>
                  <a:lnTo>
                    <a:pt x="134806" y="296130"/>
                  </a:lnTo>
                  <a:lnTo>
                    <a:pt x="145669" y="296418"/>
                  </a:lnTo>
                  <a:lnTo>
                    <a:pt x="276593" y="498983"/>
                  </a:lnTo>
                  <a:lnTo>
                    <a:pt x="377063" y="498983"/>
                  </a:lnTo>
                  <a:lnTo>
                    <a:pt x="242566" y="294005"/>
                  </a:lnTo>
                  <a:close/>
                </a:path>
                <a:path w="3524885" h="507365">
                  <a:moveTo>
                    <a:pt x="308229" y="82042"/>
                  </a:moveTo>
                  <a:lnTo>
                    <a:pt x="119887" y="82042"/>
                  </a:lnTo>
                  <a:lnTo>
                    <a:pt x="147069" y="82946"/>
                  </a:lnTo>
                  <a:lnTo>
                    <a:pt x="170360" y="85661"/>
                  </a:lnTo>
                  <a:lnTo>
                    <a:pt x="217138" y="105042"/>
                  </a:lnTo>
                  <a:lnTo>
                    <a:pt x="232397" y="147065"/>
                  </a:lnTo>
                  <a:lnTo>
                    <a:pt x="230816" y="167522"/>
                  </a:lnTo>
                  <a:lnTo>
                    <a:pt x="207111" y="207010"/>
                  </a:lnTo>
                  <a:lnTo>
                    <a:pt x="152711" y="221422"/>
                  </a:lnTo>
                  <a:lnTo>
                    <a:pt x="127254" y="222376"/>
                  </a:lnTo>
                  <a:lnTo>
                    <a:pt x="300140" y="222376"/>
                  </a:lnTo>
                  <a:lnTo>
                    <a:pt x="308305" y="209053"/>
                  </a:lnTo>
                  <a:lnTo>
                    <a:pt x="316361" y="189674"/>
                  </a:lnTo>
                  <a:lnTo>
                    <a:pt x="321196" y="169342"/>
                  </a:lnTo>
                  <a:lnTo>
                    <a:pt x="322808" y="148082"/>
                  </a:lnTo>
                  <a:lnTo>
                    <a:pt x="317618" y="103853"/>
                  </a:lnTo>
                  <a:lnTo>
                    <a:pt x="308229" y="82042"/>
                  </a:lnTo>
                  <a:close/>
                </a:path>
                <a:path w="3524885" h="507365">
                  <a:moveTo>
                    <a:pt x="2871874" y="195199"/>
                  </a:moveTo>
                  <a:lnTo>
                    <a:pt x="2767520" y="195199"/>
                  </a:lnTo>
                  <a:lnTo>
                    <a:pt x="3005518" y="505713"/>
                  </a:lnTo>
                  <a:lnTo>
                    <a:pt x="3041078" y="505713"/>
                  </a:lnTo>
                  <a:lnTo>
                    <a:pt x="3041078" y="304419"/>
                  </a:lnTo>
                  <a:lnTo>
                    <a:pt x="2957385" y="304419"/>
                  </a:lnTo>
                  <a:lnTo>
                    <a:pt x="2871874" y="195199"/>
                  </a:lnTo>
                  <a:close/>
                </a:path>
                <a:path w="3524885" h="507365">
                  <a:moveTo>
                    <a:pt x="2725610" y="8382"/>
                  </a:moveTo>
                  <a:lnTo>
                    <a:pt x="2683827" y="8382"/>
                  </a:lnTo>
                  <a:lnTo>
                    <a:pt x="2683827" y="499363"/>
                  </a:lnTo>
                  <a:lnTo>
                    <a:pt x="2767520" y="499363"/>
                  </a:lnTo>
                  <a:lnTo>
                    <a:pt x="2767520" y="195199"/>
                  </a:lnTo>
                  <a:lnTo>
                    <a:pt x="2871874" y="195199"/>
                  </a:lnTo>
                  <a:lnTo>
                    <a:pt x="2725610" y="8382"/>
                  </a:lnTo>
                  <a:close/>
                </a:path>
                <a:path w="3524885" h="507365">
                  <a:moveTo>
                    <a:pt x="3041078" y="8382"/>
                  </a:moveTo>
                  <a:lnTo>
                    <a:pt x="2957385" y="8382"/>
                  </a:lnTo>
                  <a:lnTo>
                    <a:pt x="2957385" y="304419"/>
                  </a:lnTo>
                  <a:lnTo>
                    <a:pt x="3041078" y="304419"/>
                  </a:lnTo>
                  <a:lnTo>
                    <a:pt x="3041078" y="8382"/>
                  </a:lnTo>
                  <a:close/>
                </a:path>
                <a:path w="3524885" h="507365">
                  <a:moveTo>
                    <a:pt x="2581973" y="8382"/>
                  </a:moveTo>
                  <a:lnTo>
                    <a:pt x="2494978" y="8382"/>
                  </a:lnTo>
                  <a:lnTo>
                    <a:pt x="2494978" y="498983"/>
                  </a:lnTo>
                  <a:lnTo>
                    <a:pt x="2581973" y="498983"/>
                  </a:lnTo>
                  <a:lnTo>
                    <a:pt x="2581973" y="8382"/>
                  </a:lnTo>
                  <a:close/>
                </a:path>
                <a:path w="3524885" h="507365">
                  <a:moveTo>
                    <a:pt x="1541462" y="8382"/>
                  </a:moveTo>
                  <a:lnTo>
                    <a:pt x="1228407" y="8382"/>
                  </a:lnTo>
                  <a:lnTo>
                    <a:pt x="1228407" y="498983"/>
                  </a:lnTo>
                  <a:lnTo>
                    <a:pt x="1537779" y="498983"/>
                  </a:lnTo>
                  <a:lnTo>
                    <a:pt x="1537779" y="421639"/>
                  </a:lnTo>
                  <a:lnTo>
                    <a:pt x="1315402" y="421639"/>
                  </a:lnTo>
                  <a:lnTo>
                    <a:pt x="1315402" y="274574"/>
                  </a:lnTo>
                  <a:lnTo>
                    <a:pt x="1477454" y="274574"/>
                  </a:lnTo>
                  <a:lnTo>
                    <a:pt x="1477454" y="200660"/>
                  </a:lnTo>
                  <a:lnTo>
                    <a:pt x="1315402" y="200660"/>
                  </a:lnTo>
                  <a:lnTo>
                    <a:pt x="1315402" y="85725"/>
                  </a:lnTo>
                  <a:lnTo>
                    <a:pt x="1541462" y="85725"/>
                  </a:lnTo>
                  <a:lnTo>
                    <a:pt x="1541462" y="8382"/>
                  </a:lnTo>
                  <a:close/>
                </a:path>
                <a:path w="3524885" h="507365">
                  <a:moveTo>
                    <a:pt x="732218" y="8382"/>
                  </a:moveTo>
                  <a:lnTo>
                    <a:pt x="419100" y="8382"/>
                  </a:lnTo>
                  <a:lnTo>
                    <a:pt x="419100" y="498983"/>
                  </a:lnTo>
                  <a:lnTo>
                    <a:pt x="728535" y="498983"/>
                  </a:lnTo>
                  <a:lnTo>
                    <a:pt x="728535" y="421639"/>
                  </a:lnTo>
                  <a:lnTo>
                    <a:pt x="506171" y="421639"/>
                  </a:lnTo>
                  <a:lnTo>
                    <a:pt x="506171" y="274574"/>
                  </a:lnTo>
                  <a:lnTo>
                    <a:pt x="668235" y="274574"/>
                  </a:lnTo>
                  <a:lnTo>
                    <a:pt x="668235" y="200660"/>
                  </a:lnTo>
                  <a:lnTo>
                    <a:pt x="506171" y="200660"/>
                  </a:lnTo>
                  <a:lnTo>
                    <a:pt x="506171" y="85725"/>
                  </a:lnTo>
                  <a:lnTo>
                    <a:pt x="732218" y="85725"/>
                  </a:lnTo>
                  <a:lnTo>
                    <a:pt x="732218" y="8382"/>
                  </a:lnTo>
                  <a:close/>
                </a:path>
                <a:path w="3524885" h="507365">
                  <a:moveTo>
                    <a:pt x="3365944" y="0"/>
                  </a:moveTo>
                  <a:lnTo>
                    <a:pt x="3311965" y="4448"/>
                  </a:lnTo>
                  <a:lnTo>
                    <a:pt x="3263773" y="17780"/>
                  </a:lnTo>
                  <a:lnTo>
                    <a:pt x="3221390" y="39969"/>
                  </a:lnTo>
                  <a:lnTo>
                    <a:pt x="3184842" y="70993"/>
                  </a:lnTo>
                  <a:lnTo>
                    <a:pt x="3155412" y="109166"/>
                  </a:lnTo>
                  <a:lnTo>
                    <a:pt x="3134375" y="152638"/>
                  </a:lnTo>
                  <a:lnTo>
                    <a:pt x="3121745" y="201420"/>
                  </a:lnTo>
                  <a:lnTo>
                    <a:pt x="3117532" y="255524"/>
                  </a:lnTo>
                  <a:lnTo>
                    <a:pt x="3121390" y="309508"/>
                  </a:lnTo>
                  <a:lnTo>
                    <a:pt x="3132962" y="357933"/>
                  </a:lnTo>
                  <a:lnTo>
                    <a:pt x="3152251" y="400810"/>
                  </a:lnTo>
                  <a:lnTo>
                    <a:pt x="3179254" y="438150"/>
                  </a:lnTo>
                  <a:lnTo>
                    <a:pt x="3212925" y="468413"/>
                  </a:lnTo>
                  <a:lnTo>
                    <a:pt x="3252025" y="490045"/>
                  </a:lnTo>
                  <a:lnTo>
                    <a:pt x="3296554" y="503033"/>
                  </a:lnTo>
                  <a:lnTo>
                    <a:pt x="3346513" y="507364"/>
                  </a:lnTo>
                  <a:lnTo>
                    <a:pt x="3370845" y="506481"/>
                  </a:lnTo>
                  <a:lnTo>
                    <a:pt x="3419701" y="499381"/>
                  </a:lnTo>
                  <a:lnTo>
                    <a:pt x="3467611" y="485304"/>
                  </a:lnTo>
                  <a:lnTo>
                    <a:pt x="3507720" y="465441"/>
                  </a:lnTo>
                  <a:lnTo>
                    <a:pt x="3524440" y="453389"/>
                  </a:lnTo>
                  <a:lnTo>
                    <a:pt x="3524440" y="430022"/>
                  </a:lnTo>
                  <a:lnTo>
                    <a:pt x="3360610" y="430022"/>
                  </a:lnTo>
                  <a:lnTo>
                    <a:pt x="3327130" y="427093"/>
                  </a:lnTo>
                  <a:lnTo>
                    <a:pt x="3271313" y="403661"/>
                  </a:lnTo>
                  <a:lnTo>
                    <a:pt x="3231048" y="357753"/>
                  </a:lnTo>
                  <a:lnTo>
                    <a:pt x="3210526" y="295130"/>
                  </a:lnTo>
                  <a:lnTo>
                    <a:pt x="3207956" y="257937"/>
                  </a:lnTo>
                  <a:lnTo>
                    <a:pt x="3210573" y="218789"/>
                  </a:lnTo>
                  <a:lnTo>
                    <a:pt x="3231477" y="153066"/>
                  </a:lnTo>
                  <a:lnTo>
                    <a:pt x="3272599" y="104989"/>
                  </a:lnTo>
                  <a:lnTo>
                    <a:pt x="3329749" y="80414"/>
                  </a:lnTo>
                  <a:lnTo>
                    <a:pt x="3364039" y="77343"/>
                  </a:lnTo>
                  <a:lnTo>
                    <a:pt x="3488083" y="77343"/>
                  </a:lnTo>
                  <a:lnTo>
                    <a:pt x="3503231" y="48260"/>
                  </a:lnTo>
                  <a:lnTo>
                    <a:pt x="3473440" y="27164"/>
                  </a:lnTo>
                  <a:lnTo>
                    <a:pt x="3440636" y="12080"/>
                  </a:lnTo>
                  <a:lnTo>
                    <a:pt x="3404808" y="3022"/>
                  </a:lnTo>
                  <a:lnTo>
                    <a:pt x="3365944" y="0"/>
                  </a:lnTo>
                  <a:close/>
                </a:path>
                <a:path w="3524885" h="507365">
                  <a:moveTo>
                    <a:pt x="3524440" y="233807"/>
                  </a:moveTo>
                  <a:lnTo>
                    <a:pt x="3369373" y="233807"/>
                  </a:lnTo>
                  <a:lnTo>
                    <a:pt x="3369373" y="308101"/>
                  </a:lnTo>
                  <a:lnTo>
                    <a:pt x="3437318" y="308101"/>
                  </a:lnTo>
                  <a:lnTo>
                    <a:pt x="3437318" y="404495"/>
                  </a:lnTo>
                  <a:lnTo>
                    <a:pt x="3421243" y="415663"/>
                  </a:lnTo>
                  <a:lnTo>
                    <a:pt x="3403107" y="423640"/>
                  </a:lnTo>
                  <a:lnTo>
                    <a:pt x="3382900" y="428426"/>
                  </a:lnTo>
                  <a:lnTo>
                    <a:pt x="3360610" y="430022"/>
                  </a:lnTo>
                  <a:lnTo>
                    <a:pt x="3524440" y="430022"/>
                  </a:lnTo>
                  <a:lnTo>
                    <a:pt x="3524440" y="233807"/>
                  </a:lnTo>
                  <a:close/>
                </a:path>
                <a:path w="3524885" h="507365">
                  <a:moveTo>
                    <a:pt x="3488083" y="77343"/>
                  </a:moveTo>
                  <a:lnTo>
                    <a:pt x="3364039" y="77343"/>
                  </a:lnTo>
                  <a:lnTo>
                    <a:pt x="3376136" y="78198"/>
                  </a:lnTo>
                  <a:lnTo>
                    <a:pt x="3389376" y="80756"/>
                  </a:lnTo>
                  <a:lnTo>
                    <a:pt x="3434260" y="97716"/>
                  </a:lnTo>
                  <a:lnTo>
                    <a:pt x="3466782" y="118237"/>
                  </a:lnTo>
                  <a:lnTo>
                    <a:pt x="3488083" y="77343"/>
                  </a:lnTo>
                  <a:close/>
                </a:path>
              </a:pathLst>
            </a:custGeom>
            <a:solidFill>
              <a:srgbClr val="FFFFFF"/>
            </a:solidFill>
          </p:spPr>
          <p:txBody>
            <a:bodyPr wrap="square" lIns="0" tIns="0" rIns="0" bIns="0" rtlCol="0"/>
            <a:lstStyle/>
            <a:p>
              <a:endParaRPr/>
            </a:p>
          </p:txBody>
        </p:sp>
        <p:sp>
          <p:nvSpPr>
            <p:cNvPr id="7" name="object 7"/>
            <p:cNvSpPr/>
            <p:nvPr/>
          </p:nvSpPr>
          <p:spPr>
            <a:xfrm>
              <a:off x="2278760" y="729487"/>
              <a:ext cx="600710" cy="339725"/>
            </a:xfrm>
            <a:custGeom>
              <a:avLst/>
              <a:gdLst/>
              <a:ahLst/>
              <a:cxnLst/>
              <a:rect l="l" t="t" r="r" b="b"/>
              <a:pathLst>
                <a:path w="600710" h="339725">
                  <a:moveTo>
                    <a:pt x="58927" y="69341"/>
                  </a:moveTo>
                  <a:lnTo>
                    <a:pt x="0" y="250444"/>
                  </a:lnTo>
                  <a:lnTo>
                    <a:pt x="117856" y="250444"/>
                  </a:lnTo>
                  <a:lnTo>
                    <a:pt x="58927" y="69341"/>
                  </a:lnTo>
                  <a:close/>
                </a:path>
                <a:path w="600710" h="339725">
                  <a:moveTo>
                    <a:pt x="454151" y="0"/>
                  </a:moveTo>
                  <a:lnTo>
                    <a:pt x="446367" y="142"/>
                  </a:lnTo>
                  <a:lnTo>
                    <a:pt x="437118" y="571"/>
                  </a:lnTo>
                  <a:lnTo>
                    <a:pt x="426416" y="1285"/>
                  </a:lnTo>
                  <a:lnTo>
                    <a:pt x="414274" y="2286"/>
                  </a:lnTo>
                  <a:lnTo>
                    <a:pt x="414274" y="337185"/>
                  </a:lnTo>
                  <a:lnTo>
                    <a:pt x="425041" y="338091"/>
                  </a:lnTo>
                  <a:lnTo>
                    <a:pt x="436213" y="338724"/>
                  </a:lnTo>
                  <a:lnTo>
                    <a:pt x="447813" y="339095"/>
                  </a:lnTo>
                  <a:lnTo>
                    <a:pt x="459866" y="339216"/>
                  </a:lnTo>
                  <a:lnTo>
                    <a:pt x="491037" y="336218"/>
                  </a:lnTo>
                  <a:lnTo>
                    <a:pt x="542663" y="312267"/>
                  </a:lnTo>
                  <a:lnTo>
                    <a:pt x="579453" y="264973"/>
                  </a:lnTo>
                  <a:lnTo>
                    <a:pt x="598122" y="198004"/>
                  </a:lnTo>
                  <a:lnTo>
                    <a:pt x="600456" y="157352"/>
                  </a:lnTo>
                  <a:lnTo>
                    <a:pt x="594603" y="100705"/>
                  </a:lnTo>
                  <a:lnTo>
                    <a:pt x="577047" y="56647"/>
                  </a:lnTo>
                  <a:lnTo>
                    <a:pt x="547786" y="25176"/>
                  </a:lnTo>
                  <a:lnTo>
                    <a:pt x="506821" y="6294"/>
                  </a:lnTo>
                  <a:lnTo>
                    <a:pt x="454151" y="0"/>
                  </a:lnTo>
                  <a:close/>
                </a:path>
              </a:pathLst>
            </a:custGeom>
            <a:ln w="3175">
              <a:solidFill>
                <a:srgbClr val="397D39"/>
              </a:solidFill>
            </a:ln>
          </p:spPr>
          <p:txBody>
            <a:bodyPr wrap="square" lIns="0" tIns="0" rIns="0" bIns="0" rtlCol="0"/>
            <a:lstStyle/>
            <a:p>
              <a:endParaRPr/>
            </a:p>
          </p:txBody>
        </p:sp>
        <p:sp>
          <p:nvSpPr>
            <p:cNvPr id="8" name="object 8"/>
            <p:cNvSpPr/>
            <p:nvPr/>
          </p:nvSpPr>
          <p:spPr>
            <a:xfrm>
              <a:off x="1451863" y="728218"/>
              <a:ext cx="143763" cy="14211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42670" y="728218"/>
              <a:ext cx="143764" cy="14211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53148" y="647065"/>
              <a:ext cx="3524885" cy="507365"/>
            </a:xfrm>
            <a:custGeom>
              <a:avLst/>
              <a:gdLst/>
              <a:ahLst/>
              <a:cxnLst/>
              <a:rect l="l" t="t" r="r" b="b"/>
              <a:pathLst>
                <a:path w="3524885" h="507365">
                  <a:moveTo>
                    <a:pt x="2683827" y="8382"/>
                  </a:moveTo>
                  <a:lnTo>
                    <a:pt x="2725610" y="8382"/>
                  </a:lnTo>
                  <a:lnTo>
                    <a:pt x="2957385" y="304419"/>
                  </a:lnTo>
                  <a:lnTo>
                    <a:pt x="2957385" y="8382"/>
                  </a:lnTo>
                  <a:lnTo>
                    <a:pt x="3041078" y="8382"/>
                  </a:lnTo>
                  <a:lnTo>
                    <a:pt x="3041078" y="505713"/>
                  </a:lnTo>
                  <a:lnTo>
                    <a:pt x="3005518" y="505713"/>
                  </a:lnTo>
                  <a:lnTo>
                    <a:pt x="2767520" y="195199"/>
                  </a:lnTo>
                  <a:lnTo>
                    <a:pt x="2767520" y="499363"/>
                  </a:lnTo>
                  <a:lnTo>
                    <a:pt x="2683827" y="499363"/>
                  </a:lnTo>
                  <a:lnTo>
                    <a:pt x="2683827" y="8382"/>
                  </a:lnTo>
                  <a:close/>
                </a:path>
                <a:path w="3524885" h="507365">
                  <a:moveTo>
                    <a:pt x="2494978" y="8382"/>
                  </a:moveTo>
                  <a:lnTo>
                    <a:pt x="2581973" y="8382"/>
                  </a:lnTo>
                  <a:lnTo>
                    <a:pt x="2581973" y="498983"/>
                  </a:lnTo>
                  <a:lnTo>
                    <a:pt x="2494978" y="498983"/>
                  </a:lnTo>
                  <a:lnTo>
                    <a:pt x="2494978" y="8382"/>
                  </a:lnTo>
                  <a:close/>
                </a:path>
                <a:path w="3524885" h="507365">
                  <a:moveTo>
                    <a:pt x="1228407" y="8382"/>
                  </a:moveTo>
                  <a:lnTo>
                    <a:pt x="1541462" y="8382"/>
                  </a:lnTo>
                  <a:lnTo>
                    <a:pt x="1541462" y="85725"/>
                  </a:lnTo>
                  <a:lnTo>
                    <a:pt x="1315402" y="85725"/>
                  </a:lnTo>
                  <a:lnTo>
                    <a:pt x="1315402" y="200660"/>
                  </a:lnTo>
                  <a:lnTo>
                    <a:pt x="1477454" y="200660"/>
                  </a:lnTo>
                  <a:lnTo>
                    <a:pt x="1477454" y="274574"/>
                  </a:lnTo>
                  <a:lnTo>
                    <a:pt x="1315402" y="274574"/>
                  </a:lnTo>
                  <a:lnTo>
                    <a:pt x="1315402" y="421639"/>
                  </a:lnTo>
                  <a:lnTo>
                    <a:pt x="1537779" y="421639"/>
                  </a:lnTo>
                  <a:lnTo>
                    <a:pt x="1537779" y="498983"/>
                  </a:lnTo>
                  <a:lnTo>
                    <a:pt x="1228407" y="498983"/>
                  </a:lnTo>
                  <a:lnTo>
                    <a:pt x="1228407" y="8382"/>
                  </a:lnTo>
                  <a:close/>
                </a:path>
                <a:path w="3524885" h="507365">
                  <a:moveTo>
                    <a:pt x="419100" y="8382"/>
                  </a:moveTo>
                  <a:lnTo>
                    <a:pt x="732218" y="8382"/>
                  </a:lnTo>
                  <a:lnTo>
                    <a:pt x="732218" y="85725"/>
                  </a:lnTo>
                  <a:lnTo>
                    <a:pt x="506171" y="85725"/>
                  </a:lnTo>
                  <a:lnTo>
                    <a:pt x="506171" y="200660"/>
                  </a:lnTo>
                  <a:lnTo>
                    <a:pt x="668235" y="200660"/>
                  </a:lnTo>
                  <a:lnTo>
                    <a:pt x="668235" y="274574"/>
                  </a:lnTo>
                  <a:lnTo>
                    <a:pt x="506171" y="274574"/>
                  </a:lnTo>
                  <a:lnTo>
                    <a:pt x="506171" y="421639"/>
                  </a:lnTo>
                  <a:lnTo>
                    <a:pt x="728535" y="421639"/>
                  </a:lnTo>
                  <a:lnTo>
                    <a:pt x="728535" y="498983"/>
                  </a:lnTo>
                  <a:lnTo>
                    <a:pt x="419100" y="498983"/>
                  </a:lnTo>
                  <a:lnTo>
                    <a:pt x="419100" y="8382"/>
                  </a:lnTo>
                  <a:close/>
                </a:path>
                <a:path w="3524885" h="507365">
                  <a:moveTo>
                    <a:pt x="2183701" y="5080"/>
                  </a:moveTo>
                  <a:lnTo>
                    <a:pt x="2234543" y="9007"/>
                  </a:lnTo>
                  <a:lnTo>
                    <a:pt x="2279824" y="20780"/>
                  </a:lnTo>
                  <a:lnTo>
                    <a:pt x="2319557" y="40387"/>
                  </a:lnTo>
                  <a:lnTo>
                    <a:pt x="2353754" y="67818"/>
                  </a:lnTo>
                  <a:lnTo>
                    <a:pt x="2381184" y="101800"/>
                  </a:lnTo>
                  <a:lnTo>
                    <a:pt x="2400792" y="140890"/>
                  </a:lnTo>
                  <a:lnTo>
                    <a:pt x="2412565" y="185100"/>
                  </a:lnTo>
                  <a:lnTo>
                    <a:pt x="2416492" y="234442"/>
                  </a:lnTo>
                  <a:lnTo>
                    <a:pt x="2413345" y="289974"/>
                  </a:lnTo>
                  <a:lnTo>
                    <a:pt x="2403905" y="338969"/>
                  </a:lnTo>
                  <a:lnTo>
                    <a:pt x="2388171" y="381428"/>
                  </a:lnTo>
                  <a:lnTo>
                    <a:pt x="2366144" y="417351"/>
                  </a:lnTo>
                  <a:lnTo>
                    <a:pt x="2337823" y="446741"/>
                  </a:lnTo>
                  <a:lnTo>
                    <a:pt x="2303208" y="469598"/>
                  </a:lnTo>
                  <a:lnTo>
                    <a:pt x="2262300" y="485924"/>
                  </a:lnTo>
                  <a:lnTo>
                    <a:pt x="2215098" y="495718"/>
                  </a:lnTo>
                  <a:lnTo>
                    <a:pt x="2161603" y="498983"/>
                  </a:lnTo>
                  <a:lnTo>
                    <a:pt x="2052891" y="498983"/>
                  </a:lnTo>
                  <a:lnTo>
                    <a:pt x="2052891" y="8762"/>
                  </a:lnTo>
                  <a:lnTo>
                    <a:pt x="2100083" y="7169"/>
                  </a:lnTo>
                  <a:lnTo>
                    <a:pt x="2137632" y="6016"/>
                  </a:lnTo>
                  <a:lnTo>
                    <a:pt x="2165512" y="5316"/>
                  </a:lnTo>
                  <a:lnTo>
                    <a:pt x="2183701" y="5080"/>
                  </a:lnTo>
                  <a:close/>
                </a:path>
                <a:path w="3524885" h="507365">
                  <a:moveTo>
                    <a:pt x="945197" y="3429"/>
                  </a:moveTo>
                  <a:lnTo>
                    <a:pt x="1002295" y="7441"/>
                  </a:lnTo>
                  <a:lnTo>
                    <a:pt x="1049003" y="19482"/>
                  </a:lnTo>
                  <a:lnTo>
                    <a:pt x="1085326" y="39560"/>
                  </a:lnTo>
                  <a:lnTo>
                    <a:pt x="1111266" y="67681"/>
                  </a:lnTo>
                  <a:lnTo>
                    <a:pt x="1126828" y="103853"/>
                  </a:lnTo>
                  <a:lnTo>
                    <a:pt x="1132014" y="148082"/>
                  </a:lnTo>
                  <a:lnTo>
                    <a:pt x="1130415" y="169342"/>
                  </a:lnTo>
                  <a:lnTo>
                    <a:pt x="1117548" y="209053"/>
                  </a:lnTo>
                  <a:lnTo>
                    <a:pt x="1092521" y="244034"/>
                  </a:lnTo>
                  <a:lnTo>
                    <a:pt x="1060049" y="269283"/>
                  </a:lnTo>
                  <a:lnTo>
                    <a:pt x="1041336" y="278002"/>
                  </a:lnTo>
                  <a:lnTo>
                    <a:pt x="1186243" y="498983"/>
                  </a:lnTo>
                  <a:lnTo>
                    <a:pt x="1085786" y="498983"/>
                  </a:lnTo>
                  <a:lnTo>
                    <a:pt x="954849" y="296418"/>
                  </a:lnTo>
                  <a:lnTo>
                    <a:pt x="944038" y="296130"/>
                  </a:lnTo>
                  <a:lnTo>
                    <a:pt x="931227" y="295640"/>
                  </a:lnTo>
                  <a:lnTo>
                    <a:pt x="916416" y="294935"/>
                  </a:lnTo>
                  <a:lnTo>
                    <a:pt x="899604" y="294005"/>
                  </a:lnTo>
                  <a:lnTo>
                    <a:pt x="899604" y="498983"/>
                  </a:lnTo>
                  <a:lnTo>
                    <a:pt x="809307" y="498983"/>
                  </a:lnTo>
                  <a:lnTo>
                    <a:pt x="809307" y="8382"/>
                  </a:lnTo>
                  <a:lnTo>
                    <a:pt x="815566" y="8235"/>
                  </a:lnTo>
                  <a:lnTo>
                    <a:pt x="827087" y="7778"/>
                  </a:lnTo>
                  <a:lnTo>
                    <a:pt x="843847" y="6988"/>
                  </a:lnTo>
                  <a:lnTo>
                    <a:pt x="865822" y="5842"/>
                  </a:lnTo>
                  <a:lnTo>
                    <a:pt x="889279" y="4768"/>
                  </a:lnTo>
                  <a:lnTo>
                    <a:pt x="910320" y="4016"/>
                  </a:lnTo>
                  <a:lnTo>
                    <a:pt x="928955" y="3573"/>
                  </a:lnTo>
                  <a:lnTo>
                    <a:pt x="945197" y="3429"/>
                  </a:lnTo>
                  <a:close/>
                </a:path>
                <a:path w="3524885" h="507365">
                  <a:moveTo>
                    <a:pt x="135953" y="3429"/>
                  </a:moveTo>
                  <a:lnTo>
                    <a:pt x="193049" y="7441"/>
                  </a:lnTo>
                  <a:lnTo>
                    <a:pt x="239763" y="19482"/>
                  </a:lnTo>
                  <a:lnTo>
                    <a:pt x="276096" y="39560"/>
                  </a:lnTo>
                  <a:lnTo>
                    <a:pt x="302047" y="67681"/>
                  </a:lnTo>
                  <a:lnTo>
                    <a:pt x="317618" y="103853"/>
                  </a:lnTo>
                  <a:lnTo>
                    <a:pt x="322808" y="148082"/>
                  </a:lnTo>
                  <a:lnTo>
                    <a:pt x="321196" y="169342"/>
                  </a:lnTo>
                  <a:lnTo>
                    <a:pt x="308305" y="209053"/>
                  </a:lnTo>
                  <a:lnTo>
                    <a:pt x="283294" y="244034"/>
                  </a:lnTo>
                  <a:lnTo>
                    <a:pt x="250814" y="269283"/>
                  </a:lnTo>
                  <a:lnTo>
                    <a:pt x="232067" y="278002"/>
                  </a:lnTo>
                  <a:lnTo>
                    <a:pt x="377063" y="498983"/>
                  </a:lnTo>
                  <a:lnTo>
                    <a:pt x="276593" y="498983"/>
                  </a:lnTo>
                  <a:lnTo>
                    <a:pt x="145669" y="296418"/>
                  </a:lnTo>
                  <a:lnTo>
                    <a:pt x="134806" y="296130"/>
                  </a:lnTo>
                  <a:lnTo>
                    <a:pt x="121973" y="295640"/>
                  </a:lnTo>
                  <a:lnTo>
                    <a:pt x="107174" y="294935"/>
                  </a:lnTo>
                  <a:lnTo>
                    <a:pt x="90411" y="294005"/>
                  </a:lnTo>
                  <a:lnTo>
                    <a:pt x="90411" y="498983"/>
                  </a:lnTo>
                  <a:lnTo>
                    <a:pt x="0" y="498983"/>
                  </a:lnTo>
                  <a:lnTo>
                    <a:pt x="0" y="8382"/>
                  </a:lnTo>
                  <a:lnTo>
                    <a:pt x="6300" y="8235"/>
                  </a:lnTo>
                  <a:lnTo>
                    <a:pt x="17832" y="7778"/>
                  </a:lnTo>
                  <a:lnTo>
                    <a:pt x="34595" y="6988"/>
                  </a:lnTo>
                  <a:lnTo>
                    <a:pt x="56591" y="5842"/>
                  </a:lnTo>
                  <a:lnTo>
                    <a:pt x="80010" y="4768"/>
                  </a:lnTo>
                  <a:lnTo>
                    <a:pt x="101044" y="4016"/>
                  </a:lnTo>
                  <a:lnTo>
                    <a:pt x="119691" y="3573"/>
                  </a:lnTo>
                  <a:lnTo>
                    <a:pt x="135953" y="3429"/>
                  </a:lnTo>
                  <a:close/>
                </a:path>
                <a:path w="3524885" h="507365">
                  <a:moveTo>
                    <a:pt x="1765490" y="1650"/>
                  </a:moveTo>
                  <a:lnTo>
                    <a:pt x="1803717" y="1650"/>
                  </a:lnTo>
                  <a:lnTo>
                    <a:pt x="2000948" y="498983"/>
                  </a:lnTo>
                  <a:lnTo>
                    <a:pt x="1904809" y="498983"/>
                  </a:lnTo>
                  <a:lnTo>
                    <a:pt x="1868995" y="399542"/>
                  </a:lnTo>
                  <a:lnTo>
                    <a:pt x="1700847" y="399542"/>
                  </a:lnTo>
                  <a:lnTo>
                    <a:pt x="1666684" y="498983"/>
                  </a:lnTo>
                  <a:lnTo>
                    <a:pt x="1569910" y="498983"/>
                  </a:lnTo>
                  <a:lnTo>
                    <a:pt x="1765490" y="1650"/>
                  </a:lnTo>
                  <a:close/>
                </a:path>
                <a:path w="3524885" h="507365">
                  <a:moveTo>
                    <a:pt x="3365944" y="0"/>
                  </a:moveTo>
                  <a:lnTo>
                    <a:pt x="3404808" y="3022"/>
                  </a:lnTo>
                  <a:lnTo>
                    <a:pt x="3440636" y="12080"/>
                  </a:lnTo>
                  <a:lnTo>
                    <a:pt x="3473440" y="27164"/>
                  </a:lnTo>
                  <a:lnTo>
                    <a:pt x="3503231" y="48260"/>
                  </a:lnTo>
                  <a:lnTo>
                    <a:pt x="3466782" y="118237"/>
                  </a:lnTo>
                  <a:lnTo>
                    <a:pt x="3458021" y="111380"/>
                  </a:lnTo>
                  <a:lnTo>
                    <a:pt x="3447176" y="104536"/>
                  </a:lnTo>
                  <a:lnTo>
                    <a:pt x="3403758" y="85004"/>
                  </a:lnTo>
                  <a:lnTo>
                    <a:pt x="3364039" y="77343"/>
                  </a:lnTo>
                  <a:lnTo>
                    <a:pt x="3329749" y="80414"/>
                  </a:lnTo>
                  <a:lnTo>
                    <a:pt x="3272599" y="104989"/>
                  </a:lnTo>
                  <a:lnTo>
                    <a:pt x="3231477" y="153066"/>
                  </a:lnTo>
                  <a:lnTo>
                    <a:pt x="3210573" y="218789"/>
                  </a:lnTo>
                  <a:lnTo>
                    <a:pt x="3207956" y="257937"/>
                  </a:lnTo>
                  <a:lnTo>
                    <a:pt x="3210526" y="295130"/>
                  </a:lnTo>
                  <a:lnTo>
                    <a:pt x="3231048" y="357753"/>
                  </a:lnTo>
                  <a:lnTo>
                    <a:pt x="3271313" y="403661"/>
                  </a:lnTo>
                  <a:lnTo>
                    <a:pt x="3327130" y="427093"/>
                  </a:lnTo>
                  <a:lnTo>
                    <a:pt x="3360610" y="430022"/>
                  </a:lnTo>
                  <a:lnTo>
                    <a:pt x="3382900" y="428426"/>
                  </a:lnTo>
                  <a:lnTo>
                    <a:pt x="3421243" y="415663"/>
                  </a:lnTo>
                  <a:lnTo>
                    <a:pt x="3437318" y="308101"/>
                  </a:lnTo>
                  <a:lnTo>
                    <a:pt x="3369373" y="308101"/>
                  </a:lnTo>
                  <a:lnTo>
                    <a:pt x="3369373" y="233807"/>
                  </a:lnTo>
                  <a:lnTo>
                    <a:pt x="3524440" y="233807"/>
                  </a:lnTo>
                  <a:lnTo>
                    <a:pt x="3524440" y="453389"/>
                  </a:lnTo>
                  <a:lnTo>
                    <a:pt x="3488785" y="476075"/>
                  </a:lnTo>
                  <a:lnTo>
                    <a:pt x="3444176" y="493140"/>
                  </a:lnTo>
                  <a:lnTo>
                    <a:pt x="3395249" y="503824"/>
                  </a:lnTo>
                  <a:lnTo>
                    <a:pt x="3346513" y="507364"/>
                  </a:lnTo>
                  <a:lnTo>
                    <a:pt x="3296554" y="503033"/>
                  </a:lnTo>
                  <a:lnTo>
                    <a:pt x="3252025" y="490045"/>
                  </a:lnTo>
                  <a:lnTo>
                    <a:pt x="3212925" y="468413"/>
                  </a:lnTo>
                  <a:lnTo>
                    <a:pt x="3179254" y="438150"/>
                  </a:lnTo>
                  <a:lnTo>
                    <a:pt x="3152251" y="400810"/>
                  </a:lnTo>
                  <a:lnTo>
                    <a:pt x="3132962" y="357933"/>
                  </a:lnTo>
                  <a:lnTo>
                    <a:pt x="3121390" y="309508"/>
                  </a:lnTo>
                  <a:lnTo>
                    <a:pt x="3117532" y="255524"/>
                  </a:lnTo>
                  <a:lnTo>
                    <a:pt x="3121745" y="201420"/>
                  </a:lnTo>
                  <a:lnTo>
                    <a:pt x="3134375" y="152638"/>
                  </a:lnTo>
                  <a:lnTo>
                    <a:pt x="3155412" y="109166"/>
                  </a:lnTo>
                  <a:lnTo>
                    <a:pt x="3184842" y="70993"/>
                  </a:lnTo>
                  <a:lnTo>
                    <a:pt x="3221390" y="39969"/>
                  </a:lnTo>
                  <a:lnTo>
                    <a:pt x="3263773" y="17780"/>
                  </a:lnTo>
                  <a:lnTo>
                    <a:pt x="3311965" y="4448"/>
                  </a:lnTo>
                  <a:lnTo>
                    <a:pt x="3365944" y="0"/>
                  </a:lnTo>
                  <a:close/>
                </a:path>
              </a:pathLst>
            </a:custGeom>
            <a:ln w="3175">
              <a:solidFill>
                <a:srgbClr val="397D39"/>
              </a:solidFill>
            </a:ln>
          </p:spPr>
          <p:txBody>
            <a:bodyPr wrap="square" lIns="0" tIns="0" rIns="0" bIns="0" rtlCol="0"/>
            <a:lstStyle/>
            <a:p>
              <a:endParaRPr/>
            </a:p>
          </p:txBody>
        </p:sp>
      </p:grpSp>
      <p:sp>
        <p:nvSpPr>
          <p:cNvPr id="11" name="object 11"/>
          <p:cNvSpPr txBox="1"/>
          <p:nvPr/>
        </p:nvSpPr>
        <p:spPr>
          <a:xfrm>
            <a:off x="383540" y="3145358"/>
            <a:ext cx="6804659" cy="2465705"/>
          </a:xfrm>
          <a:prstGeom prst="rect">
            <a:avLst/>
          </a:prstGeom>
        </p:spPr>
        <p:txBody>
          <a:bodyPr vert="horz" wrap="square" lIns="0" tIns="13335" rIns="0" bIns="0" rtlCol="0">
            <a:spAutoFit/>
          </a:bodyPr>
          <a:lstStyle/>
          <a:p>
            <a:pPr marL="12700" marR="5080" algn="just">
              <a:lnSpc>
                <a:spcPct val="100000"/>
              </a:lnSpc>
              <a:spcBef>
                <a:spcPts val="105"/>
              </a:spcBef>
              <a:buFont typeface="Wingdings"/>
              <a:buChar char=""/>
              <a:tabLst>
                <a:tab pos="320675" algn="l"/>
              </a:tabLst>
            </a:pPr>
            <a:r>
              <a:rPr sz="3200" spc="-25" dirty="0">
                <a:latin typeface="Trebuchet MS"/>
                <a:cs typeface="Trebuchet MS"/>
              </a:rPr>
              <a:t>Reread </a:t>
            </a:r>
            <a:r>
              <a:rPr sz="3200" dirty="0">
                <a:latin typeface="Trebuchet MS"/>
                <a:cs typeface="Trebuchet MS"/>
              </a:rPr>
              <a:t>the </a:t>
            </a:r>
            <a:r>
              <a:rPr sz="3200" spc="-5" dirty="0">
                <a:latin typeface="Trebuchet MS"/>
                <a:cs typeface="Trebuchet MS"/>
              </a:rPr>
              <a:t>passage </a:t>
            </a:r>
            <a:r>
              <a:rPr sz="3200" dirty="0">
                <a:latin typeface="Trebuchet MS"/>
                <a:cs typeface="Trebuchet MS"/>
              </a:rPr>
              <a:t>several times </a:t>
            </a:r>
            <a:r>
              <a:rPr sz="3200" spc="-5" dirty="0">
                <a:latin typeface="Trebuchet MS"/>
                <a:cs typeface="Trebuchet MS"/>
              </a:rPr>
              <a:t>if  </a:t>
            </a:r>
            <a:r>
              <a:rPr sz="3200" dirty="0">
                <a:latin typeface="Trebuchet MS"/>
                <a:cs typeface="Trebuchet MS"/>
              </a:rPr>
              <a:t>necessary for </a:t>
            </a:r>
            <a:r>
              <a:rPr sz="3200" spc="-5" dirty="0">
                <a:latin typeface="Trebuchet MS"/>
                <a:cs typeface="Trebuchet MS"/>
              </a:rPr>
              <a:t>clear </a:t>
            </a:r>
            <a:r>
              <a:rPr sz="3200" dirty="0">
                <a:latin typeface="Trebuchet MS"/>
                <a:cs typeface="Trebuchet MS"/>
              </a:rPr>
              <a:t>understanding of  </a:t>
            </a:r>
            <a:r>
              <a:rPr sz="3200" spc="-5" dirty="0">
                <a:latin typeface="Trebuchet MS"/>
                <a:cs typeface="Trebuchet MS"/>
              </a:rPr>
              <a:t>ideas.</a:t>
            </a:r>
            <a:endParaRPr sz="3200" dirty="0">
              <a:latin typeface="Trebuchet MS"/>
              <a:cs typeface="Trebuchet MS"/>
            </a:endParaRPr>
          </a:p>
          <a:p>
            <a:pPr marL="12700" marR="180975" algn="just">
              <a:lnSpc>
                <a:spcPct val="100000"/>
              </a:lnSpc>
              <a:buFont typeface="Wingdings"/>
              <a:buChar char=""/>
              <a:tabLst>
                <a:tab pos="320675" algn="l"/>
              </a:tabLst>
            </a:pPr>
            <a:r>
              <a:rPr sz="3200" dirty="0">
                <a:latin typeface="Trebuchet MS"/>
                <a:cs typeface="Trebuchet MS"/>
              </a:rPr>
              <a:t>Observe </a:t>
            </a:r>
            <a:r>
              <a:rPr sz="3200" spc="-5" dirty="0">
                <a:latin typeface="Trebuchet MS"/>
                <a:cs typeface="Trebuchet MS"/>
              </a:rPr>
              <a:t>the </a:t>
            </a:r>
            <a:r>
              <a:rPr sz="3200" dirty="0">
                <a:latin typeface="Trebuchet MS"/>
                <a:cs typeface="Trebuchet MS"/>
              </a:rPr>
              <a:t>emphasis or </a:t>
            </a:r>
            <a:r>
              <a:rPr sz="3200" spc="-5" dirty="0">
                <a:latin typeface="Trebuchet MS"/>
                <a:cs typeface="Trebuchet MS"/>
              </a:rPr>
              <a:t>approach  used by</a:t>
            </a:r>
            <a:r>
              <a:rPr sz="3200" dirty="0">
                <a:latin typeface="Trebuchet MS"/>
                <a:cs typeface="Trebuchet MS"/>
              </a:rPr>
              <a:t> </a:t>
            </a:r>
            <a:r>
              <a:rPr sz="3200" spc="-65" dirty="0">
                <a:latin typeface="Trebuchet MS"/>
                <a:cs typeface="Trebuchet MS"/>
              </a:rPr>
              <a:t>author.</a:t>
            </a:r>
            <a:endParaRPr sz="3200" dirty="0">
              <a:latin typeface="Trebuchet MS"/>
              <a:cs typeface="Trebuchet MS"/>
            </a:endParaRPr>
          </a:p>
        </p:txBody>
      </p:sp>
      <p:sp>
        <p:nvSpPr>
          <p:cNvPr id="12" name="object 12"/>
          <p:cNvSpPr/>
          <p:nvPr/>
        </p:nvSpPr>
        <p:spPr>
          <a:xfrm>
            <a:off x="5410200" y="0"/>
            <a:ext cx="2590800" cy="31242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1909572" y="673354"/>
              <a:ext cx="4026407" cy="509397"/>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2078863"/>
            <a:ext cx="6490970" cy="3440429"/>
          </a:xfrm>
          <a:prstGeom prst="rect">
            <a:avLst/>
          </a:prstGeom>
        </p:spPr>
        <p:txBody>
          <a:bodyPr vert="horz" wrap="square" lIns="0" tIns="13335" rIns="0" bIns="0" rtlCol="0">
            <a:spAutoFit/>
          </a:bodyPr>
          <a:lstStyle/>
          <a:p>
            <a:pPr marL="12700" marR="5080" algn="just">
              <a:lnSpc>
                <a:spcPct val="100000"/>
              </a:lnSpc>
              <a:spcBef>
                <a:spcPts val="105"/>
              </a:spcBef>
              <a:buFont typeface="Wingdings"/>
              <a:buChar char=""/>
              <a:tabLst>
                <a:tab pos="313690" algn="l"/>
              </a:tabLst>
            </a:pPr>
            <a:r>
              <a:rPr sz="3200" dirty="0">
                <a:latin typeface="Trebuchet MS"/>
                <a:cs typeface="Trebuchet MS"/>
              </a:rPr>
              <a:t>The </a:t>
            </a:r>
            <a:r>
              <a:rPr sz="3200" spc="-5" dirty="0">
                <a:latin typeface="Trebuchet MS"/>
                <a:cs typeface="Trebuchet MS"/>
              </a:rPr>
              <a:t>conclusion </a:t>
            </a:r>
            <a:r>
              <a:rPr sz="3200" dirty="0">
                <a:latin typeface="Trebuchet MS"/>
                <a:cs typeface="Trebuchet MS"/>
              </a:rPr>
              <a:t>should restate </a:t>
            </a:r>
            <a:r>
              <a:rPr sz="3200" spc="-5" dirty="0">
                <a:latin typeface="Trebuchet MS"/>
                <a:cs typeface="Trebuchet MS"/>
              </a:rPr>
              <a:t>the  main </a:t>
            </a:r>
            <a:r>
              <a:rPr sz="3200" dirty="0">
                <a:latin typeface="Trebuchet MS"/>
                <a:cs typeface="Trebuchet MS"/>
              </a:rPr>
              <a:t>idea of </a:t>
            </a:r>
            <a:r>
              <a:rPr sz="3200" spc="-5" dirty="0">
                <a:latin typeface="Trebuchet MS"/>
                <a:cs typeface="Trebuchet MS"/>
              </a:rPr>
              <a:t>the </a:t>
            </a:r>
            <a:r>
              <a:rPr sz="3200" dirty="0">
                <a:latin typeface="Trebuchet MS"/>
                <a:cs typeface="Trebuchet MS"/>
              </a:rPr>
              <a:t>text </a:t>
            </a:r>
            <a:r>
              <a:rPr sz="3200" spc="-5" dirty="0">
                <a:latin typeface="Trebuchet MS"/>
                <a:cs typeface="Trebuchet MS"/>
              </a:rPr>
              <a:t>and </a:t>
            </a:r>
            <a:r>
              <a:rPr sz="3200" dirty="0">
                <a:latin typeface="Trebuchet MS"/>
                <a:cs typeface="Trebuchet MS"/>
              </a:rPr>
              <a:t>reiterate  </a:t>
            </a:r>
            <a:r>
              <a:rPr sz="3200" spc="-5" dirty="0">
                <a:latin typeface="Trebuchet MS"/>
                <a:cs typeface="Trebuchet MS"/>
              </a:rPr>
              <a:t>the main</a:t>
            </a:r>
            <a:r>
              <a:rPr sz="3200" spc="5" dirty="0">
                <a:latin typeface="Trebuchet MS"/>
                <a:cs typeface="Trebuchet MS"/>
              </a:rPr>
              <a:t> </a:t>
            </a:r>
            <a:r>
              <a:rPr sz="3200" dirty="0">
                <a:latin typeface="Trebuchet MS"/>
                <a:cs typeface="Trebuchet MS"/>
              </a:rPr>
              <a:t>support.</a:t>
            </a:r>
          </a:p>
          <a:p>
            <a:pPr marL="12700" marR="1878964">
              <a:lnSpc>
                <a:spcPct val="100000"/>
              </a:lnSpc>
              <a:buFont typeface="Wingdings"/>
              <a:buChar char=""/>
              <a:tabLst>
                <a:tab pos="321310" algn="l"/>
              </a:tabLst>
            </a:pPr>
            <a:r>
              <a:rPr sz="3200" spc="-5" dirty="0">
                <a:latin typeface="Trebuchet MS"/>
                <a:cs typeface="Trebuchet MS"/>
              </a:rPr>
              <a:t>do not provide any new  information.</a:t>
            </a:r>
            <a:endParaRPr sz="3200" dirty="0">
              <a:latin typeface="Trebuchet MS"/>
              <a:cs typeface="Trebuchet MS"/>
            </a:endParaRPr>
          </a:p>
          <a:p>
            <a:pPr marL="12700" marR="190500">
              <a:lnSpc>
                <a:spcPct val="100000"/>
              </a:lnSpc>
              <a:buFont typeface="Wingdings"/>
              <a:buChar char=""/>
              <a:tabLst>
                <a:tab pos="321310" algn="l"/>
              </a:tabLst>
            </a:pPr>
            <a:r>
              <a:rPr sz="3200" spc="-20" dirty="0">
                <a:latin typeface="Trebuchet MS"/>
                <a:cs typeface="Trebuchet MS"/>
              </a:rPr>
              <a:t>Remember </a:t>
            </a:r>
            <a:r>
              <a:rPr sz="3200" dirty="0">
                <a:latin typeface="Trebuchet MS"/>
                <a:cs typeface="Trebuchet MS"/>
              </a:rPr>
              <a:t>to </a:t>
            </a:r>
            <a:r>
              <a:rPr sz="3200" spc="-5" dirty="0">
                <a:latin typeface="Trebuchet MS"/>
                <a:cs typeface="Trebuchet MS"/>
              </a:rPr>
              <a:t>avoid </a:t>
            </a:r>
            <a:r>
              <a:rPr sz="3200" dirty="0">
                <a:latin typeface="Trebuchet MS"/>
                <a:cs typeface="Trebuchet MS"/>
              </a:rPr>
              <a:t>any </a:t>
            </a:r>
            <a:r>
              <a:rPr sz="3200" spc="-5" dirty="0">
                <a:latin typeface="Trebuchet MS"/>
                <a:cs typeface="Trebuchet MS"/>
              </a:rPr>
              <a:t>personal  </a:t>
            </a:r>
            <a:r>
              <a:rPr sz="3200" dirty="0">
                <a:latin typeface="Trebuchet MS"/>
                <a:cs typeface="Trebuchet MS"/>
              </a:rPr>
              <a:t>statements </a:t>
            </a:r>
            <a:r>
              <a:rPr sz="3200" spc="-5" dirty="0">
                <a:latin typeface="Trebuchet MS"/>
                <a:cs typeface="Trebuchet MS"/>
              </a:rPr>
              <a:t>about the</a:t>
            </a:r>
            <a:r>
              <a:rPr sz="3200" spc="25" dirty="0">
                <a:latin typeface="Trebuchet MS"/>
                <a:cs typeface="Trebuchet MS"/>
              </a:rPr>
              <a:t> </a:t>
            </a:r>
            <a:r>
              <a:rPr sz="3200" spc="-5" dirty="0">
                <a:latin typeface="Trebuchet MS"/>
                <a:cs typeface="Trebuchet MS"/>
              </a:rPr>
              <a:t>passage.</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7772400" cy="1661993"/>
          </a:xfrm>
        </p:spPr>
        <p:txBody>
          <a:bodyPr/>
          <a:lstStyle/>
          <a:p>
            <a:r>
              <a:rPr lang="en-US" dirty="0" err="1" smtClean="0"/>
              <a:t>Summarising</a:t>
            </a:r>
            <a:r>
              <a:rPr lang="tr-TR" dirty="0" smtClean="0"/>
              <a:t> </a:t>
            </a:r>
            <a:r>
              <a:rPr lang="tr-TR" dirty="0" err="1" smtClean="0"/>
              <a:t>Exercise</a:t>
            </a:r>
            <a:r>
              <a:rPr lang="tr-TR" dirty="0" smtClean="0"/>
              <a:t>:</a:t>
            </a:r>
            <a:r>
              <a:rPr lang="en-US" dirty="0"/>
              <a:t/>
            </a:r>
            <a:br>
              <a:rPr lang="en-US" dirty="0"/>
            </a:br>
            <a:endParaRPr lang="tr-TR" dirty="0"/>
          </a:p>
        </p:txBody>
      </p:sp>
      <p:sp>
        <p:nvSpPr>
          <p:cNvPr id="4" name="Subtitle 3"/>
          <p:cNvSpPr>
            <a:spLocks noGrp="1"/>
          </p:cNvSpPr>
          <p:nvPr>
            <p:ph idx="1"/>
          </p:nvPr>
        </p:nvSpPr>
        <p:spPr>
          <a:xfrm>
            <a:off x="381000" y="990600"/>
            <a:ext cx="7772400" cy="5139869"/>
          </a:xfrm>
        </p:spPr>
        <p:txBody>
          <a:bodyPr>
            <a:normAutofit fontScale="92500"/>
          </a:bodyPr>
          <a:lstStyle/>
          <a:p>
            <a:endParaRPr lang="tr-TR" sz="2000" dirty="0" smtClean="0">
              <a:latin typeface="+mj-lt"/>
            </a:endParaRPr>
          </a:p>
          <a:p>
            <a:endParaRPr lang="tr-TR" sz="2000" dirty="0">
              <a:latin typeface="+mj-lt"/>
            </a:endParaRPr>
          </a:p>
          <a:p>
            <a:r>
              <a:rPr lang="en-US" sz="2000" dirty="0" smtClean="0">
                <a:solidFill>
                  <a:schemeClr val="tx1"/>
                </a:solidFill>
                <a:latin typeface="+mj-lt"/>
              </a:rPr>
              <a:t>One </a:t>
            </a:r>
            <a:r>
              <a:rPr lang="en-US" sz="2000" dirty="0">
                <a:solidFill>
                  <a:schemeClr val="tx1"/>
                </a:solidFill>
                <a:latin typeface="+mj-lt"/>
              </a:rPr>
              <a:t>of the most important aspects of listening for academic study is listening in order to make use of the ideas of other people. This is important as you need to show that you have understood the materials you have heard and that you can use their ideas and findings in your own way. In fact, this is an essential skill for every student. </a:t>
            </a:r>
            <a:endParaRPr lang="tr-TR" sz="2000" dirty="0" smtClean="0">
              <a:solidFill>
                <a:schemeClr val="tx1"/>
              </a:solidFill>
              <a:latin typeface="+mj-lt"/>
            </a:endParaRPr>
          </a:p>
          <a:p>
            <a:endParaRPr lang="tr-TR" sz="2000" dirty="0">
              <a:solidFill>
                <a:schemeClr val="tx1"/>
              </a:solidFill>
              <a:latin typeface="+mj-lt"/>
            </a:endParaRPr>
          </a:p>
          <a:p>
            <a:r>
              <a:rPr lang="en-US" sz="2000" dirty="0" err="1" smtClean="0">
                <a:solidFill>
                  <a:schemeClr val="tx1"/>
                </a:solidFill>
                <a:latin typeface="+mj-lt"/>
              </a:rPr>
              <a:t>Spack</a:t>
            </a:r>
            <a:r>
              <a:rPr lang="en-US" sz="2000" dirty="0" smtClean="0">
                <a:solidFill>
                  <a:schemeClr val="tx1"/>
                </a:solidFill>
                <a:latin typeface="+mj-lt"/>
              </a:rPr>
              <a:t> </a:t>
            </a:r>
            <a:r>
              <a:rPr lang="en-US" sz="2000" dirty="0">
                <a:solidFill>
                  <a:schemeClr val="tx1"/>
                </a:solidFill>
                <a:latin typeface="+mj-lt"/>
              </a:rPr>
              <a:t>(1988, p. 42) has pointed out that the most important skill a student can engage in is "the complex activity to write from other texts", which is "a major part of their academic experience." It is very important when you do this to </a:t>
            </a:r>
            <a:r>
              <a:rPr lang="en-US" sz="2000" u="sng" dirty="0">
                <a:solidFill>
                  <a:schemeClr val="tx1"/>
                </a:solidFill>
                <a:latin typeface="+mj-lt"/>
              </a:rPr>
              <a:t>make sure you use your own words</a:t>
            </a:r>
            <a:r>
              <a:rPr lang="en-US" sz="2000" dirty="0">
                <a:solidFill>
                  <a:schemeClr val="tx1"/>
                </a:solidFill>
                <a:latin typeface="+mj-lt"/>
              </a:rPr>
              <a:t>, unless you are quoting. You must make it clear when the words or ideas that you are using are your own and when they are taken from another writer. </a:t>
            </a:r>
            <a:r>
              <a:rPr lang="en-US" sz="2000" u="sng" dirty="0">
                <a:solidFill>
                  <a:schemeClr val="tx1"/>
                </a:solidFill>
                <a:latin typeface="+mj-lt"/>
              </a:rPr>
              <a:t>You must not use another person's words or ideas as if they were your own</a:t>
            </a:r>
            <a:r>
              <a:rPr lang="en-US" sz="2000" dirty="0">
                <a:solidFill>
                  <a:schemeClr val="tx1"/>
                </a:solidFill>
                <a:latin typeface="+mj-lt"/>
              </a:rPr>
              <a:t>: this is </a:t>
            </a:r>
            <a:r>
              <a:rPr lang="en-US" sz="2000" b="1" dirty="0">
                <a:solidFill>
                  <a:schemeClr val="tx1"/>
                </a:solidFill>
                <a:latin typeface="+mj-lt"/>
              </a:rPr>
              <a:t>Plagiarism </a:t>
            </a:r>
            <a:r>
              <a:rPr lang="en-US" sz="2000" dirty="0">
                <a:solidFill>
                  <a:schemeClr val="tx1"/>
                </a:solidFill>
                <a:latin typeface="+mj-lt"/>
              </a:rPr>
              <a:t>and plagiarism is regarded as a very serious offence.</a:t>
            </a:r>
          </a:p>
          <a:p>
            <a:endParaRPr lang="en-US" sz="1400" dirty="0">
              <a:latin typeface="+mj-lt"/>
            </a:endParaRPr>
          </a:p>
        </p:txBody>
      </p:sp>
    </p:spTree>
    <p:extLst>
      <p:ext uri="{BB962C8B-B14F-4D97-AF65-F5344CB8AC3E}">
        <p14:creationId xmlns:p14="http://schemas.microsoft.com/office/powerpoint/2010/main" val="3264849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60542"/>
            <a:ext cx="7696200" cy="6678751"/>
          </a:xfrm>
          <a:prstGeom prst="rect">
            <a:avLst/>
          </a:prstGeom>
        </p:spPr>
        <p:txBody>
          <a:bodyPr wrap="square">
            <a:spAutoFit/>
          </a:bodyPr>
          <a:lstStyle/>
          <a:p>
            <a:pPr lvl="0"/>
            <a:r>
              <a:rPr lang="en-US" sz="2000" kern="0" dirty="0" err="1"/>
              <a:t>Summarising</a:t>
            </a:r>
            <a:endParaRPr lang="en-US" sz="2000" kern="0" dirty="0"/>
          </a:p>
          <a:p>
            <a:pPr lvl="0"/>
            <a:r>
              <a:rPr lang="en-US" sz="2000" kern="0" dirty="0"/>
              <a:t>A summary is a shortened version of a text. It contains the main points in the text and is written in your own words. It is a mixture of reducing a long text to a short text and selecting relevant information. A good summary shows that you have understood the text.</a:t>
            </a:r>
          </a:p>
          <a:p>
            <a:pPr lvl="0"/>
            <a:r>
              <a:rPr lang="en-US" sz="2000" u="sng" kern="0" dirty="0" smtClean="0"/>
              <a:t>Look </a:t>
            </a:r>
            <a:r>
              <a:rPr lang="en-US" sz="2000" u="sng" kern="0" dirty="0"/>
              <a:t>at this example:</a:t>
            </a:r>
          </a:p>
          <a:p>
            <a:pPr lvl="0"/>
            <a:endParaRPr lang="en-US" sz="2000" kern="0" dirty="0"/>
          </a:p>
          <a:p>
            <a:pPr lvl="0"/>
            <a:r>
              <a:rPr lang="en-US" sz="2000" b="1" kern="0" dirty="0"/>
              <a:t>Source</a:t>
            </a:r>
          </a:p>
          <a:p>
            <a:pPr lvl="0"/>
            <a:r>
              <a:rPr lang="en-US" sz="2000" i="1" kern="0" dirty="0"/>
              <a:t>The </a:t>
            </a:r>
            <a:r>
              <a:rPr lang="en-US" sz="2000" i="1" kern="0" dirty="0" err="1"/>
              <a:t>amphibia</a:t>
            </a:r>
            <a:r>
              <a:rPr lang="en-US" sz="2000" i="1" kern="0" dirty="0"/>
              <a:t>, which is the animal class to which our frogs and toads belong, were the first animals to crawl from the sea and inhabit the earth.</a:t>
            </a:r>
          </a:p>
          <a:p>
            <a:pPr lvl="0"/>
            <a:endParaRPr lang="en-US" sz="2000" kern="0" dirty="0"/>
          </a:p>
          <a:p>
            <a:pPr lvl="0"/>
            <a:r>
              <a:rPr lang="en-US" sz="2000" b="1" kern="0" dirty="0"/>
              <a:t>Summary</a:t>
            </a:r>
          </a:p>
          <a:p>
            <a:pPr lvl="0"/>
            <a:r>
              <a:rPr lang="en-US" sz="2000" kern="0" dirty="0"/>
              <a:t>The first animals to leave the sea and live on dry land were the </a:t>
            </a:r>
            <a:r>
              <a:rPr lang="en-US" sz="2000" kern="0" dirty="0" err="1"/>
              <a:t>amphibia</a:t>
            </a:r>
            <a:r>
              <a:rPr lang="en-US" sz="2000" kern="0" dirty="0"/>
              <a:t>.</a:t>
            </a:r>
          </a:p>
          <a:p>
            <a:pPr lvl="0"/>
            <a:endParaRPr lang="en-US" sz="2000" kern="0" dirty="0"/>
          </a:p>
          <a:p>
            <a:pPr lvl="0"/>
            <a:r>
              <a:rPr lang="en-US" sz="2000" kern="0" dirty="0"/>
              <a:t>The phrase "which is the animal class to which our frogs and toads belong" is an example, not a main point, and can be deleted. The rest of the text is rewritten in your own </a:t>
            </a:r>
            <a:r>
              <a:rPr lang="en-US" sz="2000" kern="0" dirty="0" smtClean="0"/>
              <a:t>word</a:t>
            </a:r>
            <a:r>
              <a:rPr lang="tr-TR" sz="2000" kern="0" dirty="0" smtClean="0"/>
              <a:t>s.</a:t>
            </a:r>
            <a:endParaRPr lang="tr-TR" sz="2000" kern="0" dirty="0"/>
          </a:p>
          <a:p>
            <a:pPr lvl="0"/>
            <a:endParaRPr lang="tr-TR" sz="2000" kern="0" dirty="0" smtClean="0">
              <a:solidFill>
                <a:prstClr val="white"/>
              </a:solidFill>
            </a:endParaRPr>
          </a:p>
          <a:p>
            <a:pPr lvl="0"/>
            <a:endParaRPr lang="tr-TR" sz="1400" kern="0" dirty="0">
              <a:solidFill>
                <a:prstClr val="white"/>
              </a:solidFill>
            </a:endParaRPr>
          </a:p>
          <a:p>
            <a:pPr lvl="0"/>
            <a:endParaRPr lang="tr-TR" sz="1400" kern="0" dirty="0">
              <a:solidFill>
                <a:prstClr val="white"/>
              </a:solidFill>
            </a:endParaRPr>
          </a:p>
        </p:txBody>
      </p:sp>
    </p:spTree>
    <p:extLst>
      <p:ext uri="{BB962C8B-B14F-4D97-AF65-F5344CB8AC3E}">
        <p14:creationId xmlns:p14="http://schemas.microsoft.com/office/powerpoint/2010/main" val="324377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2398776" y="618236"/>
              <a:ext cx="2998470" cy="565403"/>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12140" y="2078863"/>
            <a:ext cx="7176134" cy="4415790"/>
          </a:xfrm>
          <a:prstGeom prst="rect">
            <a:avLst/>
          </a:prstGeom>
        </p:spPr>
        <p:txBody>
          <a:bodyPr vert="horz" wrap="square" lIns="0" tIns="13335" rIns="0" bIns="0" rtlCol="0">
            <a:spAutoFit/>
          </a:bodyPr>
          <a:lstStyle/>
          <a:p>
            <a:pPr marL="12700" marR="128270" indent="603250">
              <a:lnSpc>
                <a:spcPct val="100000"/>
              </a:lnSpc>
              <a:spcBef>
                <a:spcPts val="105"/>
              </a:spcBef>
            </a:pPr>
            <a:r>
              <a:rPr sz="3200" u="heavy" spc="-60" dirty="0">
                <a:uFill>
                  <a:solidFill>
                    <a:srgbClr val="990033"/>
                  </a:solidFill>
                </a:uFill>
                <a:latin typeface="Trebuchet MS"/>
                <a:cs typeface="Trebuchet MS"/>
              </a:rPr>
              <a:t>Tracts </a:t>
            </a:r>
            <a:r>
              <a:rPr sz="3200" u="heavy" dirty="0">
                <a:uFill>
                  <a:solidFill>
                    <a:srgbClr val="990033"/>
                  </a:solidFill>
                </a:uFill>
                <a:latin typeface="Trebuchet MS"/>
                <a:cs typeface="Trebuchet MS"/>
              </a:rPr>
              <a:t>of land</a:t>
            </a:r>
            <a:r>
              <a:rPr sz="3200" dirty="0">
                <a:latin typeface="Trebuchet MS"/>
                <a:cs typeface="Trebuchet MS"/>
              </a:rPr>
              <a:t> from </a:t>
            </a:r>
            <a:r>
              <a:rPr sz="3200" spc="-5" dirty="0">
                <a:latin typeface="Trebuchet MS"/>
                <a:cs typeface="Trebuchet MS"/>
              </a:rPr>
              <a:t>which coal is  </a:t>
            </a:r>
            <a:r>
              <a:rPr sz="3200" dirty="0">
                <a:latin typeface="Trebuchet MS"/>
                <a:cs typeface="Trebuchet MS"/>
              </a:rPr>
              <a:t>obtained </a:t>
            </a:r>
            <a:r>
              <a:rPr sz="3200" spc="-5" dirty="0">
                <a:latin typeface="Trebuchet MS"/>
                <a:cs typeface="Trebuchet MS"/>
              </a:rPr>
              <a:t>are </a:t>
            </a:r>
            <a:r>
              <a:rPr sz="3200" dirty="0">
                <a:latin typeface="Trebuchet MS"/>
                <a:cs typeface="Trebuchet MS"/>
              </a:rPr>
              <a:t>called </a:t>
            </a:r>
            <a:r>
              <a:rPr sz="3200" u="heavy" spc="-5" dirty="0">
                <a:uFill>
                  <a:solidFill>
                    <a:srgbClr val="990033"/>
                  </a:solidFill>
                </a:uFill>
                <a:latin typeface="Trebuchet MS"/>
                <a:cs typeface="Trebuchet MS"/>
              </a:rPr>
              <a:t>coal-fields</a:t>
            </a:r>
            <a:r>
              <a:rPr sz="3200" spc="-5" dirty="0">
                <a:latin typeface="Trebuchet MS"/>
                <a:cs typeface="Trebuchet MS"/>
              </a:rPr>
              <a:t>. </a:t>
            </a:r>
            <a:r>
              <a:rPr sz="3200" dirty="0">
                <a:latin typeface="Trebuchet MS"/>
                <a:cs typeface="Trebuchet MS"/>
              </a:rPr>
              <a:t>These  </a:t>
            </a:r>
            <a:r>
              <a:rPr sz="3200" spc="-5" dirty="0">
                <a:latin typeface="Trebuchet MS"/>
                <a:cs typeface="Trebuchet MS"/>
              </a:rPr>
              <a:t>so-called </a:t>
            </a:r>
            <a:r>
              <a:rPr sz="3200" dirty="0">
                <a:latin typeface="Trebuchet MS"/>
                <a:cs typeface="Trebuchet MS"/>
              </a:rPr>
              <a:t>fields </a:t>
            </a:r>
            <a:r>
              <a:rPr sz="3200" spc="-5" dirty="0">
                <a:latin typeface="Trebuchet MS"/>
                <a:cs typeface="Trebuchet MS"/>
              </a:rPr>
              <a:t>are </a:t>
            </a:r>
            <a:r>
              <a:rPr sz="3200" dirty="0">
                <a:latin typeface="Trebuchet MS"/>
                <a:cs typeface="Trebuchet MS"/>
              </a:rPr>
              <a:t>not </a:t>
            </a:r>
            <a:r>
              <a:rPr sz="3200" spc="-5" dirty="0">
                <a:latin typeface="Trebuchet MS"/>
                <a:cs typeface="Trebuchet MS"/>
              </a:rPr>
              <a:t>on the </a:t>
            </a:r>
            <a:r>
              <a:rPr sz="3200" dirty="0">
                <a:latin typeface="Trebuchet MS"/>
                <a:cs typeface="Trebuchet MS"/>
              </a:rPr>
              <a:t>surface  of </a:t>
            </a:r>
            <a:r>
              <a:rPr sz="3200" spc="-5" dirty="0">
                <a:latin typeface="Trebuchet MS"/>
                <a:cs typeface="Trebuchet MS"/>
              </a:rPr>
              <a:t>earth, </a:t>
            </a:r>
            <a:r>
              <a:rPr sz="3200" dirty="0">
                <a:latin typeface="Trebuchet MS"/>
                <a:cs typeface="Trebuchet MS"/>
              </a:rPr>
              <a:t>but </a:t>
            </a:r>
            <a:r>
              <a:rPr sz="3200" spc="-5" dirty="0">
                <a:latin typeface="Trebuchet MS"/>
                <a:cs typeface="Trebuchet MS"/>
              </a:rPr>
              <a:t>at </a:t>
            </a:r>
            <a:r>
              <a:rPr sz="3200" dirty="0">
                <a:latin typeface="Trebuchet MS"/>
                <a:cs typeface="Trebuchet MS"/>
              </a:rPr>
              <a:t>some depths </a:t>
            </a:r>
            <a:r>
              <a:rPr sz="3200" u="heavy" dirty="0">
                <a:uFill>
                  <a:solidFill>
                    <a:srgbClr val="990033"/>
                  </a:solidFill>
                </a:uFill>
                <a:latin typeface="Trebuchet MS"/>
                <a:cs typeface="Trebuchet MS"/>
              </a:rPr>
              <a:t>below</a:t>
            </a:r>
            <a:r>
              <a:rPr sz="3200" dirty="0">
                <a:latin typeface="Trebuchet MS"/>
                <a:cs typeface="Trebuchet MS"/>
              </a:rPr>
              <a:t> </a:t>
            </a:r>
            <a:r>
              <a:rPr sz="3200" spc="-5" dirty="0">
                <a:latin typeface="Trebuchet MS"/>
                <a:cs typeface="Trebuchet MS"/>
              </a:rPr>
              <a:t>it.  </a:t>
            </a:r>
            <a:r>
              <a:rPr sz="3200" dirty="0">
                <a:latin typeface="Trebuchet MS"/>
                <a:cs typeface="Trebuchet MS"/>
              </a:rPr>
              <a:t>They </a:t>
            </a:r>
            <a:r>
              <a:rPr sz="3200" spc="-5" dirty="0">
                <a:latin typeface="Trebuchet MS"/>
                <a:cs typeface="Trebuchet MS"/>
              </a:rPr>
              <a:t>consist </a:t>
            </a:r>
            <a:r>
              <a:rPr sz="3200" dirty="0">
                <a:latin typeface="Trebuchet MS"/>
                <a:cs typeface="Trebuchet MS"/>
              </a:rPr>
              <a:t>of </a:t>
            </a:r>
            <a:r>
              <a:rPr sz="3200" u="heavy" dirty="0">
                <a:uFill>
                  <a:solidFill>
                    <a:srgbClr val="990033"/>
                  </a:solidFill>
                </a:uFill>
                <a:latin typeface="Trebuchet MS"/>
                <a:cs typeface="Trebuchet MS"/>
              </a:rPr>
              <a:t>layers of beds</a:t>
            </a:r>
            <a:r>
              <a:rPr sz="3200" dirty="0">
                <a:latin typeface="Trebuchet MS"/>
                <a:cs typeface="Trebuchet MS"/>
              </a:rPr>
              <a:t> </a:t>
            </a:r>
            <a:r>
              <a:rPr sz="3200" spc="-5" dirty="0">
                <a:latin typeface="Trebuchet MS"/>
                <a:cs typeface="Trebuchet MS"/>
              </a:rPr>
              <a:t>which  </a:t>
            </a:r>
            <a:r>
              <a:rPr sz="3200" dirty="0">
                <a:latin typeface="Trebuchet MS"/>
                <a:cs typeface="Trebuchet MS"/>
              </a:rPr>
              <a:t>run under </a:t>
            </a:r>
            <a:r>
              <a:rPr sz="3200" spc="-5" dirty="0">
                <a:latin typeface="Trebuchet MS"/>
                <a:cs typeface="Trebuchet MS"/>
              </a:rPr>
              <a:t>the</a:t>
            </a:r>
            <a:r>
              <a:rPr sz="3200" spc="-10" dirty="0">
                <a:latin typeface="Trebuchet MS"/>
                <a:cs typeface="Trebuchet MS"/>
              </a:rPr>
              <a:t> </a:t>
            </a:r>
            <a:r>
              <a:rPr sz="3200" dirty="0">
                <a:latin typeface="Trebuchet MS"/>
                <a:cs typeface="Trebuchet MS"/>
              </a:rPr>
              <a:t>ground.</a:t>
            </a:r>
          </a:p>
          <a:p>
            <a:pPr marL="12700" marR="5080" indent="854710">
              <a:lnSpc>
                <a:spcPct val="100000"/>
              </a:lnSpc>
              <a:tabLst>
                <a:tab pos="4029710" algn="l"/>
              </a:tabLst>
            </a:pPr>
            <a:r>
              <a:rPr sz="3200" spc="-5" dirty="0">
                <a:latin typeface="Trebuchet MS"/>
                <a:cs typeface="Trebuchet MS"/>
              </a:rPr>
              <a:t>When </a:t>
            </a:r>
            <a:r>
              <a:rPr sz="3200" dirty="0">
                <a:latin typeface="Trebuchet MS"/>
                <a:cs typeface="Trebuchet MS"/>
              </a:rPr>
              <a:t>a layer of </a:t>
            </a:r>
            <a:r>
              <a:rPr sz="3200" spc="-5" dirty="0">
                <a:latin typeface="Trebuchet MS"/>
                <a:cs typeface="Trebuchet MS"/>
              </a:rPr>
              <a:t>this </a:t>
            </a:r>
            <a:r>
              <a:rPr sz="3200" dirty="0">
                <a:latin typeface="Trebuchet MS"/>
                <a:cs typeface="Trebuchet MS"/>
              </a:rPr>
              <a:t>kind </a:t>
            </a:r>
            <a:r>
              <a:rPr sz="3200" spc="-5" dirty="0">
                <a:latin typeface="Trebuchet MS"/>
                <a:cs typeface="Trebuchet MS"/>
              </a:rPr>
              <a:t>has </a:t>
            </a:r>
            <a:r>
              <a:rPr sz="3200" dirty="0">
                <a:latin typeface="Trebuchet MS"/>
                <a:cs typeface="Trebuchet MS"/>
              </a:rPr>
              <a:t>been  </a:t>
            </a:r>
            <a:r>
              <a:rPr sz="3200" u="heavy" dirty="0">
                <a:uFill>
                  <a:solidFill>
                    <a:srgbClr val="990033"/>
                  </a:solidFill>
                </a:uFill>
                <a:latin typeface="Trebuchet MS"/>
                <a:cs typeface="Trebuchet MS"/>
              </a:rPr>
              <a:t>opened</a:t>
            </a:r>
            <a:r>
              <a:rPr sz="3200" dirty="0">
                <a:latin typeface="Trebuchet MS"/>
                <a:cs typeface="Trebuchet MS"/>
              </a:rPr>
              <a:t>,</a:t>
            </a:r>
            <a:r>
              <a:rPr sz="3200" spc="-15" dirty="0">
                <a:latin typeface="Trebuchet MS"/>
                <a:cs typeface="Trebuchet MS"/>
              </a:rPr>
              <a:t> </a:t>
            </a:r>
            <a:r>
              <a:rPr sz="3200" spc="-5" dirty="0">
                <a:latin typeface="Trebuchet MS"/>
                <a:cs typeface="Trebuchet MS"/>
              </a:rPr>
              <a:t>the</a:t>
            </a:r>
            <a:r>
              <a:rPr sz="3200" spc="20" dirty="0">
                <a:latin typeface="Trebuchet MS"/>
                <a:cs typeface="Trebuchet MS"/>
              </a:rPr>
              <a:t> </a:t>
            </a:r>
            <a:r>
              <a:rPr sz="3200" dirty="0">
                <a:latin typeface="Trebuchet MS"/>
                <a:cs typeface="Trebuchet MS"/>
              </a:rPr>
              <a:t>opening	</a:t>
            </a:r>
            <a:r>
              <a:rPr sz="3200" spc="-5" dirty="0">
                <a:latin typeface="Trebuchet MS"/>
                <a:cs typeface="Trebuchet MS"/>
              </a:rPr>
              <a:t>is called </a:t>
            </a:r>
            <a:r>
              <a:rPr sz="3200" dirty="0">
                <a:latin typeface="Trebuchet MS"/>
                <a:cs typeface="Trebuchet MS"/>
              </a:rPr>
              <a:t>a </a:t>
            </a:r>
            <a:r>
              <a:rPr sz="3200" u="heavy" spc="-5" dirty="0">
                <a:uFill>
                  <a:solidFill>
                    <a:srgbClr val="990033"/>
                  </a:solidFill>
                </a:uFill>
                <a:latin typeface="Trebuchet MS"/>
                <a:cs typeface="Trebuchet MS"/>
              </a:rPr>
              <a:t>mine </a:t>
            </a:r>
            <a:r>
              <a:rPr sz="3200" spc="-5" dirty="0">
                <a:latin typeface="Trebuchet MS"/>
                <a:cs typeface="Trebuchet MS"/>
              </a:rPr>
              <a:t> </a:t>
            </a:r>
            <a:r>
              <a:rPr sz="3200" dirty="0">
                <a:latin typeface="Trebuchet MS"/>
                <a:cs typeface="Trebuchet MS"/>
              </a:rPr>
              <a:t>and hence </a:t>
            </a:r>
            <a:r>
              <a:rPr sz="3200" spc="-5" dirty="0">
                <a:latin typeface="Trebuchet MS"/>
                <a:cs typeface="Trebuchet MS"/>
              </a:rPr>
              <a:t>is </a:t>
            </a:r>
            <a:r>
              <a:rPr sz="3200" dirty="0">
                <a:latin typeface="Trebuchet MS"/>
                <a:cs typeface="Trebuchet MS"/>
              </a:rPr>
              <a:t>classed as a</a:t>
            </a:r>
            <a:r>
              <a:rPr sz="3200" spc="-15" dirty="0">
                <a:latin typeface="Trebuchet MS"/>
                <a:cs typeface="Trebuchet MS"/>
              </a:rPr>
              <a:t> </a:t>
            </a:r>
            <a:r>
              <a:rPr sz="3200" dirty="0">
                <a:latin typeface="Trebuchet MS"/>
                <a:cs typeface="Trebuchet MS"/>
              </a:rPr>
              <a:t>mineral</a:t>
            </a:r>
            <a:r>
              <a:rPr sz="3200" dirty="0">
                <a:solidFill>
                  <a:srgbClr val="FFFFFF"/>
                </a:solidFill>
                <a:latin typeface="Trebuchet MS"/>
                <a:cs typeface="Trebuchet MS"/>
              </a:rPr>
              <a:t>.</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333756" y="512063"/>
              <a:ext cx="4133088" cy="9250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531" y="384047"/>
              <a:ext cx="3686555" cy="13624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81000" y="533400"/>
              <a:ext cx="4038600" cy="83057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81000" y="533400"/>
            <a:ext cx="4038600" cy="830580"/>
          </a:xfrm>
          <a:prstGeom prst="rect">
            <a:avLst/>
          </a:prstGeom>
          <a:ln w="12192">
            <a:solidFill>
              <a:srgbClr val="B83C68"/>
            </a:solidFill>
          </a:ln>
        </p:spPr>
        <p:txBody>
          <a:bodyPr vert="horz" wrap="square" lIns="0" tIns="31750" rIns="0" bIns="0" rtlCol="0">
            <a:spAutoFit/>
          </a:bodyPr>
          <a:lstStyle/>
          <a:p>
            <a:pPr marL="91440">
              <a:lnSpc>
                <a:spcPct val="100000"/>
              </a:lnSpc>
              <a:spcBef>
                <a:spcPts val="250"/>
              </a:spcBef>
            </a:pPr>
            <a:r>
              <a:rPr sz="4800" spc="-5" dirty="0"/>
              <a:t>Questions:</a:t>
            </a:r>
            <a:endParaRPr sz="4800"/>
          </a:p>
        </p:txBody>
      </p:sp>
      <p:sp>
        <p:nvSpPr>
          <p:cNvPr id="7" name="object 7"/>
          <p:cNvSpPr txBox="1"/>
          <p:nvPr/>
        </p:nvSpPr>
        <p:spPr>
          <a:xfrm>
            <a:off x="688340" y="1850263"/>
            <a:ext cx="6697345" cy="1977389"/>
          </a:xfrm>
          <a:prstGeom prst="rect">
            <a:avLst/>
          </a:prstGeom>
        </p:spPr>
        <p:txBody>
          <a:bodyPr vert="horz" wrap="square" lIns="0" tIns="13335" rIns="0" bIns="0" rtlCol="0">
            <a:spAutoFit/>
          </a:bodyPr>
          <a:lstStyle/>
          <a:p>
            <a:pPr marL="527685" marR="882015" indent="-515620">
              <a:lnSpc>
                <a:spcPct val="100000"/>
              </a:lnSpc>
              <a:spcBef>
                <a:spcPts val="105"/>
              </a:spcBef>
              <a:buAutoNum type="arabicPeriod"/>
              <a:tabLst>
                <a:tab pos="528320" algn="l"/>
              </a:tabLst>
            </a:pPr>
            <a:r>
              <a:rPr sz="3200" spc="-5" dirty="0">
                <a:latin typeface="Trebuchet MS"/>
                <a:cs typeface="Trebuchet MS"/>
              </a:rPr>
              <a:t>What is mine and why is coal  </a:t>
            </a:r>
            <a:r>
              <a:rPr sz="3200" dirty="0">
                <a:latin typeface="Trebuchet MS"/>
                <a:cs typeface="Trebuchet MS"/>
              </a:rPr>
              <a:t>termed </a:t>
            </a:r>
            <a:r>
              <a:rPr sz="3200" spc="-5" dirty="0">
                <a:latin typeface="Trebuchet MS"/>
                <a:cs typeface="Trebuchet MS"/>
              </a:rPr>
              <a:t>as</a:t>
            </a:r>
            <a:r>
              <a:rPr sz="3200" spc="-20" dirty="0">
                <a:latin typeface="Trebuchet MS"/>
                <a:cs typeface="Trebuchet MS"/>
              </a:rPr>
              <a:t> </a:t>
            </a:r>
            <a:r>
              <a:rPr sz="3200" dirty="0">
                <a:latin typeface="Trebuchet MS"/>
                <a:cs typeface="Trebuchet MS"/>
              </a:rPr>
              <a:t>mineral?</a:t>
            </a:r>
          </a:p>
          <a:p>
            <a:pPr marL="12065" marR="5080">
              <a:lnSpc>
                <a:spcPct val="100000"/>
              </a:lnSpc>
              <a:buClr>
                <a:srgbClr val="FFFFFF"/>
              </a:buClr>
              <a:tabLst>
                <a:tab pos="649605" algn="l"/>
                <a:tab pos="650240" algn="l"/>
              </a:tabLst>
            </a:pPr>
            <a:r>
              <a:rPr lang="tr-TR" sz="3200" spc="-30" dirty="0" smtClean="0">
                <a:latin typeface="Trebuchet MS"/>
                <a:cs typeface="Trebuchet MS"/>
              </a:rPr>
              <a:t>2. </a:t>
            </a:r>
            <a:r>
              <a:rPr sz="3200" spc="-30" dirty="0" smtClean="0">
                <a:latin typeface="Trebuchet MS"/>
                <a:cs typeface="Trebuchet MS"/>
              </a:rPr>
              <a:t>Write </a:t>
            </a:r>
            <a:r>
              <a:rPr sz="3200" spc="-5" dirty="0">
                <a:latin typeface="Trebuchet MS"/>
                <a:cs typeface="Trebuchet MS"/>
              </a:rPr>
              <a:t>the precis of </a:t>
            </a:r>
            <a:r>
              <a:rPr sz="3200" dirty="0">
                <a:latin typeface="Trebuchet MS"/>
                <a:cs typeface="Trebuchet MS"/>
              </a:rPr>
              <a:t>given </a:t>
            </a:r>
            <a:r>
              <a:rPr sz="3200" spc="-5" dirty="0">
                <a:latin typeface="Trebuchet MS"/>
                <a:cs typeface="Trebuchet MS"/>
              </a:rPr>
              <a:t>passage  </a:t>
            </a:r>
            <a:r>
              <a:rPr sz="3200" dirty="0">
                <a:latin typeface="Trebuchet MS"/>
                <a:cs typeface="Trebuchet MS"/>
              </a:rPr>
              <a:t>&amp; give a suitable</a:t>
            </a:r>
            <a:r>
              <a:rPr sz="3200" spc="-10" dirty="0">
                <a:latin typeface="Trebuchet MS"/>
                <a:cs typeface="Trebuchet MS"/>
              </a:rPr>
              <a:t> </a:t>
            </a:r>
            <a:r>
              <a:rPr sz="3200" spc="-5" dirty="0">
                <a:latin typeface="Trebuchet MS"/>
                <a:cs typeface="Trebuchet MS"/>
              </a:rPr>
              <a:t>title.</a:t>
            </a:r>
            <a:endParaRPr sz="3200" dirty="0">
              <a:latin typeface="Trebuchet MS"/>
              <a:cs typeface="Trebuchet MS"/>
            </a:endParaRPr>
          </a:p>
        </p:txBody>
      </p:sp>
      <p:sp>
        <p:nvSpPr>
          <p:cNvPr id="14" name="object 14"/>
          <p:cNvSpPr/>
          <p:nvPr/>
        </p:nvSpPr>
        <p:spPr>
          <a:xfrm>
            <a:off x="5257800" y="0"/>
            <a:ext cx="2857500" cy="1905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38200"/>
            <a:ext cx="7772400" cy="3477875"/>
          </a:xfrm>
        </p:spPr>
        <p:txBody>
          <a:bodyPr/>
          <a:lstStyle/>
          <a:p>
            <a:pPr marL="527685" marR="882015" lvl="0" indent="-515620" defTabSz="914400" rtl="0" eaLnBrk="1" fontAlgn="auto" latinLnBrk="0" hangingPunct="1">
              <a:lnSpc>
                <a:spcPct val="100000"/>
              </a:lnSpc>
              <a:spcBef>
                <a:spcPts val="105"/>
              </a:spcBef>
              <a:spcAft>
                <a:spcPts val="0"/>
              </a:spcAft>
              <a:tabLst>
                <a:tab pos="528320" algn="l"/>
              </a:tabLst>
              <a:defRPr/>
            </a:pPr>
            <a:r>
              <a:rPr lang="tr-TR" dirty="0" smtClean="0"/>
              <a:t>ANSWER</a:t>
            </a:r>
            <a:br>
              <a:rPr lang="tr-TR" dirty="0" smtClean="0"/>
            </a:br>
            <a:r>
              <a:rPr lang="tr-TR" sz="3200" b="1" dirty="0" smtClean="0">
                <a:solidFill>
                  <a:schemeClr val="tx1"/>
                </a:solidFill>
              </a:rPr>
              <a:t>1.</a:t>
            </a:r>
            <a:r>
              <a:rPr lang="en-US" sz="3200" b="1" kern="1200" spc="-5" dirty="0" smtClean="0">
                <a:solidFill>
                  <a:schemeClr val="tx1"/>
                </a:solidFill>
              </a:rPr>
              <a:t>What </a:t>
            </a:r>
            <a:r>
              <a:rPr lang="en-US" sz="3200" b="1" kern="1200" spc="-5" dirty="0">
                <a:solidFill>
                  <a:schemeClr val="tx1"/>
                </a:solidFill>
              </a:rPr>
              <a:t>is mine and why is coal  </a:t>
            </a:r>
            <a:r>
              <a:rPr lang="en-US" sz="3200" b="1" kern="1200" dirty="0">
                <a:solidFill>
                  <a:schemeClr val="tx1"/>
                </a:solidFill>
              </a:rPr>
              <a:t>termed </a:t>
            </a:r>
            <a:r>
              <a:rPr lang="en-US" sz="3200" b="1" kern="1200" spc="-5" dirty="0">
                <a:solidFill>
                  <a:schemeClr val="tx1"/>
                </a:solidFill>
              </a:rPr>
              <a:t>as</a:t>
            </a:r>
            <a:r>
              <a:rPr lang="en-US" sz="3200" b="1" kern="1200" spc="-20" dirty="0">
                <a:solidFill>
                  <a:schemeClr val="tx1"/>
                </a:solidFill>
              </a:rPr>
              <a:t> </a:t>
            </a:r>
            <a:r>
              <a:rPr lang="en-US" sz="3200" b="1" kern="1200" dirty="0">
                <a:solidFill>
                  <a:schemeClr val="tx1"/>
                </a:solidFill>
              </a:rPr>
              <a:t>mineral?</a:t>
            </a:r>
            <a:r>
              <a:rPr lang="en-US" sz="3200" kern="1200" dirty="0">
                <a:solidFill>
                  <a:prstClr val="black"/>
                </a:solidFill>
              </a:rPr>
              <a:t/>
            </a:r>
            <a:br>
              <a:rPr lang="en-US" sz="3200" kern="1200" dirty="0">
                <a:solidFill>
                  <a:prstClr val="black"/>
                </a:solidFill>
              </a:rPr>
            </a:br>
            <a:r>
              <a:rPr lang="tr-TR" dirty="0"/>
              <a:t/>
            </a:r>
            <a:br>
              <a:rPr lang="tr-TR" dirty="0"/>
            </a:br>
            <a:endParaRPr lang="tr-TR" dirty="0"/>
          </a:p>
        </p:txBody>
      </p:sp>
      <p:sp>
        <p:nvSpPr>
          <p:cNvPr id="9" name="Subtitle 8"/>
          <p:cNvSpPr>
            <a:spLocks noGrp="1"/>
          </p:cNvSpPr>
          <p:nvPr>
            <p:ph idx="1"/>
          </p:nvPr>
        </p:nvSpPr>
        <p:spPr>
          <a:xfrm>
            <a:off x="762000" y="3733800"/>
            <a:ext cx="6400800" cy="2462213"/>
          </a:xfrm>
        </p:spPr>
        <p:txBody>
          <a:bodyPr/>
          <a:lstStyle/>
          <a:p>
            <a:r>
              <a:rPr lang="tr-TR" b="1" i="1" dirty="0" smtClean="0">
                <a:solidFill>
                  <a:schemeClr val="tx1"/>
                </a:solidFill>
              </a:rPr>
              <a:t>When the </a:t>
            </a:r>
            <a:r>
              <a:rPr lang="en-US" b="1" i="1" dirty="0" smtClean="0">
                <a:solidFill>
                  <a:schemeClr val="tx1"/>
                </a:solidFill>
              </a:rPr>
              <a:t>layer </a:t>
            </a:r>
            <a:r>
              <a:rPr lang="en-US" b="1" i="1" dirty="0">
                <a:solidFill>
                  <a:schemeClr val="tx1"/>
                </a:solidFill>
              </a:rPr>
              <a:t>of underground </a:t>
            </a:r>
            <a:r>
              <a:rPr lang="en-US" b="1" i="1" dirty="0" smtClean="0">
                <a:solidFill>
                  <a:schemeClr val="tx1"/>
                </a:solidFill>
              </a:rPr>
              <a:t>mineral</a:t>
            </a:r>
            <a:r>
              <a:rPr lang="tr-TR" b="1" i="1" dirty="0" smtClean="0">
                <a:solidFill>
                  <a:schemeClr val="tx1"/>
                </a:solidFill>
              </a:rPr>
              <a:t> is</a:t>
            </a:r>
            <a:r>
              <a:rPr lang="en-US" b="1" i="1" dirty="0" smtClean="0">
                <a:solidFill>
                  <a:schemeClr val="tx1"/>
                </a:solidFill>
              </a:rPr>
              <a:t> opened </a:t>
            </a:r>
            <a:r>
              <a:rPr lang="tr-TR" b="1" i="1" dirty="0" smtClean="0">
                <a:solidFill>
                  <a:schemeClr val="tx1"/>
                </a:solidFill>
              </a:rPr>
              <a:t>it </a:t>
            </a:r>
            <a:r>
              <a:rPr lang="en-US" b="1" i="1" spc="-5" dirty="0" smtClean="0">
                <a:solidFill>
                  <a:schemeClr val="tx1"/>
                </a:solidFill>
              </a:rPr>
              <a:t>is </a:t>
            </a:r>
            <a:r>
              <a:rPr lang="en-US" b="1" i="1" dirty="0">
                <a:solidFill>
                  <a:schemeClr val="tx1"/>
                </a:solidFill>
              </a:rPr>
              <a:t>called a mine. Since  </a:t>
            </a:r>
            <a:r>
              <a:rPr lang="en-US" b="1" i="1" spc="-5" dirty="0">
                <a:solidFill>
                  <a:schemeClr val="tx1"/>
                </a:solidFill>
              </a:rPr>
              <a:t>coal is </a:t>
            </a:r>
            <a:r>
              <a:rPr lang="en-US" b="1" i="1" dirty="0">
                <a:solidFill>
                  <a:schemeClr val="tx1"/>
                </a:solidFill>
              </a:rPr>
              <a:t>dug out from the mine , </a:t>
            </a:r>
            <a:r>
              <a:rPr lang="en-US" b="1" i="1" spc="-10" dirty="0">
                <a:solidFill>
                  <a:schemeClr val="tx1"/>
                </a:solidFill>
              </a:rPr>
              <a:t>it </a:t>
            </a:r>
            <a:r>
              <a:rPr lang="en-US" b="1" i="1" spc="-5" dirty="0">
                <a:solidFill>
                  <a:schemeClr val="tx1"/>
                </a:solidFill>
              </a:rPr>
              <a:t>is  </a:t>
            </a:r>
            <a:r>
              <a:rPr lang="en-US" b="1" i="1" dirty="0">
                <a:solidFill>
                  <a:schemeClr val="tx1"/>
                </a:solidFill>
              </a:rPr>
              <a:t>called </a:t>
            </a:r>
            <a:r>
              <a:rPr lang="en-US" b="1" i="1" spc="-5" dirty="0">
                <a:solidFill>
                  <a:schemeClr val="tx1"/>
                </a:solidFill>
              </a:rPr>
              <a:t>mineral</a:t>
            </a:r>
            <a:r>
              <a:rPr lang="en-US" b="1" spc="-5" dirty="0">
                <a:solidFill>
                  <a:schemeClr val="tx1"/>
                </a:solidFill>
              </a:rPr>
              <a:t>.</a:t>
            </a:r>
            <a:endParaRPr lang="en-US" b="1" dirty="0">
              <a:solidFill>
                <a:schemeClr val="tx1"/>
              </a:solidFill>
            </a:endParaRPr>
          </a:p>
          <a:p>
            <a:endParaRPr lang="tr-TR" dirty="0"/>
          </a:p>
        </p:txBody>
      </p:sp>
    </p:spTree>
    <p:extLst>
      <p:ext uri="{BB962C8B-B14F-4D97-AF65-F5344CB8AC3E}">
        <p14:creationId xmlns:p14="http://schemas.microsoft.com/office/powerpoint/2010/main" val="2186801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467600" cy="830997"/>
          </a:xfrm>
        </p:spPr>
        <p:txBody>
          <a:bodyPr/>
          <a:lstStyle/>
          <a:p>
            <a:r>
              <a:rPr lang="tr-TR" dirty="0" smtClean="0"/>
              <a:t>TRUE?                FALSE?</a:t>
            </a:r>
            <a:endParaRPr lang="tr-TR" dirty="0"/>
          </a:p>
        </p:txBody>
      </p:sp>
      <p:sp>
        <p:nvSpPr>
          <p:cNvPr id="5" name="Subtitle 4"/>
          <p:cNvSpPr>
            <a:spLocks noGrp="1"/>
          </p:cNvSpPr>
          <p:nvPr>
            <p:ph idx="1"/>
          </p:nvPr>
        </p:nvSpPr>
        <p:spPr>
          <a:xfrm>
            <a:off x="609600" y="2362200"/>
            <a:ext cx="6858000" cy="1477328"/>
          </a:xfrm>
        </p:spPr>
        <p:txBody>
          <a:bodyPr>
            <a:normAutofit lnSpcReduction="10000"/>
          </a:bodyPr>
          <a:lstStyle/>
          <a:p>
            <a:r>
              <a:rPr lang="tr-TR" dirty="0" smtClean="0"/>
              <a:t> </a:t>
            </a:r>
            <a:r>
              <a:rPr lang="tr-TR" dirty="0" smtClean="0">
                <a:solidFill>
                  <a:schemeClr val="tx1"/>
                </a:solidFill>
              </a:rPr>
              <a:t>It’s about comparing and contrasting the views of a writer with the others in the field.</a:t>
            </a:r>
            <a:endParaRPr lang="tr-TR" dirty="0">
              <a:solidFill>
                <a:schemeClr val="tx1"/>
              </a:solidFill>
            </a:endParaRPr>
          </a:p>
        </p:txBody>
      </p:sp>
    </p:spTree>
    <p:extLst>
      <p:ext uri="{BB962C8B-B14F-4D97-AF65-F5344CB8AC3E}">
        <p14:creationId xmlns:p14="http://schemas.microsoft.com/office/powerpoint/2010/main" val="3622747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38200"/>
            <a:ext cx="7848600" cy="1661993"/>
          </a:xfrm>
        </p:spPr>
        <p:txBody>
          <a:bodyPr/>
          <a:lstStyle/>
          <a:p>
            <a:r>
              <a:rPr lang="tr-TR" dirty="0" smtClean="0">
                <a:solidFill>
                  <a:schemeClr val="tx1"/>
                </a:solidFill>
              </a:rPr>
              <a:t>PRECIS OF THIS PASSAGE??</a:t>
            </a:r>
            <a:endParaRPr lang="tr-TR" dirty="0">
              <a:solidFill>
                <a:schemeClr val="tx1"/>
              </a:solidFill>
            </a:endParaRPr>
          </a:p>
        </p:txBody>
      </p:sp>
      <p:sp>
        <p:nvSpPr>
          <p:cNvPr id="5" name="Subtitle 4"/>
          <p:cNvSpPr>
            <a:spLocks noGrp="1"/>
          </p:cNvSpPr>
          <p:nvPr>
            <p:ph idx="1"/>
          </p:nvPr>
        </p:nvSpPr>
        <p:spPr>
          <a:xfrm>
            <a:off x="838200" y="3048000"/>
            <a:ext cx="6400800" cy="492443"/>
          </a:xfrm>
        </p:spPr>
        <p:txBody>
          <a:bodyPr>
            <a:normAutofit fontScale="92500" lnSpcReduction="20000"/>
          </a:bodyPr>
          <a:lstStyle/>
          <a:p>
            <a:endParaRPr lang="tr-TR" dirty="0">
              <a:solidFill>
                <a:schemeClr val="tx1"/>
              </a:solidFill>
            </a:endParaRPr>
          </a:p>
        </p:txBody>
      </p:sp>
    </p:spTree>
    <p:extLst>
      <p:ext uri="{BB962C8B-B14F-4D97-AF65-F5344CB8AC3E}">
        <p14:creationId xmlns:p14="http://schemas.microsoft.com/office/powerpoint/2010/main" val="3612119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9955" y="131063"/>
            <a:ext cx="7336535" cy="1371663"/>
            <a:chOff x="409955" y="131063"/>
            <a:chExt cx="7336535" cy="1847088"/>
          </a:xfrm>
        </p:grpSpPr>
        <p:sp>
          <p:nvSpPr>
            <p:cNvPr id="3" name="object 3"/>
            <p:cNvSpPr/>
            <p:nvPr/>
          </p:nvSpPr>
          <p:spPr>
            <a:xfrm>
              <a:off x="409955" y="131063"/>
              <a:ext cx="7336535" cy="18470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52400"/>
              <a:ext cx="7242048" cy="135032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152400"/>
              <a:ext cx="7242175" cy="1752600"/>
            </a:xfrm>
            <a:custGeom>
              <a:avLst/>
              <a:gdLst/>
              <a:ahLst/>
              <a:cxnLst/>
              <a:rect l="l" t="t" r="r" b="b"/>
              <a:pathLst>
                <a:path w="7242175" h="1752600">
                  <a:moveTo>
                    <a:pt x="0" y="1752600"/>
                  </a:moveTo>
                  <a:lnTo>
                    <a:pt x="7242048" y="1752600"/>
                  </a:lnTo>
                  <a:lnTo>
                    <a:pt x="7242048" y="0"/>
                  </a:lnTo>
                  <a:lnTo>
                    <a:pt x="0" y="0"/>
                  </a:lnTo>
                  <a:lnTo>
                    <a:pt x="0" y="1752600"/>
                  </a:lnTo>
                  <a:close/>
                </a:path>
              </a:pathLst>
            </a:custGeom>
            <a:ln w="12192">
              <a:solidFill>
                <a:srgbClr val="B83C68"/>
              </a:solidFill>
            </a:ln>
          </p:spPr>
          <p:txBody>
            <a:bodyPr wrap="square" lIns="0" tIns="0" rIns="0" bIns="0" rtlCol="0"/>
            <a:lstStyle/>
            <a:p>
              <a:endParaRPr/>
            </a:p>
          </p:txBody>
        </p:sp>
        <p:sp>
          <p:nvSpPr>
            <p:cNvPr id="6" name="object 6"/>
            <p:cNvSpPr/>
            <p:nvPr/>
          </p:nvSpPr>
          <p:spPr>
            <a:xfrm>
              <a:off x="552259" y="424941"/>
              <a:ext cx="4810823" cy="50939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52259" y="1248155"/>
              <a:ext cx="2696908" cy="509142"/>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228600" y="1600200"/>
            <a:ext cx="8305800" cy="4668586"/>
          </a:xfrm>
          <a:prstGeom prst="rect">
            <a:avLst/>
          </a:prstGeom>
        </p:spPr>
        <p:txBody>
          <a:bodyPr vert="horz" wrap="square" lIns="0" tIns="13335" rIns="0" bIns="0" rtlCol="0">
            <a:spAutoFit/>
          </a:bodyPr>
          <a:lstStyle/>
          <a:p>
            <a:pPr marL="12700" marR="5080" indent="725170">
              <a:lnSpc>
                <a:spcPct val="100000"/>
              </a:lnSpc>
              <a:spcBef>
                <a:spcPts val="105"/>
              </a:spcBef>
            </a:pPr>
            <a:r>
              <a:rPr sz="3200" dirty="0">
                <a:latin typeface="Trebuchet MS"/>
                <a:cs typeface="Trebuchet MS"/>
              </a:rPr>
              <a:t>The </a:t>
            </a:r>
            <a:r>
              <a:rPr sz="3200" spc="-5" dirty="0">
                <a:latin typeface="Trebuchet MS"/>
                <a:cs typeface="Trebuchet MS"/>
              </a:rPr>
              <a:t>coal-fields are </a:t>
            </a:r>
            <a:r>
              <a:rPr sz="3200" dirty="0">
                <a:latin typeface="Trebuchet MS"/>
                <a:cs typeface="Trebuchet MS"/>
              </a:rPr>
              <a:t>underground  </a:t>
            </a:r>
            <a:r>
              <a:rPr sz="3200" spc="-5" dirty="0">
                <a:latin typeface="Trebuchet MS"/>
                <a:cs typeface="Trebuchet MS"/>
              </a:rPr>
              <a:t>tracts </a:t>
            </a:r>
            <a:r>
              <a:rPr sz="3200" dirty="0">
                <a:latin typeface="Trebuchet MS"/>
                <a:cs typeface="Trebuchet MS"/>
              </a:rPr>
              <a:t>of land from </a:t>
            </a:r>
            <a:r>
              <a:rPr sz="3200" spc="-5" dirty="0">
                <a:latin typeface="Trebuchet MS"/>
                <a:cs typeface="Trebuchet MS"/>
              </a:rPr>
              <a:t>which coal is  </a:t>
            </a:r>
            <a:r>
              <a:rPr sz="3200" dirty="0">
                <a:latin typeface="Trebuchet MS"/>
                <a:cs typeface="Trebuchet MS"/>
              </a:rPr>
              <a:t>obtained. They </a:t>
            </a:r>
            <a:r>
              <a:rPr sz="3200" spc="-5" dirty="0">
                <a:latin typeface="Trebuchet MS"/>
                <a:cs typeface="Trebuchet MS"/>
              </a:rPr>
              <a:t>have underground  </a:t>
            </a:r>
            <a:r>
              <a:rPr sz="3200" dirty="0">
                <a:latin typeface="Trebuchet MS"/>
                <a:cs typeface="Trebuchet MS"/>
              </a:rPr>
              <a:t>layers of bed. They </a:t>
            </a:r>
            <a:r>
              <a:rPr sz="3200" spc="-5" dirty="0">
                <a:latin typeface="Trebuchet MS"/>
                <a:cs typeface="Trebuchet MS"/>
              </a:rPr>
              <a:t>are called mine  </a:t>
            </a:r>
            <a:r>
              <a:rPr sz="3200" dirty="0">
                <a:latin typeface="Trebuchet MS"/>
                <a:cs typeface="Trebuchet MS"/>
              </a:rPr>
              <a:t>when </a:t>
            </a:r>
            <a:r>
              <a:rPr sz="3200" spc="-5" dirty="0">
                <a:latin typeface="Trebuchet MS"/>
                <a:cs typeface="Trebuchet MS"/>
              </a:rPr>
              <a:t>they are</a:t>
            </a:r>
            <a:r>
              <a:rPr sz="3200" spc="-20" dirty="0">
                <a:latin typeface="Trebuchet MS"/>
                <a:cs typeface="Trebuchet MS"/>
              </a:rPr>
              <a:t> </a:t>
            </a:r>
            <a:r>
              <a:rPr sz="3200" dirty="0">
                <a:latin typeface="Trebuchet MS"/>
                <a:cs typeface="Trebuchet MS"/>
              </a:rPr>
              <a:t>opened</a:t>
            </a:r>
            <a:r>
              <a:rPr sz="3200" dirty="0" smtClean="0">
                <a:latin typeface="Trebuchet MS"/>
                <a:cs typeface="Trebuchet MS"/>
              </a:rPr>
              <a:t>.</a:t>
            </a:r>
            <a:endParaRPr lang="tr-TR" sz="3200" dirty="0" smtClean="0">
              <a:latin typeface="Trebuchet MS"/>
              <a:cs typeface="Trebuchet MS"/>
            </a:endParaRPr>
          </a:p>
          <a:p>
            <a:pPr marL="12700" marR="128270" lvl="0" indent="603250">
              <a:spcBef>
                <a:spcPts val="105"/>
              </a:spcBef>
            </a:pPr>
            <a:endParaRPr lang="tr-TR" sz="2000" u="heavy" spc="-60" dirty="0" smtClean="0">
              <a:uFill>
                <a:solidFill>
                  <a:srgbClr val="990033"/>
                </a:solidFill>
              </a:uFill>
              <a:latin typeface="Trebuchet MS"/>
              <a:cs typeface="Trebuchet MS"/>
            </a:endParaRPr>
          </a:p>
          <a:p>
            <a:pPr marL="12700" marR="128270" lvl="0" indent="603250">
              <a:spcBef>
                <a:spcPts val="105"/>
              </a:spcBef>
            </a:pPr>
            <a:r>
              <a:rPr lang="en-US" sz="2000" u="heavy" spc="-60" dirty="0" smtClean="0">
                <a:uFill>
                  <a:solidFill>
                    <a:srgbClr val="990033"/>
                  </a:solidFill>
                </a:uFill>
                <a:latin typeface="Trebuchet MS"/>
                <a:cs typeface="Trebuchet MS"/>
              </a:rPr>
              <a:t>Tracts </a:t>
            </a:r>
            <a:r>
              <a:rPr lang="en-US" sz="2000" u="heavy" dirty="0">
                <a:uFill>
                  <a:solidFill>
                    <a:srgbClr val="990033"/>
                  </a:solidFill>
                </a:uFill>
                <a:latin typeface="Trebuchet MS"/>
                <a:cs typeface="Trebuchet MS"/>
              </a:rPr>
              <a:t>of land</a:t>
            </a:r>
            <a:r>
              <a:rPr lang="en-US" sz="2000" dirty="0">
                <a:latin typeface="Trebuchet MS"/>
                <a:cs typeface="Trebuchet MS"/>
              </a:rPr>
              <a:t> from </a:t>
            </a:r>
            <a:r>
              <a:rPr lang="en-US" sz="2000" spc="-5" dirty="0">
                <a:latin typeface="Trebuchet MS"/>
                <a:cs typeface="Trebuchet MS"/>
              </a:rPr>
              <a:t>which coal is  </a:t>
            </a:r>
            <a:r>
              <a:rPr lang="en-US" sz="2000" dirty="0">
                <a:latin typeface="Trebuchet MS"/>
                <a:cs typeface="Trebuchet MS"/>
              </a:rPr>
              <a:t>obtained </a:t>
            </a:r>
            <a:r>
              <a:rPr lang="en-US" sz="2000" spc="-5" dirty="0">
                <a:latin typeface="Trebuchet MS"/>
                <a:cs typeface="Trebuchet MS"/>
              </a:rPr>
              <a:t>are </a:t>
            </a:r>
            <a:r>
              <a:rPr lang="en-US" sz="2000" dirty="0">
                <a:latin typeface="Trebuchet MS"/>
                <a:cs typeface="Trebuchet MS"/>
              </a:rPr>
              <a:t>called </a:t>
            </a:r>
            <a:r>
              <a:rPr lang="en-US" sz="2000" u="heavy" spc="-5" dirty="0">
                <a:uFill>
                  <a:solidFill>
                    <a:srgbClr val="990033"/>
                  </a:solidFill>
                </a:uFill>
                <a:latin typeface="Trebuchet MS"/>
                <a:cs typeface="Trebuchet MS"/>
              </a:rPr>
              <a:t>coal-fields</a:t>
            </a:r>
            <a:r>
              <a:rPr lang="en-US" sz="2000" spc="-5" dirty="0">
                <a:latin typeface="Trebuchet MS"/>
                <a:cs typeface="Trebuchet MS"/>
              </a:rPr>
              <a:t>. </a:t>
            </a:r>
            <a:r>
              <a:rPr lang="en-US" sz="2000" dirty="0">
                <a:latin typeface="Trebuchet MS"/>
                <a:cs typeface="Trebuchet MS"/>
              </a:rPr>
              <a:t>These  </a:t>
            </a:r>
            <a:r>
              <a:rPr lang="en-US" sz="2000" spc="-5" dirty="0">
                <a:latin typeface="Trebuchet MS"/>
                <a:cs typeface="Trebuchet MS"/>
              </a:rPr>
              <a:t>so-called </a:t>
            </a:r>
            <a:r>
              <a:rPr lang="en-US" sz="2000" dirty="0">
                <a:latin typeface="Trebuchet MS"/>
                <a:cs typeface="Trebuchet MS"/>
              </a:rPr>
              <a:t>fields </a:t>
            </a:r>
            <a:r>
              <a:rPr lang="en-US" sz="2000" spc="-5" dirty="0">
                <a:latin typeface="Trebuchet MS"/>
                <a:cs typeface="Trebuchet MS"/>
              </a:rPr>
              <a:t>are </a:t>
            </a:r>
            <a:r>
              <a:rPr lang="en-US" sz="2000" dirty="0">
                <a:latin typeface="Trebuchet MS"/>
                <a:cs typeface="Trebuchet MS"/>
              </a:rPr>
              <a:t>not </a:t>
            </a:r>
            <a:r>
              <a:rPr lang="en-US" sz="2000" spc="-5" dirty="0">
                <a:latin typeface="Trebuchet MS"/>
                <a:cs typeface="Trebuchet MS"/>
              </a:rPr>
              <a:t>on the </a:t>
            </a:r>
            <a:r>
              <a:rPr lang="en-US" sz="2000" dirty="0">
                <a:latin typeface="Trebuchet MS"/>
                <a:cs typeface="Trebuchet MS"/>
              </a:rPr>
              <a:t>surface  of </a:t>
            </a:r>
            <a:r>
              <a:rPr lang="en-US" sz="2000" spc="-5" dirty="0">
                <a:latin typeface="Trebuchet MS"/>
                <a:cs typeface="Trebuchet MS"/>
              </a:rPr>
              <a:t>earth, </a:t>
            </a:r>
            <a:r>
              <a:rPr lang="en-US" sz="2000" dirty="0">
                <a:latin typeface="Trebuchet MS"/>
                <a:cs typeface="Trebuchet MS"/>
              </a:rPr>
              <a:t>but </a:t>
            </a:r>
            <a:r>
              <a:rPr lang="en-US" sz="2000" spc="-5" dirty="0">
                <a:latin typeface="Trebuchet MS"/>
                <a:cs typeface="Trebuchet MS"/>
              </a:rPr>
              <a:t>at </a:t>
            </a:r>
            <a:r>
              <a:rPr lang="en-US" sz="2000" dirty="0">
                <a:latin typeface="Trebuchet MS"/>
                <a:cs typeface="Trebuchet MS"/>
              </a:rPr>
              <a:t>some depths </a:t>
            </a:r>
            <a:r>
              <a:rPr lang="en-US" sz="2000" u="heavy" dirty="0">
                <a:uFill>
                  <a:solidFill>
                    <a:srgbClr val="990033"/>
                  </a:solidFill>
                </a:uFill>
                <a:latin typeface="Trebuchet MS"/>
                <a:cs typeface="Trebuchet MS"/>
              </a:rPr>
              <a:t>below</a:t>
            </a:r>
            <a:r>
              <a:rPr lang="en-US" sz="2000" dirty="0">
                <a:latin typeface="Trebuchet MS"/>
                <a:cs typeface="Trebuchet MS"/>
              </a:rPr>
              <a:t> </a:t>
            </a:r>
            <a:r>
              <a:rPr lang="en-US" sz="2000" spc="-5" dirty="0">
                <a:latin typeface="Trebuchet MS"/>
                <a:cs typeface="Trebuchet MS"/>
              </a:rPr>
              <a:t>it.  </a:t>
            </a:r>
            <a:r>
              <a:rPr lang="en-US" sz="2000" dirty="0">
                <a:latin typeface="Trebuchet MS"/>
                <a:cs typeface="Trebuchet MS"/>
              </a:rPr>
              <a:t>They </a:t>
            </a:r>
            <a:r>
              <a:rPr lang="en-US" sz="2000" spc="-5" dirty="0">
                <a:latin typeface="Trebuchet MS"/>
                <a:cs typeface="Trebuchet MS"/>
              </a:rPr>
              <a:t>consist </a:t>
            </a:r>
            <a:r>
              <a:rPr lang="en-US" sz="2000" dirty="0">
                <a:latin typeface="Trebuchet MS"/>
                <a:cs typeface="Trebuchet MS"/>
              </a:rPr>
              <a:t>of </a:t>
            </a:r>
            <a:r>
              <a:rPr lang="en-US" sz="2000" u="heavy" dirty="0">
                <a:uFill>
                  <a:solidFill>
                    <a:srgbClr val="990033"/>
                  </a:solidFill>
                </a:uFill>
                <a:latin typeface="Trebuchet MS"/>
                <a:cs typeface="Trebuchet MS"/>
              </a:rPr>
              <a:t>layers of beds</a:t>
            </a:r>
            <a:r>
              <a:rPr lang="en-US" sz="2000" dirty="0">
                <a:latin typeface="Trebuchet MS"/>
                <a:cs typeface="Trebuchet MS"/>
              </a:rPr>
              <a:t> </a:t>
            </a:r>
            <a:r>
              <a:rPr lang="en-US" sz="2000" spc="-5" dirty="0">
                <a:latin typeface="Trebuchet MS"/>
                <a:cs typeface="Trebuchet MS"/>
              </a:rPr>
              <a:t>which  </a:t>
            </a:r>
            <a:r>
              <a:rPr lang="en-US" sz="2000" dirty="0">
                <a:latin typeface="Trebuchet MS"/>
                <a:cs typeface="Trebuchet MS"/>
              </a:rPr>
              <a:t>run under </a:t>
            </a:r>
            <a:r>
              <a:rPr lang="en-US" sz="2000" spc="-5" dirty="0">
                <a:latin typeface="Trebuchet MS"/>
                <a:cs typeface="Trebuchet MS"/>
              </a:rPr>
              <a:t>the</a:t>
            </a:r>
            <a:r>
              <a:rPr lang="en-US" sz="2000" spc="-10" dirty="0">
                <a:latin typeface="Trebuchet MS"/>
                <a:cs typeface="Trebuchet MS"/>
              </a:rPr>
              <a:t> </a:t>
            </a:r>
            <a:r>
              <a:rPr lang="en-US" sz="2000" dirty="0">
                <a:latin typeface="Trebuchet MS"/>
                <a:cs typeface="Trebuchet MS"/>
              </a:rPr>
              <a:t>ground.</a:t>
            </a:r>
          </a:p>
          <a:p>
            <a:pPr marL="12700" marR="5080" lvl="0" indent="854710">
              <a:tabLst>
                <a:tab pos="4029710" algn="l"/>
              </a:tabLst>
            </a:pPr>
            <a:r>
              <a:rPr lang="en-US" sz="2000" spc="-5" dirty="0">
                <a:latin typeface="Trebuchet MS"/>
                <a:cs typeface="Trebuchet MS"/>
              </a:rPr>
              <a:t>When </a:t>
            </a:r>
            <a:r>
              <a:rPr lang="en-US" sz="2000" dirty="0">
                <a:latin typeface="Trebuchet MS"/>
                <a:cs typeface="Trebuchet MS"/>
              </a:rPr>
              <a:t>a layer of </a:t>
            </a:r>
            <a:r>
              <a:rPr lang="en-US" sz="2000" spc="-5" dirty="0">
                <a:latin typeface="Trebuchet MS"/>
                <a:cs typeface="Trebuchet MS"/>
              </a:rPr>
              <a:t>this </a:t>
            </a:r>
            <a:r>
              <a:rPr lang="en-US" sz="2000" dirty="0">
                <a:latin typeface="Trebuchet MS"/>
                <a:cs typeface="Trebuchet MS"/>
              </a:rPr>
              <a:t>kind </a:t>
            </a:r>
            <a:r>
              <a:rPr lang="en-US" sz="2000" spc="-5" dirty="0">
                <a:latin typeface="Trebuchet MS"/>
                <a:cs typeface="Trebuchet MS"/>
              </a:rPr>
              <a:t>has </a:t>
            </a:r>
            <a:r>
              <a:rPr lang="en-US" sz="2000" dirty="0">
                <a:latin typeface="Trebuchet MS"/>
                <a:cs typeface="Trebuchet MS"/>
              </a:rPr>
              <a:t>been  </a:t>
            </a:r>
            <a:r>
              <a:rPr lang="en-US" sz="2000" u="heavy" dirty="0">
                <a:uFill>
                  <a:solidFill>
                    <a:srgbClr val="990033"/>
                  </a:solidFill>
                </a:uFill>
                <a:latin typeface="Trebuchet MS"/>
                <a:cs typeface="Trebuchet MS"/>
              </a:rPr>
              <a:t>opened</a:t>
            </a:r>
            <a:r>
              <a:rPr lang="en-US" sz="2000" dirty="0">
                <a:latin typeface="Trebuchet MS"/>
                <a:cs typeface="Trebuchet MS"/>
              </a:rPr>
              <a:t>,</a:t>
            </a:r>
            <a:r>
              <a:rPr lang="en-US" sz="2000" spc="-15" dirty="0">
                <a:latin typeface="Trebuchet MS"/>
                <a:cs typeface="Trebuchet MS"/>
              </a:rPr>
              <a:t> </a:t>
            </a:r>
            <a:r>
              <a:rPr lang="en-US" sz="2000" spc="-5" dirty="0">
                <a:latin typeface="Trebuchet MS"/>
                <a:cs typeface="Trebuchet MS"/>
              </a:rPr>
              <a:t>the</a:t>
            </a:r>
            <a:r>
              <a:rPr lang="en-US" sz="2000" spc="20" dirty="0">
                <a:latin typeface="Trebuchet MS"/>
                <a:cs typeface="Trebuchet MS"/>
              </a:rPr>
              <a:t> </a:t>
            </a:r>
            <a:r>
              <a:rPr lang="en-US" sz="2000" dirty="0">
                <a:latin typeface="Trebuchet MS"/>
                <a:cs typeface="Trebuchet MS"/>
              </a:rPr>
              <a:t>opening	</a:t>
            </a:r>
            <a:r>
              <a:rPr lang="en-US" sz="2000" spc="-5" dirty="0">
                <a:latin typeface="Trebuchet MS"/>
                <a:cs typeface="Trebuchet MS"/>
              </a:rPr>
              <a:t>is called </a:t>
            </a:r>
            <a:r>
              <a:rPr lang="en-US" sz="2000" dirty="0">
                <a:latin typeface="Trebuchet MS"/>
                <a:cs typeface="Trebuchet MS"/>
              </a:rPr>
              <a:t>a </a:t>
            </a:r>
            <a:r>
              <a:rPr lang="en-US" sz="2000" u="heavy" spc="-5" dirty="0">
                <a:uFill>
                  <a:solidFill>
                    <a:srgbClr val="990033"/>
                  </a:solidFill>
                </a:uFill>
                <a:latin typeface="Trebuchet MS"/>
                <a:cs typeface="Trebuchet MS"/>
              </a:rPr>
              <a:t>mine </a:t>
            </a:r>
            <a:r>
              <a:rPr lang="en-US" sz="2000" spc="-5" dirty="0">
                <a:latin typeface="Trebuchet MS"/>
                <a:cs typeface="Trebuchet MS"/>
              </a:rPr>
              <a:t> </a:t>
            </a:r>
            <a:r>
              <a:rPr lang="en-US" sz="2000" dirty="0">
                <a:latin typeface="Trebuchet MS"/>
                <a:cs typeface="Trebuchet MS"/>
              </a:rPr>
              <a:t>and hence </a:t>
            </a:r>
            <a:r>
              <a:rPr lang="en-US" sz="2000" spc="-5" dirty="0">
                <a:latin typeface="Trebuchet MS"/>
                <a:cs typeface="Trebuchet MS"/>
              </a:rPr>
              <a:t>is </a:t>
            </a:r>
            <a:r>
              <a:rPr lang="en-US" sz="2000" dirty="0">
                <a:latin typeface="Trebuchet MS"/>
                <a:cs typeface="Trebuchet MS"/>
              </a:rPr>
              <a:t>classed as a</a:t>
            </a:r>
            <a:r>
              <a:rPr lang="en-US" sz="2000" spc="-15" dirty="0">
                <a:latin typeface="Trebuchet MS"/>
                <a:cs typeface="Trebuchet MS"/>
              </a:rPr>
              <a:t> </a:t>
            </a:r>
            <a:r>
              <a:rPr lang="en-US" sz="2000" dirty="0">
                <a:latin typeface="Trebuchet MS"/>
                <a:cs typeface="Trebuchet MS"/>
              </a:rPr>
              <a:t>mineral.</a:t>
            </a:r>
          </a:p>
          <a:p>
            <a:pPr marL="12700" marR="5080" indent="725170">
              <a:lnSpc>
                <a:spcPct val="100000"/>
              </a:lnSpc>
              <a:spcBef>
                <a:spcPts val="105"/>
              </a:spcBef>
            </a:pP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5980"/>
            <a:ext cx="7772400" cy="830997"/>
          </a:xfrm>
        </p:spPr>
        <p:txBody>
          <a:bodyPr/>
          <a:lstStyle/>
          <a:p>
            <a:r>
              <a:rPr lang="tr-TR" dirty="0" smtClean="0">
                <a:solidFill>
                  <a:schemeClr val="tx1"/>
                </a:solidFill>
              </a:rPr>
              <a:t>TITLE IDEAS??</a:t>
            </a:r>
            <a:endParaRPr lang="tr-TR" dirty="0">
              <a:solidFill>
                <a:schemeClr val="tx1"/>
              </a:solidFill>
            </a:endParaRPr>
          </a:p>
        </p:txBody>
      </p:sp>
      <p:sp>
        <p:nvSpPr>
          <p:cNvPr id="3" name="Subtitle 2"/>
          <p:cNvSpPr>
            <a:spLocks noGrp="1"/>
          </p:cNvSpPr>
          <p:nvPr>
            <p:ph idx="1"/>
          </p:nvPr>
        </p:nvSpPr>
        <p:spPr/>
        <p:txBody>
          <a:bodyPr/>
          <a:lstStyle/>
          <a:p>
            <a:endParaRPr lang="tr-TR" dirty="0"/>
          </a:p>
        </p:txBody>
      </p:sp>
    </p:spTree>
    <p:extLst>
      <p:ext uri="{BB962C8B-B14F-4D97-AF65-F5344CB8AC3E}">
        <p14:creationId xmlns:p14="http://schemas.microsoft.com/office/powerpoint/2010/main" val="1095511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33400"/>
            <a:ext cx="7772400" cy="830997"/>
          </a:xfrm>
        </p:spPr>
        <p:txBody>
          <a:bodyPr/>
          <a:lstStyle/>
          <a:p>
            <a:r>
              <a:rPr lang="tr-TR" dirty="0" smtClean="0">
                <a:solidFill>
                  <a:schemeClr val="tx1"/>
                </a:solidFill>
              </a:rPr>
              <a:t>POSSIBLE TITLE</a:t>
            </a:r>
            <a:endParaRPr lang="tr-TR" dirty="0">
              <a:solidFill>
                <a:schemeClr val="tx1"/>
              </a:solidFill>
            </a:endParaRPr>
          </a:p>
        </p:txBody>
      </p:sp>
      <p:sp>
        <p:nvSpPr>
          <p:cNvPr id="5" name="Subtitle 4"/>
          <p:cNvSpPr>
            <a:spLocks noGrp="1"/>
          </p:cNvSpPr>
          <p:nvPr>
            <p:ph idx="1"/>
          </p:nvPr>
        </p:nvSpPr>
        <p:spPr>
          <a:xfrm>
            <a:off x="457200" y="1524000"/>
            <a:ext cx="7315200" cy="4567917"/>
          </a:xfrm>
        </p:spPr>
        <p:txBody>
          <a:bodyPr/>
          <a:lstStyle/>
          <a:p>
            <a:pPr marL="12700" marR="128270" lvl="0" indent="603250" algn="l" defTabSz="914400" rtl="0" eaLnBrk="1" fontAlgn="auto" latinLnBrk="0" hangingPunct="1">
              <a:lnSpc>
                <a:spcPct val="100000"/>
              </a:lnSpc>
              <a:spcBef>
                <a:spcPts val="105"/>
              </a:spcBef>
              <a:spcAft>
                <a:spcPts val="0"/>
              </a:spcAft>
              <a:buClrTx/>
              <a:buSzTx/>
              <a:buFontTx/>
              <a:buNone/>
              <a:tabLst/>
              <a:defRPr/>
            </a:pPr>
            <a:r>
              <a:rPr lang="en-US" sz="2000" u="sng" kern="1200" spc="-60" dirty="0">
                <a:solidFill>
                  <a:schemeClr val="tx1"/>
                </a:solidFill>
                <a:uFill>
                  <a:solidFill>
                    <a:srgbClr val="990033"/>
                  </a:solidFill>
                </a:uFill>
              </a:rPr>
              <a:t>Tracts </a:t>
            </a:r>
            <a:r>
              <a:rPr lang="en-US" sz="2000" u="sng" kern="1200" dirty="0">
                <a:solidFill>
                  <a:schemeClr val="tx1"/>
                </a:solidFill>
                <a:uFill>
                  <a:solidFill>
                    <a:srgbClr val="990033"/>
                  </a:solidFill>
                </a:uFill>
              </a:rPr>
              <a:t>of land</a:t>
            </a:r>
            <a:r>
              <a:rPr lang="en-US" sz="2000" u="sng" kern="1200" dirty="0">
                <a:solidFill>
                  <a:schemeClr val="tx1"/>
                </a:solidFill>
              </a:rPr>
              <a:t> </a:t>
            </a:r>
            <a:r>
              <a:rPr lang="en-US" sz="2000" kern="1200" dirty="0">
                <a:solidFill>
                  <a:schemeClr val="tx1"/>
                </a:solidFill>
              </a:rPr>
              <a:t>from </a:t>
            </a:r>
            <a:r>
              <a:rPr lang="en-US" sz="2000" kern="1200" spc="-5" dirty="0">
                <a:solidFill>
                  <a:schemeClr val="tx1"/>
                </a:solidFill>
              </a:rPr>
              <a:t>which coal is  </a:t>
            </a:r>
            <a:r>
              <a:rPr lang="en-US" sz="2000" kern="1200" dirty="0">
                <a:solidFill>
                  <a:schemeClr val="tx1"/>
                </a:solidFill>
              </a:rPr>
              <a:t>obtained </a:t>
            </a:r>
            <a:r>
              <a:rPr lang="en-US" sz="2000" kern="1200" spc="-5" dirty="0">
                <a:solidFill>
                  <a:schemeClr val="tx1"/>
                </a:solidFill>
              </a:rPr>
              <a:t>are </a:t>
            </a:r>
            <a:r>
              <a:rPr lang="en-US" sz="2000" kern="1200" dirty="0">
                <a:solidFill>
                  <a:schemeClr val="tx1"/>
                </a:solidFill>
              </a:rPr>
              <a:t>called </a:t>
            </a:r>
            <a:r>
              <a:rPr lang="en-US" sz="2000" u="heavy" kern="1200" spc="-5" dirty="0">
                <a:solidFill>
                  <a:schemeClr val="tx1"/>
                </a:solidFill>
                <a:uFill>
                  <a:solidFill>
                    <a:srgbClr val="990033"/>
                  </a:solidFill>
                </a:uFill>
              </a:rPr>
              <a:t>coal-fields</a:t>
            </a:r>
            <a:r>
              <a:rPr lang="en-US" sz="2000" kern="1200" spc="-5" dirty="0">
                <a:solidFill>
                  <a:schemeClr val="tx1"/>
                </a:solidFill>
              </a:rPr>
              <a:t>. </a:t>
            </a:r>
            <a:r>
              <a:rPr lang="en-US" sz="2000" kern="1200" dirty="0">
                <a:solidFill>
                  <a:schemeClr val="tx1"/>
                </a:solidFill>
              </a:rPr>
              <a:t>These  </a:t>
            </a:r>
            <a:r>
              <a:rPr lang="en-US" sz="2000" kern="1200" spc="-5" dirty="0">
                <a:solidFill>
                  <a:schemeClr val="tx1"/>
                </a:solidFill>
              </a:rPr>
              <a:t>so-called </a:t>
            </a:r>
            <a:r>
              <a:rPr lang="en-US" sz="2000" kern="1200" dirty="0">
                <a:solidFill>
                  <a:schemeClr val="tx1"/>
                </a:solidFill>
              </a:rPr>
              <a:t>fields </a:t>
            </a:r>
            <a:r>
              <a:rPr lang="en-US" sz="2000" kern="1200" spc="-5" dirty="0">
                <a:solidFill>
                  <a:schemeClr val="tx1"/>
                </a:solidFill>
              </a:rPr>
              <a:t>are </a:t>
            </a:r>
            <a:r>
              <a:rPr lang="en-US" sz="2000" kern="1200" dirty="0">
                <a:solidFill>
                  <a:schemeClr val="tx1"/>
                </a:solidFill>
              </a:rPr>
              <a:t>not </a:t>
            </a:r>
            <a:r>
              <a:rPr lang="en-US" sz="2000" kern="1200" spc="-5" dirty="0">
                <a:solidFill>
                  <a:schemeClr val="tx1"/>
                </a:solidFill>
              </a:rPr>
              <a:t>on the </a:t>
            </a:r>
            <a:r>
              <a:rPr lang="en-US" sz="2000" kern="1200" dirty="0">
                <a:solidFill>
                  <a:schemeClr val="tx1"/>
                </a:solidFill>
              </a:rPr>
              <a:t>surface  of </a:t>
            </a:r>
            <a:r>
              <a:rPr lang="en-US" sz="2000" kern="1200" spc="-5" dirty="0">
                <a:solidFill>
                  <a:schemeClr val="tx1"/>
                </a:solidFill>
              </a:rPr>
              <a:t>earth, </a:t>
            </a:r>
            <a:r>
              <a:rPr lang="en-US" sz="2000" kern="1200" dirty="0">
                <a:solidFill>
                  <a:schemeClr val="tx1"/>
                </a:solidFill>
              </a:rPr>
              <a:t>but </a:t>
            </a:r>
            <a:r>
              <a:rPr lang="en-US" sz="2000" kern="1200" spc="-5" dirty="0">
                <a:solidFill>
                  <a:schemeClr val="tx1"/>
                </a:solidFill>
              </a:rPr>
              <a:t>at </a:t>
            </a:r>
            <a:r>
              <a:rPr lang="en-US" sz="2000" kern="1200" dirty="0">
                <a:solidFill>
                  <a:schemeClr val="tx1"/>
                </a:solidFill>
              </a:rPr>
              <a:t>some depths </a:t>
            </a:r>
            <a:r>
              <a:rPr lang="en-US" sz="2000" u="sng" kern="1200" dirty="0">
                <a:solidFill>
                  <a:schemeClr val="tx1"/>
                </a:solidFill>
                <a:uFill>
                  <a:solidFill>
                    <a:srgbClr val="990033"/>
                  </a:solidFill>
                </a:uFill>
              </a:rPr>
              <a:t>below</a:t>
            </a:r>
            <a:r>
              <a:rPr lang="en-US" sz="2000" kern="1200" dirty="0">
                <a:solidFill>
                  <a:schemeClr val="tx1"/>
                </a:solidFill>
              </a:rPr>
              <a:t> </a:t>
            </a:r>
            <a:r>
              <a:rPr lang="en-US" sz="2000" kern="1200" spc="-5" dirty="0">
                <a:solidFill>
                  <a:schemeClr val="tx1"/>
                </a:solidFill>
              </a:rPr>
              <a:t>it.  </a:t>
            </a:r>
            <a:r>
              <a:rPr lang="en-US" sz="2000" kern="1200" dirty="0">
                <a:solidFill>
                  <a:schemeClr val="tx1"/>
                </a:solidFill>
              </a:rPr>
              <a:t>They </a:t>
            </a:r>
            <a:r>
              <a:rPr lang="en-US" sz="2000" kern="1200" spc="-5" dirty="0">
                <a:solidFill>
                  <a:schemeClr val="tx1"/>
                </a:solidFill>
              </a:rPr>
              <a:t>consist </a:t>
            </a:r>
            <a:r>
              <a:rPr lang="en-US" sz="2000" kern="1200" dirty="0">
                <a:solidFill>
                  <a:schemeClr val="tx1"/>
                </a:solidFill>
              </a:rPr>
              <a:t>of </a:t>
            </a:r>
            <a:r>
              <a:rPr lang="en-US" sz="2000" u="sng" kern="1200" dirty="0">
                <a:solidFill>
                  <a:schemeClr val="tx1"/>
                </a:solidFill>
                <a:uFill>
                  <a:solidFill>
                    <a:srgbClr val="990033"/>
                  </a:solidFill>
                </a:uFill>
              </a:rPr>
              <a:t>layers of beds</a:t>
            </a:r>
            <a:r>
              <a:rPr lang="en-US" sz="2000" kern="1200" dirty="0">
                <a:solidFill>
                  <a:schemeClr val="tx1"/>
                </a:solidFill>
              </a:rPr>
              <a:t> </a:t>
            </a:r>
            <a:r>
              <a:rPr lang="en-US" sz="2000" kern="1200" spc="-5" dirty="0">
                <a:solidFill>
                  <a:schemeClr val="tx1"/>
                </a:solidFill>
              </a:rPr>
              <a:t>which  </a:t>
            </a:r>
            <a:r>
              <a:rPr lang="en-US" sz="2000" kern="1200" dirty="0">
                <a:solidFill>
                  <a:schemeClr val="tx1"/>
                </a:solidFill>
              </a:rPr>
              <a:t>run under </a:t>
            </a:r>
            <a:r>
              <a:rPr lang="en-US" sz="2000" kern="1200" spc="-5" dirty="0">
                <a:solidFill>
                  <a:schemeClr val="tx1"/>
                </a:solidFill>
              </a:rPr>
              <a:t>the</a:t>
            </a:r>
            <a:r>
              <a:rPr lang="en-US" sz="2000" kern="1200" spc="-10" dirty="0">
                <a:solidFill>
                  <a:schemeClr val="tx1"/>
                </a:solidFill>
              </a:rPr>
              <a:t> </a:t>
            </a:r>
            <a:r>
              <a:rPr lang="en-US" sz="2000" kern="1200" dirty="0">
                <a:solidFill>
                  <a:schemeClr val="tx1"/>
                </a:solidFill>
              </a:rPr>
              <a:t>ground.</a:t>
            </a:r>
          </a:p>
          <a:p>
            <a:pPr marL="12700" marR="5080" lvl="0" indent="854710" algn="l" defTabSz="914400" rtl="0" eaLnBrk="1" fontAlgn="auto" latinLnBrk="0" hangingPunct="1">
              <a:lnSpc>
                <a:spcPct val="100000"/>
              </a:lnSpc>
              <a:spcBef>
                <a:spcPts val="0"/>
              </a:spcBef>
              <a:spcAft>
                <a:spcPts val="0"/>
              </a:spcAft>
              <a:buClrTx/>
              <a:buSzTx/>
              <a:buFontTx/>
              <a:buNone/>
              <a:tabLst>
                <a:tab pos="4029710" algn="l"/>
              </a:tabLst>
              <a:defRPr/>
            </a:pPr>
            <a:r>
              <a:rPr lang="en-US" sz="2000" kern="1200" spc="-5" dirty="0">
                <a:solidFill>
                  <a:schemeClr val="tx1"/>
                </a:solidFill>
              </a:rPr>
              <a:t>When </a:t>
            </a:r>
            <a:r>
              <a:rPr lang="en-US" sz="2000" kern="1200" dirty="0">
                <a:solidFill>
                  <a:schemeClr val="tx1"/>
                </a:solidFill>
              </a:rPr>
              <a:t>a layer of </a:t>
            </a:r>
            <a:r>
              <a:rPr lang="en-US" sz="2000" kern="1200" spc="-5" dirty="0">
                <a:solidFill>
                  <a:schemeClr val="tx1"/>
                </a:solidFill>
              </a:rPr>
              <a:t>this </a:t>
            </a:r>
            <a:r>
              <a:rPr lang="en-US" sz="2000" kern="1200" dirty="0">
                <a:solidFill>
                  <a:schemeClr val="tx1"/>
                </a:solidFill>
              </a:rPr>
              <a:t>kind </a:t>
            </a:r>
            <a:r>
              <a:rPr lang="en-US" sz="2000" kern="1200" spc="-5" dirty="0">
                <a:solidFill>
                  <a:schemeClr val="tx1"/>
                </a:solidFill>
              </a:rPr>
              <a:t>has </a:t>
            </a:r>
            <a:r>
              <a:rPr lang="en-US" sz="2000" kern="1200" dirty="0">
                <a:solidFill>
                  <a:schemeClr val="tx1"/>
                </a:solidFill>
              </a:rPr>
              <a:t>been  </a:t>
            </a:r>
            <a:r>
              <a:rPr lang="en-US" sz="2000" u="sng" kern="1200" dirty="0">
                <a:solidFill>
                  <a:schemeClr val="tx1"/>
                </a:solidFill>
                <a:uFill>
                  <a:solidFill>
                    <a:srgbClr val="990033"/>
                  </a:solidFill>
                </a:uFill>
              </a:rPr>
              <a:t>opened</a:t>
            </a:r>
            <a:r>
              <a:rPr lang="en-US" sz="2000" kern="1200" dirty="0">
                <a:solidFill>
                  <a:schemeClr val="tx1"/>
                </a:solidFill>
              </a:rPr>
              <a:t>,</a:t>
            </a:r>
            <a:r>
              <a:rPr lang="en-US" sz="2000" kern="1200" spc="-15" dirty="0">
                <a:solidFill>
                  <a:schemeClr val="tx1"/>
                </a:solidFill>
              </a:rPr>
              <a:t> </a:t>
            </a:r>
            <a:r>
              <a:rPr lang="en-US" sz="2000" kern="1200" spc="-5" dirty="0">
                <a:solidFill>
                  <a:schemeClr val="tx1"/>
                </a:solidFill>
              </a:rPr>
              <a:t>the</a:t>
            </a:r>
            <a:r>
              <a:rPr lang="en-US" sz="2000" kern="1200" spc="20" dirty="0">
                <a:solidFill>
                  <a:schemeClr val="tx1"/>
                </a:solidFill>
              </a:rPr>
              <a:t> </a:t>
            </a:r>
            <a:r>
              <a:rPr lang="en-US" sz="2000" kern="1200" dirty="0" smtClean="0">
                <a:solidFill>
                  <a:schemeClr val="tx1"/>
                </a:solidFill>
              </a:rPr>
              <a:t>opening</a:t>
            </a:r>
            <a:r>
              <a:rPr lang="tr-TR" sz="2000" kern="1200" dirty="0">
                <a:solidFill>
                  <a:schemeClr val="tx1"/>
                </a:solidFill>
              </a:rPr>
              <a:t> </a:t>
            </a:r>
            <a:r>
              <a:rPr lang="en-US" sz="2000" kern="1200" spc="-5" dirty="0" smtClean="0">
                <a:solidFill>
                  <a:schemeClr val="tx1"/>
                </a:solidFill>
              </a:rPr>
              <a:t>is </a:t>
            </a:r>
            <a:r>
              <a:rPr lang="en-US" sz="2000" kern="1200" spc="-5" dirty="0">
                <a:solidFill>
                  <a:schemeClr val="tx1"/>
                </a:solidFill>
              </a:rPr>
              <a:t>called </a:t>
            </a:r>
            <a:r>
              <a:rPr lang="en-US" sz="2000" kern="1200" dirty="0">
                <a:solidFill>
                  <a:schemeClr val="tx1"/>
                </a:solidFill>
              </a:rPr>
              <a:t>a </a:t>
            </a:r>
            <a:r>
              <a:rPr lang="en-US" sz="2000" u="sng" kern="1200" spc="-5" dirty="0">
                <a:solidFill>
                  <a:schemeClr val="tx1"/>
                </a:solidFill>
                <a:uFill>
                  <a:solidFill>
                    <a:srgbClr val="990033"/>
                  </a:solidFill>
                </a:uFill>
              </a:rPr>
              <a:t>mine</a:t>
            </a:r>
            <a:r>
              <a:rPr lang="en-US" sz="2000" u="heavy" kern="1200" spc="-5" dirty="0">
                <a:solidFill>
                  <a:schemeClr val="tx1"/>
                </a:solidFill>
                <a:uFill>
                  <a:solidFill>
                    <a:srgbClr val="990033"/>
                  </a:solidFill>
                </a:uFill>
              </a:rPr>
              <a:t> </a:t>
            </a:r>
            <a:r>
              <a:rPr lang="en-US" sz="2000" kern="1200" spc="-5" dirty="0">
                <a:solidFill>
                  <a:schemeClr val="tx1"/>
                </a:solidFill>
              </a:rPr>
              <a:t> </a:t>
            </a:r>
            <a:r>
              <a:rPr lang="en-US" sz="2000" kern="1200" dirty="0">
                <a:solidFill>
                  <a:schemeClr val="tx1"/>
                </a:solidFill>
              </a:rPr>
              <a:t>and hence </a:t>
            </a:r>
            <a:r>
              <a:rPr lang="en-US" sz="2000" kern="1200" spc="-5" dirty="0">
                <a:solidFill>
                  <a:schemeClr val="tx1"/>
                </a:solidFill>
              </a:rPr>
              <a:t>is </a:t>
            </a:r>
            <a:r>
              <a:rPr lang="en-US" sz="2000" kern="1200" dirty="0">
                <a:solidFill>
                  <a:schemeClr val="tx1"/>
                </a:solidFill>
              </a:rPr>
              <a:t>classed as a</a:t>
            </a:r>
            <a:r>
              <a:rPr lang="en-US" sz="2000" kern="1200" spc="-15" dirty="0">
                <a:solidFill>
                  <a:schemeClr val="tx1"/>
                </a:solidFill>
              </a:rPr>
              <a:t> </a:t>
            </a:r>
            <a:r>
              <a:rPr lang="en-US" sz="2000" kern="1200" dirty="0">
                <a:solidFill>
                  <a:schemeClr val="tx1"/>
                </a:solidFill>
              </a:rPr>
              <a:t>mineral.</a:t>
            </a:r>
          </a:p>
          <a:p>
            <a:pPr marL="12700" marR="5080" lvl="0" indent="725170" algn="l" defTabSz="914400" rtl="0" eaLnBrk="1" fontAlgn="auto" latinLnBrk="0" hangingPunct="1">
              <a:lnSpc>
                <a:spcPct val="100000"/>
              </a:lnSpc>
              <a:spcBef>
                <a:spcPts val="105"/>
              </a:spcBef>
              <a:spcAft>
                <a:spcPts val="0"/>
              </a:spcAft>
              <a:buClrTx/>
              <a:buSzTx/>
              <a:buFontTx/>
              <a:buNone/>
              <a:tabLst/>
              <a:defRPr/>
            </a:pPr>
            <a:endParaRPr lang="en-US" kern="1200" dirty="0">
              <a:solidFill>
                <a:schemeClr val="tx1"/>
              </a:solidFill>
            </a:endParaRPr>
          </a:p>
          <a:p>
            <a:endParaRPr lang="tr-TR" sz="4800" dirty="0" smtClean="0"/>
          </a:p>
          <a:p>
            <a:r>
              <a:rPr lang="tr-TR" sz="4800" dirty="0" smtClean="0">
                <a:solidFill>
                  <a:schemeClr val="tx1"/>
                </a:solidFill>
              </a:rPr>
              <a:t>What </a:t>
            </a:r>
            <a:r>
              <a:rPr lang="tr-TR" sz="4800" dirty="0">
                <a:solidFill>
                  <a:schemeClr val="tx1"/>
                </a:solidFill>
              </a:rPr>
              <a:t>are </a:t>
            </a:r>
            <a:r>
              <a:rPr lang="tr-TR" sz="4800" dirty="0" smtClean="0">
                <a:solidFill>
                  <a:schemeClr val="tx1"/>
                </a:solidFill>
              </a:rPr>
              <a:t>coal-fields?</a:t>
            </a:r>
            <a:endParaRPr lang="tr-TR" sz="4800" dirty="0">
              <a:solidFill>
                <a:schemeClr val="tx1"/>
              </a:solidFill>
            </a:endParaRPr>
          </a:p>
          <a:p>
            <a:endParaRPr lang="tr-TR" sz="4800" dirty="0"/>
          </a:p>
        </p:txBody>
      </p:sp>
    </p:spTree>
    <p:extLst>
      <p:ext uri="{BB962C8B-B14F-4D97-AF65-F5344CB8AC3E}">
        <p14:creationId xmlns:p14="http://schemas.microsoft.com/office/powerpoint/2010/main" val="3923025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8578"/>
            <a:ext cx="9144000" cy="685799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564"/>
            <a:ext cx="8001000" cy="630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085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95" y="4779723"/>
            <a:ext cx="7999413" cy="169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95" y="533400"/>
            <a:ext cx="79994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847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1"/>
            <a:ext cx="7239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127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543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38600"/>
            <a:ext cx="640079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24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58736" y="618744"/>
              <a:ext cx="3911600" cy="564515"/>
            </a:xfrm>
            <a:custGeom>
              <a:avLst/>
              <a:gdLst/>
              <a:ahLst/>
              <a:cxnLst/>
              <a:rect l="l" t="t" r="r" b="b"/>
              <a:pathLst>
                <a:path w="3911600" h="564515">
                  <a:moveTo>
                    <a:pt x="145478" y="5968"/>
                  </a:moveTo>
                  <a:lnTo>
                    <a:pt x="125221" y="6211"/>
                  </a:lnTo>
                  <a:lnTo>
                    <a:pt x="0" y="10032"/>
                  </a:lnTo>
                  <a:lnTo>
                    <a:pt x="0" y="554735"/>
                  </a:lnTo>
                  <a:lnTo>
                    <a:pt x="120916" y="554735"/>
                  </a:lnTo>
                  <a:lnTo>
                    <a:pt x="174713" y="551798"/>
                  </a:lnTo>
                  <a:lnTo>
                    <a:pt x="222847" y="542984"/>
                  </a:lnTo>
                  <a:lnTo>
                    <a:pt x="265319" y="528294"/>
                  </a:lnTo>
                  <a:lnTo>
                    <a:pt x="302128" y="507727"/>
                  </a:lnTo>
                  <a:lnTo>
                    <a:pt x="333274" y="481282"/>
                  </a:lnTo>
                  <a:lnTo>
                    <a:pt x="343149" y="468756"/>
                  </a:lnTo>
                  <a:lnTo>
                    <a:pt x="147332" y="468756"/>
                  </a:lnTo>
                  <a:lnTo>
                    <a:pt x="133983" y="468616"/>
                  </a:lnTo>
                  <a:lnTo>
                    <a:pt x="121100" y="468201"/>
                  </a:lnTo>
                  <a:lnTo>
                    <a:pt x="108685" y="467524"/>
                  </a:lnTo>
                  <a:lnTo>
                    <a:pt x="96735" y="466597"/>
                  </a:lnTo>
                  <a:lnTo>
                    <a:pt x="96735" y="94487"/>
                  </a:lnTo>
                  <a:lnTo>
                    <a:pt x="110247" y="93321"/>
                  </a:lnTo>
                  <a:lnTo>
                    <a:pt x="122129" y="92487"/>
                  </a:lnTo>
                  <a:lnTo>
                    <a:pt x="132383" y="91987"/>
                  </a:lnTo>
                  <a:lnTo>
                    <a:pt x="141008" y="91820"/>
                  </a:lnTo>
                  <a:lnTo>
                    <a:pt x="347352" y="91820"/>
                  </a:lnTo>
                  <a:lnTo>
                    <a:pt x="334302" y="75691"/>
                  </a:lnTo>
                  <a:lnTo>
                    <a:pt x="296340" y="45188"/>
                  </a:lnTo>
                  <a:lnTo>
                    <a:pt x="252215" y="23399"/>
                  </a:lnTo>
                  <a:lnTo>
                    <a:pt x="201928" y="10326"/>
                  </a:lnTo>
                  <a:lnTo>
                    <a:pt x="145478" y="5968"/>
                  </a:lnTo>
                  <a:close/>
                </a:path>
                <a:path w="3911600" h="564515">
                  <a:moveTo>
                    <a:pt x="347352" y="91820"/>
                  </a:moveTo>
                  <a:lnTo>
                    <a:pt x="141008" y="91820"/>
                  </a:lnTo>
                  <a:lnTo>
                    <a:pt x="190689" y="96678"/>
                  </a:lnTo>
                  <a:lnTo>
                    <a:pt x="231338" y="111251"/>
                  </a:lnTo>
                  <a:lnTo>
                    <a:pt x="262955" y="135540"/>
                  </a:lnTo>
                  <a:lnTo>
                    <a:pt x="285538" y="169545"/>
                  </a:lnTo>
                  <a:lnTo>
                    <a:pt x="299089" y="213264"/>
                  </a:lnTo>
                  <a:lnTo>
                    <a:pt x="303606" y="266700"/>
                  </a:lnTo>
                  <a:lnTo>
                    <a:pt x="301013" y="311870"/>
                  </a:lnTo>
                  <a:lnTo>
                    <a:pt x="293233" y="351742"/>
                  </a:lnTo>
                  <a:lnTo>
                    <a:pt x="262115" y="415543"/>
                  </a:lnTo>
                  <a:lnTo>
                    <a:pt x="212677" y="455485"/>
                  </a:lnTo>
                  <a:lnTo>
                    <a:pt x="147332" y="468756"/>
                  </a:lnTo>
                  <a:lnTo>
                    <a:pt x="343149" y="468756"/>
                  </a:lnTo>
                  <a:lnTo>
                    <a:pt x="378579" y="410754"/>
                  </a:lnTo>
                  <a:lnTo>
                    <a:pt x="392736" y="366670"/>
                  </a:lnTo>
                  <a:lnTo>
                    <a:pt x="401231" y="316705"/>
                  </a:lnTo>
                  <a:lnTo>
                    <a:pt x="404063" y="260857"/>
                  </a:lnTo>
                  <a:lnTo>
                    <a:pt x="399703" y="205993"/>
                  </a:lnTo>
                  <a:lnTo>
                    <a:pt x="386622" y="156844"/>
                  </a:lnTo>
                  <a:lnTo>
                    <a:pt x="364822" y="113410"/>
                  </a:lnTo>
                  <a:lnTo>
                    <a:pt x="347352" y="91820"/>
                  </a:lnTo>
                  <a:close/>
                </a:path>
                <a:path w="3911600" h="564515">
                  <a:moveTo>
                    <a:pt x="3186239" y="0"/>
                  </a:moveTo>
                  <a:lnTo>
                    <a:pt x="3135568" y="5026"/>
                  </a:lnTo>
                  <a:lnTo>
                    <a:pt x="3090243" y="20113"/>
                  </a:lnTo>
                  <a:lnTo>
                    <a:pt x="3050276" y="45273"/>
                  </a:lnTo>
                  <a:lnTo>
                    <a:pt x="3015678" y="80517"/>
                  </a:lnTo>
                  <a:lnTo>
                    <a:pt x="2987748" y="123047"/>
                  </a:lnTo>
                  <a:lnTo>
                    <a:pt x="2967783" y="170052"/>
                  </a:lnTo>
                  <a:lnTo>
                    <a:pt x="2955796" y="221535"/>
                  </a:lnTo>
                  <a:lnTo>
                    <a:pt x="2951797" y="277494"/>
                  </a:lnTo>
                  <a:lnTo>
                    <a:pt x="2955464" y="340604"/>
                  </a:lnTo>
                  <a:lnTo>
                    <a:pt x="2966490" y="396670"/>
                  </a:lnTo>
                  <a:lnTo>
                    <a:pt x="2984801" y="445533"/>
                  </a:lnTo>
                  <a:lnTo>
                    <a:pt x="3010471" y="487425"/>
                  </a:lnTo>
                  <a:lnTo>
                    <a:pt x="3042925" y="520930"/>
                  </a:lnTo>
                  <a:lnTo>
                    <a:pt x="3081797" y="544861"/>
                  </a:lnTo>
                  <a:lnTo>
                    <a:pt x="3127075" y="559220"/>
                  </a:lnTo>
                  <a:lnTo>
                    <a:pt x="3178746" y="564006"/>
                  </a:lnTo>
                  <a:lnTo>
                    <a:pt x="3235063" y="559173"/>
                  </a:lnTo>
                  <a:lnTo>
                    <a:pt x="3284569" y="544671"/>
                  </a:lnTo>
                  <a:lnTo>
                    <a:pt x="3327265" y="520501"/>
                  </a:lnTo>
                  <a:lnTo>
                    <a:pt x="3363150" y="486663"/>
                  </a:lnTo>
                  <a:lnTo>
                    <a:pt x="3368981" y="478027"/>
                  </a:lnTo>
                  <a:lnTo>
                    <a:pt x="3178746" y="478027"/>
                  </a:lnTo>
                  <a:lnTo>
                    <a:pt x="3149719" y="474761"/>
                  </a:lnTo>
                  <a:lnTo>
                    <a:pt x="3102665" y="448560"/>
                  </a:lnTo>
                  <a:lnTo>
                    <a:pt x="3070451" y="396605"/>
                  </a:lnTo>
                  <a:lnTo>
                    <a:pt x="3054278" y="322617"/>
                  </a:lnTo>
                  <a:lnTo>
                    <a:pt x="3052254" y="277494"/>
                  </a:lnTo>
                  <a:lnTo>
                    <a:pt x="3054421" y="235842"/>
                  </a:lnTo>
                  <a:lnTo>
                    <a:pt x="3071756" y="166016"/>
                  </a:lnTo>
                  <a:lnTo>
                    <a:pt x="3106068" y="115125"/>
                  </a:lnTo>
                  <a:lnTo>
                    <a:pt x="3155737" y="89217"/>
                  </a:lnTo>
                  <a:lnTo>
                    <a:pt x="3186239" y="85978"/>
                  </a:lnTo>
                  <a:lnTo>
                    <a:pt x="3374797" y="85978"/>
                  </a:lnTo>
                  <a:lnTo>
                    <a:pt x="3365944" y="72897"/>
                  </a:lnTo>
                  <a:lnTo>
                    <a:pt x="3331418" y="40987"/>
                  </a:lnTo>
                  <a:lnTo>
                    <a:pt x="3289950" y="18208"/>
                  </a:lnTo>
                  <a:lnTo>
                    <a:pt x="3241553" y="4550"/>
                  </a:lnTo>
                  <a:lnTo>
                    <a:pt x="3186239" y="0"/>
                  </a:lnTo>
                  <a:close/>
                </a:path>
                <a:path w="3911600" h="564515">
                  <a:moveTo>
                    <a:pt x="3374797" y="85978"/>
                  </a:moveTo>
                  <a:lnTo>
                    <a:pt x="3186239" y="85978"/>
                  </a:lnTo>
                  <a:lnTo>
                    <a:pt x="3229430" y="91301"/>
                  </a:lnTo>
                  <a:lnTo>
                    <a:pt x="3264767" y="107267"/>
                  </a:lnTo>
                  <a:lnTo>
                    <a:pt x="3292252" y="133873"/>
                  </a:lnTo>
                  <a:lnTo>
                    <a:pt x="3311884" y="171116"/>
                  </a:lnTo>
                  <a:lnTo>
                    <a:pt x="3323664" y="218990"/>
                  </a:lnTo>
                  <a:lnTo>
                    <a:pt x="3327590" y="277494"/>
                  </a:lnTo>
                  <a:lnTo>
                    <a:pt x="3325209" y="323546"/>
                  </a:lnTo>
                  <a:lnTo>
                    <a:pt x="3318065" y="363775"/>
                  </a:lnTo>
                  <a:lnTo>
                    <a:pt x="3289490" y="426719"/>
                  </a:lnTo>
                  <a:lnTo>
                    <a:pt x="3242738" y="465232"/>
                  </a:lnTo>
                  <a:lnTo>
                    <a:pt x="3178746" y="478027"/>
                  </a:lnTo>
                  <a:lnTo>
                    <a:pt x="3368981" y="478027"/>
                  </a:lnTo>
                  <a:lnTo>
                    <a:pt x="3391560" y="444587"/>
                  </a:lnTo>
                  <a:lnTo>
                    <a:pt x="3411839" y="395700"/>
                  </a:lnTo>
                  <a:lnTo>
                    <a:pt x="3423997" y="340002"/>
                  </a:lnTo>
                  <a:lnTo>
                    <a:pt x="3428047" y="277494"/>
                  </a:lnTo>
                  <a:lnTo>
                    <a:pt x="3424166" y="215344"/>
                  </a:lnTo>
                  <a:lnTo>
                    <a:pt x="3412521" y="160527"/>
                  </a:lnTo>
                  <a:lnTo>
                    <a:pt x="3393114" y="113045"/>
                  </a:lnTo>
                  <a:lnTo>
                    <a:pt x="3374797" y="85978"/>
                  </a:lnTo>
                  <a:close/>
                </a:path>
                <a:path w="3911600" h="564515">
                  <a:moveTo>
                    <a:pt x="3723397" y="217296"/>
                  </a:moveTo>
                  <a:lnTo>
                    <a:pt x="3607371" y="217296"/>
                  </a:lnTo>
                  <a:lnTo>
                    <a:pt x="3871912" y="562228"/>
                  </a:lnTo>
                  <a:lnTo>
                    <a:pt x="3911282" y="562228"/>
                  </a:lnTo>
                  <a:lnTo>
                    <a:pt x="3911282" y="338581"/>
                  </a:lnTo>
                  <a:lnTo>
                    <a:pt x="3818318" y="338581"/>
                  </a:lnTo>
                  <a:lnTo>
                    <a:pt x="3723397" y="217296"/>
                  </a:lnTo>
                  <a:close/>
                </a:path>
                <a:path w="3911600" h="564515">
                  <a:moveTo>
                    <a:pt x="3560889" y="9651"/>
                  </a:moveTo>
                  <a:lnTo>
                    <a:pt x="3514280" y="9651"/>
                  </a:lnTo>
                  <a:lnTo>
                    <a:pt x="3514280" y="555116"/>
                  </a:lnTo>
                  <a:lnTo>
                    <a:pt x="3607371" y="555116"/>
                  </a:lnTo>
                  <a:lnTo>
                    <a:pt x="3607371" y="217296"/>
                  </a:lnTo>
                  <a:lnTo>
                    <a:pt x="3723397" y="217296"/>
                  </a:lnTo>
                  <a:lnTo>
                    <a:pt x="3560889" y="9651"/>
                  </a:lnTo>
                  <a:close/>
                </a:path>
                <a:path w="3911600" h="564515">
                  <a:moveTo>
                    <a:pt x="3911282" y="9651"/>
                  </a:moveTo>
                  <a:lnTo>
                    <a:pt x="3818318" y="9651"/>
                  </a:lnTo>
                  <a:lnTo>
                    <a:pt x="3818318" y="338581"/>
                  </a:lnTo>
                  <a:lnTo>
                    <a:pt x="3911282" y="338581"/>
                  </a:lnTo>
                  <a:lnTo>
                    <a:pt x="3911282" y="9651"/>
                  </a:lnTo>
                  <a:close/>
                </a:path>
                <a:path w="3911600" h="564515">
                  <a:moveTo>
                    <a:pt x="2864675" y="9651"/>
                  </a:moveTo>
                  <a:lnTo>
                    <a:pt x="2767901" y="9651"/>
                  </a:lnTo>
                  <a:lnTo>
                    <a:pt x="2767901" y="554735"/>
                  </a:lnTo>
                  <a:lnTo>
                    <a:pt x="2864675" y="554735"/>
                  </a:lnTo>
                  <a:lnTo>
                    <a:pt x="2864675" y="9651"/>
                  </a:lnTo>
                  <a:close/>
                </a:path>
                <a:path w="3911600" h="564515">
                  <a:moveTo>
                    <a:pt x="2521521" y="95630"/>
                  </a:moveTo>
                  <a:lnTo>
                    <a:pt x="2424747" y="95630"/>
                  </a:lnTo>
                  <a:lnTo>
                    <a:pt x="2424747" y="554735"/>
                  </a:lnTo>
                  <a:lnTo>
                    <a:pt x="2521521" y="554735"/>
                  </a:lnTo>
                  <a:lnTo>
                    <a:pt x="2521521" y="95630"/>
                  </a:lnTo>
                  <a:close/>
                </a:path>
                <a:path w="3911600" h="564515">
                  <a:moveTo>
                    <a:pt x="2702623" y="9651"/>
                  </a:moveTo>
                  <a:lnTo>
                    <a:pt x="2251392" y="9651"/>
                  </a:lnTo>
                  <a:lnTo>
                    <a:pt x="2251392" y="95630"/>
                  </a:lnTo>
                  <a:lnTo>
                    <a:pt x="2702623" y="95630"/>
                  </a:lnTo>
                  <a:lnTo>
                    <a:pt x="2702623" y="9651"/>
                  </a:lnTo>
                  <a:close/>
                </a:path>
                <a:path w="3911600" h="564515">
                  <a:moveTo>
                    <a:pt x="2186495" y="9651"/>
                  </a:moveTo>
                  <a:lnTo>
                    <a:pt x="2089721" y="9651"/>
                  </a:lnTo>
                  <a:lnTo>
                    <a:pt x="2089721" y="554735"/>
                  </a:lnTo>
                  <a:lnTo>
                    <a:pt x="2186495" y="554735"/>
                  </a:lnTo>
                  <a:lnTo>
                    <a:pt x="2186495" y="9651"/>
                  </a:lnTo>
                  <a:close/>
                </a:path>
                <a:path w="3911600" h="564515">
                  <a:moveTo>
                    <a:pt x="1787917" y="217296"/>
                  </a:moveTo>
                  <a:lnTo>
                    <a:pt x="1671891" y="217296"/>
                  </a:lnTo>
                  <a:lnTo>
                    <a:pt x="1936432" y="562228"/>
                  </a:lnTo>
                  <a:lnTo>
                    <a:pt x="1975802" y="562228"/>
                  </a:lnTo>
                  <a:lnTo>
                    <a:pt x="1975802" y="338581"/>
                  </a:lnTo>
                  <a:lnTo>
                    <a:pt x="1882838" y="338581"/>
                  </a:lnTo>
                  <a:lnTo>
                    <a:pt x="1787917" y="217296"/>
                  </a:lnTo>
                  <a:close/>
                </a:path>
                <a:path w="3911600" h="564515">
                  <a:moveTo>
                    <a:pt x="1625409" y="9651"/>
                  </a:moveTo>
                  <a:lnTo>
                    <a:pt x="1578800" y="9651"/>
                  </a:lnTo>
                  <a:lnTo>
                    <a:pt x="1578800" y="555116"/>
                  </a:lnTo>
                  <a:lnTo>
                    <a:pt x="1671891" y="555116"/>
                  </a:lnTo>
                  <a:lnTo>
                    <a:pt x="1671891" y="217296"/>
                  </a:lnTo>
                  <a:lnTo>
                    <a:pt x="1787917" y="217296"/>
                  </a:lnTo>
                  <a:lnTo>
                    <a:pt x="1625409" y="9651"/>
                  </a:lnTo>
                  <a:close/>
                </a:path>
                <a:path w="3911600" h="564515">
                  <a:moveTo>
                    <a:pt x="1975802" y="9651"/>
                  </a:moveTo>
                  <a:lnTo>
                    <a:pt x="1882838" y="9651"/>
                  </a:lnTo>
                  <a:lnTo>
                    <a:pt x="1882838" y="338581"/>
                  </a:lnTo>
                  <a:lnTo>
                    <a:pt x="1975802" y="338581"/>
                  </a:lnTo>
                  <a:lnTo>
                    <a:pt x="1975802" y="9651"/>
                  </a:lnTo>
                  <a:close/>
                </a:path>
                <a:path w="3911600" h="564515">
                  <a:moveTo>
                    <a:pt x="1465643" y="9651"/>
                  </a:moveTo>
                  <a:lnTo>
                    <a:pt x="1368869" y="9651"/>
                  </a:lnTo>
                  <a:lnTo>
                    <a:pt x="1368869" y="554735"/>
                  </a:lnTo>
                  <a:lnTo>
                    <a:pt x="1465643" y="554735"/>
                  </a:lnTo>
                  <a:lnTo>
                    <a:pt x="1465643" y="9651"/>
                  </a:lnTo>
                  <a:close/>
                </a:path>
                <a:path w="3911600" h="564515">
                  <a:moveTo>
                    <a:pt x="1281112" y="9651"/>
                  </a:moveTo>
                  <a:lnTo>
                    <a:pt x="921956" y="9651"/>
                  </a:lnTo>
                  <a:lnTo>
                    <a:pt x="921956" y="554735"/>
                  </a:lnTo>
                  <a:lnTo>
                    <a:pt x="1018730" y="554735"/>
                  </a:lnTo>
                  <a:lnTo>
                    <a:pt x="1018730" y="305434"/>
                  </a:lnTo>
                  <a:lnTo>
                    <a:pt x="1210373" y="305434"/>
                  </a:lnTo>
                  <a:lnTo>
                    <a:pt x="1210373" y="223265"/>
                  </a:lnTo>
                  <a:lnTo>
                    <a:pt x="1018730" y="223265"/>
                  </a:lnTo>
                  <a:lnTo>
                    <a:pt x="1018730" y="95630"/>
                  </a:lnTo>
                  <a:lnTo>
                    <a:pt x="1281112" y="95630"/>
                  </a:lnTo>
                  <a:lnTo>
                    <a:pt x="1281112" y="9651"/>
                  </a:lnTo>
                  <a:close/>
                </a:path>
                <a:path w="3911600" h="564515">
                  <a:moveTo>
                    <a:pt x="837120" y="9651"/>
                  </a:moveTo>
                  <a:lnTo>
                    <a:pt x="489204" y="9651"/>
                  </a:lnTo>
                  <a:lnTo>
                    <a:pt x="489204" y="554735"/>
                  </a:lnTo>
                  <a:lnTo>
                    <a:pt x="832929" y="554735"/>
                  </a:lnTo>
                  <a:lnTo>
                    <a:pt x="832929" y="468756"/>
                  </a:lnTo>
                  <a:lnTo>
                    <a:pt x="585939" y="468756"/>
                  </a:lnTo>
                  <a:lnTo>
                    <a:pt x="585939" y="305434"/>
                  </a:lnTo>
                  <a:lnTo>
                    <a:pt x="766000" y="305434"/>
                  </a:lnTo>
                  <a:lnTo>
                    <a:pt x="766000" y="223265"/>
                  </a:lnTo>
                  <a:lnTo>
                    <a:pt x="585939" y="223265"/>
                  </a:lnTo>
                  <a:lnTo>
                    <a:pt x="585939" y="95630"/>
                  </a:lnTo>
                  <a:lnTo>
                    <a:pt x="837120" y="95630"/>
                  </a:lnTo>
                  <a:lnTo>
                    <a:pt x="837120" y="9651"/>
                  </a:lnTo>
                  <a:close/>
                </a:path>
              </a:pathLst>
            </a:custGeom>
            <a:solidFill>
              <a:srgbClr val="FFFFFF"/>
            </a:solidFill>
          </p:spPr>
          <p:txBody>
            <a:bodyPr wrap="square" lIns="0" tIns="0" rIns="0" bIns="0" rtlCol="0"/>
            <a:lstStyle/>
            <a:p>
              <a:endParaRPr/>
            </a:p>
          </p:txBody>
        </p:sp>
        <p:sp>
          <p:nvSpPr>
            <p:cNvPr id="7" name="object 7"/>
            <p:cNvSpPr/>
            <p:nvPr/>
          </p:nvSpPr>
          <p:spPr>
            <a:xfrm>
              <a:off x="558736" y="618744"/>
              <a:ext cx="3911600" cy="564515"/>
            </a:xfrm>
            <a:custGeom>
              <a:avLst/>
              <a:gdLst/>
              <a:ahLst/>
              <a:cxnLst/>
              <a:rect l="l" t="t" r="r" b="b"/>
              <a:pathLst>
                <a:path w="3911600" h="564515">
                  <a:moveTo>
                    <a:pt x="141008" y="91820"/>
                  </a:moveTo>
                  <a:lnTo>
                    <a:pt x="132383" y="91987"/>
                  </a:lnTo>
                  <a:lnTo>
                    <a:pt x="122129" y="92487"/>
                  </a:lnTo>
                  <a:lnTo>
                    <a:pt x="110247" y="93321"/>
                  </a:lnTo>
                  <a:lnTo>
                    <a:pt x="96735" y="94487"/>
                  </a:lnTo>
                  <a:lnTo>
                    <a:pt x="96735" y="466597"/>
                  </a:lnTo>
                  <a:lnTo>
                    <a:pt x="108685" y="467524"/>
                  </a:lnTo>
                  <a:lnTo>
                    <a:pt x="121100" y="468201"/>
                  </a:lnTo>
                  <a:lnTo>
                    <a:pt x="133983" y="468616"/>
                  </a:lnTo>
                  <a:lnTo>
                    <a:pt x="147332" y="468756"/>
                  </a:lnTo>
                  <a:lnTo>
                    <a:pt x="181994" y="465443"/>
                  </a:lnTo>
                  <a:lnTo>
                    <a:pt x="239383" y="438860"/>
                  </a:lnTo>
                  <a:lnTo>
                    <a:pt x="280267" y="386304"/>
                  </a:lnTo>
                  <a:lnTo>
                    <a:pt x="301013" y="311870"/>
                  </a:lnTo>
                  <a:lnTo>
                    <a:pt x="303606" y="266700"/>
                  </a:lnTo>
                  <a:lnTo>
                    <a:pt x="299089" y="213264"/>
                  </a:lnTo>
                  <a:lnTo>
                    <a:pt x="285538" y="169545"/>
                  </a:lnTo>
                  <a:lnTo>
                    <a:pt x="262955" y="135540"/>
                  </a:lnTo>
                  <a:lnTo>
                    <a:pt x="231338" y="111251"/>
                  </a:lnTo>
                  <a:lnTo>
                    <a:pt x="190689" y="96678"/>
                  </a:lnTo>
                  <a:lnTo>
                    <a:pt x="141008" y="91820"/>
                  </a:lnTo>
                  <a:close/>
                </a:path>
                <a:path w="3911600" h="564515">
                  <a:moveTo>
                    <a:pt x="3186239" y="85978"/>
                  </a:moveTo>
                  <a:lnTo>
                    <a:pt x="3129010" y="98932"/>
                  </a:lnTo>
                  <a:lnTo>
                    <a:pt x="3086925" y="137794"/>
                  </a:lnTo>
                  <a:lnTo>
                    <a:pt x="3060922" y="198691"/>
                  </a:lnTo>
                  <a:lnTo>
                    <a:pt x="3052254" y="277494"/>
                  </a:lnTo>
                  <a:lnTo>
                    <a:pt x="3054278" y="322617"/>
                  </a:lnTo>
                  <a:lnTo>
                    <a:pt x="3060350" y="362346"/>
                  </a:lnTo>
                  <a:lnTo>
                    <a:pt x="3084639" y="425576"/>
                  </a:lnTo>
                  <a:lnTo>
                    <a:pt x="3124358" y="464947"/>
                  </a:lnTo>
                  <a:lnTo>
                    <a:pt x="3178746" y="478027"/>
                  </a:lnTo>
                  <a:lnTo>
                    <a:pt x="3212891" y="474833"/>
                  </a:lnTo>
                  <a:lnTo>
                    <a:pt x="3268275" y="449202"/>
                  </a:lnTo>
                  <a:lnTo>
                    <a:pt x="3306159" y="398170"/>
                  </a:lnTo>
                  <a:lnTo>
                    <a:pt x="3325209" y="323546"/>
                  </a:lnTo>
                  <a:lnTo>
                    <a:pt x="3327590" y="277494"/>
                  </a:lnTo>
                  <a:lnTo>
                    <a:pt x="3323664" y="218990"/>
                  </a:lnTo>
                  <a:lnTo>
                    <a:pt x="3311884" y="171116"/>
                  </a:lnTo>
                  <a:lnTo>
                    <a:pt x="3292252" y="133873"/>
                  </a:lnTo>
                  <a:lnTo>
                    <a:pt x="3264767" y="107267"/>
                  </a:lnTo>
                  <a:lnTo>
                    <a:pt x="3229430" y="91301"/>
                  </a:lnTo>
                  <a:lnTo>
                    <a:pt x="3186239" y="85978"/>
                  </a:lnTo>
                  <a:close/>
                </a:path>
                <a:path w="3911600" h="564515">
                  <a:moveTo>
                    <a:pt x="3514280" y="9651"/>
                  </a:moveTo>
                  <a:lnTo>
                    <a:pt x="3560889" y="9651"/>
                  </a:lnTo>
                  <a:lnTo>
                    <a:pt x="3818318" y="338581"/>
                  </a:lnTo>
                  <a:lnTo>
                    <a:pt x="3818318" y="9651"/>
                  </a:lnTo>
                  <a:lnTo>
                    <a:pt x="3911282" y="9651"/>
                  </a:lnTo>
                  <a:lnTo>
                    <a:pt x="3911282" y="562228"/>
                  </a:lnTo>
                  <a:lnTo>
                    <a:pt x="3871912" y="562228"/>
                  </a:lnTo>
                  <a:lnTo>
                    <a:pt x="3607371" y="217296"/>
                  </a:lnTo>
                  <a:lnTo>
                    <a:pt x="3607371" y="555116"/>
                  </a:lnTo>
                  <a:lnTo>
                    <a:pt x="3514280" y="555116"/>
                  </a:lnTo>
                  <a:lnTo>
                    <a:pt x="3514280" y="9651"/>
                  </a:lnTo>
                  <a:close/>
                </a:path>
                <a:path w="3911600" h="564515">
                  <a:moveTo>
                    <a:pt x="2767901" y="9651"/>
                  </a:moveTo>
                  <a:lnTo>
                    <a:pt x="2864675" y="9651"/>
                  </a:lnTo>
                  <a:lnTo>
                    <a:pt x="2864675" y="554735"/>
                  </a:lnTo>
                  <a:lnTo>
                    <a:pt x="2767901" y="554735"/>
                  </a:lnTo>
                  <a:lnTo>
                    <a:pt x="2767901" y="9651"/>
                  </a:lnTo>
                  <a:close/>
                </a:path>
                <a:path w="3911600" h="564515">
                  <a:moveTo>
                    <a:pt x="2251392" y="9651"/>
                  </a:moveTo>
                  <a:lnTo>
                    <a:pt x="2702623" y="9651"/>
                  </a:lnTo>
                  <a:lnTo>
                    <a:pt x="2702623" y="95630"/>
                  </a:lnTo>
                  <a:lnTo>
                    <a:pt x="2521521" y="95630"/>
                  </a:lnTo>
                  <a:lnTo>
                    <a:pt x="2521521" y="554735"/>
                  </a:lnTo>
                  <a:lnTo>
                    <a:pt x="2424747" y="554735"/>
                  </a:lnTo>
                  <a:lnTo>
                    <a:pt x="2424747" y="95630"/>
                  </a:lnTo>
                  <a:lnTo>
                    <a:pt x="2251392" y="95630"/>
                  </a:lnTo>
                  <a:lnTo>
                    <a:pt x="2251392" y="9651"/>
                  </a:lnTo>
                  <a:close/>
                </a:path>
                <a:path w="3911600" h="564515">
                  <a:moveTo>
                    <a:pt x="2089721" y="9651"/>
                  </a:moveTo>
                  <a:lnTo>
                    <a:pt x="2186495" y="9651"/>
                  </a:lnTo>
                  <a:lnTo>
                    <a:pt x="2186495" y="554735"/>
                  </a:lnTo>
                  <a:lnTo>
                    <a:pt x="2089721" y="554735"/>
                  </a:lnTo>
                  <a:lnTo>
                    <a:pt x="2089721" y="9651"/>
                  </a:lnTo>
                  <a:close/>
                </a:path>
                <a:path w="3911600" h="564515">
                  <a:moveTo>
                    <a:pt x="1578800" y="9651"/>
                  </a:moveTo>
                  <a:lnTo>
                    <a:pt x="1625409" y="9651"/>
                  </a:lnTo>
                  <a:lnTo>
                    <a:pt x="1882838" y="338581"/>
                  </a:lnTo>
                  <a:lnTo>
                    <a:pt x="1882838" y="9651"/>
                  </a:lnTo>
                  <a:lnTo>
                    <a:pt x="1975802" y="9651"/>
                  </a:lnTo>
                  <a:lnTo>
                    <a:pt x="1975802" y="562228"/>
                  </a:lnTo>
                  <a:lnTo>
                    <a:pt x="1936432" y="562228"/>
                  </a:lnTo>
                  <a:lnTo>
                    <a:pt x="1671891" y="217296"/>
                  </a:lnTo>
                  <a:lnTo>
                    <a:pt x="1671891" y="555116"/>
                  </a:lnTo>
                  <a:lnTo>
                    <a:pt x="1578800" y="555116"/>
                  </a:lnTo>
                  <a:lnTo>
                    <a:pt x="1578800" y="9651"/>
                  </a:lnTo>
                  <a:close/>
                </a:path>
                <a:path w="3911600" h="564515">
                  <a:moveTo>
                    <a:pt x="1368869" y="9651"/>
                  </a:moveTo>
                  <a:lnTo>
                    <a:pt x="1465643" y="9651"/>
                  </a:lnTo>
                  <a:lnTo>
                    <a:pt x="1465643" y="554735"/>
                  </a:lnTo>
                  <a:lnTo>
                    <a:pt x="1368869" y="554735"/>
                  </a:lnTo>
                  <a:lnTo>
                    <a:pt x="1368869" y="9651"/>
                  </a:lnTo>
                  <a:close/>
                </a:path>
                <a:path w="3911600" h="564515">
                  <a:moveTo>
                    <a:pt x="921956" y="9651"/>
                  </a:moveTo>
                  <a:lnTo>
                    <a:pt x="1281112" y="9651"/>
                  </a:lnTo>
                  <a:lnTo>
                    <a:pt x="1281112" y="95630"/>
                  </a:lnTo>
                  <a:lnTo>
                    <a:pt x="1018730" y="95630"/>
                  </a:lnTo>
                  <a:lnTo>
                    <a:pt x="1018730" y="223265"/>
                  </a:lnTo>
                  <a:lnTo>
                    <a:pt x="1210373" y="223265"/>
                  </a:lnTo>
                  <a:lnTo>
                    <a:pt x="1210373" y="305434"/>
                  </a:lnTo>
                  <a:lnTo>
                    <a:pt x="1018730" y="305434"/>
                  </a:lnTo>
                  <a:lnTo>
                    <a:pt x="1018730" y="554735"/>
                  </a:lnTo>
                  <a:lnTo>
                    <a:pt x="921956" y="554735"/>
                  </a:lnTo>
                  <a:lnTo>
                    <a:pt x="921956" y="9651"/>
                  </a:lnTo>
                  <a:close/>
                </a:path>
                <a:path w="3911600" h="564515">
                  <a:moveTo>
                    <a:pt x="489204" y="9651"/>
                  </a:moveTo>
                  <a:lnTo>
                    <a:pt x="837120" y="9651"/>
                  </a:lnTo>
                  <a:lnTo>
                    <a:pt x="837120" y="95630"/>
                  </a:lnTo>
                  <a:lnTo>
                    <a:pt x="585939" y="95630"/>
                  </a:lnTo>
                  <a:lnTo>
                    <a:pt x="585939" y="223265"/>
                  </a:lnTo>
                  <a:lnTo>
                    <a:pt x="766000" y="223265"/>
                  </a:lnTo>
                  <a:lnTo>
                    <a:pt x="766000" y="305434"/>
                  </a:lnTo>
                  <a:lnTo>
                    <a:pt x="585939" y="305434"/>
                  </a:lnTo>
                  <a:lnTo>
                    <a:pt x="585939" y="468756"/>
                  </a:lnTo>
                  <a:lnTo>
                    <a:pt x="832929" y="468756"/>
                  </a:lnTo>
                  <a:lnTo>
                    <a:pt x="832929" y="554735"/>
                  </a:lnTo>
                  <a:lnTo>
                    <a:pt x="489204" y="554735"/>
                  </a:lnTo>
                  <a:lnTo>
                    <a:pt x="489204" y="9651"/>
                  </a:lnTo>
                  <a:close/>
                </a:path>
                <a:path w="3911600" h="564515">
                  <a:moveTo>
                    <a:pt x="145478" y="5968"/>
                  </a:moveTo>
                  <a:lnTo>
                    <a:pt x="201928" y="10326"/>
                  </a:lnTo>
                  <a:lnTo>
                    <a:pt x="252215" y="23399"/>
                  </a:lnTo>
                  <a:lnTo>
                    <a:pt x="296340" y="45188"/>
                  </a:lnTo>
                  <a:lnTo>
                    <a:pt x="334302" y="75691"/>
                  </a:lnTo>
                  <a:lnTo>
                    <a:pt x="364822" y="113410"/>
                  </a:lnTo>
                  <a:lnTo>
                    <a:pt x="386622" y="156844"/>
                  </a:lnTo>
                  <a:lnTo>
                    <a:pt x="399703" y="205993"/>
                  </a:lnTo>
                  <a:lnTo>
                    <a:pt x="404063" y="260857"/>
                  </a:lnTo>
                  <a:lnTo>
                    <a:pt x="401231" y="316705"/>
                  </a:lnTo>
                  <a:lnTo>
                    <a:pt x="392736" y="366670"/>
                  </a:lnTo>
                  <a:lnTo>
                    <a:pt x="378579" y="410754"/>
                  </a:lnTo>
                  <a:lnTo>
                    <a:pt x="358758" y="448958"/>
                  </a:lnTo>
                  <a:lnTo>
                    <a:pt x="333274" y="481282"/>
                  </a:lnTo>
                  <a:lnTo>
                    <a:pt x="302128" y="507727"/>
                  </a:lnTo>
                  <a:lnTo>
                    <a:pt x="265319" y="528294"/>
                  </a:lnTo>
                  <a:lnTo>
                    <a:pt x="222847" y="542984"/>
                  </a:lnTo>
                  <a:lnTo>
                    <a:pt x="174713" y="551798"/>
                  </a:lnTo>
                  <a:lnTo>
                    <a:pt x="120916" y="554735"/>
                  </a:lnTo>
                  <a:lnTo>
                    <a:pt x="0" y="554735"/>
                  </a:lnTo>
                  <a:lnTo>
                    <a:pt x="0" y="10032"/>
                  </a:lnTo>
                  <a:lnTo>
                    <a:pt x="52482" y="8219"/>
                  </a:lnTo>
                  <a:lnTo>
                    <a:pt x="94222" y="6953"/>
                  </a:lnTo>
                  <a:lnTo>
                    <a:pt x="125221" y="6211"/>
                  </a:lnTo>
                  <a:lnTo>
                    <a:pt x="145478" y="5968"/>
                  </a:lnTo>
                  <a:close/>
                </a:path>
                <a:path w="3911600" h="564515">
                  <a:moveTo>
                    <a:pt x="3186239" y="0"/>
                  </a:moveTo>
                  <a:lnTo>
                    <a:pt x="3241553" y="4550"/>
                  </a:lnTo>
                  <a:lnTo>
                    <a:pt x="3289950" y="18208"/>
                  </a:lnTo>
                  <a:lnTo>
                    <a:pt x="3331418" y="40987"/>
                  </a:lnTo>
                  <a:lnTo>
                    <a:pt x="3365944" y="72897"/>
                  </a:lnTo>
                  <a:lnTo>
                    <a:pt x="3393114" y="113045"/>
                  </a:lnTo>
                  <a:lnTo>
                    <a:pt x="3412521" y="160527"/>
                  </a:lnTo>
                  <a:lnTo>
                    <a:pt x="3424166" y="215344"/>
                  </a:lnTo>
                  <a:lnTo>
                    <a:pt x="3428047" y="277494"/>
                  </a:lnTo>
                  <a:lnTo>
                    <a:pt x="3423997" y="340002"/>
                  </a:lnTo>
                  <a:lnTo>
                    <a:pt x="3411839" y="395700"/>
                  </a:lnTo>
                  <a:lnTo>
                    <a:pt x="3391560" y="444587"/>
                  </a:lnTo>
                  <a:lnTo>
                    <a:pt x="3363150" y="486663"/>
                  </a:lnTo>
                  <a:lnTo>
                    <a:pt x="3327265" y="520501"/>
                  </a:lnTo>
                  <a:lnTo>
                    <a:pt x="3284569" y="544671"/>
                  </a:lnTo>
                  <a:lnTo>
                    <a:pt x="3235063" y="559173"/>
                  </a:lnTo>
                  <a:lnTo>
                    <a:pt x="3178746" y="564006"/>
                  </a:lnTo>
                  <a:lnTo>
                    <a:pt x="3127075" y="559220"/>
                  </a:lnTo>
                  <a:lnTo>
                    <a:pt x="3081797" y="544861"/>
                  </a:lnTo>
                  <a:lnTo>
                    <a:pt x="3042925" y="520930"/>
                  </a:lnTo>
                  <a:lnTo>
                    <a:pt x="3010471" y="487425"/>
                  </a:lnTo>
                  <a:lnTo>
                    <a:pt x="2984801" y="445533"/>
                  </a:lnTo>
                  <a:lnTo>
                    <a:pt x="2966466" y="396605"/>
                  </a:lnTo>
                  <a:lnTo>
                    <a:pt x="2955464" y="340604"/>
                  </a:lnTo>
                  <a:lnTo>
                    <a:pt x="2951797" y="277494"/>
                  </a:lnTo>
                  <a:lnTo>
                    <a:pt x="2955796" y="221535"/>
                  </a:lnTo>
                  <a:lnTo>
                    <a:pt x="2967783" y="170052"/>
                  </a:lnTo>
                  <a:lnTo>
                    <a:pt x="2987748" y="123047"/>
                  </a:lnTo>
                  <a:lnTo>
                    <a:pt x="3015678" y="80517"/>
                  </a:lnTo>
                  <a:lnTo>
                    <a:pt x="3050276" y="45273"/>
                  </a:lnTo>
                  <a:lnTo>
                    <a:pt x="3090243" y="20113"/>
                  </a:lnTo>
                  <a:lnTo>
                    <a:pt x="3135568" y="5026"/>
                  </a:lnTo>
                  <a:lnTo>
                    <a:pt x="3186239" y="0"/>
                  </a:lnTo>
                  <a:close/>
                </a:path>
              </a:pathLst>
            </a:custGeom>
            <a:ln w="3175">
              <a:solidFill>
                <a:srgbClr val="397D39"/>
              </a:solidFill>
            </a:ln>
          </p:spPr>
          <p:txBody>
            <a:bodyPr wrap="square" lIns="0" tIns="0" rIns="0" bIns="0" rtlCol="0"/>
            <a:lstStyle/>
            <a:p>
              <a:endParaRPr/>
            </a:p>
          </p:txBody>
        </p:sp>
      </p:grpSp>
      <p:sp>
        <p:nvSpPr>
          <p:cNvPr id="8" name="object 8"/>
          <p:cNvSpPr txBox="1"/>
          <p:nvPr/>
        </p:nvSpPr>
        <p:spPr>
          <a:xfrm>
            <a:off x="383540" y="1774063"/>
            <a:ext cx="4170045" cy="2952750"/>
          </a:xfrm>
          <a:prstGeom prst="rect">
            <a:avLst/>
          </a:prstGeom>
        </p:spPr>
        <p:txBody>
          <a:bodyPr vert="horz" wrap="square" lIns="0" tIns="13335" rIns="0" bIns="0" rtlCol="0">
            <a:spAutoFit/>
          </a:bodyPr>
          <a:lstStyle/>
          <a:p>
            <a:pPr marL="12700" marR="5080">
              <a:lnSpc>
                <a:spcPct val="100000"/>
              </a:lnSpc>
              <a:spcBef>
                <a:spcPts val="105"/>
              </a:spcBef>
              <a:buFont typeface="Wingdings"/>
              <a:buChar char=""/>
              <a:tabLst>
                <a:tab pos="313055" algn="l"/>
              </a:tabLst>
            </a:pPr>
            <a:r>
              <a:rPr sz="3200" dirty="0">
                <a:latin typeface="Trebuchet MS"/>
                <a:cs typeface="Trebuchet MS"/>
              </a:rPr>
              <a:t>The </a:t>
            </a:r>
            <a:r>
              <a:rPr sz="3200" spc="-5" dirty="0">
                <a:latin typeface="Trebuchet MS"/>
                <a:cs typeface="Trebuchet MS"/>
              </a:rPr>
              <a:t>precis is </a:t>
            </a:r>
            <a:r>
              <a:rPr sz="3200" dirty="0">
                <a:latin typeface="Trebuchet MS"/>
                <a:cs typeface="Trebuchet MS"/>
              </a:rPr>
              <a:t>a </a:t>
            </a:r>
            <a:r>
              <a:rPr sz="3200" spc="-75" dirty="0">
                <a:latin typeface="Trebuchet MS"/>
                <a:cs typeface="Trebuchet MS"/>
              </a:rPr>
              <a:t>clear,  </a:t>
            </a:r>
            <a:r>
              <a:rPr sz="3200" spc="-5" dirty="0">
                <a:latin typeface="Trebuchet MS"/>
                <a:cs typeface="Trebuchet MS"/>
              </a:rPr>
              <a:t>compact and </a:t>
            </a:r>
            <a:r>
              <a:rPr sz="3200" dirty="0">
                <a:latin typeface="Trebuchet MS"/>
                <a:cs typeface="Trebuchet MS"/>
              </a:rPr>
              <a:t>logical  summary of a</a:t>
            </a:r>
            <a:r>
              <a:rPr sz="3200" spc="-80" dirty="0">
                <a:latin typeface="Trebuchet MS"/>
                <a:cs typeface="Trebuchet MS"/>
              </a:rPr>
              <a:t> </a:t>
            </a:r>
            <a:r>
              <a:rPr sz="3200" spc="-5" dirty="0">
                <a:latin typeface="Trebuchet MS"/>
                <a:cs typeface="Trebuchet MS"/>
              </a:rPr>
              <a:t>passage.  It </a:t>
            </a:r>
            <a:r>
              <a:rPr sz="3200" dirty="0">
                <a:latin typeface="Trebuchet MS"/>
                <a:cs typeface="Trebuchet MS"/>
              </a:rPr>
              <a:t>only preserves </a:t>
            </a:r>
            <a:r>
              <a:rPr sz="3200" spc="-5" dirty="0">
                <a:latin typeface="Trebuchet MS"/>
                <a:cs typeface="Trebuchet MS"/>
              </a:rPr>
              <a:t>the  essential points </a:t>
            </a:r>
            <a:r>
              <a:rPr sz="3200" dirty="0">
                <a:latin typeface="Trebuchet MS"/>
                <a:cs typeface="Trebuchet MS"/>
              </a:rPr>
              <a:t>or  </a:t>
            </a:r>
            <a:r>
              <a:rPr sz="3200" spc="-5" dirty="0">
                <a:latin typeface="Trebuchet MS"/>
                <a:cs typeface="Trebuchet MS"/>
              </a:rPr>
              <a:t>ideas </a:t>
            </a:r>
            <a:r>
              <a:rPr sz="3200" dirty="0">
                <a:latin typeface="Trebuchet MS"/>
                <a:cs typeface="Trebuchet MS"/>
              </a:rPr>
              <a:t>of </a:t>
            </a:r>
            <a:r>
              <a:rPr sz="3200" spc="-5" dirty="0">
                <a:latin typeface="Trebuchet MS"/>
                <a:cs typeface="Trebuchet MS"/>
              </a:rPr>
              <a:t>the</a:t>
            </a:r>
            <a:r>
              <a:rPr sz="3200" spc="-25" dirty="0">
                <a:latin typeface="Trebuchet MS"/>
                <a:cs typeface="Trebuchet MS"/>
              </a:rPr>
              <a:t> </a:t>
            </a:r>
            <a:r>
              <a:rPr sz="3200" dirty="0">
                <a:latin typeface="Trebuchet MS"/>
                <a:cs typeface="Trebuchet MS"/>
              </a:rPr>
              <a:t>original</a:t>
            </a:r>
            <a:r>
              <a:rPr sz="3200" dirty="0">
                <a:solidFill>
                  <a:srgbClr val="FFFFFF"/>
                </a:solidFill>
                <a:latin typeface="Trebuchet MS"/>
                <a:cs typeface="Trebuchet MS"/>
              </a:rPr>
              <a:t>.</a:t>
            </a:r>
            <a:endParaRPr sz="3200" dirty="0">
              <a:latin typeface="Trebuchet MS"/>
              <a:cs typeface="Trebuchet MS"/>
            </a:endParaRPr>
          </a:p>
        </p:txBody>
      </p:sp>
      <p:sp>
        <p:nvSpPr>
          <p:cNvPr id="9" name="object 9"/>
          <p:cNvSpPr/>
          <p:nvPr/>
        </p:nvSpPr>
        <p:spPr>
          <a:xfrm>
            <a:off x="4953000" y="1676400"/>
            <a:ext cx="3200400" cy="4953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772400" cy="830997"/>
          </a:xfrm>
        </p:spPr>
        <p:txBody>
          <a:bodyPr/>
          <a:lstStyle/>
          <a:p>
            <a:r>
              <a:rPr lang="tr-TR" dirty="0" smtClean="0"/>
              <a:t> Why precis?? What for??</a:t>
            </a:r>
            <a:endParaRPr lang="tr-TR" dirty="0"/>
          </a:p>
        </p:txBody>
      </p:sp>
      <p:sp>
        <p:nvSpPr>
          <p:cNvPr id="3" name="Subtitle 2"/>
          <p:cNvSpPr>
            <a:spLocks noGrp="1"/>
          </p:cNvSpPr>
          <p:nvPr>
            <p:ph idx="1"/>
          </p:nvPr>
        </p:nvSpPr>
        <p:spPr>
          <a:xfrm>
            <a:off x="1371600" y="2286000"/>
            <a:ext cx="6096000" cy="984885"/>
          </a:xfrm>
        </p:spPr>
        <p:txBody>
          <a:bodyPr>
            <a:normAutofit fontScale="92500" lnSpcReduction="20000"/>
          </a:bodyPr>
          <a:lstStyle/>
          <a:p>
            <a:endParaRPr lang="tr-TR" dirty="0" smtClean="0"/>
          </a:p>
          <a:p>
            <a:r>
              <a:rPr lang="tr-TR" dirty="0" smtClean="0">
                <a:solidFill>
                  <a:schemeClr val="tx1"/>
                </a:solidFill>
              </a:rPr>
              <a:t>Comments, please....???</a:t>
            </a:r>
            <a:endParaRPr lang="tr-TR" dirty="0">
              <a:solidFill>
                <a:schemeClr val="tx1"/>
              </a:solidFill>
            </a:endParaRPr>
          </a:p>
        </p:txBody>
      </p:sp>
    </p:spTree>
    <p:extLst>
      <p:ext uri="{BB962C8B-B14F-4D97-AF65-F5344CB8AC3E}">
        <p14:creationId xmlns:p14="http://schemas.microsoft.com/office/powerpoint/2010/main" val="183882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409955" y="298704"/>
              <a:ext cx="7336535"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20040"/>
              <a:ext cx="7242048" cy="1142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20040"/>
              <a:ext cx="7242175" cy="1143000"/>
            </a:xfrm>
            <a:custGeom>
              <a:avLst/>
              <a:gdLst/>
              <a:ahLst/>
              <a:cxnLst/>
              <a:rect l="l" t="t" r="r" b="b"/>
              <a:pathLst>
                <a:path w="7242175" h="1143000">
                  <a:moveTo>
                    <a:pt x="0" y="1142999"/>
                  </a:moveTo>
                  <a:lnTo>
                    <a:pt x="7242048" y="1142999"/>
                  </a:lnTo>
                  <a:lnTo>
                    <a:pt x="7242048" y="0"/>
                  </a:lnTo>
                  <a:lnTo>
                    <a:pt x="0" y="0"/>
                  </a:lnTo>
                  <a:lnTo>
                    <a:pt x="0" y="1142999"/>
                  </a:lnTo>
                  <a:close/>
                </a:path>
              </a:pathLst>
            </a:custGeom>
            <a:ln w="12192">
              <a:solidFill>
                <a:srgbClr val="B83C68"/>
              </a:solidFill>
            </a:ln>
          </p:spPr>
          <p:txBody>
            <a:bodyPr wrap="square" lIns="0" tIns="0" rIns="0" bIns="0" rtlCol="0"/>
            <a:lstStyle/>
            <a:p>
              <a:endParaRPr/>
            </a:p>
          </p:txBody>
        </p:sp>
        <p:sp>
          <p:nvSpPr>
            <p:cNvPr id="6" name="object 6"/>
            <p:cNvSpPr/>
            <p:nvPr/>
          </p:nvSpPr>
          <p:spPr>
            <a:xfrm>
              <a:off x="560590" y="618744"/>
              <a:ext cx="4397375" cy="564515"/>
            </a:xfrm>
            <a:custGeom>
              <a:avLst/>
              <a:gdLst/>
              <a:ahLst/>
              <a:cxnLst/>
              <a:rect l="l" t="t" r="r" b="b"/>
              <a:pathLst>
                <a:path w="4397375" h="564515">
                  <a:moveTo>
                    <a:pt x="1912480" y="4063"/>
                  </a:moveTo>
                  <a:lnTo>
                    <a:pt x="1894404" y="4232"/>
                  </a:lnTo>
                  <a:lnTo>
                    <a:pt x="1873697" y="4746"/>
                  </a:lnTo>
                  <a:lnTo>
                    <a:pt x="1768353" y="9483"/>
                  </a:lnTo>
                  <a:lnTo>
                    <a:pt x="1761350" y="9651"/>
                  </a:lnTo>
                  <a:lnTo>
                    <a:pt x="1761350" y="554735"/>
                  </a:lnTo>
                  <a:lnTo>
                    <a:pt x="1861807" y="554735"/>
                  </a:lnTo>
                  <a:lnTo>
                    <a:pt x="1861807" y="327025"/>
                  </a:lnTo>
                  <a:lnTo>
                    <a:pt x="2031027" y="327025"/>
                  </a:lnTo>
                  <a:lnTo>
                    <a:pt x="2019287" y="309117"/>
                  </a:lnTo>
                  <a:lnTo>
                    <a:pt x="2040095" y="299471"/>
                  </a:lnTo>
                  <a:lnTo>
                    <a:pt x="2059070" y="286908"/>
                  </a:lnTo>
                  <a:lnTo>
                    <a:pt x="2076187" y="271416"/>
                  </a:lnTo>
                  <a:lnTo>
                    <a:pt x="2091423" y="252983"/>
                  </a:lnTo>
                  <a:lnTo>
                    <a:pt x="2094847" y="247395"/>
                  </a:lnTo>
                  <a:lnTo>
                    <a:pt x="1902828" y="247395"/>
                  </a:lnTo>
                  <a:lnTo>
                    <a:pt x="1894972" y="247253"/>
                  </a:lnTo>
                  <a:lnTo>
                    <a:pt x="1885508" y="246824"/>
                  </a:lnTo>
                  <a:lnTo>
                    <a:pt x="1874449" y="246110"/>
                  </a:lnTo>
                  <a:lnTo>
                    <a:pt x="1861807" y="245109"/>
                  </a:lnTo>
                  <a:lnTo>
                    <a:pt x="1861807" y="93725"/>
                  </a:lnTo>
                  <a:lnTo>
                    <a:pt x="1870284" y="92745"/>
                  </a:lnTo>
                  <a:lnTo>
                    <a:pt x="1878571" y="92074"/>
                  </a:lnTo>
                  <a:lnTo>
                    <a:pt x="1886667" y="91690"/>
                  </a:lnTo>
                  <a:lnTo>
                    <a:pt x="1894573" y="91566"/>
                  </a:lnTo>
                  <a:lnTo>
                    <a:pt x="2105101" y="91566"/>
                  </a:lnTo>
                  <a:lnTo>
                    <a:pt x="2103174" y="86095"/>
                  </a:lnTo>
                  <a:lnTo>
                    <a:pt x="2081986" y="56564"/>
                  </a:lnTo>
                  <a:lnTo>
                    <a:pt x="2052322" y="33595"/>
                  </a:lnTo>
                  <a:lnTo>
                    <a:pt x="2014183" y="17189"/>
                  </a:lnTo>
                  <a:lnTo>
                    <a:pt x="1967569" y="7345"/>
                  </a:lnTo>
                  <a:lnTo>
                    <a:pt x="1912480" y="4063"/>
                  </a:lnTo>
                  <a:close/>
                </a:path>
                <a:path w="4397375" h="564515">
                  <a:moveTo>
                    <a:pt x="2031027" y="327025"/>
                  </a:moveTo>
                  <a:lnTo>
                    <a:pt x="1861807" y="327025"/>
                  </a:lnTo>
                  <a:lnTo>
                    <a:pt x="1880502" y="328048"/>
                  </a:lnTo>
                  <a:lnTo>
                    <a:pt x="1911224" y="329382"/>
                  </a:lnTo>
                  <a:lnTo>
                    <a:pt x="1923275" y="329691"/>
                  </a:lnTo>
                  <a:lnTo>
                    <a:pt x="2068690" y="554735"/>
                  </a:lnTo>
                  <a:lnTo>
                    <a:pt x="2180323" y="554735"/>
                  </a:lnTo>
                  <a:lnTo>
                    <a:pt x="2031027" y="327025"/>
                  </a:lnTo>
                  <a:close/>
                </a:path>
                <a:path w="4397375" h="564515">
                  <a:moveTo>
                    <a:pt x="2417559" y="95630"/>
                  </a:moveTo>
                  <a:lnTo>
                    <a:pt x="2320785" y="95630"/>
                  </a:lnTo>
                  <a:lnTo>
                    <a:pt x="2320785" y="554735"/>
                  </a:lnTo>
                  <a:lnTo>
                    <a:pt x="2417559" y="554735"/>
                  </a:lnTo>
                  <a:lnTo>
                    <a:pt x="2417559" y="95630"/>
                  </a:lnTo>
                  <a:close/>
                </a:path>
                <a:path w="4397375" h="564515">
                  <a:moveTo>
                    <a:pt x="2796273" y="2158"/>
                  </a:moveTo>
                  <a:lnTo>
                    <a:pt x="2753855" y="2158"/>
                  </a:lnTo>
                  <a:lnTo>
                    <a:pt x="2536558" y="554735"/>
                  </a:lnTo>
                  <a:lnTo>
                    <a:pt x="2644000" y="554735"/>
                  </a:lnTo>
                  <a:lnTo>
                    <a:pt x="2681973" y="444245"/>
                  </a:lnTo>
                  <a:lnTo>
                    <a:pt x="2971543" y="444245"/>
                  </a:lnTo>
                  <a:lnTo>
                    <a:pt x="2942189" y="370204"/>
                  </a:lnTo>
                  <a:lnTo>
                    <a:pt x="2709532" y="370204"/>
                  </a:lnTo>
                  <a:lnTo>
                    <a:pt x="2775064" y="168909"/>
                  </a:lnTo>
                  <a:lnTo>
                    <a:pt x="2862383" y="168909"/>
                  </a:lnTo>
                  <a:lnTo>
                    <a:pt x="2796273" y="2158"/>
                  </a:lnTo>
                  <a:close/>
                </a:path>
                <a:path w="4397375" h="564515">
                  <a:moveTo>
                    <a:pt x="2971543" y="444245"/>
                  </a:moveTo>
                  <a:lnTo>
                    <a:pt x="2868790" y="444245"/>
                  </a:lnTo>
                  <a:lnTo>
                    <a:pt x="2908541" y="554735"/>
                  </a:lnTo>
                  <a:lnTo>
                    <a:pt x="3015348" y="554735"/>
                  </a:lnTo>
                  <a:lnTo>
                    <a:pt x="2971543" y="444245"/>
                  </a:lnTo>
                  <a:close/>
                </a:path>
                <a:path w="4397375" h="564515">
                  <a:moveTo>
                    <a:pt x="2862383" y="168909"/>
                  </a:moveTo>
                  <a:lnTo>
                    <a:pt x="2775064" y="168909"/>
                  </a:lnTo>
                  <a:lnTo>
                    <a:pt x="2840469" y="370204"/>
                  </a:lnTo>
                  <a:lnTo>
                    <a:pt x="2942189" y="370204"/>
                  </a:lnTo>
                  <a:lnTo>
                    <a:pt x="2862383" y="168909"/>
                  </a:lnTo>
                  <a:close/>
                </a:path>
                <a:path w="4397375" h="564515">
                  <a:moveTo>
                    <a:pt x="2105101" y="91566"/>
                  </a:moveTo>
                  <a:lnTo>
                    <a:pt x="1894573" y="91566"/>
                  </a:lnTo>
                  <a:lnTo>
                    <a:pt x="1924791" y="92567"/>
                  </a:lnTo>
                  <a:lnTo>
                    <a:pt x="1950675" y="95567"/>
                  </a:lnTo>
                  <a:lnTo>
                    <a:pt x="1989442" y="107568"/>
                  </a:lnTo>
                  <a:lnTo>
                    <a:pt x="2017785" y="145109"/>
                  </a:lnTo>
                  <a:lnTo>
                    <a:pt x="2019668" y="163702"/>
                  </a:lnTo>
                  <a:lnTo>
                    <a:pt x="2017906" y="186424"/>
                  </a:lnTo>
                  <a:lnTo>
                    <a:pt x="1991474" y="230250"/>
                  </a:lnTo>
                  <a:lnTo>
                    <a:pt x="1955295" y="243109"/>
                  </a:lnTo>
                  <a:lnTo>
                    <a:pt x="1902828" y="247395"/>
                  </a:lnTo>
                  <a:lnTo>
                    <a:pt x="2094847" y="247395"/>
                  </a:lnTo>
                  <a:lnTo>
                    <a:pt x="2103944" y="232550"/>
                  </a:lnTo>
                  <a:lnTo>
                    <a:pt x="2112918" y="211058"/>
                  </a:lnTo>
                  <a:lnTo>
                    <a:pt x="2118319" y="188493"/>
                  </a:lnTo>
                  <a:lnTo>
                    <a:pt x="2120125" y="164845"/>
                  </a:lnTo>
                  <a:lnTo>
                    <a:pt x="2115887" y="122189"/>
                  </a:lnTo>
                  <a:lnTo>
                    <a:pt x="2105101" y="91566"/>
                  </a:lnTo>
                  <a:close/>
                </a:path>
                <a:path w="4397375" h="564515">
                  <a:moveTo>
                    <a:pt x="2598661" y="9651"/>
                  </a:moveTo>
                  <a:lnTo>
                    <a:pt x="2147430" y="9651"/>
                  </a:lnTo>
                  <a:lnTo>
                    <a:pt x="2147430" y="95630"/>
                  </a:lnTo>
                  <a:lnTo>
                    <a:pt x="2598661" y="95630"/>
                  </a:lnTo>
                  <a:lnTo>
                    <a:pt x="2598661" y="9651"/>
                  </a:lnTo>
                  <a:close/>
                </a:path>
                <a:path w="4397375" h="564515">
                  <a:moveTo>
                    <a:pt x="891527" y="5968"/>
                  </a:moveTo>
                  <a:lnTo>
                    <a:pt x="878311" y="6211"/>
                  </a:lnTo>
                  <a:lnTo>
                    <a:pt x="778370" y="10032"/>
                  </a:lnTo>
                  <a:lnTo>
                    <a:pt x="778370" y="554735"/>
                  </a:lnTo>
                  <a:lnTo>
                    <a:pt x="875144" y="554735"/>
                  </a:lnTo>
                  <a:lnTo>
                    <a:pt x="875144" y="354202"/>
                  </a:lnTo>
                  <a:lnTo>
                    <a:pt x="958012" y="354202"/>
                  </a:lnTo>
                  <a:lnTo>
                    <a:pt x="1027321" y="341440"/>
                  </a:lnTo>
                  <a:lnTo>
                    <a:pt x="1067909" y="322313"/>
                  </a:lnTo>
                  <a:lnTo>
                    <a:pt x="1099478" y="295534"/>
                  </a:lnTo>
                  <a:lnTo>
                    <a:pt x="1115617" y="270890"/>
                  </a:lnTo>
                  <a:lnTo>
                    <a:pt x="913879" y="270890"/>
                  </a:lnTo>
                  <a:lnTo>
                    <a:pt x="906166" y="270724"/>
                  </a:lnTo>
                  <a:lnTo>
                    <a:pt x="897131" y="270224"/>
                  </a:lnTo>
                  <a:lnTo>
                    <a:pt x="886786" y="269390"/>
                  </a:lnTo>
                  <a:lnTo>
                    <a:pt x="875144" y="268223"/>
                  </a:lnTo>
                  <a:lnTo>
                    <a:pt x="875144" y="93725"/>
                  </a:lnTo>
                  <a:lnTo>
                    <a:pt x="882284" y="92892"/>
                  </a:lnTo>
                  <a:lnTo>
                    <a:pt x="889590" y="92297"/>
                  </a:lnTo>
                  <a:lnTo>
                    <a:pt x="897039" y="91940"/>
                  </a:lnTo>
                  <a:lnTo>
                    <a:pt x="904608" y="91820"/>
                  </a:lnTo>
                  <a:lnTo>
                    <a:pt x="1122158" y="91820"/>
                  </a:lnTo>
                  <a:lnTo>
                    <a:pt x="1106472" y="68171"/>
                  </a:lnTo>
                  <a:lnTo>
                    <a:pt x="1080376" y="45592"/>
                  </a:lnTo>
                  <a:lnTo>
                    <a:pt x="1046153" y="28257"/>
                  </a:lnTo>
                  <a:lnTo>
                    <a:pt x="1003287" y="15874"/>
                  </a:lnTo>
                  <a:lnTo>
                    <a:pt x="951753" y="8445"/>
                  </a:lnTo>
                  <a:lnTo>
                    <a:pt x="891527" y="5968"/>
                  </a:lnTo>
                  <a:close/>
                </a:path>
                <a:path w="4397375" h="564515">
                  <a:moveTo>
                    <a:pt x="958012" y="354202"/>
                  </a:moveTo>
                  <a:lnTo>
                    <a:pt x="875144" y="354202"/>
                  </a:lnTo>
                  <a:lnTo>
                    <a:pt x="888243" y="355349"/>
                  </a:lnTo>
                  <a:lnTo>
                    <a:pt x="899925" y="356139"/>
                  </a:lnTo>
                  <a:lnTo>
                    <a:pt x="910202" y="356596"/>
                  </a:lnTo>
                  <a:lnTo>
                    <a:pt x="919086" y="356742"/>
                  </a:lnTo>
                  <a:lnTo>
                    <a:pt x="958012" y="354202"/>
                  </a:lnTo>
                  <a:close/>
                </a:path>
                <a:path w="4397375" h="564515">
                  <a:moveTo>
                    <a:pt x="1122158" y="91820"/>
                  </a:moveTo>
                  <a:lnTo>
                    <a:pt x="904608" y="91820"/>
                  </a:lnTo>
                  <a:lnTo>
                    <a:pt x="964302" y="97129"/>
                  </a:lnTo>
                  <a:lnTo>
                    <a:pt x="1006970" y="113045"/>
                  </a:lnTo>
                  <a:lnTo>
                    <a:pt x="1032588" y="139559"/>
                  </a:lnTo>
                  <a:lnTo>
                    <a:pt x="1041133" y="176656"/>
                  </a:lnTo>
                  <a:lnTo>
                    <a:pt x="1039228" y="199874"/>
                  </a:lnTo>
                  <a:lnTo>
                    <a:pt x="1023988" y="235878"/>
                  </a:lnTo>
                  <a:lnTo>
                    <a:pt x="993121" y="258407"/>
                  </a:lnTo>
                  <a:lnTo>
                    <a:pt x="944770" y="269507"/>
                  </a:lnTo>
                  <a:lnTo>
                    <a:pt x="913879" y="270890"/>
                  </a:lnTo>
                  <a:lnTo>
                    <a:pt x="1115617" y="270890"/>
                  </a:lnTo>
                  <a:lnTo>
                    <a:pt x="1122027" y="261104"/>
                  </a:lnTo>
                  <a:lnTo>
                    <a:pt x="1135556" y="219023"/>
                  </a:lnTo>
                  <a:lnTo>
                    <a:pt x="1140066" y="169290"/>
                  </a:lnTo>
                  <a:lnTo>
                    <a:pt x="1136329" y="129996"/>
                  </a:lnTo>
                  <a:lnTo>
                    <a:pt x="1125127" y="96297"/>
                  </a:lnTo>
                  <a:lnTo>
                    <a:pt x="1122158" y="91820"/>
                  </a:lnTo>
                  <a:close/>
                </a:path>
                <a:path w="4397375" h="564515">
                  <a:moveTo>
                    <a:pt x="1433309" y="0"/>
                  </a:moveTo>
                  <a:lnTo>
                    <a:pt x="1382638" y="5026"/>
                  </a:lnTo>
                  <a:lnTo>
                    <a:pt x="1337313" y="20113"/>
                  </a:lnTo>
                  <a:lnTo>
                    <a:pt x="1297345" y="45273"/>
                  </a:lnTo>
                  <a:lnTo>
                    <a:pt x="1262748" y="80517"/>
                  </a:lnTo>
                  <a:lnTo>
                    <a:pt x="1234818" y="123047"/>
                  </a:lnTo>
                  <a:lnTo>
                    <a:pt x="1214853" y="170052"/>
                  </a:lnTo>
                  <a:lnTo>
                    <a:pt x="1202865" y="221535"/>
                  </a:lnTo>
                  <a:lnTo>
                    <a:pt x="1198867" y="277494"/>
                  </a:lnTo>
                  <a:lnTo>
                    <a:pt x="1202534" y="340604"/>
                  </a:lnTo>
                  <a:lnTo>
                    <a:pt x="1213560" y="396670"/>
                  </a:lnTo>
                  <a:lnTo>
                    <a:pt x="1231871" y="445533"/>
                  </a:lnTo>
                  <a:lnTo>
                    <a:pt x="1257541" y="487425"/>
                  </a:lnTo>
                  <a:lnTo>
                    <a:pt x="1289995" y="520930"/>
                  </a:lnTo>
                  <a:lnTo>
                    <a:pt x="1328867" y="544861"/>
                  </a:lnTo>
                  <a:lnTo>
                    <a:pt x="1374145" y="559220"/>
                  </a:lnTo>
                  <a:lnTo>
                    <a:pt x="1425816" y="564006"/>
                  </a:lnTo>
                  <a:lnTo>
                    <a:pt x="1482132" y="559173"/>
                  </a:lnTo>
                  <a:lnTo>
                    <a:pt x="1531639" y="544671"/>
                  </a:lnTo>
                  <a:lnTo>
                    <a:pt x="1574334" y="520501"/>
                  </a:lnTo>
                  <a:lnTo>
                    <a:pt x="1610220" y="486663"/>
                  </a:lnTo>
                  <a:lnTo>
                    <a:pt x="1616051" y="478027"/>
                  </a:lnTo>
                  <a:lnTo>
                    <a:pt x="1425816" y="478027"/>
                  </a:lnTo>
                  <a:lnTo>
                    <a:pt x="1396788" y="474761"/>
                  </a:lnTo>
                  <a:lnTo>
                    <a:pt x="1349735" y="448560"/>
                  </a:lnTo>
                  <a:lnTo>
                    <a:pt x="1317521" y="396605"/>
                  </a:lnTo>
                  <a:lnTo>
                    <a:pt x="1301348" y="322617"/>
                  </a:lnTo>
                  <a:lnTo>
                    <a:pt x="1299324" y="277494"/>
                  </a:lnTo>
                  <a:lnTo>
                    <a:pt x="1301491" y="235842"/>
                  </a:lnTo>
                  <a:lnTo>
                    <a:pt x="1318826" y="166016"/>
                  </a:lnTo>
                  <a:lnTo>
                    <a:pt x="1353138" y="115125"/>
                  </a:lnTo>
                  <a:lnTo>
                    <a:pt x="1402807" y="89217"/>
                  </a:lnTo>
                  <a:lnTo>
                    <a:pt x="1433309" y="85978"/>
                  </a:lnTo>
                  <a:lnTo>
                    <a:pt x="1621866" y="85978"/>
                  </a:lnTo>
                  <a:lnTo>
                    <a:pt x="1613014" y="72897"/>
                  </a:lnTo>
                  <a:lnTo>
                    <a:pt x="1578488" y="40987"/>
                  </a:lnTo>
                  <a:lnTo>
                    <a:pt x="1537020" y="18208"/>
                  </a:lnTo>
                  <a:lnTo>
                    <a:pt x="1488623" y="4550"/>
                  </a:lnTo>
                  <a:lnTo>
                    <a:pt x="1433309" y="0"/>
                  </a:lnTo>
                  <a:close/>
                </a:path>
                <a:path w="4397375" h="564515">
                  <a:moveTo>
                    <a:pt x="1621866" y="85978"/>
                  </a:moveTo>
                  <a:lnTo>
                    <a:pt x="1433309" y="85978"/>
                  </a:lnTo>
                  <a:lnTo>
                    <a:pt x="1476499" y="91301"/>
                  </a:lnTo>
                  <a:lnTo>
                    <a:pt x="1511837" y="107267"/>
                  </a:lnTo>
                  <a:lnTo>
                    <a:pt x="1539322" y="133873"/>
                  </a:lnTo>
                  <a:lnTo>
                    <a:pt x="1558954" y="171116"/>
                  </a:lnTo>
                  <a:lnTo>
                    <a:pt x="1570733" y="218990"/>
                  </a:lnTo>
                  <a:lnTo>
                    <a:pt x="1574660" y="277494"/>
                  </a:lnTo>
                  <a:lnTo>
                    <a:pt x="1572279" y="323546"/>
                  </a:lnTo>
                  <a:lnTo>
                    <a:pt x="1565135" y="363775"/>
                  </a:lnTo>
                  <a:lnTo>
                    <a:pt x="1536560" y="426719"/>
                  </a:lnTo>
                  <a:lnTo>
                    <a:pt x="1489808" y="465232"/>
                  </a:lnTo>
                  <a:lnTo>
                    <a:pt x="1425816" y="478027"/>
                  </a:lnTo>
                  <a:lnTo>
                    <a:pt x="1616051" y="478027"/>
                  </a:lnTo>
                  <a:lnTo>
                    <a:pt x="1638630" y="444587"/>
                  </a:lnTo>
                  <a:lnTo>
                    <a:pt x="1658908" y="395700"/>
                  </a:lnTo>
                  <a:lnTo>
                    <a:pt x="1671067" y="340002"/>
                  </a:lnTo>
                  <a:lnTo>
                    <a:pt x="1675117" y="277494"/>
                  </a:lnTo>
                  <a:lnTo>
                    <a:pt x="1671235" y="215344"/>
                  </a:lnTo>
                  <a:lnTo>
                    <a:pt x="1659591" y="160527"/>
                  </a:lnTo>
                  <a:lnTo>
                    <a:pt x="1640184" y="113045"/>
                  </a:lnTo>
                  <a:lnTo>
                    <a:pt x="1621866" y="85978"/>
                  </a:lnTo>
                  <a:close/>
                </a:path>
                <a:path w="4397375" h="564515">
                  <a:moveTo>
                    <a:pt x="4396854" y="9651"/>
                  </a:moveTo>
                  <a:lnTo>
                    <a:pt x="4048874" y="9651"/>
                  </a:lnTo>
                  <a:lnTo>
                    <a:pt x="4048874" y="554735"/>
                  </a:lnTo>
                  <a:lnTo>
                    <a:pt x="4392663" y="554735"/>
                  </a:lnTo>
                  <a:lnTo>
                    <a:pt x="4392663" y="468756"/>
                  </a:lnTo>
                  <a:lnTo>
                    <a:pt x="4145648" y="468756"/>
                  </a:lnTo>
                  <a:lnTo>
                    <a:pt x="4145648" y="305434"/>
                  </a:lnTo>
                  <a:lnTo>
                    <a:pt x="4325734" y="305434"/>
                  </a:lnTo>
                  <a:lnTo>
                    <a:pt x="4325734" y="223265"/>
                  </a:lnTo>
                  <a:lnTo>
                    <a:pt x="4145648" y="223265"/>
                  </a:lnTo>
                  <a:lnTo>
                    <a:pt x="4145648" y="95630"/>
                  </a:lnTo>
                  <a:lnTo>
                    <a:pt x="4396854" y="95630"/>
                  </a:lnTo>
                  <a:lnTo>
                    <a:pt x="4396854" y="9651"/>
                  </a:lnTo>
                  <a:close/>
                </a:path>
                <a:path w="4397375" h="564515">
                  <a:moveTo>
                    <a:pt x="3282631" y="217296"/>
                  </a:moveTo>
                  <a:lnTo>
                    <a:pt x="3166605" y="217296"/>
                  </a:lnTo>
                  <a:lnTo>
                    <a:pt x="3431146" y="562228"/>
                  </a:lnTo>
                  <a:lnTo>
                    <a:pt x="3470516" y="562228"/>
                  </a:lnTo>
                  <a:lnTo>
                    <a:pt x="3470516" y="338581"/>
                  </a:lnTo>
                  <a:lnTo>
                    <a:pt x="3377552" y="338581"/>
                  </a:lnTo>
                  <a:lnTo>
                    <a:pt x="3282631" y="217296"/>
                  </a:lnTo>
                  <a:close/>
                </a:path>
                <a:path w="4397375" h="564515">
                  <a:moveTo>
                    <a:pt x="3120123" y="9651"/>
                  </a:moveTo>
                  <a:lnTo>
                    <a:pt x="3073514" y="9651"/>
                  </a:lnTo>
                  <a:lnTo>
                    <a:pt x="3073514" y="555116"/>
                  </a:lnTo>
                  <a:lnTo>
                    <a:pt x="3166605" y="555116"/>
                  </a:lnTo>
                  <a:lnTo>
                    <a:pt x="3166605" y="217296"/>
                  </a:lnTo>
                  <a:lnTo>
                    <a:pt x="3282631" y="217296"/>
                  </a:lnTo>
                  <a:lnTo>
                    <a:pt x="3120123" y="9651"/>
                  </a:lnTo>
                  <a:close/>
                </a:path>
                <a:path w="4397375" h="564515">
                  <a:moveTo>
                    <a:pt x="3470516" y="9651"/>
                  </a:moveTo>
                  <a:lnTo>
                    <a:pt x="3377552" y="9651"/>
                  </a:lnTo>
                  <a:lnTo>
                    <a:pt x="3377552" y="338581"/>
                  </a:lnTo>
                  <a:lnTo>
                    <a:pt x="3470516" y="338581"/>
                  </a:lnTo>
                  <a:lnTo>
                    <a:pt x="3470516" y="9651"/>
                  </a:lnTo>
                  <a:close/>
                </a:path>
                <a:path w="4397375" h="564515">
                  <a:moveTo>
                    <a:pt x="403466" y="261111"/>
                  </a:moveTo>
                  <a:lnTo>
                    <a:pt x="313778" y="261111"/>
                  </a:lnTo>
                  <a:lnTo>
                    <a:pt x="423545" y="562228"/>
                  </a:lnTo>
                  <a:lnTo>
                    <a:pt x="458152" y="562228"/>
                  </a:lnTo>
                  <a:lnTo>
                    <a:pt x="525689" y="376935"/>
                  </a:lnTo>
                  <a:lnTo>
                    <a:pt x="440664" y="376935"/>
                  </a:lnTo>
                  <a:lnTo>
                    <a:pt x="403466" y="261111"/>
                  </a:lnTo>
                  <a:close/>
                </a:path>
                <a:path w="4397375" h="564515">
                  <a:moveTo>
                    <a:pt x="322707" y="9651"/>
                  </a:moveTo>
                  <a:lnTo>
                    <a:pt x="271373" y="9651"/>
                  </a:lnTo>
                  <a:lnTo>
                    <a:pt x="161607" y="555116"/>
                  </a:lnTo>
                  <a:lnTo>
                    <a:pt x="254990" y="555116"/>
                  </a:lnTo>
                  <a:lnTo>
                    <a:pt x="313778" y="261111"/>
                  </a:lnTo>
                  <a:lnTo>
                    <a:pt x="403466" y="261111"/>
                  </a:lnTo>
                  <a:lnTo>
                    <a:pt x="322707" y="9651"/>
                  </a:lnTo>
                  <a:close/>
                </a:path>
                <a:path w="4397375" h="564515">
                  <a:moveTo>
                    <a:pt x="658234" y="261111"/>
                  </a:moveTo>
                  <a:lnTo>
                    <a:pt x="567905" y="261111"/>
                  </a:lnTo>
                  <a:lnTo>
                    <a:pt x="624459" y="555116"/>
                  </a:lnTo>
                  <a:lnTo>
                    <a:pt x="718172" y="555116"/>
                  </a:lnTo>
                  <a:lnTo>
                    <a:pt x="658234" y="261111"/>
                  </a:lnTo>
                  <a:close/>
                </a:path>
                <a:path w="4397375" h="564515">
                  <a:moveTo>
                    <a:pt x="606971" y="9651"/>
                  </a:moveTo>
                  <a:lnTo>
                    <a:pt x="556006" y="9651"/>
                  </a:lnTo>
                  <a:lnTo>
                    <a:pt x="440664" y="376935"/>
                  </a:lnTo>
                  <a:lnTo>
                    <a:pt x="525689" y="376935"/>
                  </a:lnTo>
                  <a:lnTo>
                    <a:pt x="567905" y="261111"/>
                  </a:lnTo>
                  <a:lnTo>
                    <a:pt x="658234" y="261111"/>
                  </a:lnTo>
                  <a:lnTo>
                    <a:pt x="606971" y="9651"/>
                  </a:lnTo>
                  <a:close/>
                </a:path>
                <a:path w="4397375" h="564515">
                  <a:moveTo>
                    <a:pt x="96735" y="9651"/>
                  </a:moveTo>
                  <a:lnTo>
                    <a:pt x="0" y="9651"/>
                  </a:lnTo>
                  <a:lnTo>
                    <a:pt x="0" y="554735"/>
                  </a:lnTo>
                  <a:lnTo>
                    <a:pt x="96735" y="554735"/>
                  </a:lnTo>
                  <a:lnTo>
                    <a:pt x="96735" y="9651"/>
                  </a:lnTo>
                  <a:close/>
                </a:path>
                <a:path w="4397375" h="564515">
                  <a:moveTo>
                    <a:pt x="3806177" y="380"/>
                  </a:moveTo>
                  <a:lnTo>
                    <a:pt x="3753956" y="5455"/>
                  </a:lnTo>
                  <a:lnTo>
                    <a:pt x="3706641" y="20685"/>
                  </a:lnTo>
                  <a:lnTo>
                    <a:pt x="3664230" y="46083"/>
                  </a:lnTo>
                  <a:lnTo>
                    <a:pt x="3626726" y="81660"/>
                  </a:lnTo>
                  <a:lnTo>
                    <a:pt x="3595982" y="124789"/>
                  </a:lnTo>
                  <a:lnTo>
                    <a:pt x="3574037" y="172847"/>
                  </a:lnTo>
                  <a:lnTo>
                    <a:pt x="3560878" y="225857"/>
                  </a:lnTo>
                  <a:lnTo>
                    <a:pt x="3556495" y="283844"/>
                  </a:lnTo>
                  <a:lnTo>
                    <a:pt x="3560448" y="345376"/>
                  </a:lnTo>
                  <a:lnTo>
                    <a:pt x="3572306" y="400049"/>
                  </a:lnTo>
                  <a:lnTo>
                    <a:pt x="3592071" y="447865"/>
                  </a:lnTo>
                  <a:lnTo>
                    <a:pt x="3619741" y="488822"/>
                  </a:lnTo>
                  <a:lnTo>
                    <a:pt x="3654555" y="521733"/>
                  </a:lnTo>
                  <a:lnTo>
                    <a:pt x="3695750" y="545226"/>
                  </a:lnTo>
                  <a:lnTo>
                    <a:pt x="3743328" y="559313"/>
                  </a:lnTo>
                  <a:lnTo>
                    <a:pt x="3797287" y="564006"/>
                  </a:lnTo>
                  <a:lnTo>
                    <a:pt x="3850930" y="560077"/>
                  </a:lnTo>
                  <a:lnTo>
                    <a:pt x="3897728" y="548290"/>
                  </a:lnTo>
                  <a:lnTo>
                    <a:pt x="3937644" y="528645"/>
                  </a:lnTo>
                  <a:lnTo>
                    <a:pt x="3970642" y="501141"/>
                  </a:lnTo>
                  <a:lnTo>
                    <a:pt x="3957337" y="478027"/>
                  </a:lnTo>
                  <a:lnTo>
                    <a:pt x="3805034" y="478027"/>
                  </a:lnTo>
                  <a:lnTo>
                    <a:pt x="3773079" y="474833"/>
                  </a:lnTo>
                  <a:lnTo>
                    <a:pt x="3719220" y="449202"/>
                  </a:lnTo>
                  <a:lnTo>
                    <a:pt x="3679669" y="398815"/>
                  </a:lnTo>
                  <a:lnTo>
                    <a:pt x="3659476" y="329386"/>
                  </a:lnTo>
                  <a:lnTo>
                    <a:pt x="3656952" y="287908"/>
                  </a:lnTo>
                  <a:lnTo>
                    <a:pt x="3659686" y="246092"/>
                  </a:lnTo>
                  <a:lnTo>
                    <a:pt x="3667874" y="208073"/>
                  </a:lnTo>
                  <a:lnTo>
                    <a:pt x="3700513" y="143382"/>
                  </a:lnTo>
                  <a:lnTo>
                    <a:pt x="3750233" y="100583"/>
                  </a:lnTo>
                  <a:lnTo>
                    <a:pt x="3812146" y="86359"/>
                  </a:lnTo>
                  <a:lnTo>
                    <a:pt x="3932389" y="86359"/>
                  </a:lnTo>
                  <a:lnTo>
                    <a:pt x="3956164" y="38734"/>
                  </a:lnTo>
                  <a:lnTo>
                    <a:pt x="3925710" y="21919"/>
                  </a:lnTo>
                  <a:lnTo>
                    <a:pt x="3890552" y="9937"/>
                  </a:lnTo>
                  <a:lnTo>
                    <a:pt x="3850704" y="2766"/>
                  </a:lnTo>
                  <a:lnTo>
                    <a:pt x="3806177" y="380"/>
                  </a:lnTo>
                  <a:close/>
                </a:path>
                <a:path w="4397375" h="564515">
                  <a:moveTo>
                    <a:pt x="3925684" y="423036"/>
                  </a:moveTo>
                  <a:lnTo>
                    <a:pt x="3901796" y="447113"/>
                  </a:lnTo>
                  <a:lnTo>
                    <a:pt x="3873741" y="464296"/>
                  </a:lnTo>
                  <a:lnTo>
                    <a:pt x="3841495" y="474597"/>
                  </a:lnTo>
                  <a:lnTo>
                    <a:pt x="3805034" y="478027"/>
                  </a:lnTo>
                  <a:lnTo>
                    <a:pt x="3957337" y="478027"/>
                  </a:lnTo>
                  <a:lnTo>
                    <a:pt x="3925684" y="423036"/>
                  </a:lnTo>
                  <a:close/>
                </a:path>
                <a:path w="4397375" h="564515">
                  <a:moveTo>
                    <a:pt x="3932389" y="86359"/>
                  </a:moveTo>
                  <a:lnTo>
                    <a:pt x="3812146" y="86359"/>
                  </a:lnTo>
                  <a:lnTo>
                    <a:pt x="3845581" y="88364"/>
                  </a:lnTo>
                  <a:lnTo>
                    <a:pt x="3874074" y="94392"/>
                  </a:lnTo>
                  <a:lnTo>
                    <a:pt x="3897639" y="104469"/>
                  </a:lnTo>
                  <a:lnTo>
                    <a:pt x="3916286" y="118617"/>
                  </a:lnTo>
                  <a:lnTo>
                    <a:pt x="3932389" y="86359"/>
                  </a:lnTo>
                  <a:close/>
                </a:path>
              </a:pathLst>
            </a:custGeom>
            <a:solidFill>
              <a:srgbClr val="FFFFFF"/>
            </a:solidFill>
          </p:spPr>
          <p:txBody>
            <a:bodyPr wrap="square" lIns="0" tIns="0" rIns="0" bIns="0" rtlCol="0"/>
            <a:lstStyle/>
            <a:p>
              <a:endParaRPr/>
            </a:p>
          </p:txBody>
        </p:sp>
        <p:sp>
          <p:nvSpPr>
            <p:cNvPr id="7" name="object 7"/>
            <p:cNvSpPr/>
            <p:nvPr/>
          </p:nvSpPr>
          <p:spPr>
            <a:xfrm>
              <a:off x="3270122" y="787654"/>
              <a:ext cx="131445" cy="201295"/>
            </a:xfrm>
            <a:custGeom>
              <a:avLst/>
              <a:gdLst/>
              <a:ahLst/>
              <a:cxnLst/>
              <a:rect l="l" t="t" r="r" b="b"/>
              <a:pathLst>
                <a:path w="131445" h="201294">
                  <a:moveTo>
                    <a:pt x="65531" y="0"/>
                  </a:moveTo>
                  <a:lnTo>
                    <a:pt x="0" y="201295"/>
                  </a:lnTo>
                  <a:lnTo>
                    <a:pt x="130937" y="201295"/>
                  </a:lnTo>
                  <a:lnTo>
                    <a:pt x="65531" y="0"/>
                  </a:lnTo>
                  <a:close/>
                </a:path>
              </a:pathLst>
            </a:custGeom>
            <a:ln w="3175">
              <a:solidFill>
                <a:srgbClr val="397D39"/>
              </a:solidFill>
            </a:ln>
          </p:spPr>
          <p:txBody>
            <a:bodyPr wrap="square" lIns="0" tIns="0" rIns="0" bIns="0" rtlCol="0"/>
            <a:lstStyle/>
            <a:p>
              <a:endParaRPr/>
            </a:p>
          </p:txBody>
        </p:sp>
        <p:sp>
          <p:nvSpPr>
            <p:cNvPr id="8" name="object 8"/>
            <p:cNvSpPr/>
            <p:nvPr/>
          </p:nvSpPr>
          <p:spPr>
            <a:xfrm>
              <a:off x="1434846" y="709676"/>
              <a:ext cx="167766" cy="1808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421508" y="709422"/>
              <a:ext cx="159638" cy="15760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60590" y="618744"/>
              <a:ext cx="4397375" cy="564515"/>
            </a:xfrm>
            <a:custGeom>
              <a:avLst/>
              <a:gdLst/>
              <a:ahLst/>
              <a:cxnLst/>
              <a:rect l="l" t="t" r="r" b="b"/>
              <a:pathLst>
                <a:path w="4397375" h="564515">
                  <a:moveTo>
                    <a:pt x="1433309" y="85978"/>
                  </a:moveTo>
                  <a:lnTo>
                    <a:pt x="1376079" y="98932"/>
                  </a:lnTo>
                  <a:lnTo>
                    <a:pt x="1333995" y="137794"/>
                  </a:lnTo>
                  <a:lnTo>
                    <a:pt x="1307992" y="198691"/>
                  </a:lnTo>
                  <a:lnTo>
                    <a:pt x="1299324" y="277494"/>
                  </a:lnTo>
                  <a:lnTo>
                    <a:pt x="1301348" y="322617"/>
                  </a:lnTo>
                  <a:lnTo>
                    <a:pt x="1307420" y="362346"/>
                  </a:lnTo>
                  <a:lnTo>
                    <a:pt x="1331709" y="425576"/>
                  </a:lnTo>
                  <a:lnTo>
                    <a:pt x="1371428" y="464947"/>
                  </a:lnTo>
                  <a:lnTo>
                    <a:pt x="1425816" y="478027"/>
                  </a:lnTo>
                  <a:lnTo>
                    <a:pt x="1459961" y="474833"/>
                  </a:lnTo>
                  <a:lnTo>
                    <a:pt x="1515345" y="449202"/>
                  </a:lnTo>
                  <a:lnTo>
                    <a:pt x="1553229" y="398170"/>
                  </a:lnTo>
                  <a:lnTo>
                    <a:pt x="1572279" y="323546"/>
                  </a:lnTo>
                  <a:lnTo>
                    <a:pt x="1574660" y="277494"/>
                  </a:lnTo>
                  <a:lnTo>
                    <a:pt x="1570733" y="218990"/>
                  </a:lnTo>
                  <a:lnTo>
                    <a:pt x="1558954" y="171116"/>
                  </a:lnTo>
                  <a:lnTo>
                    <a:pt x="1539322" y="133873"/>
                  </a:lnTo>
                  <a:lnTo>
                    <a:pt x="1511837" y="107267"/>
                  </a:lnTo>
                  <a:lnTo>
                    <a:pt x="1476499" y="91301"/>
                  </a:lnTo>
                  <a:lnTo>
                    <a:pt x="1433309" y="85978"/>
                  </a:lnTo>
                  <a:close/>
                </a:path>
                <a:path w="4397375" h="564515">
                  <a:moveTo>
                    <a:pt x="4048874" y="9651"/>
                  </a:moveTo>
                  <a:lnTo>
                    <a:pt x="4396854" y="9651"/>
                  </a:lnTo>
                  <a:lnTo>
                    <a:pt x="4396854" y="95630"/>
                  </a:lnTo>
                  <a:lnTo>
                    <a:pt x="4145648" y="95630"/>
                  </a:lnTo>
                  <a:lnTo>
                    <a:pt x="4145648" y="223265"/>
                  </a:lnTo>
                  <a:lnTo>
                    <a:pt x="4325734" y="223265"/>
                  </a:lnTo>
                  <a:lnTo>
                    <a:pt x="4325734" y="305434"/>
                  </a:lnTo>
                  <a:lnTo>
                    <a:pt x="4145648" y="305434"/>
                  </a:lnTo>
                  <a:lnTo>
                    <a:pt x="4145648" y="468756"/>
                  </a:lnTo>
                  <a:lnTo>
                    <a:pt x="4392663" y="468756"/>
                  </a:lnTo>
                  <a:lnTo>
                    <a:pt x="4392663" y="554735"/>
                  </a:lnTo>
                  <a:lnTo>
                    <a:pt x="4048874" y="554735"/>
                  </a:lnTo>
                  <a:lnTo>
                    <a:pt x="4048874" y="9651"/>
                  </a:lnTo>
                  <a:close/>
                </a:path>
                <a:path w="4397375" h="564515">
                  <a:moveTo>
                    <a:pt x="3073514" y="9651"/>
                  </a:moveTo>
                  <a:lnTo>
                    <a:pt x="3120123" y="9651"/>
                  </a:lnTo>
                  <a:lnTo>
                    <a:pt x="3377552" y="338581"/>
                  </a:lnTo>
                  <a:lnTo>
                    <a:pt x="3377552" y="9651"/>
                  </a:lnTo>
                  <a:lnTo>
                    <a:pt x="3470516" y="9651"/>
                  </a:lnTo>
                  <a:lnTo>
                    <a:pt x="3470516" y="562228"/>
                  </a:lnTo>
                  <a:lnTo>
                    <a:pt x="3431146" y="562228"/>
                  </a:lnTo>
                  <a:lnTo>
                    <a:pt x="3166605" y="217296"/>
                  </a:lnTo>
                  <a:lnTo>
                    <a:pt x="3166605" y="555116"/>
                  </a:lnTo>
                  <a:lnTo>
                    <a:pt x="3073514" y="555116"/>
                  </a:lnTo>
                  <a:lnTo>
                    <a:pt x="3073514" y="9651"/>
                  </a:lnTo>
                  <a:close/>
                </a:path>
                <a:path w="4397375" h="564515">
                  <a:moveTo>
                    <a:pt x="2147430" y="9651"/>
                  </a:moveTo>
                  <a:lnTo>
                    <a:pt x="2598661" y="9651"/>
                  </a:lnTo>
                  <a:lnTo>
                    <a:pt x="2598661" y="95630"/>
                  </a:lnTo>
                  <a:lnTo>
                    <a:pt x="2417559" y="95630"/>
                  </a:lnTo>
                  <a:lnTo>
                    <a:pt x="2417559" y="554735"/>
                  </a:lnTo>
                  <a:lnTo>
                    <a:pt x="2320785" y="554735"/>
                  </a:lnTo>
                  <a:lnTo>
                    <a:pt x="2320785" y="95630"/>
                  </a:lnTo>
                  <a:lnTo>
                    <a:pt x="2147430" y="95630"/>
                  </a:lnTo>
                  <a:lnTo>
                    <a:pt x="2147430" y="9651"/>
                  </a:lnTo>
                  <a:close/>
                </a:path>
                <a:path w="4397375" h="564515">
                  <a:moveTo>
                    <a:pt x="271373" y="9651"/>
                  </a:moveTo>
                  <a:lnTo>
                    <a:pt x="322707" y="9651"/>
                  </a:lnTo>
                  <a:lnTo>
                    <a:pt x="440664" y="376935"/>
                  </a:lnTo>
                  <a:lnTo>
                    <a:pt x="556006" y="9651"/>
                  </a:lnTo>
                  <a:lnTo>
                    <a:pt x="606971" y="9651"/>
                  </a:lnTo>
                  <a:lnTo>
                    <a:pt x="718172" y="555116"/>
                  </a:lnTo>
                  <a:lnTo>
                    <a:pt x="624459" y="555116"/>
                  </a:lnTo>
                  <a:lnTo>
                    <a:pt x="567905" y="261111"/>
                  </a:lnTo>
                  <a:lnTo>
                    <a:pt x="458152" y="562228"/>
                  </a:lnTo>
                  <a:lnTo>
                    <a:pt x="423545" y="562228"/>
                  </a:lnTo>
                  <a:lnTo>
                    <a:pt x="313778" y="261111"/>
                  </a:lnTo>
                  <a:lnTo>
                    <a:pt x="254990" y="555116"/>
                  </a:lnTo>
                  <a:lnTo>
                    <a:pt x="161607" y="555116"/>
                  </a:lnTo>
                  <a:lnTo>
                    <a:pt x="271373" y="9651"/>
                  </a:lnTo>
                  <a:close/>
                </a:path>
                <a:path w="4397375" h="564515">
                  <a:moveTo>
                    <a:pt x="0" y="9651"/>
                  </a:moveTo>
                  <a:lnTo>
                    <a:pt x="96735" y="9651"/>
                  </a:lnTo>
                  <a:lnTo>
                    <a:pt x="96735" y="554735"/>
                  </a:lnTo>
                  <a:lnTo>
                    <a:pt x="0" y="554735"/>
                  </a:lnTo>
                  <a:lnTo>
                    <a:pt x="0" y="9651"/>
                  </a:lnTo>
                  <a:close/>
                </a:path>
                <a:path w="4397375" h="564515">
                  <a:moveTo>
                    <a:pt x="891527" y="5968"/>
                  </a:moveTo>
                  <a:lnTo>
                    <a:pt x="951753" y="8445"/>
                  </a:lnTo>
                  <a:lnTo>
                    <a:pt x="1003287" y="15874"/>
                  </a:lnTo>
                  <a:lnTo>
                    <a:pt x="1046153" y="28257"/>
                  </a:lnTo>
                  <a:lnTo>
                    <a:pt x="1080376" y="45592"/>
                  </a:lnTo>
                  <a:lnTo>
                    <a:pt x="1125127" y="96297"/>
                  </a:lnTo>
                  <a:lnTo>
                    <a:pt x="1140066" y="169290"/>
                  </a:lnTo>
                  <a:lnTo>
                    <a:pt x="1135556" y="219023"/>
                  </a:lnTo>
                  <a:lnTo>
                    <a:pt x="1122027" y="261104"/>
                  </a:lnTo>
                  <a:lnTo>
                    <a:pt x="1099478" y="295534"/>
                  </a:lnTo>
                  <a:lnTo>
                    <a:pt x="1067909" y="322313"/>
                  </a:lnTo>
                  <a:lnTo>
                    <a:pt x="1027321" y="341440"/>
                  </a:lnTo>
                  <a:lnTo>
                    <a:pt x="977713" y="352917"/>
                  </a:lnTo>
                  <a:lnTo>
                    <a:pt x="919086" y="356742"/>
                  </a:lnTo>
                  <a:lnTo>
                    <a:pt x="910202" y="356596"/>
                  </a:lnTo>
                  <a:lnTo>
                    <a:pt x="899925" y="356139"/>
                  </a:lnTo>
                  <a:lnTo>
                    <a:pt x="888243" y="355349"/>
                  </a:lnTo>
                  <a:lnTo>
                    <a:pt x="875144" y="354202"/>
                  </a:lnTo>
                  <a:lnTo>
                    <a:pt x="875144" y="554735"/>
                  </a:lnTo>
                  <a:lnTo>
                    <a:pt x="778370" y="554735"/>
                  </a:lnTo>
                  <a:lnTo>
                    <a:pt x="778370" y="10032"/>
                  </a:lnTo>
                  <a:lnTo>
                    <a:pt x="821732" y="8219"/>
                  </a:lnTo>
                  <a:lnTo>
                    <a:pt x="855046" y="6953"/>
                  </a:lnTo>
                  <a:lnTo>
                    <a:pt x="878311" y="6211"/>
                  </a:lnTo>
                  <a:lnTo>
                    <a:pt x="891527" y="5968"/>
                  </a:lnTo>
                  <a:close/>
                </a:path>
                <a:path w="4397375" h="564515">
                  <a:moveTo>
                    <a:pt x="1912480" y="4063"/>
                  </a:moveTo>
                  <a:lnTo>
                    <a:pt x="1967569" y="7345"/>
                  </a:lnTo>
                  <a:lnTo>
                    <a:pt x="2014183" y="17189"/>
                  </a:lnTo>
                  <a:lnTo>
                    <a:pt x="2052322" y="33595"/>
                  </a:lnTo>
                  <a:lnTo>
                    <a:pt x="2103174" y="86095"/>
                  </a:lnTo>
                  <a:lnTo>
                    <a:pt x="2115887" y="122189"/>
                  </a:lnTo>
                  <a:lnTo>
                    <a:pt x="2120125" y="164845"/>
                  </a:lnTo>
                  <a:lnTo>
                    <a:pt x="2118319" y="188493"/>
                  </a:lnTo>
                  <a:lnTo>
                    <a:pt x="2103944" y="232550"/>
                  </a:lnTo>
                  <a:lnTo>
                    <a:pt x="2076187" y="271416"/>
                  </a:lnTo>
                  <a:lnTo>
                    <a:pt x="2040095" y="299471"/>
                  </a:lnTo>
                  <a:lnTo>
                    <a:pt x="2019287" y="309117"/>
                  </a:lnTo>
                  <a:lnTo>
                    <a:pt x="2180323" y="554735"/>
                  </a:lnTo>
                  <a:lnTo>
                    <a:pt x="2068690" y="554735"/>
                  </a:lnTo>
                  <a:lnTo>
                    <a:pt x="1923275" y="329691"/>
                  </a:lnTo>
                  <a:lnTo>
                    <a:pt x="1911224" y="329382"/>
                  </a:lnTo>
                  <a:lnTo>
                    <a:pt x="1896970" y="328834"/>
                  </a:lnTo>
                  <a:lnTo>
                    <a:pt x="1880502" y="328048"/>
                  </a:lnTo>
                  <a:lnTo>
                    <a:pt x="1861807" y="327025"/>
                  </a:lnTo>
                  <a:lnTo>
                    <a:pt x="1861807" y="554735"/>
                  </a:lnTo>
                  <a:lnTo>
                    <a:pt x="1761350" y="554735"/>
                  </a:lnTo>
                  <a:lnTo>
                    <a:pt x="1761350" y="9651"/>
                  </a:lnTo>
                  <a:lnTo>
                    <a:pt x="1768353" y="9483"/>
                  </a:lnTo>
                  <a:lnTo>
                    <a:pt x="1781178" y="8969"/>
                  </a:lnTo>
                  <a:lnTo>
                    <a:pt x="1799837" y="8098"/>
                  </a:lnTo>
                  <a:lnTo>
                    <a:pt x="1824342" y="6857"/>
                  </a:lnTo>
                  <a:lnTo>
                    <a:pt x="1850347" y="5617"/>
                  </a:lnTo>
                  <a:lnTo>
                    <a:pt x="1873697" y="4746"/>
                  </a:lnTo>
                  <a:lnTo>
                    <a:pt x="1894404" y="4232"/>
                  </a:lnTo>
                  <a:lnTo>
                    <a:pt x="1912480" y="4063"/>
                  </a:lnTo>
                  <a:close/>
                </a:path>
                <a:path w="4397375" h="564515">
                  <a:moveTo>
                    <a:pt x="2753855" y="2158"/>
                  </a:moveTo>
                  <a:lnTo>
                    <a:pt x="2796273" y="2158"/>
                  </a:lnTo>
                  <a:lnTo>
                    <a:pt x="3015348" y="554735"/>
                  </a:lnTo>
                  <a:lnTo>
                    <a:pt x="2908541" y="554735"/>
                  </a:lnTo>
                  <a:lnTo>
                    <a:pt x="2868790" y="444245"/>
                  </a:lnTo>
                  <a:lnTo>
                    <a:pt x="2681973" y="444245"/>
                  </a:lnTo>
                  <a:lnTo>
                    <a:pt x="2644000" y="554735"/>
                  </a:lnTo>
                  <a:lnTo>
                    <a:pt x="2536558" y="554735"/>
                  </a:lnTo>
                  <a:lnTo>
                    <a:pt x="2753855" y="2158"/>
                  </a:lnTo>
                  <a:close/>
                </a:path>
                <a:path w="4397375" h="564515">
                  <a:moveTo>
                    <a:pt x="3806177" y="380"/>
                  </a:moveTo>
                  <a:lnTo>
                    <a:pt x="3850704" y="2766"/>
                  </a:lnTo>
                  <a:lnTo>
                    <a:pt x="3890552" y="9937"/>
                  </a:lnTo>
                  <a:lnTo>
                    <a:pt x="3925710" y="21919"/>
                  </a:lnTo>
                  <a:lnTo>
                    <a:pt x="3956164" y="38734"/>
                  </a:lnTo>
                  <a:lnTo>
                    <a:pt x="3916286" y="118617"/>
                  </a:lnTo>
                  <a:lnTo>
                    <a:pt x="3897639" y="104469"/>
                  </a:lnTo>
                  <a:lnTo>
                    <a:pt x="3874074" y="94392"/>
                  </a:lnTo>
                  <a:lnTo>
                    <a:pt x="3845581" y="88364"/>
                  </a:lnTo>
                  <a:lnTo>
                    <a:pt x="3812146" y="86359"/>
                  </a:lnTo>
                  <a:lnTo>
                    <a:pt x="3779666" y="89912"/>
                  </a:lnTo>
                  <a:lnTo>
                    <a:pt x="3723849" y="118399"/>
                  </a:lnTo>
                  <a:lnTo>
                    <a:pt x="3681491" y="173841"/>
                  </a:lnTo>
                  <a:lnTo>
                    <a:pt x="3659686" y="246092"/>
                  </a:lnTo>
                  <a:lnTo>
                    <a:pt x="3656952" y="287908"/>
                  </a:lnTo>
                  <a:lnTo>
                    <a:pt x="3659476" y="329386"/>
                  </a:lnTo>
                  <a:lnTo>
                    <a:pt x="3679669" y="398815"/>
                  </a:lnTo>
                  <a:lnTo>
                    <a:pt x="3719220" y="449202"/>
                  </a:lnTo>
                  <a:lnTo>
                    <a:pt x="3773079" y="474833"/>
                  </a:lnTo>
                  <a:lnTo>
                    <a:pt x="3805034" y="478027"/>
                  </a:lnTo>
                  <a:lnTo>
                    <a:pt x="3841495" y="474597"/>
                  </a:lnTo>
                  <a:lnTo>
                    <a:pt x="3873741" y="464296"/>
                  </a:lnTo>
                  <a:lnTo>
                    <a:pt x="3901796" y="447113"/>
                  </a:lnTo>
                  <a:lnTo>
                    <a:pt x="3925684" y="423036"/>
                  </a:lnTo>
                  <a:lnTo>
                    <a:pt x="3970642" y="501141"/>
                  </a:lnTo>
                  <a:lnTo>
                    <a:pt x="3937644" y="528645"/>
                  </a:lnTo>
                  <a:lnTo>
                    <a:pt x="3897728" y="548290"/>
                  </a:lnTo>
                  <a:lnTo>
                    <a:pt x="3850930" y="560077"/>
                  </a:lnTo>
                  <a:lnTo>
                    <a:pt x="3797287" y="564006"/>
                  </a:lnTo>
                  <a:lnTo>
                    <a:pt x="3743328" y="559313"/>
                  </a:lnTo>
                  <a:lnTo>
                    <a:pt x="3695750" y="545226"/>
                  </a:lnTo>
                  <a:lnTo>
                    <a:pt x="3654555" y="521733"/>
                  </a:lnTo>
                  <a:lnTo>
                    <a:pt x="3619741" y="488822"/>
                  </a:lnTo>
                  <a:lnTo>
                    <a:pt x="3592071" y="447865"/>
                  </a:lnTo>
                  <a:lnTo>
                    <a:pt x="3572306" y="400049"/>
                  </a:lnTo>
                  <a:lnTo>
                    <a:pt x="3560448" y="345376"/>
                  </a:lnTo>
                  <a:lnTo>
                    <a:pt x="3556495" y="283844"/>
                  </a:lnTo>
                  <a:lnTo>
                    <a:pt x="3560878" y="225857"/>
                  </a:lnTo>
                  <a:lnTo>
                    <a:pt x="3574037" y="172847"/>
                  </a:lnTo>
                  <a:lnTo>
                    <a:pt x="3595982" y="124789"/>
                  </a:lnTo>
                  <a:lnTo>
                    <a:pt x="3626726" y="81660"/>
                  </a:lnTo>
                  <a:lnTo>
                    <a:pt x="3664230" y="46083"/>
                  </a:lnTo>
                  <a:lnTo>
                    <a:pt x="3706641" y="20685"/>
                  </a:lnTo>
                  <a:lnTo>
                    <a:pt x="3753956" y="5455"/>
                  </a:lnTo>
                  <a:lnTo>
                    <a:pt x="3806177" y="380"/>
                  </a:lnTo>
                  <a:close/>
                </a:path>
                <a:path w="4397375" h="564515">
                  <a:moveTo>
                    <a:pt x="1433309" y="0"/>
                  </a:moveTo>
                  <a:lnTo>
                    <a:pt x="1488623" y="4550"/>
                  </a:lnTo>
                  <a:lnTo>
                    <a:pt x="1537020" y="18208"/>
                  </a:lnTo>
                  <a:lnTo>
                    <a:pt x="1578488" y="40987"/>
                  </a:lnTo>
                  <a:lnTo>
                    <a:pt x="1613014" y="72897"/>
                  </a:lnTo>
                  <a:lnTo>
                    <a:pt x="1640184" y="113045"/>
                  </a:lnTo>
                  <a:lnTo>
                    <a:pt x="1659591" y="160527"/>
                  </a:lnTo>
                  <a:lnTo>
                    <a:pt x="1671235" y="215344"/>
                  </a:lnTo>
                  <a:lnTo>
                    <a:pt x="1675117" y="277494"/>
                  </a:lnTo>
                  <a:lnTo>
                    <a:pt x="1671067" y="340002"/>
                  </a:lnTo>
                  <a:lnTo>
                    <a:pt x="1658908" y="395700"/>
                  </a:lnTo>
                  <a:lnTo>
                    <a:pt x="1638630" y="444587"/>
                  </a:lnTo>
                  <a:lnTo>
                    <a:pt x="1610220" y="486663"/>
                  </a:lnTo>
                  <a:lnTo>
                    <a:pt x="1574334" y="520501"/>
                  </a:lnTo>
                  <a:lnTo>
                    <a:pt x="1531639" y="544671"/>
                  </a:lnTo>
                  <a:lnTo>
                    <a:pt x="1482132" y="559173"/>
                  </a:lnTo>
                  <a:lnTo>
                    <a:pt x="1425816" y="564006"/>
                  </a:lnTo>
                  <a:lnTo>
                    <a:pt x="1374145" y="559220"/>
                  </a:lnTo>
                  <a:lnTo>
                    <a:pt x="1328867" y="544861"/>
                  </a:lnTo>
                  <a:lnTo>
                    <a:pt x="1289995" y="520930"/>
                  </a:lnTo>
                  <a:lnTo>
                    <a:pt x="1257541" y="487425"/>
                  </a:lnTo>
                  <a:lnTo>
                    <a:pt x="1231871" y="445533"/>
                  </a:lnTo>
                  <a:lnTo>
                    <a:pt x="1213535" y="396605"/>
                  </a:lnTo>
                  <a:lnTo>
                    <a:pt x="1202534" y="340604"/>
                  </a:lnTo>
                  <a:lnTo>
                    <a:pt x="1198867" y="277494"/>
                  </a:lnTo>
                  <a:lnTo>
                    <a:pt x="1202865" y="221535"/>
                  </a:lnTo>
                  <a:lnTo>
                    <a:pt x="1214853" y="170052"/>
                  </a:lnTo>
                  <a:lnTo>
                    <a:pt x="1234818" y="123047"/>
                  </a:lnTo>
                  <a:lnTo>
                    <a:pt x="1262748" y="80517"/>
                  </a:lnTo>
                  <a:lnTo>
                    <a:pt x="1297345" y="45273"/>
                  </a:lnTo>
                  <a:lnTo>
                    <a:pt x="1337313" y="20113"/>
                  </a:lnTo>
                  <a:lnTo>
                    <a:pt x="1382638" y="5026"/>
                  </a:lnTo>
                  <a:lnTo>
                    <a:pt x="1433309" y="0"/>
                  </a:lnTo>
                  <a:close/>
                </a:path>
              </a:pathLst>
            </a:custGeom>
            <a:ln w="3175">
              <a:solidFill>
                <a:srgbClr val="397D39"/>
              </a:solidFill>
            </a:ln>
          </p:spPr>
          <p:txBody>
            <a:bodyPr wrap="square" lIns="0" tIns="0" rIns="0" bIns="0" rtlCol="0"/>
            <a:lstStyle/>
            <a:p>
              <a:endParaRPr/>
            </a:p>
          </p:txBody>
        </p:sp>
      </p:grpSp>
      <p:sp>
        <p:nvSpPr>
          <p:cNvPr id="11" name="object 11"/>
          <p:cNvSpPr txBox="1"/>
          <p:nvPr/>
        </p:nvSpPr>
        <p:spPr>
          <a:xfrm>
            <a:off x="612140" y="1774063"/>
            <a:ext cx="7040880" cy="3440429"/>
          </a:xfrm>
          <a:prstGeom prst="rect">
            <a:avLst/>
          </a:prstGeom>
        </p:spPr>
        <p:txBody>
          <a:bodyPr vert="horz" wrap="square" lIns="0" tIns="13335" rIns="0" bIns="0" rtlCol="0">
            <a:spAutoFit/>
          </a:bodyPr>
          <a:lstStyle/>
          <a:p>
            <a:pPr marL="12700" marR="160020" indent="68580">
              <a:lnSpc>
                <a:spcPct val="100000"/>
              </a:lnSpc>
              <a:spcBef>
                <a:spcPts val="105"/>
              </a:spcBef>
            </a:pPr>
            <a:r>
              <a:rPr sz="3200" dirty="0">
                <a:latin typeface="Trebuchet MS"/>
                <a:cs typeface="Trebuchet MS"/>
              </a:rPr>
              <a:t>The life </a:t>
            </a:r>
            <a:r>
              <a:rPr sz="3200" spc="-5" dirty="0">
                <a:latin typeface="Trebuchet MS"/>
                <a:cs typeface="Trebuchet MS"/>
              </a:rPr>
              <a:t>today has become </a:t>
            </a:r>
            <a:r>
              <a:rPr sz="3200" dirty="0">
                <a:latin typeface="Trebuchet MS"/>
                <a:cs typeface="Trebuchet MS"/>
              </a:rPr>
              <a:t>over </a:t>
            </a:r>
            <a:r>
              <a:rPr sz="3200" spc="-80" dirty="0">
                <a:latin typeface="Trebuchet MS"/>
                <a:cs typeface="Trebuchet MS"/>
              </a:rPr>
              <a:t>busy.  </a:t>
            </a:r>
            <a:r>
              <a:rPr sz="3200" dirty="0">
                <a:latin typeface="Trebuchet MS"/>
                <a:cs typeface="Trebuchet MS"/>
              </a:rPr>
              <a:t>Speed </a:t>
            </a:r>
            <a:r>
              <a:rPr sz="3200" spc="-5" dirty="0">
                <a:latin typeface="Trebuchet MS"/>
                <a:cs typeface="Trebuchet MS"/>
              </a:rPr>
              <a:t>is now the essence </a:t>
            </a:r>
            <a:r>
              <a:rPr sz="3200" dirty="0">
                <a:latin typeface="Trebuchet MS"/>
                <a:cs typeface="Trebuchet MS"/>
              </a:rPr>
              <a:t>of</a:t>
            </a:r>
            <a:r>
              <a:rPr sz="3200" spc="20" dirty="0">
                <a:latin typeface="Trebuchet MS"/>
                <a:cs typeface="Trebuchet MS"/>
              </a:rPr>
              <a:t> </a:t>
            </a:r>
            <a:r>
              <a:rPr sz="3200" spc="-5" dirty="0">
                <a:latin typeface="Trebuchet MS"/>
                <a:cs typeface="Trebuchet MS"/>
              </a:rPr>
              <a:t>time.</a:t>
            </a:r>
            <a:endParaRPr sz="3200" dirty="0">
              <a:latin typeface="Trebuchet MS"/>
              <a:cs typeface="Trebuchet MS"/>
            </a:endParaRPr>
          </a:p>
          <a:p>
            <a:pPr marL="12700" marR="215265">
              <a:lnSpc>
                <a:spcPct val="100000"/>
              </a:lnSpc>
            </a:pPr>
            <a:r>
              <a:rPr sz="3200" dirty="0">
                <a:latin typeface="Trebuchet MS"/>
                <a:cs typeface="Trebuchet MS"/>
              </a:rPr>
              <a:t>Therefore </a:t>
            </a:r>
            <a:r>
              <a:rPr sz="3200" spc="-5" dirty="0">
                <a:latin typeface="Trebuchet MS"/>
                <a:cs typeface="Trebuchet MS"/>
              </a:rPr>
              <a:t>well-connected </a:t>
            </a:r>
            <a:r>
              <a:rPr sz="3200" dirty="0">
                <a:latin typeface="Trebuchet MS"/>
                <a:cs typeface="Trebuchet MS"/>
              </a:rPr>
              <a:t>, </a:t>
            </a:r>
            <a:r>
              <a:rPr sz="3200" spc="-5" dirty="0">
                <a:latin typeface="Trebuchet MS"/>
                <a:cs typeface="Trebuchet MS"/>
              </a:rPr>
              <a:t>narrative  </a:t>
            </a:r>
            <a:r>
              <a:rPr sz="3200" dirty="0">
                <a:latin typeface="Trebuchet MS"/>
                <a:cs typeface="Trebuchet MS"/>
              </a:rPr>
              <a:t>paragraph or a </a:t>
            </a:r>
            <a:r>
              <a:rPr sz="3200" spc="-5" dirty="0">
                <a:latin typeface="Trebuchet MS"/>
                <a:cs typeface="Trebuchet MS"/>
              </a:rPr>
              <a:t>precis is</a:t>
            </a:r>
            <a:r>
              <a:rPr sz="3200" spc="10" dirty="0">
                <a:latin typeface="Trebuchet MS"/>
                <a:cs typeface="Trebuchet MS"/>
              </a:rPr>
              <a:t> </a:t>
            </a:r>
            <a:r>
              <a:rPr sz="3200" dirty="0">
                <a:latin typeface="Trebuchet MS"/>
                <a:cs typeface="Trebuchet MS"/>
              </a:rPr>
              <a:t>needed.</a:t>
            </a:r>
          </a:p>
          <a:p>
            <a:pPr marL="12700" marR="5080">
              <a:lnSpc>
                <a:spcPct val="100000"/>
              </a:lnSpc>
            </a:pPr>
            <a:r>
              <a:rPr sz="3200" dirty="0">
                <a:latin typeface="Trebuchet MS"/>
                <a:cs typeface="Trebuchet MS"/>
              </a:rPr>
              <a:t>Shortcut </a:t>
            </a:r>
            <a:r>
              <a:rPr sz="3200" spc="-5" dirty="0">
                <a:latin typeface="Trebuchet MS"/>
                <a:cs typeface="Trebuchet MS"/>
              </a:rPr>
              <a:t>has become </a:t>
            </a:r>
            <a:r>
              <a:rPr sz="3200" dirty="0">
                <a:latin typeface="Trebuchet MS"/>
                <a:cs typeface="Trebuchet MS"/>
              </a:rPr>
              <a:t>a way of life.  Every one </a:t>
            </a:r>
            <a:r>
              <a:rPr sz="3200" dirty="0" smtClean="0">
                <a:latin typeface="Trebuchet MS"/>
                <a:cs typeface="Trebuchet MS"/>
              </a:rPr>
              <a:t>prefer</a:t>
            </a:r>
            <a:r>
              <a:rPr lang="tr-TR" sz="3200" dirty="0" smtClean="0">
                <a:latin typeface="Trebuchet MS"/>
                <a:cs typeface="Trebuchet MS"/>
              </a:rPr>
              <a:t>s</a:t>
            </a:r>
            <a:r>
              <a:rPr sz="3200" dirty="0" smtClean="0">
                <a:latin typeface="Trebuchet MS"/>
                <a:cs typeface="Trebuchet MS"/>
              </a:rPr>
              <a:t> </a:t>
            </a:r>
            <a:r>
              <a:rPr sz="3200" dirty="0">
                <a:latin typeface="Trebuchet MS"/>
                <a:cs typeface="Trebuchet MS"/>
              </a:rPr>
              <a:t>shortcut </a:t>
            </a:r>
            <a:r>
              <a:rPr sz="3200" spc="-5" dirty="0">
                <a:latin typeface="Trebuchet MS"/>
                <a:cs typeface="Trebuchet MS"/>
              </a:rPr>
              <a:t>to </a:t>
            </a:r>
            <a:r>
              <a:rPr sz="3200" dirty="0">
                <a:latin typeface="Trebuchet MS"/>
                <a:cs typeface="Trebuchet MS"/>
              </a:rPr>
              <a:t>complete  </a:t>
            </a:r>
            <a:r>
              <a:rPr sz="3200" spc="-45" dirty="0">
                <a:latin typeface="Trebuchet MS"/>
                <a:cs typeface="Trebuchet MS"/>
              </a:rPr>
              <a:t>one’s</a:t>
            </a:r>
            <a:r>
              <a:rPr sz="3200" spc="-20" dirty="0">
                <a:latin typeface="Trebuchet MS"/>
                <a:cs typeface="Trebuchet MS"/>
              </a:rPr>
              <a:t> </a:t>
            </a:r>
            <a:r>
              <a:rPr sz="3200" spc="-5" dirty="0">
                <a:latin typeface="Trebuchet MS"/>
                <a:cs typeface="Trebuchet MS"/>
              </a:rPr>
              <a:t>task.</a:t>
            </a:r>
            <a:endParaRPr sz="3200" dirty="0">
              <a:latin typeface="Trebuchet MS"/>
              <a:cs typeface="Trebuchet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105157" y="664463"/>
              <a:ext cx="5123688" cy="38801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96111" y="487680"/>
              <a:ext cx="4713732" cy="44256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2400" y="685800"/>
              <a:ext cx="5029200" cy="37856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2400" y="685800"/>
              <a:ext cx="5029200" cy="3785870"/>
            </a:xfrm>
            <a:custGeom>
              <a:avLst/>
              <a:gdLst/>
              <a:ahLst/>
              <a:cxnLst/>
              <a:rect l="l" t="t" r="r" b="b"/>
              <a:pathLst>
                <a:path w="5029200" h="3785870">
                  <a:moveTo>
                    <a:pt x="0" y="3785616"/>
                  </a:moveTo>
                  <a:lnTo>
                    <a:pt x="5029200" y="3785616"/>
                  </a:lnTo>
                  <a:lnTo>
                    <a:pt x="5029200" y="0"/>
                  </a:lnTo>
                  <a:lnTo>
                    <a:pt x="0" y="0"/>
                  </a:lnTo>
                  <a:lnTo>
                    <a:pt x="0" y="3785616"/>
                  </a:lnTo>
                  <a:close/>
                </a:path>
              </a:pathLst>
            </a:custGeom>
            <a:ln w="12192">
              <a:solidFill>
                <a:srgbClr val="B83C68"/>
              </a:solidFill>
            </a:ln>
          </p:spPr>
          <p:txBody>
            <a:bodyPr wrap="square" lIns="0" tIns="0" rIns="0" bIns="0" rtlCol="0"/>
            <a:lstStyle/>
            <a:p>
              <a:endParaRPr/>
            </a:p>
          </p:txBody>
        </p:sp>
      </p:grpSp>
      <p:sp>
        <p:nvSpPr>
          <p:cNvPr id="7" name="object 7"/>
          <p:cNvSpPr txBox="1"/>
          <p:nvPr/>
        </p:nvSpPr>
        <p:spPr>
          <a:xfrm>
            <a:off x="1382013" y="695909"/>
            <a:ext cx="3514090" cy="3684270"/>
          </a:xfrm>
          <a:prstGeom prst="rect">
            <a:avLst/>
          </a:prstGeom>
        </p:spPr>
        <p:txBody>
          <a:bodyPr vert="horz" wrap="square" lIns="0" tIns="12700" rIns="0" bIns="0" rtlCol="0">
            <a:spAutoFit/>
          </a:bodyPr>
          <a:lstStyle/>
          <a:p>
            <a:pPr marL="12700" marR="5080">
              <a:lnSpc>
                <a:spcPct val="100000"/>
              </a:lnSpc>
              <a:spcBef>
                <a:spcPts val="100"/>
              </a:spcBef>
            </a:pPr>
            <a:r>
              <a:rPr sz="6000" dirty="0">
                <a:solidFill>
                  <a:srgbClr val="FFFFFF"/>
                </a:solidFill>
                <a:latin typeface="Trebuchet MS"/>
                <a:cs typeface="Trebuchet MS"/>
              </a:rPr>
              <a:t>QUALITIES  OF A  </a:t>
            </a:r>
            <a:r>
              <a:rPr sz="6000" spc="-5" dirty="0">
                <a:solidFill>
                  <a:srgbClr val="FFFFFF"/>
                </a:solidFill>
                <a:latin typeface="Trebuchet MS"/>
                <a:cs typeface="Trebuchet MS"/>
              </a:rPr>
              <a:t>GOOD  </a:t>
            </a:r>
            <a:r>
              <a:rPr sz="6000" dirty="0">
                <a:solidFill>
                  <a:srgbClr val="FFFFFF"/>
                </a:solidFill>
                <a:latin typeface="Trebuchet MS"/>
                <a:cs typeface="Trebuchet MS"/>
              </a:rPr>
              <a:t>PRECIS</a:t>
            </a:r>
            <a:endParaRPr sz="6000" dirty="0">
              <a:latin typeface="Trebuchet MS"/>
              <a:cs typeface="Trebuchet MS"/>
            </a:endParaRPr>
          </a:p>
        </p:txBody>
      </p:sp>
      <p:sp>
        <p:nvSpPr>
          <p:cNvPr id="8" name="object 8"/>
          <p:cNvSpPr/>
          <p:nvPr/>
        </p:nvSpPr>
        <p:spPr>
          <a:xfrm>
            <a:off x="4227576" y="3505200"/>
            <a:ext cx="3849624" cy="3048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533400" y="9906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4" name="object 4"/>
            <p:cNvSpPr/>
            <p:nvPr/>
          </p:nvSpPr>
          <p:spPr>
            <a:xfrm>
              <a:off x="533400" y="9906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sp>
          <p:nvSpPr>
            <p:cNvPr id="5" name="object 5"/>
            <p:cNvSpPr/>
            <p:nvPr/>
          </p:nvSpPr>
          <p:spPr>
            <a:xfrm>
              <a:off x="4419600" y="9906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6" name="object 6"/>
            <p:cNvSpPr/>
            <p:nvPr/>
          </p:nvSpPr>
          <p:spPr>
            <a:xfrm>
              <a:off x="4419600" y="9906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sp>
          <p:nvSpPr>
            <p:cNvPr id="7" name="object 7"/>
            <p:cNvSpPr/>
            <p:nvPr/>
          </p:nvSpPr>
          <p:spPr>
            <a:xfrm>
              <a:off x="2514600" y="25146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8" name="object 8"/>
            <p:cNvSpPr/>
            <p:nvPr/>
          </p:nvSpPr>
          <p:spPr>
            <a:xfrm>
              <a:off x="2514600" y="25146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sp>
          <p:nvSpPr>
            <p:cNvPr id="9" name="object 9"/>
            <p:cNvSpPr/>
            <p:nvPr/>
          </p:nvSpPr>
          <p:spPr>
            <a:xfrm>
              <a:off x="609600" y="41148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10" name="object 10"/>
            <p:cNvSpPr/>
            <p:nvPr/>
          </p:nvSpPr>
          <p:spPr>
            <a:xfrm>
              <a:off x="609600" y="41148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sp>
          <p:nvSpPr>
            <p:cNvPr id="11" name="object 11"/>
            <p:cNvSpPr/>
            <p:nvPr/>
          </p:nvSpPr>
          <p:spPr>
            <a:xfrm>
              <a:off x="4495800" y="4191000"/>
              <a:ext cx="2743200" cy="1600200"/>
            </a:xfrm>
            <a:custGeom>
              <a:avLst/>
              <a:gdLst/>
              <a:ahLst/>
              <a:cxnLst/>
              <a:rect l="l" t="t" r="r" b="b"/>
              <a:pathLst>
                <a:path w="2743200" h="1600200">
                  <a:moveTo>
                    <a:pt x="1943100" y="0"/>
                  </a:moveTo>
                  <a:lnTo>
                    <a:pt x="1943100" y="400050"/>
                  </a:lnTo>
                  <a:lnTo>
                    <a:pt x="0" y="400050"/>
                  </a:lnTo>
                  <a:lnTo>
                    <a:pt x="0" y="1200150"/>
                  </a:lnTo>
                  <a:lnTo>
                    <a:pt x="1943100" y="1200150"/>
                  </a:lnTo>
                  <a:lnTo>
                    <a:pt x="1943100" y="1600200"/>
                  </a:lnTo>
                  <a:lnTo>
                    <a:pt x="2743200" y="800100"/>
                  </a:lnTo>
                  <a:lnTo>
                    <a:pt x="1943100" y="0"/>
                  </a:lnTo>
                  <a:close/>
                </a:path>
              </a:pathLst>
            </a:custGeom>
            <a:solidFill>
              <a:srgbClr val="B83C68"/>
            </a:solidFill>
          </p:spPr>
          <p:txBody>
            <a:bodyPr wrap="square" lIns="0" tIns="0" rIns="0" bIns="0" rtlCol="0"/>
            <a:lstStyle/>
            <a:p>
              <a:endParaRPr/>
            </a:p>
          </p:txBody>
        </p:sp>
        <p:sp>
          <p:nvSpPr>
            <p:cNvPr id="12" name="object 12"/>
            <p:cNvSpPr/>
            <p:nvPr/>
          </p:nvSpPr>
          <p:spPr>
            <a:xfrm>
              <a:off x="4495800" y="4191000"/>
              <a:ext cx="2743200" cy="1600200"/>
            </a:xfrm>
            <a:custGeom>
              <a:avLst/>
              <a:gdLst/>
              <a:ahLst/>
              <a:cxnLst/>
              <a:rect l="l" t="t" r="r" b="b"/>
              <a:pathLst>
                <a:path w="2743200" h="1600200">
                  <a:moveTo>
                    <a:pt x="0" y="400050"/>
                  </a:moveTo>
                  <a:lnTo>
                    <a:pt x="1943100" y="400050"/>
                  </a:lnTo>
                  <a:lnTo>
                    <a:pt x="1943100" y="0"/>
                  </a:lnTo>
                  <a:lnTo>
                    <a:pt x="2743200" y="800100"/>
                  </a:lnTo>
                  <a:lnTo>
                    <a:pt x="1943100" y="1600200"/>
                  </a:lnTo>
                  <a:lnTo>
                    <a:pt x="1943100" y="1200150"/>
                  </a:lnTo>
                  <a:lnTo>
                    <a:pt x="0" y="1200150"/>
                  </a:lnTo>
                  <a:lnTo>
                    <a:pt x="0" y="400050"/>
                  </a:lnTo>
                  <a:close/>
                </a:path>
              </a:pathLst>
            </a:custGeom>
            <a:ln w="39624">
              <a:solidFill>
                <a:srgbClr val="852A49"/>
              </a:solidFill>
            </a:ln>
          </p:spPr>
          <p:txBody>
            <a:bodyPr wrap="square" lIns="0" tIns="0" rIns="0" bIns="0" rtlCol="0"/>
            <a:lstStyle/>
            <a:p>
              <a:endParaRPr/>
            </a:p>
          </p:txBody>
        </p:sp>
      </p:grpSp>
      <p:sp>
        <p:nvSpPr>
          <p:cNvPr id="13" name="object 13"/>
          <p:cNvSpPr txBox="1"/>
          <p:nvPr/>
        </p:nvSpPr>
        <p:spPr>
          <a:xfrm>
            <a:off x="917244" y="4593412"/>
            <a:ext cx="1958339" cy="5143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Trebuchet MS"/>
                <a:cs typeface="Trebuchet MS"/>
              </a:rPr>
              <a:t>Coherence</a:t>
            </a:r>
            <a:endParaRPr sz="3200" dirty="0">
              <a:latin typeface="Trebuchet MS"/>
              <a:cs typeface="Trebuchet MS"/>
            </a:endParaRPr>
          </a:p>
        </p:txBody>
      </p:sp>
      <p:sp>
        <p:nvSpPr>
          <p:cNvPr id="14" name="object 14"/>
          <p:cNvSpPr txBox="1"/>
          <p:nvPr/>
        </p:nvSpPr>
        <p:spPr>
          <a:xfrm>
            <a:off x="4727828" y="4670297"/>
            <a:ext cx="2188210" cy="513715"/>
          </a:xfrm>
          <a:prstGeom prst="rect">
            <a:avLst/>
          </a:prstGeom>
        </p:spPr>
        <p:txBody>
          <a:bodyPr vert="horz" wrap="square" lIns="0" tIns="12700" rIns="0" bIns="0" rtlCol="0">
            <a:spAutoFit/>
          </a:bodyPr>
          <a:lstStyle/>
          <a:p>
            <a:pPr marL="12700">
              <a:lnSpc>
                <a:spcPct val="100000"/>
              </a:lnSpc>
              <a:spcBef>
                <a:spcPts val="100"/>
              </a:spcBef>
            </a:pPr>
            <a:r>
              <a:rPr sz="3200" spc="-5" dirty="0">
                <a:latin typeface="Trebuchet MS"/>
                <a:cs typeface="Trebuchet MS"/>
              </a:rPr>
              <a:t>Conciseness</a:t>
            </a:r>
            <a:endParaRPr sz="3200" dirty="0">
              <a:latin typeface="Trebuchet MS"/>
              <a:cs typeface="Trebuchet MS"/>
            </a:endParaRPr>
          </a:p>
        </p:txBody>
      </p:sp>
      <p:sp>
        <p:nvSpPr>
          <p:cNvPr id="15" name="object 15"/>
          <p:cNvSpPr txBox="1"/>
          <p:nvPr/>
        </p:nvSpPr>
        <p:spPr>
          <a:xfrm>
            <a:off x="535940" y="249123"/>
            <a:ext cx="7331709" cy="3329758"/>
          </a:xfrm>
          <a:prstGeom prst="rect">
            <a:avLst/>
          </a:prstGeom>
        </p:spPr>
        <p:txBody>
          <a:bodyPr vert="horz" wrap="square" lIns="0" tIns="13335" rIns="0" bIns="0" rtlCol="0">
            <a:spAutoFit/>
          </a:bodyPr>
          <a:lstStyle/>
          <a:p>
            <a:pPr marL="12700">
              <a:lnSpc>
                <a:spcPct val="100000"/>
              </a:lnSpc>
              <a:spcBef>
                <a:spcPts val="105"/>
              </a:spcBef>
            </a:pPr>
            <a:r>
              <a:rPr sz="3200" dirty="0">
                <a:latin typeface="Trebuchet MS"/>
                <a:cs typeface="Trebuchet MS"/>
              </a:rPr>
              <a:t>There </a:t>
            </a:r>
            <a:r>
              <a:rPr sz="3200" spc="-5" dirty="0">
                <a:latin typeface="Trebuchet MS"/>
                <a:cs typeface="Trebuchet MS"/>
              </a:rPr>
              <a:t>are </a:t>
            </a:r>
            <a:r>
              <a:rPr sz="3200" dirty="0">
                <a:latin typeface="Trebuchet MS"/>
                <a:cs typeface="Trebuchet MS"/>
              </a:rPr>
              <a:t>five </a:t>
            </a:r>
            <a:r>
              <a:rPr sz="3200" spc="-5" dirty="0">
                <a:latin typeface="Trebuchet MS"/>
                <a:cs typeface="Trebuchet MS"/>
              </a:rPr>
              <a:t>qualities </a:t>
            </a:r>
            <a:r>
              <a:rPr sz="3200" dirty="0">
                <a:latin typeface="Trebuchet MS"/>
                <a:cs typeface="Trebuchet MS"/>
              </a:rPr>
              <a:t>of a good</a:t>
            </a:r>
            <a:r>
              <a:rPr sz="3200" spc="-5" dirty="0">
                <a:latin typeface="Trebuchet MS"/>
                <a:cs typeface="Trebuchet MS"/>
              </a:rPr>
              <a:t> precis</a:t>
            </a:r>
            <a:endParaRPr sz="3200" dirty="0">
              <a:latin typeface="Trebuchet MS"/>
              <a:cs typeface="Trebuchet MS"/>
            </a:endParaRPr>
          </a:p>
          <a:p>
            <a:pPr>
              <a:lnSpc>
                <a:spcPct val="100000"/>
              </a:lnSpc>
              <a:spcBef>
                <a:spcPts val="15"/>
              </a:spcBef>
            </a:pPr>
            <a:endParaRPr sz="4950" dirty="0">
              <a:latin typeface="Trebuchet MS"/>
              <a:cs typeface="Trebuchet MS"/>
            </a:endParaRPr>
          </a:p>
          <a:p>
            <a:pPr marL="698500">
              <a:lnSpc>
                <a:spcPct val="100000"/>
              </a:lnSpc>
              <a:tabLst>
                <a:tab pos="4128135" algn="l"/>
              </a:tabLst>
            </a:pPr>
            <a:r>
              <a:rPr sz="3200" spc="-5" dirty="0">
                <a:latin typeface="Trebuchet MS"/>
                <a:cs typeface="Trebuchet MS"/>
              </a:rPr>
              <a:t>Clarity</a:t>
            </a:r>
            <a:r>
              <a:rPr sz="3200" spc="-5" dirty="0">
                <a:solidFill>
                  <a:srgbClr val="FFFFFF"/>
                </a:solidFill>
                <a:latin typeface="Trebuchet MS"/>
                <a:cs typeface="Trebuchet MS"/>
              </a:rPr>
              <a:t>	</a:t>
            </a:r>
            <a:r>
              <a:rPr sz="3200" spc="-5" dirty="0">
                <a:latin typeface="Trebuchet MS"/>
                <a:cs typeface="Trebuchet MS"/>
              </a:rPr>
              <a:t>Correctness</a:t>
            </a:r>
            <a:endParaRPr sz="3200" dirty="0">
              <a:latin typeface="Trebuchet MS"/>
              <a:cs typeface="Trebuchet MS"/>
            </a:endParaRPr>
          </a:p>
          <a:p>
            <a:pPr>
              <a:lnSpc>
                <a:spcPct val="100000"/>
              </a:lnSpc>
            </a:pPr>
            <a:endParaRPr sz="3700" dirty="0">
              <a:latin typeface="Trebuchet MS"/>
              <a:cs typeface="Trebuchet MS"/>
            </a:endParaRPr>
          </a:p>
          <a:p>
            <a:pPr>
              <a:lnSpc>
                <a:spcPct val="100000"/>
              </a:lnSpc>
              <a:spcBef>
                <a:spcPts val="35"/>
              </a:spcBef>
            </a:pPr>
            <a:endParaRPr sz="3300" dirty="0">
              <a:latin typeface="Trebuchet MS"/>
              <a:cs typeface="Trebuchet MS"/>
            </a:endParaRPr>
          </a:p>
          <a:p>
            <a:pPr marL="2146935">
              <a:lnSpc>
                <a:spcPct val="100000"/>
              </a:lnSpc>
            </a:pPr>
            <a:r>
              <a:rPr sz="3200" dirty="0">
                <a:latin typeface="Trebuchet MS"/>
                <a:cs typeface="Trebuchet MS"/>
              </a:rPr>
              <a:t>Objectivity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TotalTime>
  <Words>1366</Words>
  <Application>Microsoft Office PowerPoint</Application>
  <PresentationFormat>Ekran Gösterisi (4:3)</PresentationFormat>
  <Paragraphs>142</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PowerPoint Sunusu</vt:lpstr>
      <vt:lpstr>TRUE?                 FALSE?</vt:lpstr>
      <vt:lpstr>PowerPoint Sunusu</vt:lpstr>
      <vt:lpstr>TRUE?                FALSE?</vt:lpstr>
      <vt:lpstr>PowerPoint Sunusu</vt:lpstr>
      <vt:lpstr> Why precis?? What for??</vt:lpstr>
      <vt:lpstr>PowerPoint Sunusu</vt:lpstr>
      <vt:lpstr>PowerPoint Sunusu</vt:lpstr>
      <vt:lpstr>PowerPoint Sunusu</vt:lpstr>
      <vt:lpstr>Clarity means “getting your message so  that reader can understand easily what  the writer is trying to convey.”</vt:lpstr>
      <vt:lpstr>PowerPoint Sunusu</vt:lpstr>
      <vt:lpstr>Mistakes which may  occur are:</vt:lpstr>
      <vt:lpstr>PowerPoint Sunusu</vt:lpstr>
      <vt:lpstr>PowerPoint Sunusu</vt:lpstr>
      <vt:lpstr>…</vt:lpstr>
      <vt:lpstr>PowerPoint Sunusu</vt:lpstr>
      <vt:lpstr>RULES FOR  WRITING A PRECIS</vt:lpstr>
      <vt:lpstr>There are 16 rules for precis writing</vt:lpstr>
      <vt:lpstr>PowerPoint Sunusu</vt:lpstr>
      <vt:lpstr>PowerPoint Sunusu</vt:lpstr>
      <vt:lpstr>PowerPoint Sunusu</vt:lpstr>
      <vt:lpstr>PowerPoint Sunusu</vt:lpstr>
      <vt:lpstr>PowerPoint Sunusu</vt:lpstr>
      <vt:lpstr>PowerPoint Sunusu</vt:lpstr>
      <vt:lpstr>PowerPoint Sunusu</vt:lpstr>
      <vt:lpstr>Precis should be written in indirect  speech. If there is direct speech in  the passage , it should be into change  in indirect speech.</vt:lpstr>
      <vt:lpstr>A precis should be written in your own  words and should abstain from  borrowing words from original passage</vt:lpstr>
      <vt:lpstr>You are not supposed to give any  comments , appreciative, critical on  the ideas expressed in the passage.</vt:lpstr>
      <vt:lpstr>PowerPoint Sunusu</vt:lpstr>
      <vt:lpstr>PowerPoint Sunusu</vt:lpstr>
      <vt:lpstr>PowerPoint Sunusu</vt:lpstr>
      <vt:lpstr>PowerPoint Sunusu</vt:lpstr>
      <vt:lpstr>PowerPoint Sunusu</vt:lpstr>
      <vt:lpstr>PowerPoint Sunusu</vt:lpstr>
      <vt:lpstr>Summarising Exercise: </vt:lpstr>
      <vt:lpstr>PowerPoint Sunusu</vt:lpstr>
      <vt:lpstr>PowerPoint Sunusu</vt:lpstr>
      <vt:lpstr>Questions:</vt:lpstr>
      <vt:lpstr>ANSWER 1.What is mine and why is coal  termed as mineral?  </vt:lpstr>
      <vt:lpstr>PRECIS OF THIS PASSAGE??</vt:lpstr>
      <vt:lpstr>PowerPoint Sunusu</vt:lpstr>
      <vt:lpstr>TITLE IDEAS??</vt:lpstr>
      <vt:lpstr>POSSIBLE TITLE</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Semiha GURSOY</dc:creator>
  <cp:lastModifiedBy>Betul ALTAS</cp:lastModifiedBy>
  <cp:revision>48</cp:revision>
  <dcterms:created xsi:type="dcterms:W3CDTF">2020-10-11T22:40:26Z</dcterms:created>
  <dcterms:modified xsi:type="dcterms:W3CDTF">2024-03-01T10:46:41Z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2015-02-19T00:00:00Z</vt:filetime>
  </property>
  <property fmtid="{D5CDD505-2E9C-101B-9397-08002B2CF9AE}" pid="3" name="Creator">
    <vt:lpwstr>Microsoft® PowerPoint® 2013</vt:lpwstr>
  </property>
  <property fmtid="{D5CDD505-2E9C-101B-9397-08002B2CF9AE}" pid="4" name="LastSaved">
    <vt:filetime>2020-10-11T00:00:00Z</vt:filetime>
  </property>
</Properties>
</file>