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80" r:id="rId3"/>
    <p:sldId id="281" r:id="rId4"/>
    <p:sldId id="282" r:id="rId5"/>
    <p:sldId id="283" r:id="rId6"/>
    <p:sldId id="284" r:id="rId7"/>
    <p:sldId id="285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7" r:id="rId22"/>
    <p:sldId id="300" r:id="rId23"/>
    <p:sldId id="301" r:id="rId24"/>
    <p:sldId id="308" r:id="rId25"/>
    <p:sldId id="302" r:id="rId26"/>
    <p:sldId id="303" r:id="rId27"/>
    <p:sldId id="304" r:id="rId28"/>
    <p:sldId id="305" r:id="rId29"/>
    <p:sldId id="306" r:id="rId30"/>
    <p:sldId id="309" r:id="rId31"/>
    <p:sldId id="310" r:id="rId32"/>
    <p:sldId id="311" r:id="rId33"/>
    <p:sldId id="312" r:id="rId34"/>
    <p:sldId id="313" r:id="rId35"/>
    <p:sldId id="314" r:id="rId36"/>
    <p:sldId id="315" r:id="rId37"/>
    <p:sldId id="316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 txBox="1">
            <a:spLocks/>
          </p:cNvSpPr>
          <p:nvPr/>
        </p:nvSpPr>
        <p:spPr>
          <a:xfrm>
            <a:off x="775645" y="3922197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ADALET PSİKOLOJİSİ</a:t>
            </a:r>
            <a:endParaRPr lang="tr-TR" dirty="0"/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1439207" y="5445224"/>
            <a:ext cx="6400800" cy="766936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smtClean="0"/>
              <a:t>2024- 2025 </a:t>
            </a:r>
            <a:r>
              <a:rPr lang="tr-TR" dirty="0" smtClean="0"/>
              <a:t>YILI GÜZ DÖNEMİ </a:t>
            </a:r>
          </a:p>
          <a:p>
            <a:pPr marL="0" indent="0" algn="ctr">
              <a:buNone/>
            </a:pPr>
            <a:r>
              <a:rPr lang="tr-TR" dirty="0"/>
              <a:t>5</a:t>
            </a:r>
            <a:r>
              <a:rPr lang="tr-TR" dirty="0" smtClean="0"/>
              <a:t>. Ders  </a:t>
            </a:r>
          </a:p>
          <a:p>
            <a:endParaRPr lang="tr-TR" dirty="0"/>
          </a:p>
        </p:txBody>
      </p:sp>
      <p:pic>
        <p:nvPicPr>
          <p:cNvPr id="6" name="Picture 2" descr="ADALE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122" y="188640"/>
            <a:ext cx="609600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7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04" y="0"/>
            <a:ext cx="4815136" cy="67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38" y="692202"/>
            <a:ext cx="8676857" cy="597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637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01" y="1700808"/>
            <a:ext cx="9144000" cy="2038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7238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5946"/>
            <a:ext cx="8283680" cy="6338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39551" y="260648"/>
            <a:ext cx="4680521" cy="41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2237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65" y="1196752"/>
            <a:ext cx="8974635" cy="3569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6950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8826450" cy="4248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6688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7" y="1556792"/>
            <a:ext cx="9103790" cy="3352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850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9036495" cy="414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3339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2808312" cy="60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1" y="836712"/>
            <a:ext cx="9143316" cy="181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1" y="3068960"/>
            <a:ext cx="9002413" cy="287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512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8926020" cy="459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0036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8931104" cy="543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860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4818"/>
            <a:ext cx="5987802" cy="559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1" y="684509"/>
            <a:ext cx="9103149" cy="552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5517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9669"/>
            <a:ext cx="4114478" cy="637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86" y="1556792"/>
            <a:ext cx="8949272" cy="289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3342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göç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067944" y="1118647"/>
            <a:ext cx="475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SUÇ VE GÖÇ İLİŞKİSİ</a:t>
            </a:r>
            <a:endParaRPr lang="tr-T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446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5" y="548680"/>
            <a:ext cx="9061405" cy="1204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323553"/>
            <a:ext cx="5976664" cy="765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2" y="1784516"/>
            <a:ext cx="9109510" cy="2539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59197"/>
            <a:ext cx="8568952" cy="43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5" y="2021244"/>
            <a:ext cx="4218141" cy="43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57585"/>
            <a:ext cx="4104456" cy="26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32046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8904579" cy="4773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7722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çocuk suçlula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979712" y="3429000"/>
            <a:ext cx="38164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>
                <a:solidFill>
                  <a:schemeClr val="bg1"/>
                </a:solidFill>
              </a:rPr>
              <a:t>Yaş Ve Suç İlişkisi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87158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3" y="692696"/>
            <a:ext cx="8886957" cy="583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91170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3" y="548679"/>
            <a:ext cx="9111305" cy="268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6193" y="548677"/>
            <a:ext cx="4165073" cy="40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3" y="3685321"/>
            <a:ext cx="9038137" cy="1007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845" y="4054200"/>
            <a:ext cx="3355394" cy="4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6613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8784976" cy="2959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88" y="3284984"/>
            <a:ext cx="8375304" cy="2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6974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1" y="836711"/>
            <a:ext cx="9129689" cy="3128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4163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062633" cy="4481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913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15" y="1370112"/>
            <a:ext cx="8674937" cy="3852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7" y="184579"/>
            <a:ext cx="5975405" cy="655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5" y="1196752"/>
            <a:ext cx="2981400" cy="49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53896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12" y="21138"/>
            <a:ext cx="9106819" cy="3833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71" y="3662441"/>
            <a:ext cx="8686135" cy="123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096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90956" cy="483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73081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" y="980728"/>
            <a:ext cx="9041003" cy="488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10066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566945" cy="3014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80784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90" y="1340768"/>
            <a:ext cx="7907721" cy="439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6710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01" y="1052736"/>
            <a:ext cx="9159002" cy="4587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04575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3" y="1412776"/>
            <a:ext cx="9106447" cy="4353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01222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52" y="1124744"/>
            <a:ext cx="8989347" cy="498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626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303346" cy="97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13" y="1556792"/>
            <a:ext cx="8986468" cy="1576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77" y="3132980"/>
            <a:ext cx="8734340" cy="265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62025"/>
            <a:ext cx="1851203" cy="332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9582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85" y="13289"/>
            <a:ext cx="8961315" cy="2103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85" y="2276871"/>
            <a:ext cx="8637787" cy="1148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2" y="3429169"/>
            <a:ext cx="8869912" cy="1184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45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8" y="1378572"/>
            <a:ext cx="9113201" cy="268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7329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96" y="548680"/>
            <a:ext cx="8990038" cy="3031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558" y="3224797"/>
            <a:ext cx="3619054" cy="103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939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977"/>
            <a:ext cx="3888432" cy="49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23" y="623733"/>
            <a:ext cx="8157792" cy="2712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80" y="3501008"/>
            <a:ext cx="8434227" cy="308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25" y="3501008"/>
            <a:ext cx="1800200" cy="3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9817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4103762" cy="338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6" y="3068960"/>
            <a:ext cx="9070364" cy="272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freud ile ilgili g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2443"/>
            <a:ext cx="3721173" cy="2709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24287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18</Words>
  <Application>Microsoft Office PowerPoint</Application>
  <PresentationFormat>Ekran Gösterisi (4:3)</PresentationFormat>
  <Paragraphs>5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0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Hasan Basri OZKAN</dc:creator>
  <cp:lastModifiedBy>Lenovo</cp:lastModifiedBy>
  <cp:revision>34</cp:revision>
  <dcterms:created xsi:type="dcterms:W3CDTF">2017-09-27T07:15:12Z</dcterms:created>
  <dcterms:modified xsi:type="dcterms:W3CDTF">2024-11-02T11:23:14Z</dcterms:modified>
</cp:coreProperties>
</file>