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10"/>
    <p:restoredTop sz="95890"/>
  </p:normalViewPr>
  <p:slideViewPr>
    <p:cSldViewPr snapToGrid="0" snapToObjects="1">
      <p:cViewPr varScale="1">
        <p:scale>
          <a:sx n="92" d="100"/>
          <a:sy n="92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7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30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55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33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65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61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01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6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74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2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55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36B85B7-8636-0C4C-B77F-113F5C6F65B4}" type="datetimeFigureOut">
              <a:rPr lang="tr-TR" smtClean="0"/>
              <a:t>20.02.2024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0820359-39E2-2248-9560-4F01914582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3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C34D7D2-4820-3546-9D0D-836CDB5509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cap="none" dirty="0" smtClean="0">
                <a:solidFill>
                  <a:schemeClr val="accent2">
                    <a:lumMod val="50000"/>
                  </a:schemeClr>
                </a:solidFill>
              </a:rPr>
              <a:t>ULUSLARARASI BANKACILIK</a:t>
            </a:r>
            <a:endParaRPr lang="tr-TR" cap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BANKALARIN DIŞA AÇILMASINI SINIRLAYAN FAKTÖRLER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DF22DC8F-84BD-014B-856D-5548062153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293" y="196088"/>
            <a:ext cx="6016707" cy="135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0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cap="none" dirty="0" smtClean="0"/>
              <a:t>Ders Planı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tr-TR" altLang="tr-TR" sz="2400" dirty="0"/>
              <a:t>Dışsal F</a:t>
            </a:r>
            <a:r>
              <a:rPr lang="tr-TR" altLang="tr-TR" sz="2400" dirty="0" smtClean="0"/>
              <a:t>aktörler</a:t>
            </a:r>
          </a:p>
          <a:p>
            <a:pPr lvl="2" algn="just"/>
            <a:r>
              <a:rPr lang="tr-TR" altLang="tr-TR" sz="2400" dirty="0" smtClean="0"/>
              <a:t>Yasal</a:t>
            </a:r>
          </a:p>
          <a:p>
            <a:pPr lvl="2" algn="just"/>
            <a:r>
              <a:rPr lang="tr-TR" altLang="tr-TR" sz="2400" dirty="0" smtClean="0"/>
              <a:t>Politik </a:t>
            </a:r>
            <a:r>
              <a:rPr lang="tr-TR" altLang="tr-TR" sz="2400" dirty="0"/>
              <a:t>ve </a:t>
            </a:r>
            <a:r>
              <a:rPr lang="tr-TR" altLang="tr-TR" sz="2400" dirty="0" smtClean="0"/>
              <a:t>Toplumsal</a:t>
            </a:r>
          </a:p>
          <a:p>
            <a:pPr lvl="2" algn="just"/>
            <a:r>
              <a:rPr lang="tr-TR" altLang="tr-TR" sz="2400" dirty="0" smtClean="0"/>
              <a:t>Ekonomik Sınırlamalar</a:t>
            </a:r>
            <a:endParaRPr lang="tr-TR" altLang="tr-TR" sz="2400" dirty="0"/>
          </a:p>
          <a:p>
            <a:pPr lvl="1" algn="just"/>
            <a:r>
              <a:rPr lang="tr-TR" altLang="tr-TR" sz="2400" dirty="0"/>
              <a:t>İçsel F</a:t>
            </a:r>
            <a:r>
              <a:rPr lang="tr-TR" altLang="tr-TR" sz="2400" dirty="0" smtClean="0"/>
              <a:t>aktörler</a:t>
            </a:r>
          </a:p>
          <a:p>
            <a:pPr lvl="2" algn="just"/>
            <a:r>
              <a:rPr lang="tr-TR" altLang="tr-TR" sz="2400" dirty="0" smtClean="0"/>
              <a:t>İşletme </a:t>
            </a:r>
            <a:r>
              <a:rPr lang="tr-TR" altLang="tr-TR" sz="2400" dirty="0"/>
              <a:t>Büyüklüğü ve Teknik Örgütsel </a:t>
            </a:r>
            <a:r>
              <a:rPr lang="tr-TR" altLang="tr-TR" sz="2400" dirty="0" smtClean="0"/>
              <a:t>Olanaklar</a:t>
            </a:r>
          </a:p>
          <a:p>
            <a:pPr lvl="2" algn="just"/>
            <a:r>
              <a:rPr lang="tr-TR" altLang="tr-TR" sz="2400" dirty="0" smtClean="0"/>
              <a:t>Fiyatlama </a:t>
            </a:r>
            <a:r>
              <a:rPr lang="tr-TR" altLang="tr-TR" sz="2400" dirty="0"/>
              <a:t>ve Personel </a:t>
            </a:r>
            <a:r>
              <a:rPr lang="tr-TR" altLang="tr-TR" sz="2400" dirty="0" smtClean="0"/>
              <a:t>Sorunları</a:t>
            </a:r>
            <a:endParaRPr lang="tr-TR" altLang="tr-TR" sz="2400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36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Bankaların Dışa Açılmalarını Sınırlayan Faktörler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>
          <a:xfrm>
            <a:off x="2231136" y="2492570"/>
            <a:ext cx="7729728" cy="3101983"/>
          </a:xfrm>
        </p:spPr>
        <p:txBody>
          <a:bodyPr>
            <a:noAutofit/>
          </a:bodyPr>
          <a:lstStyle/>
          <a:p>
            <a:r>
              <a:rPr lang="tr-TR" altLang="tr-TR" sz="2400" dirty="0" smtClean="0"/>
              <a:t>Bankaların uluslararasılaşma sürecinde, öngörülen hedeflere hangi stratejilerle ve ne ölçüde ulaşılabileceği çeşitli faktörler tarafından sınırlandırılmaktadır. </a:t>
            </a:r>
          </a:p>
          <a:p>
            <a:r>
              <a:rPr lang="tr-TR" altLang="tr-TR" sz="2400" dirty="0" smtClean="0"/>
              <a:t>Bu faktörler kaynaklarına göre içsel ve dışsal olmak üzere iki ana başlık altında incelenir. </a:t>
            </a:r>
          </a:p>
          <a:p>
            <a:pPr lvl="1" algn="just"/>
            <a:r>
              <a:rPr lang="tr-TR" altLang="tr-TR" sz="2400" dirty="0" smtClean="0"/>
              <a:t>Dışsal faktörler; Yasal, Politik ve Toplumsal, Ekonomik Sınırlamalar, </a:t>
            </a:r>
          </a:p>
          <a:p>
            <a:pPr lvl="1" algn="just"/>
            <a:r>
              <a:rPr lang="tr-TR" altLang="tr-TR" sz="2400" dirty="0" smtClean="0"/>
              <a:t>İçsel faktörler; İşletme Büyüklüğü ve Teknik Örgütsel Olanaklar, Fiyatlama ve Personel Sorunları, </a:t>
            </a:r>
          </a:p>
          <a:p>
            <a:pPr lvl="1" algn="just">
              <a:buFont typeface="Wingdings" pitchFamily="2" charset="2"/>
              <a:buNone/>
            </a:pPr>
            <a:r>
              <a:rPr lang="tr-TR" altLang="tr-TR" sz="2400" dirty="0" smtClean="0"/>
              <a:t>	şeklinde sınıflandırılırlar.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69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Dışsal Faktörler </a:t>
            </a:r>
            <a:r>
              <a:rPr lang="tr-TR" altLang="tr-TR" i="1" cap="none" dirty="0" smtClean="0">
                <a:solidFill>
                  <a:srgbClr val="FF0000"/>
                </a:solidFill>
              </a:rPr>
              <a:t>Yasal Sınırlamalar</a:t>
            </a:r>
            <a:endParaRPr lang="tr-TR" altLang="tr-TR" cap="none" dirty="0" smtClean="0">
              <a:solidFill>
                <a:srgbClr val="FF0000"/>
              </a:solidFill>
            </a:endParaRP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2974976"/>
            <a:ext cx="7777866" cy="1476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6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Dışsal Faktörler </a:t>
            </a:r>
            <a:r>
              <a:rPr lang="tr-TR" altLang="tr-TR" i="1" cap="none" dirty="0" smtClean="0">
                <a:solidFill>
                  <a:srgbClr val="FF0000"/>
                </a:solidFill>
              </a:rPr>
              <a:t>Politik Ve Toplumsal Sınırlamalar</a:t>
            </a:r>
            <a:endParaRPr lang="tr-TR" altLang="tr-TR" cap="none" dirty="0" smtClean="0">
              <a:solidFill>
                <a:srgbClr val="FF0000"/>
              </a:solidFill>
            </a:endParaRP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2737508"/>
            <a:ext cx="7903223" cy="50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3242334"/>
            <a:ext cx="7903223" cy="9620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8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Dışsal Faktörler </a:t>
            </a:r>
            <a:r>
              <a:rPr lang="tr-TR" altLang="tr-TR" i="1" cap="none" dirty="0" smtClean="0">
                <a:solidFill>
                  <a:srgbClr val="FF0000"/>
                </a:solidFill>
              </a:rPr>
              <a:t>Ekonomik Sınırlamalar</a:t>
            </a:r>
            <a:endParaRPr lang="tr-TR" altLang="tr-TR" cap="none" dirty="0" smtClean="0">
              <a:solidFill>
                <a:srgbClr val="FF0000"/>
              </a:solidFill>
            </a:endParaRP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836" y="2662239"/>
            <a:ext cx="7708638" cy="7905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3448051"/>
            <a:ext cx="7729728" cy="971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İçsel Faktörler </a:t>
            </a:r>
            <a:r>
              <a:rPr lang="tr-TR" altLang="tr-TR" i="1" cap="none" dirty="0" smtClean="0">
                <a:solidFill>
                  <a:srgbClr val="FF0000"/>
                </a:solidFill>
              </a:rPr>
              <a:t>İşletme Büyüklüğü Ve Teknik Örgütsel Olanaklar</a:t>
            </a:r>
            <a:endParaRPr lang="tr-TR" altLang="tr-TR" cap="none" dirty="0" smtClean="0">
              <a:solidFill>
                <a:srgbClr val="FF0000"/>
              </a:solidFill>
            </a:endParaRP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6" y="2624137"/>
            <a:ext cx="7796621" cy="16097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34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cap="none" dirty="0" smtClean="0"/>
              <a:t>İçsel Faktörler </a:t>
            </a:r>
            <a:r>
              <a:rPr lang="tr-TR" altLang="tr-TR" i="1" cap="none" dirty="0" smtClean="0">
                <a:solidFill>
                  <a:srgbClr val="FF0000"/>
                </a:solidFill>
              </a:rPr>
              <a:t>Fiyatlama Ve Personel Sorunları</a:t>
            </a:r>
            <a:endParaRPr lang="tr-TR" altLang="tr-TR" cap="none" dirty="0" smtClean="0">
              <a:solidFill>
                <a:srgbClr val="FF0000"/>
              </a:solidFill>
            </a:endParaRP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109" y="2719389"/>
            <a:ext cx="7962900" cy="1419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00642A11-83CF-B341-A6C8-9C5A1640C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9928" y="143206"/>
            <a:ext cx="2566638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6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ket">
  <a:themeElements>
    <a:clrScheme name="Mav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Pake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{405A2CB4-4D4F-2747-8C50-B9A9F25CD2EF}tf10001120</Template>
  <TotalTime>20</TotalTime>
  <Words>121</Words>
  <Application>Microsoft Office PowerPoint</Application>
  <PresentationFormat>Özel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Paket</vt:lpstr>
      <vt:lpstr>ULUSLARARASI BANKACILIK</vt:lpstr>
      <vt:lpstr>Ders Planı</vt:lpstr>
      <vt:lpstr>Bankaların Dışa Açılmalarını Sınırlayan Faktörler</vt:lpstr>
      <vt:lpstr>Dışsal Faktörler Yasal Sınırlamalar</vt:lpstr>
      <vt:lpstr>Dışsal Faktörler Politik Ve Toplumsal Sınırlamalar</vt:lpstr>
      <vt:lpstr>Dışsal Faktörler Ekonomik Sınırlamalar</vt:lpstr>
      <vt:lpstr>İçsel Faktörler İşletme Büyüklüğü Ve Teknik Örgütsel Olanaklar</vt:lpstr>
      <vt:lpstr>İçsel Faktörler Fiyatlama Ve Personel Sorunları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TAŞIYANIN SORUMLULUĞU</dc:title>
  <dc:creator>Microsoft Office User</dc:creator>
  <cp:lastModifiedBy>Senol KANDEMIR</cp:lastModifiedBy>
  <cp:revision>10</cp:revision>
  <dcterms:created xsi:type="dcterms:W3CDTF">2021-10-23T00:07:47Z</dcterms:created>
  <dcterms:modified xsi:type="dcterms:W3CDTF">2024-02-20T07:38:50Z</dcterms:modified>
</cp:coreProperties>
</file>