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EDB9-38CE-4C20-93F6-1DA3DB491AEB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5527-2661-4146-B895-725893E196F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EDB9-38CE-4C20-93F6-1DA3DB491AEB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5527-2661-4146-B895-725893E196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EDB9-38CE-4C20-93F6-1DA3DB491AEB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5527-2661-4146-B895-725893E196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EDB9-38CE-4C20-93F6-1DA3DB491AEB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5527-2661-4146-B895-725893E196F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EDB9-38CE-4C20-93F6-1DA3DB491AEB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5527-2661-4146-B895-725893E196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EDB9-38CE-4C20-93F6-1DA3DB491AEB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5527-2661-4146-B895-725893E196F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EDB9-38CE-4C20-93F6-1DA3DB491AEB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5527-2661-4146-B895-725893E196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EDB9-38CE-4C20-93F6-1DA3DB491AEB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5527-2661-4146-B895-725893E196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EDB9-38CE-4C20-93F6-1DA3DB491AEB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5527-2661-4146-B895-725893E196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EDB9-38CE-4C20-93F6-1DA3DB491AEB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5527-2661-4146-B895-725893E196F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EDB9-38CE-4C20-93F6-1DA3DB491AEB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A5527-2661-4146-B895-725893E196F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FEEDB9-38CE-4C20-93F6-1DA3DB491AEB}" type="datetimeFigureOut">
              <a:rPr lang="tr-TR" smtClean="0"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C3A5527-2661-4146-B895-725893E196F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628801"/>
            <a:ext cx="7416823" cy="4320479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Hallo!</a:t>
            </a:r>
          </a:p>
          <a:p>
            <a:r>
              <a:rPr lang="tr-T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	Hi!</a:t>
            </a:r>
          </a:p>
          <a:p>
            <a:r>
              <a:rPr lang="tr-T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		Guten Morgen!</a:t>
            </a:r>
          </a:p>
          <a:p>
            <a:r>
              <a:rPr lang="tr-T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Guten Tag!</a:t>
            </a:r>
          </a:p>
          <a:p>
            <a:r>
              <a:rPr lang="tr-T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	Guten Abend!</a:t>
            </a:r>
          </a:p>
          <a:p>
            <a:r>
              <a:rPr lang="tr-T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			Grüß Gott!</a:t>
            </a:r>
          </a:p>
          <a:p>
            <a:r>
              <a:rPr lang="tr-T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Grüß dich!</a:t>
            </a:r>
            <a:endParaRPr lang="tr-TR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548681"/>
            <a:ext cx="7093340" cy="1152128"/>
          </a:xfrm>
        </p:spPr>
        <p:txBody>
          <a:bodyPr/>
          <a:lstStyle/>
          <a:p>
            <a:pPr marL="182880" indent="0">
              <a:buNone/>
            </a:pPr>
            <a:r>
              <a:rPr lang="tr-TR" dirty="0">
                <a:solidFill>
                  <a:srgbClr val="FF0000"/>
                </a:solidFill>
              </a:rPr>
              <a:t>s</a:t>
            </a:r>
            <a:r>
              <a:rPr lang="tr-TR" dirty="0" smtClean="0">
                <a:solidFill>
                  <a:srgbClr val="FF0000"/>
                </a:solidFill>
              </a:rPr>
              <a:t>ich begrüßen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89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916832"/>
            <a:ext cx="7128792" cy="4320480"/>
          </a:xfrm>
        </p:spPr>
        <p:txBody>
          <a:bodyPr/>
          <a:lstStyle/>
          <a:p>
            <a:pPr marL="0" indent="0" algn="l">
              <a:buNone/>
            </a:pPr>
            <a: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Tschüs!</a:t>
            </a:r>
            <a:b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Bis bald!</a:t>
            </a:r>
            <a:b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Bis später!</a:t>
            </a:r>
            <a:b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Auf Wiedersehen!</a:t>
            </a:r>
            <a:b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Mach’s gut!</a:t>
            </a:r>
            <a:b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Schönen Tag noch!</a:t>
            </a:r>
            <a:endParaRPr lang="tr-TR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87624" y="731520"/>
            <a:ext cx="6356176" cy="9692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tr-TR" sz="5400" dirty="0">
                <a:solidFill>
                  <a:srgbClr val="FF0000"/>
                </a:solidFill>
              </a:rPr>
              <a:t>s</a:t>
            </a:r>
            <a:r>
              <a:rPr lang="tr-TR" sz="5400" dirty="0" smtClean="0">
                <a:solidFill>
                  <a:srgbClr val="FF0000"/>
                </a:solidFill>
              </a:rPr>
              <a:t>ich verabschieden</a:t>
            </a:r>
            <a:endParaRPr lang="tr-TR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3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4940" y="260648"/>
            <a:ext cx="6192688" cy="792088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W-Fragen</a:t>
            </a:r>
            <a:endParaRPr lang="tr-TR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7584" y="1052736"/>
            <a:ext cx="7848872" cy="5184576"/>
          </a:xfrm>
        </p:spPr>
        <p:txBody>
          <a:bodyPr/>
          <a:lstStyle/>
          <a:p>
            <a:pPr marL="45720" indent="0">
              <a:buNone/>
            </a:pPr>
            <a:r>
              <a:rPr lang="tr-TR" b="1" u="sng" dirty="0" smtClean="0">
                <a:solidFill>
                  <a:srgbClr val="FF0000"/>
                </a:solidFill>
              </a:rPr>
              <a:t>Formell(Sie +Nachname)</a:t>
            </a:r>
            <a:r>
              <a:rPr lang="tr-TR" b="1" dirty="0" smtClean="0">
                <a:solidFill>
                  <a:srgbClr val="FF0000"/>
                </a:solidFill>
              </a:rPr>
              <a:t>	        </a:t>
            </a:r>
            <a:r>
              <a:rPr lang="tr-TR" b="1" u="sng" dirty="0" smtClean="0">
                <a:solidFill>
                  <a:srgbClr val="FF0000"/>
                </a:solidFill>
              </a:rPr>
              <a:t>informell (du+Vorname)</a:t>
            </a:r>
          </a:p>
          <a:p>
            <a:pPr marL="45720" indent="0">
              <a:buNone/>
            </a:pPr>
            <a:endParaRPr lang="tr-TR" b="1" u="sng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/>
              <a:t>Wie ist Ihr Name?</a:t>
            </a:r>
            <a:r>
              <a:rPr lang="tr-TR" dirty="0" smtClean="0"/>
              <a:t>		</a:t>
            </a:r>
            <a:r>
              <a:rPr lang="tr-TR" i="1" dirty="0" smtClean="0"/>
              <a:t>oder</a:t>
            </a:r>
            <a:r>
              <a:rPr lang="tr-TR" dirty="0" smtClean="0"/>
              <a:t>	</a:t>
            </a:r>
            <a:r>
              <a:rPr lang="tr-TR" b="1" dirty="0" smtClean="0"/>
              <a:t>Wie ist dein Name?</a:t>
            </a:r>
          </a:p>
          <a:p>
            <a:pPr marL="45720" indent="0">
              <a:buNone/>
            </a:pPr>
            <a:r>
              <a:rPr lang="tr-TR" b="1" dirty="0" smtClean="0"/>
              <a:t>Mein Name ist </a:t>
            </a:r>
            <a:r>
              <a:rPr lang="tr-TR" dirty="0" smtClean="0"/>
              <a:t>Selda Sekendur.	Mein Name ist Selda.</a:t>
            </a:r>
          </a:p>
          <a:p>
            <a:pPr marL="4572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/>
              <a:t>Wie heißen Sie?</a:t>
            </a:r>
            <a:r>
              <a:rPr lang="tr-TR" dirty="0" smtClean="0"/>
              <a:t> </a:t>
            </a:r>
            <a:r>
              <a:rPr lang="tr-TR" i="1" dirty="0" smtClean="0"/>
              <a:t> 		oder   	</a:t>
            </a:r>
            <a:r>
              <a:rPr lang="tr-TR" b="1" dirty="0" smtClean="0"/>
              <a:t>Wie heißt du?</a:t>
            </a:r>
          </a:p>
          <a:p>
            <a:pPr marL="45720" indent="0">
              <a:buNone/>
            </a:pPr>
            <a:r>
              <a:rPr lang="tr-TR" b="1" dirty="0" smtClean="0"/>
              <a:t>Ich heiße </a:t>
            </a:r>
            <a:r>
              <a:rPr lang="tr-TR" dirty="0" smtClean="0"/>
              <a:t>Selda Sekendur.			Ich heiße Selda.</a:t>
            </a:r>
          </a:p>
          <a:p>
            <a:pPr marL="4572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/>
              <a:t>Wer sind Sie?   		 </a:t>
            </a:r>
            <a:r>
              <a:rPr lang="tr-TR" i="1" dirty="0"/>
              <a:t>o</a:t>
            </a:r>
            <a:r>
              <a:rPr lang="tr-TR" i="1" dirty="0" smtClean="0"/>
              <a:t>der </a:t>
            </a:r>
            <a:r>
              <a:rPr lang="tr-TR" dirty="0" smtClean="0"/>
              <a:t>   	 </a:t>
            </a:r>
            <a:r>
              <a:rPr lang="tr-TR" b="1" dirty="0" smtClean="0"/>
              <a:t>Wer bist du?</a:t>
            </a:r>
          </a:p>
          <a:p>
            <a:pPr marL="45720" indent="0">
              <a:buNone/>
            </a:pPr>
            <a:r>
              <a:rPr lang="tr-TR" b="1" dirty="0" smtClean="0"/>
              <a:t>Ich bin Sekendur.				Ich bin Selda.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6554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936104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Wie geht’s?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7584" y="1196752"/>
            <a:ext cx="6716216" cy="496855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45720" indent="0"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formell	</a:t>
            </a:r>
            <a:r>
              <a:rPr lang="tr-TR" dirty="0" smtClean="0"/>
              <a:t>		</a:t>
            </a:r>
            <a:r>
              <a:rPr lang="tr-TR" dirty="0" smtClean="0">
                <a:solidFill>
                  <a:srgbClr val="FF0000"/>
                </a:solidFill>
              </a:rPr>
              <a:t>informell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Wie geht es Ihnen?		Wie geht es dir?</a:t>
            </a:r>
          </a:p>
          <a:p>
            <a:pPr marL="45720" indent="0">
              <a:buNone/>
            </a:pPr>
            <a:r>
              <a:rPr lang="tr-TR" dirty="0"/>
              <a:t>	</a:t>
            </a:r>
            <a:r>
              <a:rPr lang="tr-TR" dirty="0" smtClean="0"/>
              <a:t>			Wie geht’s? </a:t>
            </a:r>
          </a:p>
          <a:p>
            <a:pPr marL="4572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Danke, super. </a:t>
            </a:r>
            <a:r>
              <a:rPr lang="tr-TR" dirty="0" smtClean="0">
                <a:sym typeface="Wingdings" panose="05000000000000000000" pitchFamily="2" charset="2"/>
              </a:rPr>
              <a:t></a:t>
            </a: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Danke, sehr gut.</a:t>
            </a:r>
            <a:r>
              <a:rPr lang="tr-TR" dirty="0" smtClean="0">
                <a:sym typeface="Wingdings" panose="05000000000000000000" pitchFamily="2" charset="2"/>
              </a:rPr>
              <a:t></a:t>
            </a: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Danke, gut.</a:t>
            </a:r>
            <a:r>
              <a:rPr lang="tr-TR" dirty="0" smtClean="0">
                <a:sym typeface="Wingdings" panose="05000000000000000000" pitchFamily="2" charset="2"/>
              </a:rPr>
              <a:t></a:t>
            </a: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Nicht so gut.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Es geht.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Schlecht!</a:t>
            </a:r>
            <a:r>
              <a:rPr lang="tr-TR" dirty="0" smtClean="0">
                <a:sym typeface="Wingdings" panose="05000000000000000000" pitchFamily="2" charset="2"/>
              </a:rPr>
              <a:t></a:t>
            </a: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5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3418712" cy="999802"/>
          </a:xfrm>
        </p:spPr>
        <p:txBody>
          <a:bodyPr/>
          <a:lstStyle/>
          <a:p>
            <a:endParaRPr lang="tr-TR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tr-TR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tr-TR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l"/>
            <a: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Hallo! Ich bin ...... </a:t>
            </a:r>
          </a:p>
          <a:p>
            <a:pPr algn="l"/>
            <a: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Wer bist du? </a:t>
            </a:r>
            <a:endParaRPr lang="tr-TR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22304" y="1759422"/>
            <a:ext cx="3982144" cy="639762"/>
          </a:xfrm>
        </p:spPr>
        <p:txBody>
          <a:bodyPr/>
          <a:lstStyle/>
          <a:p>
            <a:pPr algn="l"/>
            <a: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Hallo! Mein Name ist.......</a:t>
            </a:r>
            <a:endParaRPr lang="tr-TR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71600" y="11663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tr-TR" dirty="0" smtClean="0"/>
              <a:t>		</a:t>
            </a:r>
            <a:r>
              <a:rPr lang="tr-TR" dirty="0" smtClean="0">
                <a:solidFill>
                  <a:srgbClr val="FF0000"/>
                </a:solidFill>
              </a:rPr>
              <a:t>DIALOGE</a:t>
            </a:r>
            <a:endParaRPr lang="tr-TR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07904" y="1484784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08121">
            <a:off x="3751083" y="2429337"/>
            <a:ext cx="877887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89708" y="3006436"/>
            <a:ext cx="277417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Wie geht’s?</a:t>
            </a:r>
            <a:endParaRPr lang="tr-T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0080" y="3319777"/>
            <a:ext cx="357031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Danke, super. Und dir?</a:t>
            </a:r>
            <a:endParaRPr lang="tr-T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635" y="3647545"/>
            <a:ext cx="896937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89708" y="4869160"/>
            <a:ext cx="277417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Danke, auch gut. </a:t>
            </a:r>
          </a:p>
          <a:p>
            <a:r>
              <a:rPr lang="tr-T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Auf Wiedersehen!</a:t>
            </a:r>
            <a:endParaRPr lang="tr-T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60482">
            <a:off x="3804373" y="5373215"/>
            <a:ext cx="901700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220072" y="5897883"/>
            <a:ext cx="25922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Auf Wiedersehen!</a:t>
            </a:r>
            <a:endParaRPr lang="tr-T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03980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0648"/>
            <a:ext cx="30908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Placeholder 1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3418712" cy="999802"/>
          </a:xfrm>
        </p:spPr>
        <p:txBody>
          <a:bodyPr/>
          <a:lstStyle/>
          <a:p>
            <a:endParaRPr lang="tr-TR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tr-TR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tr-TR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l"/>
            <a: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Hallo! Ich bin ...... </a:t>
            </a:r>
          </a:p>
          <a:p>
            <a:pPr algn="l"/>
            <a: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Wer </a:t>
            </a:r>
            <a:r>
              <a:rPr lang="tr-T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sind Sie? </a:t>
            </a:r>
            <a:endParaRPr lang="tr-TR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4008" y="2028999"/>
            <a:ext cx="3982144" cy="639762"/>
          </a:xfrm>
        </p:spPr>
        <p:txBody>
          <a:bodyPr/>
          <a:lstStyle/>
          <a:p>
            <a:pPr algn="l"/>
            <a:r>
              <a:rPr lang="tr-TR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Hallo! Mein Name ist.......</a:t>
            </a:r>
            <a:endParaRPr lang="tr-TR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705163" y="1844824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08121">
            <a:off x="3587919" y="2710368"/>
            <a:ext cx="877887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89708" y="3006436"/>
            <a:ext cx="277417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Wie </a:t>
            </a:r>
            <a:r>
              <a:rPr lang="tr-T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geht es Ihnen? </a:t>
            </a:r>
            <a:endParaRPr lang="tr-T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16016" y="3891429"/>
            <a:ext cx="357031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Danke, 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gut. 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Und 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Ihnen?</a:t>
            </a:r>
            <a:endParaRPr lang="tr-T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774697" y="3526979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08121">
            <a:off x="3587918" y="4255508"/>
            <a:ext cx="877887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89708" y="4869160"/>
            <a:ext cx="277417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Danke, auch gut. </a:t>
            </a:r>
          </a:p>
          <a:p>
            <a:r>
              <a:rPr lang="tr-T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Auf Wiedersehen!</a:t>
            </a:r>
            <a:endParaRPr lang="tr-T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4048" y="5897883"/>
            <a:ext cx="25922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Auf Wiedersehen!</a:t>
            </a:r>
            <a:endParaRPr lang="tr-T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021646" y="5515491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088334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131</TotalTime>
  <Words>90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Slipstream</vt:lpstr>
      <vt:lpstr>sich begrüßen</vt:lpstr>
      <vt:lpstr>Tschüs! Bis bald! Bis später! Auf Wiedersehen! Mach’s gut! Schönen Tag noch!</vt:lpstr>
      <vt:lpstr>W-Fragen</vt:lpstr>
      <vt:lpstr>Wie geht’s?</vt:lpstr>
      <vt:lpstr>  DIALOGE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Sich begrüßen</dc:title>
  <dc:creator>Selda SEKENDUR</dc:creator>
  <cp:lastModifiedBy>Selda SEKENDUR</cp:lastModifiedBy>
  <cp:revision>17</cp:revision>
  <dcterms:created xsi:type="dcterms:W3CDTF">2020-10-15T15:47:28Z</dcterms:created>
  <dcterms:modified xsi:type="dcterms:W3CDTF">2020-10-15T18:01:29Z</dcterms:modified>
</cp:coreProperties>
</file>