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9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8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96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65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60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97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12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32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37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01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04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29F8A-70A4-4F83-8C93-A1110949994F}" type="datetimeFigureOut">
              <a:rPr lang="tr-TR" smtClean="0"/>
              <a:t>11.05.2024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FF806-62B8-46C7-A659-F552BB031C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2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NORMAN FAIRCLOUGH’S MODEL FOR CDA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Fairclough</a:t>
            </a:r>
            <a:r>
              <a:rPr lang="tr-TR" dirty="0"/>
              <a:t>(1995)</a:t>
            </a:r>
          </a:p>
        </p:txBody>
      </p:sp>
    </p:spTree>
    <p:extLst>
      <p:ext uri="{BB962C8B-B14F-4D97-AF65-F5344CB8AC3E}">
        <p14:creationId xmlns:p14="http://schemas.microsoft.com/office/powerpoint/2010/main" val="3655394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Textual</a:t>
            </a:r>
            <a:r>
              <a:rPr lang="tr-TR" dirty="0"/>
              <a:t> Analysis (Micro </a:t>
            </a:r>
            <a:r>
              <a:rPr lang="tr-TR" dirty="0" err="1"/>
              <a:t>level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/>
              <a:t>Linguistic</a:t>
            </a:r>
            <a:r>
              <a:rPr lang="tr-TR" b="1" dirty="0"/>
              <a:t> </a:t>
            </a:r>
            <a:r>
              <a:rPr lang="tr-TR" b="1" dirty="0" err="1"/>
              <a:t>analysis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Fairclough</a:t>
            </a:r>
            <a:r>
              <a:rPr lang="tr-TR" dirty="0"/>
              <a:t>, 1995)</a:t>
            </a:r>
          </a:p>
          <a:p>
            <a:r>
              <a:rPr lang="tr-TR" dirty="0"/>
              <a:t>Word </a:t>
            </a:r>
            <a:r>
              <a:rPr lang="tr-TR" dirty="0" err="1"/>
              <a:t>selection</a:t>
            </a:r>
            <a:endParaRPr lang="tr-TR" dirty="0"/>
          </a:p>
          <a:p>
            <a:r>
              <a:rPr lang="tr-TR" dirty="0" err="1"/>
              <a:t>Grammmar</a:t>
            </a:r>
            <a:r>
              <a:rPr lang="tr-TR" dirty="0"/>
              <a:t> (</a:t>
            </a:r>
            <a:r>
              <a:rPr lang="tr-TR" dirty="0" err="1"/>
              <a:t>modals</a:t>
            </a:r>
            <a:r>
              <a:rPr lang="tr-TR" dirty="0"/>
              <a:t>, </a:t>
            </a:r>
            <a:r>
              <a:rPr lang="tr-TR" dirty="0" err="1"/>
              <a:t>passive</a:t>
            </a:r>
            <a:r>
              <a:rPr lang="tr-TR" dirty="0"/>
              <a:t> </a:t>
            </a:r>
            <a:r>
              <a:rPr lang="tr-TR" dirty="0" err="1"/>
              <a:t>voice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 on)</a:t>
            </a:r>
          </a:p>
          <a:p>
            <a:r>
              <a:rPr lang="tr-TR" dirty="0" err="1"/>
              <a:t>Figurative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562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Discursive</a:t>
            </a:r>
            <a:r>
              <a:rPr lang="tr-TR" dirty="0"/>
              <a:t> Analysis (</a:t>
            </a:r>
            <a:r>
              <a:rPr lang="tr-TR" dirty="0" err="1"/>
              <a:t>Meso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/>
              <a:t>Intertexual</a:t>
            </a:r>
            <a:r>
              <a:rPr lang="tr-TR" b="1" dirty="0"/>
              <a:t> </a:t>
            </a:r>
            <a:r>
              <a:rPr lang="tr-TR" b="1" dirty="0" err="1"/>
              <a:t>analysis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Fairclough</a:t>
            </a:r>
            <a:r>
              <a:rPr lang="tr-TR" dirty="0"/>
              <a:t>, 1995)</a:t>
            </a:r>
          </a:p>
          <a:p>
            <a:r>
              <a:rPr lang="tr-TR" dirty="0" err="1"/>
              <a:t>Interpretation</a:t>
            </a:r>
            <a:r>
              <a:rPr lang="tr-TR" dirty="0"/>
              <a:t> of:</a:t>
            </a:r>
          </a:p>
          <a:p>
            <a:pPr marL="0" indent="0">
              <a:buNone/>
            </a:pPr>
            <a:r>
              <a:rPr lang="tr-TR" dirty="0"/>
              <a:t>                                  -</a:t>
            </a:r>
            <a:r>
              <a:rPr lang="tr-TR" dirty="0" err="1"/>
              <a:t>coherence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-</a:t>
            </a:r>
            <a:r>
              <a:rPr lang="tr-TR" dirty="0" err="1"/>
              <a:t>intertextual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886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Social</a:t>
            </a:r>
            <a:r>
              <a:rPr lang="tr-TR" dirty="0"/>
              <a:t> Analysis (Macro </a:t>
            </a:r>
            <a:r>
              <a:rPr lang="tr-TR" dirty="0" err="1"/>
              <a:t>level</a:t>
            </a:r>
            <a:r>
              <a:rPr lang="tr-TR" dirty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Explanation</a:t>
            </a:r>
            <a:r>
              <a:rPr lang="tr-TR" dirty="0"/>
              <a:t> of: </a:t>
            </a:r>
          </a:p>
          <a:p>
            <a:pPr lvl="5"/>
            <a:r>
              <a:rPr lang="tr-TR" sz="3200" dirty="0" err="1"/>
              <a:t>Relations</a:t>
            </a:r>
            <a:r>
              <a:rPr lang="tr-TR" sz="3200" dirty="0"/>
              <a:t> of </a:t>
            </a:r>
            <a:r>
              <a:rPr lang="tr-TR" sz="3200" dirty="0" err="1"/>
              <a:t>power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ideology</a:t>
            </a:r>
            <a:r>
              <a:rPr lang="tr-TR" sz="3200" dirty="0"/>
              <a:t> (</a:t>
            </a:r>
            <a:r>
              <a:rPr lang="tr-TR" sz="3200" dirty="0" err="1"/>
              <a:t>Fairclough</a:t>
            </a:r>
            <a:r>
              <a:rPr lang="tr-TR" sz="3200" dirty="0"/>
              <a:t>, 1995).</a:t>
            </a:r>
          </a:p>
          <a:p>
            <a:pPr lvl="5"/>
            <a:r>
              <a:rPr lang="tr-TR" sz="3200" dirty="0"/>
              <a:t> </a:t>
            </a:r>
            <a:r>
              <a:rPr lang="tr-TR" sz="3200" dirty="0" err="1"/>
              <a:t>Ideology</a:t>
            </a:r>
            <a:r>
              <a:rPr lang="tr-TR" sz="3200" dirty="0"/>
              <a:t> an </a:t>
            </a:r>
            <a:r>
              <a:rPr lang="tr-TR" sz="3200" dirty="0" err="1"/>
              <a:t>intention</a:t>
            </a:r>
            <a:r>
              <a:rPr lang="tr-TR" sz="3200" dirty="0"/>
              <a:t> </a:t>
            </a:r>
            <a:r>
              <a:rPr lang="tr-TR" sz="3200" dirty="0" err="1"/>
              <a:t>behind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text</a:t>
            </a:r>
            <a:endParaRPr lang="tr-TR" sz="3200" dirty="0"/>
          </a:p>
          <a:p>
            <a:pPr lvl="5"/>
            <a:r>
              <a:rPr lang="tr-TR" sz="3200" b="1" dirty="0" err="1"/>
              <a:t>Overall</a:t>
            </a:r>
            <a:r>
              <a:rPr lang="tr-TR" sz="3200" dirty="0"/>
              <a:t> : </a:t>
            </a:r>
            <a:r>
              <a:rPr lang="tr-TR" sz="3200" dirty="0" err="1"/>
              <a:t>explanation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relationship</a:t>
            </a:r>
            <a:r>
              <a:rPr lang="tr-TR" sz="3200" dirty="0"/>
              <a:t> </a:t>
            </a:r>
            <a:r>
              <a:rPr lang="tr-TR" sz="3200" dirty="0" err="1"/>
              <a:t>between</a:t>
            </a:r>
            <a:r>
              <a:rPr lang="tr-TR" sz="3200" dirty="0"/>
              <a:t> </a:t>
            </a:r>
            <a:r>
              <a:rPr lang="tr-TR" sz="3200" dirty="0" err="1"/>
              <a:t>discourse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social</a:t>
            </a:r>
            <a:r>
              <a:rPr lang="tr-TR" sz="3200" dirty="0"/>
              <a:t>/</a:t>
            </a:r>
            <a:r>
              <a:rPr lang="tr-TR" sz="3200" dirty="0" err="1"/>
              <a:t>cultural</a:t>
            </a:r>
            <a:r>
              <a:rPr lang="tr-TR" sz="3200" dirty="0"/>
              <a:t> </a:t>
            </a:r>
            <a:r>
              <a:rPr lang="tr-TR" sz="3200" dirty="0" err="1"/>
              <a:t>reality</a:t>
            </a:r>
            <a:r>
              <a:rPr lang="tr-TR" sz="3200" dirty="0"/>
              <a:t>) </a:t>
            </a:r>
          </a:p>
          <a:p>
            <a:pPr lvl="5"/>
            <a:r>
              <a:rPr lang="tr-TR" sz="3200" b="1" dirty="0" err="1"/>
              <a:t>or</a:t>
            </a:r>
            <a:r>
              <a:rPr lang="tr-TR" sz="3200" b="1" dirty="0"/>
              <a:t> </a:t>
            </a:r>
            <a:r>
              <a:rPr lang="tr-TR" sz="3200" dirty="0" err="1"/>
              <a:t>explanation</a:t>
            </a:r>
            <a:r>
              <a:rPr lang="tr-TR" sz="3200" dirty="0"/>
              <a:t> of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discursive</a:t>
            </a:r>
            <a:r>
              <a:rPr lang="tr-TR" sz="3200" dirty="0"/>
              <a:t> </a:t>
            </a:r>
            <a:r>
              <a:rPr lang="tr-TR" sz="3200" dirty="0" err="1"/>
              <a:t>processes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social</a:t>
            </a:r>
            <a:r>
              <a:rPr lang="tr-TR" sz="3200" dirty="0"/>
              <a:t> </a:t>
            </a:r>
            <a:r>
              <a:rPr lang="tr-TR" sz="3200" dirty="0" err="1"/>
              <a:t>processes</a:t>
            </a:r>
            <a:r>
              <a:rPr lang="tr-TR" sz="3200" dirty="0"/>
              <a:t> (</a:t>
            </a:r>
            <a:r>
              <a:rPr lang="tr-TR" sz="3200" dirty="0" err="1"/>
              <a:t>Fairclough</a:t>
            </a:r>
            <a:r>
              <a:rPr lang="tr-TR" sz="3200" dirty="0"/>
              <a:t>, 1995).</a:t>
            </a:r>
          </a:p>
        </p:txBody>
      </p:sp>
    </p:spTree>
    <p:extLst>
      <p:ext uri="{BB962C8B-B14F-4D97-AF65-F5344CB8AC3E}">
        <p14:creationId xmlns:p14="http://schemas.microsoft.com/office/powerpoint/2010/main" val="22586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111</Words>
  <Application>Microsoft Office PowerPoint</Application>
  <PresentationFormat>Ekran Gösterisi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NORMAN FAIRCLOUGH’S MODEL FOR CDA </vt:lpstr>
      <vt:lpstr>Textual Analysis (Micro level)</vt:lpstr>
      <vt:lpstr>Discursive Analysis (Meso level)</vt:lpstr>
      <vt:lpstr>Social Analysis (Macro level)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Effects of Texts and on Texts</dc:title>
  <dc:creator>DELL</dc:creator>
  <cp:lastModifiedBy>BETÜL ALTAŞ</cp:lastModifiedBy>
  <cp:revision>30</cp:revision>
  <dcterms:created xsi:type="dcterms:W3CDTF">2021-05-07T13:43:49Z</dcterms:created>
  <dcterms:modified xsi:type="dcterms:W3CDTF">2024-05-11T04:01:32Z</dcterms:modified>
</cp:coreProperties>
</file>