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67" r:id="rId29"/>
    <p:sldId id="284" r:id="rId30"/>
    <p:sldId id="285" r:id="rId31"/>
    <p:sldId id="286"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DFC436-AD13-4E85-A33B-56E41C91511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C008C72D-7796-49E4-9B7E-92A05E186D22}">
      <dgm:prSet phldrT="[Metin]"/>
      <dgm:spPr/>
      <dgm:t>
        <a:bodyPr/>
        <a:lstStyle/>
        <a:p>
          <a:r>
            <a:rPr lang="tr-TR" dirty="0" smtClean="0"/>
            <a:t>Yönetim Kurulu</a:t>
          </a:r>
          <a:endParaRPr lang="tr-TR" dirty="0"/>
        </a:p>
      </dgm:t>
    </dgm:pt>
    <dgm:pt modelId="{DDAB0E15-1A90-496D-9575-EB6C9A54238B}" type="parTrans" cxnId="{02E37C7F-D838-4298-8322-B508BFB581C7}">
      <dgm:prSet/>
      <dgm:spPr/>
      <dgm:t>
        <a:bodyPr/>
        <a:lstStyle/>
        <a:p>
          <a:endParaRPr lang="tr-TR"/>
        </a:p>
      </dgm:t>
    </dgm:pt>
    <dgm:pt modelId="{6EC5B10F-31BC-4CF0-9B54-B8B2EF6C8F83}" type="sibTrans" cxnId="{02E37C7F-D838-4298-8322-B508BFB581C7}">
      <dgm:prSet/>
      <dgm:spPr/>
      <dgm:t>
        <a:bodyPr/>
        <a:lstStyle/>
        <a:p>
          <a:endParaRPr lang="tr-TR"/>
        </a:p>
      </dgm:t>
    </dgm:pt>
    <dgm:pt modelId="{5FE942D0-1C57-49D4-8DD4-A462B8F69557}">
      <dgm:prSet phldrT="[Metin]"/>
      <dgm:spPr/>
      <dgm:t>
        <a:bodyPr/>
        <a:lstStyle/>
        <a:p>
          <a:r>
            <a:rPr lang="tr-TR" dirty="0" smtClean="0"/>
            <a:t>Genel Müdür</a:t>
          </a:r>
          <a:endParaRPr lang="tr-TR" dirty="0"/>
        </a:p>
      </dgm:t>
    </dgm:pt>
    <dgm:pt modelId="{0ADC1839-C976-4CC6-B920-94B2C9BEC337}" type="parTrans" cxnId="{C77213AC-6707-41DA-B8C2-DEC41EDCB7F7}">
      <dgm:prSet/>
      <dgm:spPr/>
      <dgm:t>
        <a:bodyPr/>
        <a:lstStyle/>
        <a:p>
          <a:endParaRPr lang="tr-TR"/>
        </a:p>
      </dgm:t>
    </dgm:pt>
    <dgm:pt modelId="{752F9153-7054-4A67-B05F-F6A26B894F96}" type="sibTrans" cxnId="{C77213AC-6707-41DA-B8C2-DEC41EDCB7F7}">
      <dgm:prSet/>
      <dgm:spPr/>
      <dgm:t>
        <a:bodyPr/>
        <a:lstStyle/>
        <a:p>
          <a:endParaRPr lang="tr-TR"/>
        </a:p>
      </dgm:t>
    </dgm:pt>
    <dgm:pt modelId="{04BDF4FB-AEF1-42CD-81AF-83242571267A}">
      <dgm:prSet phldrT="[Metin]"/>
      <dgm:spPr/>
      <dgm:t>
        <a:bodyPr/>
        <a:lstStyle/>
        <a:p>
          <a:r>
            <a:rPr lang="tr-TR" dirty="0" smtClean="0"/>
            <a:t>G. Md. Yrd.</a:t>
          </a:r>
          <a:endParaRPr lang="tr-TR" dirty="0"/>
        </a:p>
      </dgm:t>
    </dgm:pt>
    <dgm:pt modelId="{9651051E-6581-48D3-8EF4-440B411BB80D}" type="parTrans" cxnId="{15006378-25B2-4C4C-90AF-BCA403B7B5C5}">
      <dgm:prSet/>
      <dgm:spPr/>
      <dgm:t>
        <a:bodyPr/>
        <a:lstStyle/>
        <a:p>
          <a:endParaRPr lang="tr-TR"/>
        </a:p>
      </dgm:t>
    </dgm:pt>
    <dgm:pt modelId="{F0E4457A-6EB3-4D2E-A5C4-CCE726158DD9}" type="sibTrans" cxnId="{15006378-25B2-4C4C-90AF-BCA403B7B5C5}">
      <dgm:prSet/>
      <dgm:spPr/>
      <dgm:t>
        <a:bodyPr/>
        <a:lstStyle/>
        <a:p>
          <a:endParaRPr lang="tr-TR"/>
        </a:p>
      </dgm:t>
    </dgm:pt>
    <dgm:pt modelId="{48472C93-A073-4925-85D9-96BEAAFFDAE5}">
      <dgm:prSet/>
      <dgm:spPr/>
      <dgm:t>
        <a:bodyPr/>
        <a:lstStyle/>
        <a:p>
          <a:r>
            <a:rPr lang="tr-TR" dirty="0" smtClean="0"/>
            <a:t>G. Md. Yrd.</a:t>
          </a:r>
          <a:endParaRPr lang="tr-TR" dirty="0"/>
        </a:p>
      </dgm:t>
    </dgm:pt>
    <dgm:pt modelId="{B584EF2F-4B51-4906-A578-2A40C76231A1}" type="parTrans" cxnId="{893C546B-07C0-4B59-B0D0-202EDC09FD8B}">
      <dgm:prSet/>
      <dgm:spPr/>
      <dgm:t>
        <a:bodyPr/>
        <a:lstStyle/>
        <a:p>
          <a:endParaRPr lang="tr-TR"/>
        </a:p>
      </dgm:t>
    </dgm:pt>
    <dgm:pt modelId="{9587DF32-58E9-4B7A-B321-691F6ABFAC62}" type="sibTrans" cxnId="{893C546B-07C0-4B59-B0D0-202EDC09FD8B}">
      <dgm:prSet/>
      <dgm:spPr/>
      <dgm:t>
        <a:bodyPr/>
        <a:lstStyle/>
        <a:p>
          <a:endParaRPr lang="tr-TR"/>
        </a:p>
      </dgm:t>
    </dgm:pt>
    <dgm:pt modelId="{244C99DF-AF15-4290-B79C-B95E80E3CBEC}">
      <dgm:prSet/>
      <dgm:spPr/>
      <dgm:t>
        <a:bodyPr/>
        <a:lstStyle/>
        <a:p>
          <a:r>
            <a:rPr lang="tr-TR" dirty="0" smtClean="0"/>
            <a:t>G. Md. Yrd.</a:t>
          </a:r>
          <a:endParaRPr lang="tr-TR" dirty="0"/>
        </a:p>
      </dgm:t>
    </dgm:pt>
    <dgm:pt modelId="{E3ED9AA2-5223-41CF-8081-B468B8C4FCD6}" type="parTrans" cxnId="{7862CC2C-4F1B-49A9-A8AA-0619DD0D7C43}">
      <dgm:prSet/>
      <dgm:spPr/>
      <dgm:t>
        <a:bodyPr/>
        <a:lstStyle/>
        <a:p>
          <a:endParaRPr lang="tr-TR"/>
        </a:p>
      </dgm:t>
    </dgm:pt>
    <dgm:pt modelId="{D93AF581-3569-4273-812C-73A232AB5770}" type="sibTrans" cxnId="{7862CC2C-4F1B-49A9-A8AA-0619DD0D7C43}">
      <dgm:prSet/>
      <dgm:spPr/>
      <dgm:t>
        <a:bodyPr/>
        <a:lstStyle/>
        <a:p>
          <a:endParaRPr lang="tr-TR"/>
        </a:p>
      </dgm:t>
    </dgm:pt>
    <dgm:pt modelId="{21DFF389-2BC4-45DA-806C-531BE3DAB63D}">
      <dgm:prSet/>
      <dgm:spPr/>
      <dgm:t>
        <a:bodyPr/>
        <a:lstStyle/>
        <a:p>
          <a:r>
            <a:rPr lang="tr-TR" dirty="0" smtClean="0"/>
            <a:t>G. Md. Yrd.</a:t>
          </a:r>
          <a:endParaRPr lang="tr-TR" dirty="0"/>
        </a:p>
      </dgm:t>
    </dgm:pt>
    <dgm:pt modelId="{1DF6086C-90B5-4AA1-B34B-38668F52D9F4}" type="parTrans" cxnId="{7A09488C-554E-4E34-8B9B-98A9AF30F4E3}">
      <dgm:prSet/>
      <dgm:spPr/>
      <dgm:t>
        <a:bodyPr/>
        <a:lstStyle/>
        <a:p>
          <a:endParaRPr lang="tr-TR"/>
        </a:p>
      </dgm:t>
    </dgm:pt>
    <dgm:pt modelId="{1560B6CA-0FE9-4A82-9C6D-28B20D695E76}" type="sibTrans" cxnId="{7A09488C-554E-4E34-8B9B-98A9AF30F4E3}">
      <dgm:prSet/>
      <dgm:spPr/>
      <dgm:t>
        <a:bodyPr/>
        <a:lstStyle/>
        <a:p>
          <a:endParaRPr lang="tr-TR"/>
        </a:p>
      </dgm:t>
    </dgm:pt>
    <dgm:pt modelId="{46BA0567-AF09-4195-8A03-A54856EA98C2}">
      <dgm:prSet/>
      <dgm:spPr/>
      <dgm:t>
        <a:bodyPr/>
        <a:lstStyle/>
        <a:p>
          <a:endParaRPr lang="tr-TR"/>
        </a:p>
      </dgm:t>
    </dgm:pt>
    <dgm:pt modelId="{93487267-9FDB-47E9-BEA6-4EF27B1B98D7}" type="parTrans" cxnId="{617EA281-D18E-4932-9D16-233BEB1B2745}">
      <dgm:prSet/>
      <dgm:spPr/>
      <dgm:t>
        <a:bodyPr/>
        <a:lstStyle/>
        <a:p>
          <a:endParaRPr lang="tr-TR"/>
        </a:p>
      </dgm:t>
    </dgm:pt>
    <dgm:pt modelId="{9BDB50B6-8120-483A-B444-FCC575B30574}" type="sibTrans" cxnId="{617EA281-D18E-4932-9D16-233BEB1B2745}">
      <dgm:prSet/>
      <dgm:spPr/>
      <dgm:t>
        <a:bodyPr/>
        <a:lstStyle/>
        <a:p>
          <a:endParaRPr lang="tr-TR"/>
        </a:p>
      </dgm:t>
    </dgm:pt>
    <dgm:pt modelId="{3047D275-1C7B-46EA-B2F4-BE51DFA0694C}">
      <dgm:prSet/>
      <dgm:spPr/>
      <dgm:t>
        <a:bodyPr/>
        <a:lstStyle/>
        <a:p>
          <a:endParaRPr lang="tr-TR"/>
        </a:p>
      </dgm:t>
    </dgm:pt>
    <dgm:pt modelId="{5D4526A6-08B6-4F63-8D79-DE0C60CBBAC7}" type="parTrans" cxnId="{95F75F57-2FA7-40F4-A8F5-E9BE562AC906}">
      <dgm:prSet/>
      <dgm:spPr/>
      <dgm:t>
        <a:bodyPr/>
        <a:lstStyle/>
        <a:p>
          <a:endParaRPr lang="tr-TR"/>
        </a:p>
      </dgm:t>
    </dgm:pt>
    <dgm:pt modelId="{A815A217-DC12-44B2-8196-1866FD3B3FD2}" type="sibTrans" cxnId="{95F75F57-2FA7-40F4-A8F5-E9BE562AC906}">
      <dgm:prSet/>
      <dgm:spPr/>
      <dgm:t>
        <a:bodyPr/>
        <a:lstStyle/>
        <a:p>
          <a:endParaRPr lang="tr-TR"/>
        </a:p>
      </dgm:t>
    </dgm:pt>
    <dgm:pt modelId="{32ED0563-3779-4E26-8807-729A816EC4FF}">
      <dgm:prSet/>
      <dgm:spPr/>
      <dgm:t>
        <a:bodyPr/>
        <a:lstStyle/>
        <a:p>
          <a:endParaRPr lang="tr-TR"/>
        </a:p>
      </dgm:t>
    </dgm:pt>
    <dgm:pt modelId="{DF487BE3-18CD-46E7-AAE3-2F2B34BFB401}" type="parTrans" cxnId="{C4CCFBF2-AADC-465F-9B2D-E5E1FE00FAB7}">
      <dgm:prSet/>
      <dgm:spPr/>
      <dgm:t>
        <a:bodyPr/>
        <a:lstStyle/>
        <a:p>
          <a:endParaRPr lang="tr-TR"/>
        </a:p>
      </dgm:t>
    </dgm:pt>
    <dgm:pt modelId="{6E276A9D-F645-4F25-BBD0-CB0C834863DB}" type="sibTrans" cxnId="{C4CCFBF2-AADC-465F-9B2D-E5E1FE00FAB7}">
      <dgm:prSet/>
      <dgm:spPr/>
      <dgm:t>
        <a:bodyPr/>
        <a:lstStyle/>
        <a:p>
          <a:endParaRPr lang="tr-TR"/>
        </a:p>
      </dgm:t>
    </dgm:pt>
    <dgm:pt modelId="{2A0E8C98-405C-4AB2-803C-E755CB6701C2}">
      <dgm:prSet/>
      <dgm:spPr/>
      <dgm:t>
        <a:bodyPr/>
        <a:lstStyle/>
        <a:p>
          <a:endParaRPr lang="tr-TR"/>
        </a:p>
      </dgm:t>
    </dgm:pt>
    <dgm:pt modelId="{E90670FE-15DF-482D-90BD-71672C906312}" type="parTrans" cxnId="{63FA8C02-61FB-4A99-8D10-ED571DE59840}">
      <dgm:prSet/>
      <dgm:spPr/>
      <dgm:t>
        <a:bodyPr/>
        <a:lstStyle/>
        <a:p>
          <a:endParaRPr lang="tr-TR"/>
        </a:p>
      </dgm:t>
    </dgm:pt>
    <dgm:pt modelId="{A711B612-FC98-4EA3-8E32-EF1B16DF2ABA}" type="sibTrans" cxnId="{63FA8C02-61FB-4A99-8D10-ED571DE59840}">
      <dgm:prSet/>
      <dgm:spPr/>
      <dgm:t>
        <a:bodyPr/>
        <a:lstStyle/>
        <a:p>
          <a:endParaRPr lang="tr-TR"/>
        </a:p>
      </dgm:t>
    </dgm:pt>
    <dgm:pt modelId="{08B27A8D-DF9E-4182-9B52-6BEDD3E040F5}">
      <dgm:prSet/>
      <dgm:spPr/>
      <dgm:t>
        <a:bodyPr/>
        <a:lstStyle/>
        <a:p>
          <a:endParaRPr lang="tr-TR"/>
        </a:p>
      </dgm:t>
    </dgm:pt>
    <dgm:pt modelId="{2C28CCED-B75A-49A8-9AD5-DE845F8A38FE}" type="parTrans" cxnId="{6974D079-0315-4144-A8DC-98E247AA3B05}">
      <dgm:prSet/>
      <dgm:spPr/>
      <dgm:t>
        <a:bodyPr/>
        <a:lstStyle/>
        <a:p>
          <a:endParaRPr lang="tr-TR"/>
        </a:p>
      </dgm:t>
    </dgm:pt>
    <dgm:pt modelId="{BFFD7CAD-7D67-49C7-88EB-C589E3E99CDE}" type="sibTrans" cxnId="{6974D079-0315-4144-A8DC-98E247AA3B05}">
      <dgm:prSet/>
      <dgm:spPr/>
      <dgm:t>
        <a:bodyPr/>
        <a:lstStyle/>
        <a:p>
          <a:endParaRPr lang="tr-TR"/>
        </a:p>
      </dgm:t>
    </dgm:pt>
    <dgm:pt modelId="{29009595-50A9-4080-B4E6-6FFAE084E425}">
      <dgm:prSet/>
      <dgm:spPr/>
      <dgm:t>
        <a:bodyPr/>
        <a:lstStyle/>
        <a:p>
          <a:endParaRPr lang="tr-TR"/>
        </a:p>
      </dgm:t>
    </dgm:pt>
    <dgm:pt modelId="{4AF6781C-F21A-4B4E-BAE1-7875B42888E1}" type="parTrans" cxnId="{6C18F5BB-98A6-438E-BB93-8163DFE2C26F}">
      <dgm:prSet/>
      <dgm:spPr/>
      <dgm:t>
        <a:bodyPr/>
        <a:lstStyle/>
        <a:p>
          <a:endParaRPr lang="tr-TR"/>
        </a:p>
      </dgm:t>
    </dgm:pt>
    <dgm:pt modelId="{4A7799F3-9E3E-4884-A9E1-D1680A1F6A9F}" type="sibTrans" cxnId="{6C18F5BB-98A6-438E-BB93-8163DFE2C26F}">
      <dgm:prSet/>
      <dgm:spPr/>
      <dgm:t>
        <a:bodyPr/>
        <a:lstStyle/>
        <a:p>
          <a:endParaRPr lang="tr-TR"/>
        </a:p>
      </dgm:t>
    </dgm:pt>
    <dgm:pt modelId="{91498C7A-2CE0-4BC5-A77B-420249C03B06}">
      <dgm:prSet/>
      <dgm:spPr/>
      <dgm:t>
        <a:bodyPr/>
        <a:lstStyle/>
        <a:p>
          <a:endParaRPr lang="tr-TR"/>
        </a:p>
      </dgm:t>
    </dgm:pt>
    <dgm:pt modelId="{E735FDB3-ABD3-41B5-8CB9-2A1876707666}" type="parTrans" cxnId="{8FFA6DCB-B28F-4BE2-B3EF-9417BE7AAA72}">
      <dgm:prSet/>
      <dgm:spPr/>
      <dgm:t>
        <a:bodyPr/>
        <a:lstStyle/>
        <a:p>
          <a:endParaRPr lang="tr-TR"/>
        </a:p>
      </dgm:t>
    </dgm:pt>
    <dgm:pt modelId="{1D26E24C-9652-49F4-A42D-7A2819A8E09E}" type="sibTrans" cxnId="{8FFA6DCB-B28F-4BE2-B3EF-9417BE7AAA72}">
      <dgm:prSet/>
      <dgm:spPr/>
      <dgm:t>
        <a:bodyPr/>
        <a:lstStyle/>
        <a:p>
          <a:endParaRPr lang="tr-TR"/>
        </a:p>
      </dgm:t>
    </dgm:pt>
    <dgm:pt modelId="{8AADA5B1-DE11-4FF2-9B53-9B9DBCD509FC}">
      <dgm:prSet/>
      <dgm:spPr/>
      <dgm:t>
        <a:bodyPr/>
        <a:lstStyle/>
        <a:p>
          <a:endParaRPr lang="tr-TR"/>
        </a:p>
      </dgm:t>
    </dgm:pt>
    <dgm:pt modelId="{896F4A6B-8276-451C-8DA9-5823C0F78ED4}" type="parTrans" cxnId="{0A94FAAD-1484-44FF-8F27-31FCE6BDF88A}">
      <dgm:prSet/>
      <dgm:spPr/>
      <dgm:t>
        <a:bodyPr/>
        <a:lstStyle/>
        <a:p>
          <a:endParaRPr lang="tr-TR"/>
        </a:p>
      </dgm:t>
    </dgm:pt>
    <dgm:pt modelId="{11197606-5350-4E2D-8326-814DF93C0524}" type="sibTrans" cxnId="{0A94FAAD-1484-44FF-8F27-31FCE6BDF88A}">
      <dgm:prSet/>
      <dgm:spPr/>
      <dgm:t>
        <a:bodyPr/>
        <a:lstStyle/>
        <a:p>
          <a:endParaRPr lang="tr-TR"/>
        </a:p>
      </dgm:t>
    </dgm:pt>
    <dgm:pt modelId="{8ADFE848-4B86-4881-8799-7BF312A1B8E7}" type="pres">
      <dgm:prSet presAssocID="{E7DFC436-AD13-4E85-A33B-56E41C915117}" presName="hierChild1" presStyleCnt="0">
        <dgm:presLayoutVars>
          <dgm:chPref val="1"/>
          <dgm:dir/>
          <dgm:animOne val="branch"/>
          <dgm:animLvl val="lvl"/>
          <dgm:resizeHandles/>
        </dgm:presLayoutVars>
      </dgm:prSet>
      <dgm:spPr/>
      <dgm:t>
        <a:bodyPr/>
        <a:lstStyle/>
        <a:p>
          <a:endParaRPr lang="tr-TR"/>
        </a:p>
      </dgm:t>
    </dgm:pt>
    <dgm:pt modelId="{2ECB6CA5-41BF-44F9-A11C-275421A1E387}" type="pres">
      <dgm:prSet presAssocID="{C008C72D-7796-49E4-9B7E-92A05E186D22}" presName="hierRoot1" presStyleCnt="0"/>
      <dgm:spPr/>
    </dgm:pt>
    <dgm:pt modelId="{2C8231AB-3C57-4D29-991C-4C8BDEC520ED}" type="pres">
      <dgm:prSet presAssocID="{C008C72D-7796-49E4-9B7E-92A05E186D22}" presName="composite" presStyleCnt="0"/>
      <dgm:spPr/>
    </dgm:pt>
    <dgm:pt modelId="{91524081-BE89-4166-BB2A-5A8CCEB6845C}" type="pres">
      <dgm:prSet presAssocID="{C008C72D-7796-49E4-9B7E-92A05E186D22}" presName="background" presStyleLbl="node0" presStyleIdx="0" presStyleCnt="1"/>
      <dgm:spPr/>
    </dgm:pt>
    <dgm:pt modelId="{86EE6145-A0B6-47D3-B7F8-A374F081E81C}" type="pres">
      <dgm:prSet presAssocID="{C008C72D-7796-49E4-9B7E-92A05E186D22}" presName="text" presStyleLbl="fgAcc0" presStyleIdx="0" presStyleCnt="1" custScaleX="206513" custScaleY="159275" custLinFactY="-87270" custLinFactNeighborX="-22006" custLinFactNeighborY="-100000">
        <dgm:presLayoutVars>
          <dgm:chPref val="3"/>
        </dgm:presLayoutVars>
      </dgm:prSet>
      <dgm:spPr/>
      <dgm:t>
        <a:bodyPr/>
        <a:lstStyle/>
        <a:p>
          <a:endParaRPr lang="tr-TR"/>
        </a:p>
      </dgm:t>
    </dgm:pt>
    <dgm:pt modelId="{DACE53F4-646F-4EA0-81F1-00F5E7E1020C}" type="pres">
      <dgm:prSet presAssocID="{C008C72D-7796-49E4-9B7E-92A05E186D22}" presName="hierChild2" presStyleCnt="0"/>
      <dgm:spPr/>
    </dgm:pt>
    <dgm:pt modelId="{57E00E84-8A0C-4179-B635-058BCC12B690}" type="pres">
      <dgm:prSet presAssocID="{0ADC1839-C976-4CC6-B920-94B2C9BEC337}" presName="Name10" presStyleLbl="parChTrans1D2" presStyleIdx="0" presStyleCnt="1"/>
      <dgm:spPr/>
      <dgm:t>
        <a:bodyPr/>
        <a:lstStyle/>
        <a:p>
          <a:endParaRPr lang="tr-TR"/>
        </a:p>
      </dgm:t>
    </dgm:pt>
    <dgm:pt modelId="{11643631-7B92-4C5B-B117-A3B60AEA6D44}" type="pres">
      <dgm:prSet presAssocID="{5FE942D0-1C57-49D4-8DD4-A462B8F69557}" presName="hierRoot2" presStyleCnt="0"/>
      <dgm:spPr/>
    </dgm:pt>
    <dgm:pt modelId="{B16EE8A3-44FA-460C-868A-486683B0D008}" type="pres">
      <dgm:prSet presAssocID="{5FE942D0-1C57-49D4-8DD4-A462B8F69557}" presName="composite2" presStyleCnt="0"/>
      <dgm:spPr/>
    </dgm:pt>
    <dgm:pt modelId="{9DEEAB10-515E-405C-B258-E7655295E588}" type="pres">
      <dgm:prSet presAssocID="{5FE942D0-1C57-49D4-8DD4-A462B8F69557}" presName="background2" presStyleLbl="node2" presStyleIdx="0" presStyleCnt="1"/>
      <dgm:spPr/>
    </dgm:pt>
    <dgm:pt modelId="{07913689-E96E-4455-AA44-504584922077}" type="pres">
      <dgm:prSet presAssocID="{5FE942D0-1C57-49D4-8DD4-A462B8F69557}" presName="text2" presStyleLbl="fgAcc2" presStyleIdx="0" presStyleCnt="1" custScaleX="206513" custLinFactY="-65759" custLinFactNeighborX="-22007" custLinFactNeighborY="-100000">
        <dgm:presLayoutVars>
          <dgm:chPref val="3"/>
        </dgm:presLayoutVars>
      </dgm:prSet>
      <dgm:spPr/>
      <dgm:t>
        <a:bodyPr/>
        <a:lstStyle/>
        <a:p>
          <a:endParaRPr lang="tr-TR"/>
        </a:p>
      </dgm:t>
    </dgm:pt>
    <dgm:pt modelId="{BE68B12D-DE30-44F3-8463-EE461376F45F}" type="pres">
      <dgm:prSet presAssocID="{5FE942D0-1C57-49D4-8DD4-A462B8F69557}" presName="hierChild3" presStyleCnt="0"/>
      <dgm:spPr/>
    </dgm:pt>
    <dgm:pt modelId="{876DCB66-91AC-4DA1-9F4F-727F7A4B1616}" type="pres">
      <dgm:prSet presAssocID="{9651051E-6581-48D3-8EF4-440B411BB80D}" presName="Name17" presStyleLbl="parChTrans1D3" presStyleIdx="0" presStyleCnt="4"/>
      <dgm:spPr/>
      <dgm:t>
        <a:bodyPr/>
        <a:lstStyle/>
        <a:p>
          <a:endParaRPr lang="tr-TR"/>
        </a:p>
      </dgm:t>
    </dgm:pt>
    <dgm:pt modelId="{71ACBADB-2EB3-43FA-B952-30BA9C6F0BCA}" type="pres">
      <dgm:prSet presAssocID="{04BDF4FB-AEF1-42CD-81AF-83242571267A}" presName="hierRoot3" presStyleCnt="0"/>
      <dgm:spPr/>
    </dgm:pt>
    <dgm:pt modelId="{D65027A2-77D0-4DC1-8822-2BA6C9E8DE35}" type="pres">
      <dgm:prSet presAssocID="{04BDF4FB-AEF1-42CD-81AF-83242571267A}" presName="composite3" presStyleCnt="0"/>
      <dgm:spPr/>
    </dgm:pt>
    <dgm:pt modelId="{8197DAF7-3DE1-4247-BAD7-5B934CFFB6EC}" type="pres">
      <dgm:prSet presAssocID="{04BDF4FB-AEF1-42CD-81AF-83242571267A}" presName="background3" presStyleLbl="node3" presStyleIdx="0" presStyleCnt="4"/>
      <dgm:spPr/>
    </dgm:pt>
    <dgm:pt modelId="{F744B389-FB2D-43CA-9FC5-9F66E37D7966}" type="pres">
      <dgm:prSet presAssocID="{04BDF4FB-AEF1-42CD-81AF-83242571267A}" presName="text3" presStyleLbl="fgAcc3" presStyleIdx="0" presStyleCnt="4">
        <dgm:presLayoutVars>
          <dgm:chPref val="3"/>
        </dgm:presLayoutVars>
      </dgm:prSet>
      <dgm:spPr/>
      <dgm:t>
        <a:bodyPr/>
        <a:lstStyle/>
        <a:p>
          <a:endParaRPr lang="tr-TR"/>
        </a:p>
      </dgm:t>
    </dgm:pt>
    <dgm:pt modelId="{70A2F6AA-C92D-4A16-904F-DAD97D454731}" type="pres">
      <dgm:prSet presAssocID="{04BDF4FB-AEF1-42CD-81AF-83242571267A}" presName="hierChild4" presStyleCnt="0"/>
      <dgm:spPr/>
    </dgm:pt>
    <dgm:pt modelId="{E7E16957-3B43-4A27-AC59-C059C5BBF416}" type="pres">
      <dgm:prSet presAssocID="{93487267-9FDB-47E9-BEA6-4EF27B1B98D7}" presName="Name23" presStyleLbl="parChTrans1D4" presStyleIdx="0" presStyleCnt="8"/>
      <dgm:spPr/>
      <dgm:t>
        <a:bodyPr/>
        <a:lstStyle/>
        <a:p>
          <a:endParaRPr lang="tr-TR"/>
        </a:p>
      </dgm:t>
    </dgm:pt>
    <dgm:pt modelId="{CF0C8818-677F-41CD-9C3F-1D4901F2FC5C}" type="pres">
      <dgm:prSet presAssocID="{46BA0567-AF09-4195-8A03-A54856EA98C2}" presName="hierRoot4" presStyleCnt="0"/>
      <dgm:spPr/>
    </dgm:pt>
    <dgm:pt modelId="{47C73B04-DB93-4165-BB2C-6F71EF74B21C}" type="pres">
      <dgm:prSet presAssocID="{46BA0567-AF09-4195-8A03-A54856EA98C2}" presName="composite4" presStyleCnt="0"/>
      <dgm:spPr/>
    </dgm:pt>
    <dgm:pt modelId="{A99CA0FA-7BED-479E-8B86-FB4369281015}" type="pres">
      <dgm:prSet presAssocID="{46BA0567-AF09-4195-8A03-A54856EA98C2}" presName="background4" presStyleLbl="node4" presStyleIdx="0" presStyleCnt="8"/>
      <dgm:spPr/>
    </dgm:pt>
    <dgm:pt modelId="{3B845D87-8696-4803-9B3B-168EE7493199}" type="pres">
      <dgm:prSet presAssocID="{46BA0567-AF09-4195-8A03-A54856EA98C2}" presName="text4" presStyleLbl="fgAcc4" presStyleIdx="0" presStyleCnt="8">
        <dgm:presLayoutVars>
          <dgm:chPref val="3"/>
        </dgm:presLayoutVars>
      </dgm:prSet>
      <dgm:spPr/>
      <dgm:t>
        <a:bodyPr/>
        <a:lstStyle/>
        <a:p>
          <a:endParaRPr lang="tr-TR"/>
        </a:p>
      </dgm:t>
    </dgm:pt>
    <dgm:pt modelId="{3B17E722-905F-4FC6-998E-42B0F45034AE}" type="pres">
      <dgm:prSet presAssocID="{46BA0567-AF09-4195-8A03-A54856EA98C2}" presName="hierChild5" presStyleCnt="0"/>
      <dgm:spPr/>
    </dgm:pt>
    <dgm:pt modelId="{65111620-DD17-40BC-9E01-F8868455095D}" type="pres">
      <dgm:prSet presAssocID="{5D4526A6-08B6-4F63-8D79-DE0C60CBBAC7}" presName="Name23" presStyleLbl="parChTrans1D4" presStyleIdx="1" presStyleCnt="8"/>
      <dgm:spPr/>
      <dgm:t>
        <a:bodyPr/>
        <a:lstStyle/>
        <a:p>
          <a:endParaRPr lang="tr-TR"/>
        </a:p>
      </dgm:t>
    </dgm:pt>
    <dgm:pt modelId="{940E4A09-A869-4BDB-B94B-57656E7ED4AD}" type="pres">
      <dgm:prSet presAssocID="{3047D275-1C7B-46EA-B2F4-BE51DFA0694C}" presName="hierRoot4" presStyleCnt="0"/>
      <dgm:spPr/>
    </dgm:pt>
    <dgm:pt modelId="{6244DD86-023E-4F6C-988E-08F1AC41710F}" type="pres">
      <dgm:prSet presAssocID="{3047D275-1C7B-46EA-B2F4-BE51DFA0694C}" presName="composite4" presStyleCnt="0"/>
      <dgm:spPr/>
    </dgm:pt>
    <dgm:pt modelId="{C7961881-F083-48CC-B0E3-8D5BC1CF91BF}" type="pres">
      <dgm:prSet presAssocID="{3047D275-1C7B-46EA-B2F4-BE51DFA0694C}" presName="background4" presStyleLbl="node4" presStyleIdx="1" presStyleCnt="8"/>
      <dgm:spPr/>
    </dgm:pt>
    <dgm:pt modelId="{F93E8AAC-86E7-4ABC-88F8-D353957C2A45}" type="pres">
      <dgm:prSet presAssocID="{3047D275-1C7B-46EA-B2F4-BE51DFA0694C}" presName="text4" presStyleLbl="fgAcc4" presStyleIdx="1" presStyleCnt="8">
        <dgm:presLayoutVars>
          <dgm:chPref val="3"/>
        </dgm:presLayoutVars>
      </dgm:prSet>
      <dgm:spPr/>
      <dgm:t>
        <a:bodyPr/>
        <a:lstStyle/>
        <a:p>
          <a:endParaRPr lang="tr-TR"/>
        </a:p>
      </dgm:t>
    </dgm:pt>
    <dgm:pt modelId="{17927363-AE1B-4266-A735-2529B25CC351}" type="pres">
      <dgm:prSet presAssocID="{3047D275-1C7B-46EA-B2F4-BE51DFA0694C}" presName="hierChild5" presStyleCnt="0"/>
      <dgm:spPr/>
    </dgm:pt>
    <dgm:pt modelId="{16A35B33-7F53-4358-80C8-1068427ADEAD}" type="pres">
      <dgm:prSet presAssocID="{1DF6086C-90B5-4AA1-B34B-38668F52D9F4}" presName="Name17" presStyleLbl="parChTrans1D3" presStyleIdx="1" presStyleCnt="4"/>
      <dgm:spPr/>
      <dgm:t>
        <a:bodyPr/>
        <a:lstStyle/>
        <a:p>
          <a:endParaRPr lang="tr-TR"/>
        </a:p>
      </dgm:t>
    </dgm:pt>
    <dgm:pt modelId="{9F07E370-500B-47BE-973B-9E85C40264B5}" type="pres">
      <dgm:prSet presAssocID="{21DFF389-2BC4-45DA-806C-531BE3DAB63D}" presName="hierRoot3" presStyleCnt="0"/>
      <dgm:spPr/>
    </dgm:pt>
    <dgm:pt modelId="{5F31F735-D541-44C3-975D-EBB3485D3322}" type="pres">
      <dgm:prSet presAssocID="{21DFF389-2BC4-45DA-806C-531BE3DAB63D}" presName="composite3" presStyleCnt="0"/>
      <dgm:spPr/>
    </dgm:pt>
    <dgm:pt modelId="{D729CAE2-83DD-402F-82CF-A5DDE5A7A181}" type="pres">
      <dgm:prSet presAssocID="{21DFF389-2BC4-45DA-806C-531BE3DAB63D}" presName="background3" presStyleLbl="node3" presStyleIdx="1" presStyleCnt="4"/>
      <dgm:spPr/>
    </dgm:pt>
    <dgm:pt modelId="{E2A3D926-ABFD-447B-B7CD-C1768E0B9D81}" type="pres">
      <dgm:prSet presAssocID="{21DFF389-2BC4-45DA-806C-531BE3DAB63D}" presName="text3" presStyleLbl="fgAcc3" presStyleIdx="1" presStyleCnt="4">
        <dgm:presLayoutVars>
          <dgm:chPref val="3"/>
        </dgm:presLayoutVars>
      </dgm:prSet>
      <dgm:spPr/>
      <dgm:t>
        <a:bodyPr/>
        <a:lstStyle/>
        <a:p>
          <a:endParaRPr lang="tr-TR"/>
        </a:p>
      </dgm:t>
    </dgm:pt>
    <dgm:pt modelId="{6D8A5CD1-054E-41B6-B722-A65D342C061B}" type="pres">
      <dgm:prSet presAssocID="{21DFF389-2BC4-45DA-806C-531BE3DAB63D}" presName="hierChild4" presStyleCnt="0"/>
      <dgm:spPr/>
    </dgm:pt>
    <dgm:pt modelId="{D765E890-080B-4AA1-864A-DEFAA0A628AB}" type="pres">
      <dgm:prSet presAssocID="{DF487BE3-18CD-46E7-AAE3-2F2B34BFB401}" presName="Name23" presStyleLbl="parChTrans1D4" presStyleIdx="2" presStyleCnt="8"/>
      <dgm:spPr/>
      <dgm:t>
        <a:bodyPr/>
        <a:lstStyle/>
        <a:p>
          <a:endParaRPr lang="tr-TR"/>
        </a:p>
      </dgm:t>
    </dgm:pt>
    <dgm:pt modelId="{FB2B6B02-1D57-4CD8-9167-EF64CAF37F38}" type="pres">
      <dgm:prSet presAssocID="{32ED0563-3779-4E26-8807-729A816EC4FF}" presName="hierRoot4" presStyleCnt="0"/>
      <dgm:spPr/>
    </dgm:pt>
    <dgm:pt modelId="{EF7CF26F-7FB8-4558-85AE-40213E167FFD}" type="pres">
      <dgm:prSet presAssocID="{32ED0563-3779-4E26-8807-729A816EC4FF}" presName="composite4" presStyleCnt="0"/>
      <dgm:spPr/>
    </dgm:pt>
    <dgm:pt modelId="{BC51D799-69F5-4513-A54B-95066BB6CBDB}" type="pres">
      <dgm:prSet presAssocID="{32ED0563-3779-4E26-8807-729A816EC4FF}" presName="background4" presStyleLbl="node4" presStyleIdx="2" presStyleCnt="8"/>
      <dgm:spPr/>
    </dgm:pt>
    <dgm:pt modelId="{F2F06CED-9E83-464D-8CBA-12AEB3771C9E}" type="pres">
      <dgm:prSet presAssocID="{32ED0563-3779-4E26-8807-729A816EC4FF}" presName="text4" presStyleLbl="fgAcc4" presStyleIdx="2" presStyleCnt="8">
        <dgm:presLayoutVars>
          <dgm:chPref val="3"/>
        </dgm:presLayoutVars>
      </dgm:prSet>
      <dgm:spPr/>
      <dgm:t>
        <a:bodyPr/>
        <a:lstStyle/>
        <a:p>
          <a:endParaRPr lang="tr-TR"/>
        </a:p>
      </dgm:t>
    </dgm:pt>
    <dgm:pt modelId="{9A50E275-B629-4389-8B4E-B2E9DF06EAD9}" type="pres">
      <dgm:prSet presAssocID="{32ED0563-3779-4E26-8807-729A816EC4FF}" presName="hierChild5" presStyleCnt="0"/>
      <dgm:spPr/>
    </dgm:pt>
    <dgm:pt modelId="{742AAF6E-F49C-4A3B-8A5B-DFF7B38D2688}" type="pres">
      <dgm:prSet presAssocID="{E90670FE-15DF-482D-90BD-71672C906312}" presName="Name23" presStyleLbl="parChTrans1D4" presStyleIdx="3" presStyleCnt="8"/>
      <dgm:spPr/>
      <dgm:t>
        <a:bodyPr/>
        <a:lstStyle/>
        <a:p>
          <a:endParaRPr lang="tr-TR"/>
        </a:p>
      </dgm:t>
    </dgm:pt>
    <dgm:pt modelId="{EB717DF7-C6B3-45C1-A827-8EDC7D442905}" type="pres">
      <dgm:prSet presAssocID="{2A0E8C98-405C-4AB2-803C-E755CB6701C2}" presName="hierRoot4" presStyleCnt="0"/>
      <dgm:spPr/>
    </dgm:pt>
    <dgm:pt modelId="{4A332812-0B41-49DF-9CD0-CCA195CDC07F}" type="pres">
      <dgm:prSet presAssocID="{2A0E8C98-405C-4AB2-803C-E755CB6701C2}" presName="composite4" presStyleCnt="0"/>
      <dgm:spPr/>
    </dgm:pt>
    <dgm:pt modelId="{3FF5AE8A-EE11-4078-8014-A3DE2425CEDE}" type="pres">
      <dgm:prSet presAssocID="{2A0E8C98-405C-4AB2-803C-E755CB6701C2}" presName="background4" presStyleLbl="node4" presStyleIdx="3" presStyleCnt="8"/>
      <dgm:spPr/>
    </dgm:pt>
    <dgm:pt modelId="{A616EDF9-DBBA-4630-88D5-D765E4B8EEF3}" type="pres">
      <dgm:prSet presAssocID="{2A0E8C98-405C-4AB2-803C-E755CB6701C2}" presName="text4" presStyleLbl="fgAcc4" presStyleIdx="3" presStyleCnt="8">
        <dgm:presLayoutVars>
          <dgm:chPref val="3"/>
        </dgm:presLayoutVars>
      </dgm:prSet>
      <dgm:spPr/>
      <dgm:t>
        <a:bodyPr/>
        <a:lstStyle/>
        <a:p>
          <a:endParaRPr lang="tr-TR"/>
        </a:p>
      </dgm:t>
    </dgm:pt>
    <dgm:pt modelId="{0594DE04-F2CA-4B57-BBBD-9F80C795BB4F}" type="pres">
      <dgm:prSet presAssocID="{2A0E8C98-405C-4AB2-803C-E755CB6701C2}" presName="hierChild5" presStyleCnt="0"/>
      <dgm:spPr/>
    </dgm:pt>
    <dgm:pt modelId="{D843FE94-A3B8-44B7-98C6-0A5206A60E57}" type="pres">
      <dgm:prSet presAssocID="{E3ED9AA2-5223-41CF-8081-B468B8C4FCD6}" presName="Name17" presStyleLbl="parChTrans1D3" presStyleIdx="2" presStyleCnt="4"/>
      <dgm:spPr/>
      <dgm:t>
        <a:bodyPr/>
        <a:lstStyle/>
        <a:p>
          <a:endParaRPr lang="tr-TR"/>
        </a:p>
      </dgm:t>
    </dgm:pt>
    <dgm:pt modelId="{310A71E8-96DD-41EA-A578-3DC314C2BE76}" type="pres">
      <dgm:prSet presAssocID="{244C99DF-AF15-4290-B79C-B95E80E3CBEC}" presName="hierRoot3" presStyleCnt="0"/>
      <dgm:spPr/>
    </dgm:pt>
    <dgm:pt modelId="{ADB7B794-4358-4A61-A90E-3E3B2FDC0078}" type="pres">
      <dgm:prSet presAssocID="{244C99DF-AF15-4290-B79C-B95E80E3CBEC}" presName="composite3" presStyleCnt="0"/>
      <dgm:spPr/>
    </dgm:pt>
    <dgm:pt modelId="{121EBD15-F51C-4792-B77B-3D13909BC10F}" type="pres">
      <dgm:prSet presAssocID="{244C99DF-AF15-4290-B79C-B95E80E3CBEC}" presName="background3" presStyleLbl="node3" presStyleIdx="2" presStyleCnt="4"/>
      <dgm:spPr/>
    </dgm:pt>
    <dgm:pt modelId="{629133DD-C235-449B-B4FA-62673478ECF3}" type="pres">
      <dgm:prSet presAssocID="{244C99DF-AF15-4290-B79C-B95E80E3CBEC}" presName="text3" presStyleLbl="fgAcc3" presStyleIdx="2" presStyleCnt="4">
        <dgm:presLayoutVars>
          <dgm:chPref val="3"/>
        </dgm:presLayoutVars>
      </dgm:prSet>
      <dgm:spPr/>
      <dgm:t>
        <a:bodyPr/>
        <a:lstStyle/>
        <a:p>
          <a:endParaRPr lang="tr-TR"/>
        </a:p>
      </dgm:t>
    </dgm:pt>
    <dgm:pt modelId="{AB7C09AB-77ED-4037-A922-37868B8D6B57}" type="pres">
      <dgm:prSet presAssocID="{244C99DF-AF15-4290-B79C-B95E80E3CBEC}" presName="hierChild4" presStyleCnt="0"/>
      <dgm:spPr/>
    </dgm:pt>
    <dgm:pt modelId="{88067FCB-7F6B-4008-A09D-9C45B8BDBC56}" type="pres">
      <dgm:prSet presAssocID="{2C28CCED-B75A-49A8-9AD5-DE845F8A38FE}" presName="Name23" presStyleLbl="parChTrans1D4" presStyleIdx="4" presStyleCnt="8"/>
      <dgm:spPr/>
      <dgm:t>
        <a:bodyPr/>
        <a:lstStyle/>
        <a:p>
          <a:endParaRPr lang="tr-TR"/>
        </a:p>
      </dgm:t>
    </dgm:pt>
    <dgm:pt modelId="{219AE9C9-8B0B-4A42-B581-628F977C1339}" type="pres">
      <dgm:prSet presAssocID="{08B27A8D-DF9E-4182-9B52-6BEDD3E040F5}" presName="hierRoot4" presStyleCnt="0"/>
      <dgm:spPr/>
    </dgm:pt>
    <dgm:pt modelId="{5861CAD5-2655-41A0-9ECB-B27B1B707640}" type="pres">
      <dgm:prSet presAssocID="{08B27A8D-DF9E-4182-9B52-6BEDD3E040F5}" presName="composite4" presStyleCnt="0"/>
      <dgm:spPr/>
    </dgm:pt>
    <dgm:pt modelId="{7E7C43F1-7441-463F-BF72-46707B86E6F9}" type="pres">
      <dgm:prSet presAssocID="{08B27A8D-DF9E-4182-9B52-6BEDD3E040F5}" presName="background4" presStyleLbl="node4" presStyleIdx="4" presStyleCnt="8"/>
      <dgm:spPr/>
    </dgm:pt>
    <dgm:pt modelId="{98206128-3B54-4482-997F-9E011DF2D6CC}" type="pres">
      <dgm:prSet presAssocID="{08B27A8D-DF9E-4182-9B52-6BEDD3E040F5}" presName="text4" presStyleLbl="fgAcc4" presStyleIdx="4" presStyleCnt="8">
        <dgm:presLayoutVars>
          <dgm:chPref val="3"/>
        </dgm:presLayoutVars>
      </dgm:prSet>
      <dgm:spPr/>
      <dgm:t>
        <a:bodyPr/>
        <a:lstStyle/>
        <a:p>
          <a:endParaRPr lang="tr-TR"/>
        </a:p>
      </dgm:t>
    </dgm:pt>
    <dgm:pt modelId="{DD4A375D-1C3F-4CDC-BE8F-92B9B752E230}" type="pres">
      <dgm:prSet presAssocID="{08B27A8D-DF9E-4182-9B52-6BEDD3E040F5}" presName="hierChild5" presStyleCnt="0"/>
      <dgm:spPr/>
    </dgm:pt>
    <dgm:pt modelId="{F24A3D26-B8BB-4836-95CB-D979AB62017D}" type="pres">
      <dgm:prSet presAssocID="{4AF6781C-F21A-4B4E-BAE1-7875B42888E1}" presName="Name23" presStyleLbl="parChTrans1D4" presStyleIdx="5" presStyleCnt="8"/>
      <dgm:spPr/>
      <dgm:t>
        <a:bodyPr/>
        <a:lstStyle/>
        <a:p>
          <a:endParaRPr lang="tr-TR"/>
        </a:p>
      </dgm:t>
    </dgm:pt>
    <dgm:pt modelId="{D733D2BA-098C-4788-AF2E-120F0071E422}" type="pres">
      <dgm:prSet presAssocID="{29009595-50A9-4080-B4E6-6FFAE084E425}" presName="hierRoot4" presStyleCnt="0"/>
      <dgm:spPr/>
    </dgm:pt>
    <dgm:pt modelId="{FC66BE65-342C-4C9B-B8C4-D6D9ADD239F6}" type="pres">
      <dgm:prSet presAssocID="{29009595-50A9-4080-B4E6-6FFAE084E425}" presName="composite4" presStyleCnt="0"/>
      <dgm:spPr/>
    </dgm:pt>
    <dgm:pt modelId="{C3B5CCFC-1D7A-4C2A-B5A5-5B87A48583AC}" type="pres">
      <dgm:prSet presAssocID="{29009595-50A9-4080-B4E6-6FFAE084E425}" presName="background4" presStyleLbl="node4" presStyleIdx="5" presStyleCnt="8"/>
      <dgm:spPr/>
    </dgm:pt>
    <dgm:pt modelId="{5D3F6EDB-DCE3-4499-ABB7-5DBBF0DAAD7F}" type="pres">
      <dgm:prSet presAssocID="{29009595-50A9-4080-B4E6-6FFAE084E425}" presName="text4" presStyleLbl="fgAcc4" presStyleIdx="5" presStyleCnt="8">
        <dgm:presLayoutVars>
          <dgm:chPref val="3"/>
        </dgm:presLayoutVars>
      </dgm:prSet>
      <dgm:spPr/>
      <dgm:t>
        <a:bodyPr/>
        <a:lstStyle/>
        <a:p>
          <a:endParaRPr lang="tr-TR"/>
        </a:p>
      </dgm:t>
    </dgm:pt>
    <dgm:pt modelId="{B00CEDD6-BC20-46A3-B01D-D56CFEE6A0C1}" type="pres">
      <dgm:prSet presAssocID="{29009595-50A9-4080-B4E6-6FFAE084E425}" presName="hierChild5" presStyleCnt="0"/>
      <dgm:spPr/>
    </dgm:pt>
    <dgm:pt modelId="{07825A9D-8B8D-4FA8-969F-4D0C9ECFB4C3}" type="pres">
      <dgm:prSet presAssocID="{B584EF2F-4B51-4906-A578-2A40C76231A1}" presName="Name17" presStyleLbl="parChTrans1D3" presStyleIdx="3" presStyleCnt="4"/>
      <dgm:spPr/>
      <dgm:t>
        <a:bodyPr/>
        <a:lstStyle/>
        <a:p>
          <a:endParaRPr lang="tr-TR"/>
        </a:p>
      </dgm:t>
    </dgm:pt>
    <dgm:pt modelId="{71DA007D-3CE2-474B-8F39-E76DDC3C0342}" type="pres">
      <dgm:prSet presAssocID="{48472C93-A073-4925-85D9-96BEAAFFDAE5}" presName="hierRoot3" presStyleCnt="0"/>
      <dgm:spPr/>
    </dgm:pt>
    <dgm:pt modelId="{0931D5B5-8E66-4EE3-A565-BD45DECC2AB7}" type="pres">
      <dgm:prSet presAssocID="{48472C93-A073-4925-85D9-96BEAAFFDAE5}" presName="composite3" presStyleCnt="0"/>
      <dgm:spPr/>
    </dgm:pt>
    <dgm:pt modelId="{49982B39-1304-4B70-AC65-7A0AFCFB700D}" type="pres">
      <dgm:prSet presAssocID="{48472C93-A073-4925-85D9-96BEAAFFDAE5}" presName="background3" presStyleLbl="node3" presStyleIdx="3" presStyleCnt="4"/>
      <dgm:spPr/>
    </dgm:pt>
    <dgm:pt modelId="{495637AF-C8E6-40DD-A81F-664D5EDB230C}" type="pres">
      <dgm:prSet presAssocID="{48472C93-A073-4925-85D9-96BEAAFFDAE5}" presName="text3" presStyleLbl="fgAcc3" presStyleIdx="3" presStyleCnt="4">
        <dgm:presLayoutVars>
          <dgm:chPref val="3"/>
        </dgm:presLayoutVars>
      </dgm:prSet>
      <dgm:spPr/>
      <dgm:t>
        <a:bodyPr/>
        <a:lstStyle/>
        <a:p>
          <a:endParaRPr lang="tr-TR"/>
        </a:p>
      </dgm:t>
    </dgm:pt>
    <dgm:pt modelId="{3BC4FBAE-7202-468D-AC7B-792315D3A68C}" type="pres">
      <dgm:prSet presAssocID="{48472C93-A073-4925-85D9-96BEAAFFDAE5}" presName="hierChild4" presStyleCnt="0"/>
      <dgm:spPr/>
    </dgm:pt>
    <dgm:pt modelId="{9C6C5512-6CEC-46D9-8095-321A2A14AAFE}" type="pres">
      <dgm:prSet presAssocID="{E735FDB3-ABD3-41B5-8CB9-2A1876707666}" presName="Name23" presStyleLbl="parChTrans1D4" presStyleIdx="6" presStyleCnt="8"/>
      <dgm:spPr/>
      <dgm:t>
        <a:bodyPr/>
        <a:lstStyle/>
        <a:p>
          <a:endParaRPr lang="tr-TR"/>
        </a:p>
      </dgm:t>
    </dgm:pt>
    <dgm:pt modelId="{CD22DC67-3269-45FD-A372-6D8B350BB598}" type="pres">
      <dgm:prSet presAssocID="{91498C7A-2CE0-4BC5-A77B-420249C03B06}" presName="hierRoot4" presStyleCnt="0"/>
      <dgm:spPr/>
    </dgm:pt>
    <dgm:pt modelId="{4536A368-9A6F-4F16-AA37-C30CF4CCC4F8}" type="pres">
      <dgm:prSet presAssocID="{91498C7A-2CE0-4BC5-A77B-420249C03B06}" presName="composite4" presStyleCnt="0"/>
      <dgm:spPr/>
    </dgm:pt>
    <dgm:pt modelId="{484755DB-4605-4D14-BC44-8CEF40D92291}" type="pres">
      <dgm:prSet presAssocID="{91498C7A-2CE0-4BC5-A77B-420249C03B06}" presName="background4" presStyleLbl="node4" presStyleIdx="6" presStyleCnt="8"/>
      <dgm:spPr/>
    </dgm:pt>
    <dgm:pt modelId="{CF6A2E26-9C9B-453C-9AF3-77B3DD541667}" type="pres">
      <dgm:prSet presAssocID="{91498C7A-2CE0-4BC5-A77B-420249C03B06}" presName="text4" presStyleLbl="fgAcc4" presStyleIdx="6" presStyleCnt="8">
        <dgm:presLayoutVars>
          <dgm:chPref val="3"/>
        </dgm:presLayoutVars>
      </dgm:prSet>
      <dgm:spPr/>
      <dgm:t>
        <a:bodyPr/>
        <a:lstStyle/>
        <a:p>
          <a:endParaRPr lang="tr-TR"/>
        </a:p>
      </dgm:t>
    </dgm:pt>
    <dgm:pt modelId="{1175E337-C6FF-4C98-9983-30B1A4999DFE}" type="pres">
      <dgm:prSet presAssocID="{91498C7A-2CE0-4BC5-A77B-420249C03B06}" presName="hierChild5" presStyleCnt="0"/>
      <dgm:spPr/>
    </dgm:pt>
    <dgm:pt modelId="{80940C7C-5DCD-4168-A09D-C89B6D5D722A}" type="pres">
      <dgm:prSet presAssocID="{896F4A6B-8276-451C-8DA9-5823C0F78ED4}" presName="Name23" presStyleLbl="parChTrans1D4" presStyleIdx="7" presStyleCnt="8"/>
      <dgm:spPr/>
      <dgm:t>
        <a:bodyPr/>
        <a:lstStyle/>
        <a:p>
          <a:endParaRPr lang="tr-TR"/>
        </a:p>
      </dgm:t>
    </dgm:pt>
    <dgm:pt modelId="{19007363-E7D4-49DC-BE74-F1710B358A0E}" type="pres">
      <dgm:prSet presAssocID="{8AADA5B1-DE11-4FF2-9B53-9B9DBCD509FC}" presName="hierRoot4" presStyleCnt="0"/>
      <dgm:spPr/>
    </dgm:pt>
    <dgm:pt modelId="{6B956D7A-DC3E-4593-B47D-6ED919141367}" type="pres">
      <dgm:prSet presAssocID="{8AADA5B1-DE11-4FF2-9B53-9B9DBCD509FC}" presName="composite4" presStyleCnt="0"/>
      <dgm:spPr/>
    </dgm:pt>
    <dgm:pt modelId="{9239FC84-A4CE-4BE4-9926-41315C210024}" type="pres">
      <dgm:prSet presAssocID="{8AADA5B1-DE11-4FF2-9B53-9B9DBCD509FC}" presName="background4" presStyleLbl="node4" presStyleIdx="7" presStyleCnt="8"/>
      <dgm:spPr/>
    </dgm:pt>
    <dgm:pt modelId="{D57511EC-D591-40C4-AFBA-A5AF7765B87F}" type="pres">
      <dgm:prSet presAssocID="{8AADA5B1-DE11-4FF2-9B53-9B9DBCD509FC}" presName="text4" presStyleLbl="fgAcc4" presStyleIdx="7" presStyleCnt="8">
        <dgm:presLayoutVars>
          <dgm:chPref val="3"/>
        </dgm:presLayoutVars>
      </dgm:prSet>
      <dgm:spPr/>
      <dgm:t>
        <a:bodyPr/>
        <a:lstStyle/>
        <a:p>
          <a:endParaRPr lang="tr-TR"/>
        </a:p>
      </dgm:t>
    </dgm:pt>
    <dgm:pt modelId="{35AD930C-F95E-45FC-8BFC-D6DFF474A822}" type="pres">
      <dgm:prSet presAssocID="{8AADA5B1-DE11-4FF2-9B53-9B9DBCD509FC}" presName="hierChild5" presStyleCnt="0"/>
      <dgm:spPr/>
    </dgm:pt>
  </dgm:ptLst>
  <dgm:cxnLst>
    <dgm:cxn modelId="{95F75F57-2FA7-40F4-A8F5-E9BE562AC906}" srcId="{04BDF4FB-AEF1-42CD-81AF-83242571267A}" destId="{3047D275-1C7B-46EA-B2F4-BE51DFA0694C}" srcOrd="1" destOrd="0" parTransId="{5D4526A6-08B6-4F63-8D79-DE0C60CBBAC7}" sibTransId="{A815A217-DC12-44B2-8196-1866FD3B3FD2}"/>
    <dgm:cxn modelId="{7024CA5A-342C-4812-95ED-47D7F954767A}" type="presOf" srcId="{46BA0567-AF09-4195-8A03-A54856EA98C2}" destId="{3B845D87-8696-4803-9B3B-168EE7493199}" srcOrd="0" destOrd="0" presId="urn:microsoft.com/office/officeart/2005/8/layout/hierarchy1"/>
    <dgm:cxn modelId="{15006378-25B2-4C4C-90AF-BCA403B7B5C5}" srcId="{5FE942D0-1C57-49D4-8DD4-A462B8F69557}" destId="{04BDF4FB-AEF1-42CD-81AF-83242571267A}" srcOrd="0" destOrd="0" parTransId="{9651051E-6581-48D3-8EF4-440B411BB80D}" sibTransId="{F0E4457A-6EB3-4D2E-A5C4-CCE726158DD9}"/>
    <dgm:cxn modelId="{329C0F6C-EA22-44CC-8496-48F688B59B50}" type="presOf" srcId="{93487267-9FDB-47E9-BEA6-4EF27B1B98D7}" destId="{E7E16957-3B43-4A27-AC59-C059C5BBF416}" srcOrd="0" destOrd="0" presId="urn:microsoft.com/office/officeart/2005/8/layout/hierarchy1"/>
    <dgm:cxn modelId="{63FA8C02-61FB-4A99-8D10-ED571DE59840}" srcId="{21DFF389-2BC4-45DA-806C-531BE3DAB63D}" destId="{2A0E8C98-405C-4AB2-803C-E755CB6701C2}" srcOrd="1" destOrd="0" parTransId="{E90670FE-15DF-482D-90BD-71672C906312}" sibTransId="{A711B612-FC98-4EA3-8E32-EF1B16DF2ABA}"/>
    <dgm:cxn modelId="{2F1AB50A-E7AA-4BD1-9782-24388730F8CB}" type="presOf" srcId="{B584EF2F-4B51-4906-A578-2A40C76231A1}" destId="{07825A9D-8B8D-4FA8-969F-4D0C9ECFB4C3}" srcOrd="0" destOrd="0" presId="urn:microsoft.com/office/officeart/2005/8/layout/hierarchy1"/>
    <dgm:cxn modelId="{A727064A-EDCA-4B46-A3DE-810B768B9C02}" type="presOf" srcId="{C008C72D-7796-49E4-9B7E-92A05E186D22}" destId="{86EE6145-A0B6-47D3-B7F8-A374F081E81C}" srcOrd="0" destOrd="0" presId="urn:microsoft.com/office/officeart/2005/8/layout/hierarchy1"/>
    <dgm:cxn modelId="{41226E42-33D2-48B2-A9FC-4B2A115E9189}" type="presOf" srcId="{8AADA5B1-DE11-4FF2-9B53-9B9DBCD509FC}" destId="{D57511EC-D591-40C4-AFBA-A5AF7765B87F}" srcOrd="0" destOrd="0" presId="urn:microsoft.com/office/officeart/2005/8/layout/hierarchy1"/>
    <dgm:cxn modelId="{641E4024-863D-4C54-B02D-20D9584812C9}" type="presOf" srcId="{896F4A6B-8276-451C-8DA9-5823C0F78ED4}" destId="{80940C7C-5DCD-4168-A09D-C89B6D5D722A}" srcOrd="0" destOrd="0" presId="urn:microsoft.com/office/officeart/2005/8/layout/hierarchy1"/>
    <dgm:cxn modelId="{D693636A-E811-4F53-8C05-B64BBC2CC5B0}" type="presOf" srcId="{E735FDB3-ABD3-41B5-8CB9-2A1876707666}" destId="{9C6C5512-6CEC-46D9-8095-321A2A14AAFE}" srcOrd="0" destOrd="0" presId="urn:microsoft.com/office/officeart/2005/8/layout/hierarchy1"/>
    <dgm:cxn modelId="{08B87406-0532-4C73-9DA8-0B9D6F7433EA}" type="presOf" srcId="{9651051E-6581-48D3-8EF4-440B411BB80D}" destId="{876DCB66-91AC-4DA1-9F4F-727F7A4B1616}" srcOrd="0" destOrd="0" presId="urn:microsoft.com/office/officeart/2005/8/layout/hierarchy1"/>
    <dgm:cxn modelId="{5BD2D7E6-A2AB-48A2-A328-865ED460D19F}" type="presOf" srcId="{E90670FE-15DF-482D-90BD-71672C906312}" destId="{742AAF6E-F49C-4A3B-8A5B-DFF7B38D2688}" srcOrd="0" destOrd="0" presId="urn:microsoft.com/office/officeart/2005/8/layout/hierarchy1"/>
    <dgm:cxn modelId="{9512634B-56CA-462F-B748-B5598C7426C5}" type="presOf" srcId="{244C99DF-AF15-4290-B79C-B95E80E3CBEC}" destId="{629133DD-C235-449B-B4FA-62673478ECF3}" srcOrd="0" destOrd="0" presId="urn:microsoft.com/office/officeart/2005/8/layout/hierarchy1"/>
    <dgm:cxn modelId="{363BAAFA-4FD8-4089-93E9-F707A81658D4}" type="presOf" srcId="{1DF6086C-90B5-4AA1-B34B-38668F52D9F4}" destId="{16A35B33-7F53-4358-80C8-1068427ADEAD}" srcOrd="0" destOrd="0" presId="urn:microsoft.com/office/officeart/2005/8/layout/hierarchy1"/>
    <dgm:cxn modelId="{F672F4F6-A56C-411A-AF0F-D21E09B65A8F}" type="presOf" srcId="{4AF6781C-F21A-4B4E-BAE1-7875B42888E1}" destId="{F24A3D26-B8BB-4836-95CB-D979AB62017D}" srcOrd="0" destOrd="0" presId="urn:microsoft.com/office/officeart/2005/8/layout/hierarchy1"/>
    <dgm:cxn modelId="{C77213AC-6707-41DA-B8C2-DEC41EDCB7F7}" srcId="{C008C72D-7796-49E4-9B7E-92A05E186D22}" destId="{5FE942D0-1C57-49D4-8DD4-A462B8F69557}" srcOrd="0" destOrd="0" parTransId="{0ADC1839-C976-4CC6-B920-94B2C9BEC337}" sibTransId="{752F9153-7054-4A67-B05F-F6A26B894F96}"/>
    <dgm:cxn modelId="{0CEA2168-95CA-4DE9-A414-223EB11C9D19}" type="presOf" srcId="{5FE942D0-1C57-49D4-8DD4-A462B8F69557}" destId="{07913689-E96E-4455-AA44-504584922077}" srcOrd="0" destOrd="0" presId="urn:microsoft.com/office/officeart/2005/8/layout/hierarchy1"/>
    <dgm:cxn modelId="{7862CC2C-4F1B-49A9-A8AA-0619DD0D7C43}" srcId="{5FE942D0-1C57-49D4-8DD4-A462B8F69557}" destId="{244C99DF-AF15-4290-B79C-B95E80E3CBEC}" srcOrd="2" destOrd="0" parTransId="{E3ED9AA2-5223-41CF-8081-B468B8C4FCD6}" sibTransId="{D93AF581-3569-4273-812C-73A232AB5770}"/>
    <dgm:cxn modelId="{BCAC50F9-FB0A-4274-87D9-42BDC7DA6C50}" type="presOf" srcId="{E7DFC436-AD13-4E85-A33B-56E41C915117}" destId="{8ADFE848-4B86-4881-8799-7BF312A1B8E7}" srcOrd="0" destOrd="0" presId="urn:microsoft.com/office/officeart/2005/8/layout/hierarchy1"/>
    <dgm:cxn modelId="{617EA281-D18E-4932-9D16-233BEB1B2745}" srcId="{04BDF4FB-AEF1-42CD-81AF-83242571267A}" destId="{46BA0567-AF09-4195-8A03-A54856EA98C2}" srcOrd="0" destOrd="0" parTransId="{93487267-9FDB-47E9-BEA6-4EF27B1B98D7}" sibTransId="{9BDB50B6-8120-483A-B444-FCC575B30574}"/>
    <dgm:cxn modelId="{18DF7504-C9B0-461C-B314-6D7D30796D07}" type="presOf" srcId="{3047D275-1C7B-46EA-B2F4-BE51DFA0694C}" destId="{F93E8AAC-86E7-4ABC-88F8-D353957C2A45}" srcOrd="0" destOrd="0" presId="urn:microsoft.com/office/officeart/2005/8/layout/hierarchy1"/>
    <dgm:cxn modelId="{460C619B-7E45-477D-89B9-11E1108BC165}" type="presOf" srcId="{21DFF389-2BC4-45DA-806C-531BE3DAB63D}" destId="{E2A3D926-ABFD-447B-B7CD-C1768E0B9D81}" srcOrd="0" destOrd="0" presId="urn:microsoft.com/office/officeart/2005/8/layout/hierarchy1"/>
    <dgm:cxn modelId="{0917AEE1-F839-4E89-A6CA-41BD0DB00CFE}" type="presOf" srcId="{DF487BE3-18CD-46E7-AAE3-2F2B34BFB401}" destId="{D765E890-080B-4AA1-864A-DEFAA0A628AB}" srcOrd="0" destOrd="0" presId="urn:microsoft.com/office/officeart/2005/8/layout/hierarchy1"/>
    <dgm:cxn modelId="{39104BEC-8F0C-4343-AFA8-715FA4D9C55A}" type="presOf" srcId="{0ADC1839-C976-4CC6-B920-94B2C9BEC337}" destId="{57E00E84-8A0C-4179-B635-058BCC12B690}" srcOrd="0" destOrd="0" presId="urn:microsoft.com/office/officeart/2005/8/layout/hierarchy1"/>
    <dgm:cxn modelId="{C4CCFBF2-AADC-465F-9B2D-E5E1FE00FAB7}" srcId="{21DFF389-2BC4-45DA-806C-531BE3DAB63D}" destId="{32ED0563-3779-4E26-8807-729A816EC4FF}" srcOrd="0" destOrd="0" parTransId="{DF487BE3-18CD-46E7-AAE3-2F2B34BFB401}" sibTransId="{6E276A9D-F645-4F25-BBD0-CB0C834863DB}"/>
    <dgm:cxn modelId="{9B59F122-2C01-4525-8D66-7A5D97BC3ABC}" type="presOf" srcId="{08B27A8D-DF9E-4182-9B52-6BEDD3E040F5}" destId="{98206128-3B54-4482-997F-9E011DF2D6CC}" srcOrd="0" destOrd="0" presId="urn:microsoft.com/office/officeart/2005/8/layout/hierarchy1"/>
    <dgm:cxn modelId="{7A09488C-554E-4E34-8B9B-98A9AF30F4E3}" srcId="{5FE942D0-1C57-49D4-8DD4-A462B8F69557}" destId="{21DFF389-2BC4-45DA-806C-531BE3DAB63D}" srcOrd="1" destOrd="0" parTransId="{1DF6086C-90B5-4AA1-B34B-38668F52D9F4}" sibTransId="{1560B6CA-0FE9-4A82-9C6D-28B20D695E76}"/>
    <dgm:cxn modelId="{6C18F5BB-98A6-438E-BB93-8163DFE2C26F}" srcId="{244C99DF-AF15-4290-B79C-B95E80E3CBEC}" destId="{29009595-50A9-4080-B4E6-6FFAE084E425}" srcOrd="1" destOrd="0" parTransId="{4AF6781C-F21A-4B4E-BAE1-7875B42888E1}" sibTransId="{4A7799F3-9E3E-4884-A9E1-D1680A1F6A9F}"/>
    <dgm:cxn modelId="{6974D079-0315-4144-A8DC-98E247AA3B05}" srcId="{244C99DF-AF15-4290-B79C-B95E80E3CBEC}" destId="{08B27A8D-DF9E-4182-9B52-6BEDD3E040F5}" srcOrd="0" destOrd="0" parTransId="{2C28CCED-B75A-49A8-9AD5-DE845F8A38FE}" sibTransId="{BFFD7CAD-7D67-49C7-88EB-C589E3E99CDE}"/>
    <dgm:cxn modelId="{8FFA6DCB-B28F-4BE2-B3EF-9417BE7AAA72}" srcId="{48472C93-A073-4925-85D9-96BEAAFFDAE5}" destId="{91498C7A-2CE0-4BC5-A77B-420249C03B06}" srcOrd="0" destOrd="0" parTransId="{E735FDB3-ABD3-41B5-8CB9-2A1876707666}" sibTransId="{1D26E24C-9652-49F4-A42D-7A2819A8E09E}"/>
    <dgm:cxn modelId="{220F727B-18D8-48D8-854C-E87D8A5D2FC8}" type="presOf" srcId="{5D4526A6-08B6-4F63-8D79-DE0C60CBBAC7}" destId="{65111620-DD17-40BC-9E01-F8868455095D}" srcOrd="0" destOrd="0" presId="urn:microsoft.com/office/officeart/2005/8/layout/hierarchy1"/>
    <dgm:cxn modelId="{A34B4061-BC6A-4240-9197-8381A28C9AF5}" type="presOf" srcId="{04BDF4FB-AEF1-42CD-81AF-83242571267A}" destId="{F744B389-FB2D-43CA-9FC5-9F66E37D7966}" srcOrd="0" destOrd="0" presId="urn:microsoft.com/office/officeart/2005/8/layout/hierarchy1"/>
    <dgm:cxn modelId="{857FE87C-144F-4FBB-A51A-0FBE10E4F40F}" type="presOf" srcId="{2A0E8C98-405C-4AB2-803C-E755CB6701C2}" destId="{A616EDF9-DBBA-4630-88D5-D765E4B8EEF3}" srcOrd="0" destOrd="0" presId="urn:microsoft.com/office/officeart/2005/8/layout/hierarchy1"/>
    <dgm:cxn modelId="{23A254C8-AE49-4D50-807F-D0D7E093F11F}" type="presOf" srcId="{E3ED9AA2-5223-41CF-8081-B468B8C4FCD6}" destId="{D843FE94-A3B8-44B7-98C6-0A5206A60E57}" srcOrd="0" destOrd="0" presId="urn:microsoft.com/office/officeart/2005/8/layout/hierarchy1"/>
    <dgm:cxn modelId="{0A94FAAD-1484-44FF-8F27-31FCE6BDF88A}" srcId="{48472C93-A073-4925-85D9-96BEAAFFDAE5}" destId="{8AADA5B1-DE11-4FF2-9B53-9B9DBCD509FC}" srcOrd="1" destOrd="0" parTransId="{896F4A6B-8276-451C-8DA9-5823C0F78ED4}" sibTransId="{11197606-5350-4E2D-8326-814DF93C0524}"/>
    <dgm:cxn modelId="{02E37C7F-D838-4298-8322-B508BFB581C7}" srcId="{E7DFC436-AD13-4E85-A33B-56E41C915117}" destId="{C008C72D-7796-49E4-9B7E-92A05E186D22}" srcOrd="0" destOrd="0" parTransId="{DDAB0E15-1A90-496D-9575-EB6C9A54238B}" sibTransId="{6EC5B10F-31BC-4CF0-9B54-B8B2EF6C8F83}"/>
    <dgm:cxn modelId="{893C546B-07C0-4B59-B0D0-202EDC09FD8B}" srcId="{5FE942D0-1C57-49D4-8DD4-A462B8F69557}" destId="{48472C93-A073-4925-85D9-96BEAAFFDAE5}" srcOrd="3" destOrd="0" parTransId="{B584EF2F-4B51-4906-A578-2A40C76231A1}" sibTransId="{9587DF32-58E9-4B7A-B321-691F6ABFAC62}"/>
    <dgm:cxn modelId="{138B065E-DACB-4E39-ACD8-065763338566}" type="presOf" srcId="{2C28CCED-B75A-49A8-9AD5-DE845F8A38FE}" destId="{88067FCB-7F6B-4008-A09D-9C45B8BDBC56}" srcOrd="0" destOrd="0" presId="urn:microsoft.com/office/officeart/2005/8/layout/hierarchy1"/>
    <dgm:cxn modelId="{7A8EBC91-C492-4DF6-8B83-838ABCDC5615}" type="presOf" srcId="{48472C93-A073-4925-85D9-96BEAAFFDAE5}" destId="{495637AF-C8E6-40DD-A81F-664D5EDB230C}" srcOrd="0" destOrd="0" presId="urn:microsoft.com/office/officeart/2005/8/layout/hierarchy1"/>
    <dgm:cxn modelId="{F96544CF-A688-4EED-A652-A060C6CB9FD2}" type="presOf" srcId="{29009595-50A9-4080-B4E6-6FFAE084E425}" destId="{5D3F6EDB-DCE3-4499-ABB7-5DBBF0DAAD7F}" srcOrd="0" destOrd="0" presId="urn:microsoft.com/office/officeart/2005/8/layout/hierarchy1"/>
    <dgm:cxn modelId="{6BF5018C-CA8D-495D-BF9E-9D5A5FBCF7D6}" type="presOf" srcId="{32ED0563-3779-4E26-8807-729A816EC4FF}" destId="{F2F06CED-9E83-464D-8CBA-12AEB3771C9E}" srcOrd="0" destOrd="0" presId="urn:microsoft.com/office/officeart/2005/8/layout/hierarchy1"/>
    <dgm:cxn modelId="{526718B1-BB96-406B-B3D5-374CC9309403}" type="presOf" srcId="{91498C7A-2CE0-4BC5-A77B-420249C03B06}" destId="{CF6A2E26-9C9B-453C-9AF3-77B3DD541667}" srcOrd="0" destOrd="0" presId="urn:microsoft.com/office/officeart/2005/8/layout/hierarchy1"/>
    <dgm:cxn modelId="{E694B40F-C007-44B5-905D-F51FE1B2A768}" type="presParOf" srcId="{8ADFE848-4B86-4881-8799-7BF312A1B8E7}" destId="{2ECB6CA5-41BF-44F9-A11C-275421A1E387}" srcOrd="0" destOrd="0" presId="urn:microsoft.com/office/officeart/2005/8/layout/hierarchy1"/>
    <dgm:cxn modelId="{747CE9CC-C656-47B4-B410-B43D566B16AA}" type="presParOf" srcId="{2ECB6CA5-41BF-44F9-A11C-275421A1E387}" destId="{2C8231AB-3C57-4D29-991C-4C8BDEC520ED}" srcOrd="0" destOrd="0" presId="urn:microsoft.com/office/officeart/2005/8/layout/hierarchy1"/>
    <dgm:cxn modelId="{0BB90C3B-70F7-4A62-AF0A-B3CD7CFDBB46}" type="presParOf" srcId="{2C8231AB-3C57-4D29-991C-4C8BDEC520ED}" destId="{91524081-BE89-4166-BB2A-5A8CCEB6845C}" srcOrd="0" destOrd="0" presId="urn:microsoft.com/office/officeart/2005/8/layout/hierarchy1"/>
    <dgm:cxn modelId="{2C4F3EE7-CCF0-4D27-8B58-FCBC08D68190}" type="presParOf" srcId="{2C8231AB-3C57-4D29-991C-4C8BDEC520ED}" destId="{86EE6145-A0B6-47D3-B7F8-A374F081E81C}" srcOrd="1" destOrd="0" presId="urn:microsoft.com/office/officeart/2005/8/layout/hierarchy1"/>
    <dgm:cxn modelId="{FA27FB19-AD95-4A8D-AE46-58A8821918E1}" type="presParOf" srcId="{2ECB6CA5-41BF-44F9-A11C-275421A1E387}" destId="{DACE53F4-646F-4EA0-81F1-00F5E7E1020C}" srcOrd="1" destOrd="0" presId="urn:microsoft.com/office/officeart/2005/8/layout/hierarchy1"/>
    <dgm:cxn modelId="{F7CA89CF-97F5-4B14-9935-9033F4FBB942}" type="presParOf" srcId="{DACE53F4-646F-4EA0-81F1-00F5E7E1020C}" destId="{57E00E84-8A0C-4179-B635-058BCC12B690}" srcOrd="0" destOrd="0" presId="urn:microsoft.com/office/officeart/2005/8/layout/hierarchy1"/>
    <dgm:cxn modelId="{3EBE1837-FE82-4FD5-A5A0-8C4BAD168B95}" type="presParOf" srcId="{DACE53F4-646F-4EA0-81F1-00F5E7E1020C}" destId="{11643631-7B92-4C5B-B117-A3B60AEA6D44}" srcOrd="1" destOrd="0" presId="urn:microsoft.com/office/officeart/2005/8/layout/hierarchy1"/>
    <dgm:cxn modelId="{4FD8700A-9E97-4F8A-B12E-DAA2A0E62C5F}" type="presParOf" srcId="{11643631-7B92-4C5B-B117-A3B60AEA6D44}" destId="{B16EE8A3-44FA-460C-868A-486683B0D008}" srcOrd="0" destOrd="0" presId="urn:microsoft.com/office/officeart/2005/8/layout/hierarchy1"/>
    <dgm:cxn modelId="{3BCB1B62-D535-4B7B-AE04-B0A351E884EA}" type="presParOf" srcId="{B16EE8A3-44FA-460C-868A-486683B0D008}" destId="{9DEEAB10-515E-405C-B258-E7655295E588}" srcOrd="0" destOrd="0" presId="urn:microsoft.com/office/officeart/2005/8/layout/hierarchy1"/>
    <dgm:cxn modelId="{FDF5039E-66D1-4858-9B9A-2E0BD5BF1E09}" type="presParOf" srcId="{B16EE8A3-44FA-460C-868A-486683B0D008}" destId="{07913689-E96E-4455-AA44-504584922077}" srcOrd="1" destOrd="0" presId="urn:microsoft.com/office/officeart/2005/8/layout/hierarchy1"/>
    <dgm:cxn modelId="{BB6B162E-0215-4406-B845-AB04CFAF7E47}" type="presParOf" srcId="{11643631-7B92-4C5B-B117-A3B60AEA6D44}" destId="{BE68B12D-DE30-44F3-8463-EE461376F45F}" srcOrd="1" destOrd="0" presId="urn:microsoft.com/office/officeart/2005/8/layout/hierarchy1"/>
    <dgm:cxn modelId="{767129CC-889C-4D23-BF2D-B89720CF1AD7}" type="presParOf" srcId="{BE68B12D-DE30-44F3-8463-EE461376F45F}" destId="{876DCB66-91AC-4DA1-9F4F-727F7A4B1616}" srcOrd="0" destOrd="0" presId="urn:microsoft.com/office/officeart/2005/8/layout/hierarchy1"/>
    <dgm:cxn modelId="{3472720B-3881-45AF-AA7E-5D7CDC0B8743}" type="presParOf" srcId="{BE68B12D-DE30-44F3-8463-EE461376F45F}" destId="{71ACBADB-2EB3-43FA-B952-30BA9C6F0BCA}" srcOrd="1" destOrd="0" presId="urn:microsoft.com/office/officeart/2005/8/layout/hierarchy1"/>
    <dgm:cxn modelId="{65F2BB0C-2E27-408B-9033-FA3CA559F997}" type="presParOf" srcId="{71ACBADB-2EB3-43FA-B952-30BA9C6F0BCA}" destId="{D65027A2-77D0-4DC1-8822-2BA6C9E8DE35}" srcOrd="0" destOrd="0" presId="urn:microsoft.com/office/officeart/2005/8/layout/hierarchy1"/>
    <dgm:cxn modelId="{0CACC288-2736-43B1-BAA2-9EF649392685}" type="presParOf" srcId="{D65027A2-77D0-4DC1-8822-2BA6C9E8DE35}" destId="{8197DAF7-3DE1-4247-BAD7-5B934CFFB6EC}" srcOrd="0" destOrd="0" presId="urn:microsoft.com/office/officeart/2005/8/layout/hierarchy1"/>
    <dgm:cxn modelId="{1F485BCE-6A08-4C51-8DB2-4F7508D75D6F}" type="presParOf" srcId="{D65027A2-77D0-4DC1-8822-2BA6C9E8DE35}" destId="{F744B389-FB2D-43CA-9FC5-9F66E37D7966}" srcOrd="1" destOrd="0" presId="urn:microsoft.com/office/officeart/2005/8/layout/hierarchy1"/>
    <dgm:cxn modelId="{39F39446-2B1C-43AF-A506-4E90D821170F}" type="presParOf" srcId="{71ACBADB-2EB3-43FA-B952-30BA9C6F0BCA}" destId="{70A2F6AA-C92D-4A16-904F-DAD97D454731}" srcOrd="1" destOrd="0" presId="urn:microsoft.com/office/officeart/2005/8/layout/hierarchy1"/>
    <dgm:cxn modelId="{4B4C91D0-2CBE-4C53-8522-C9640FDA7241}" type="presParOf" srcId="{70A2F6AA-C92D-4A16-904F-DAD97D454731}" destId="{E7E16957-3B43-4A27-AC59-C059C5BBF416}" srcOrd="0" destOrd="0" presId="urn:microsoft.com/office/officeart/2005/8/layout/hierarchy1"/>
    <dgm:cxn modelId="{7408106B-C089-4BB5-B90F-D635F1B363EF}" type="presParOf" srcId="{70A2F6AA-C92D-4A16-904F-DAD97D454731}" destId="{CF0C8818-677F-41CD-9C3F-1D4901F2FC5C}" srcOrd="1" destOrd="0" presId="urn:microsoft.com/office/officeart/2005/8/layout/hierarchy1"/>
    <dgm:cxn modelId="{B2F7BC9E-A7AB-4D17-8B60-530A5B7F4765}" type="presParOf" srcId="{CF0C8818-677F-41CD-9C3F-1D4901F2FC5C}" destId="{47C73B04-DB93-4165-BB2C-6F71EF74B21C}" srcOrd="0" destOrd="0" presId="urn:microsoft.com/office/officeart/2005/8/layout/hierarchy1"/>
    <dgm:cxn modelId="{B5FF92E8-B20F-4C99-A834-F15086D12F36}" type="presParOf" srcId="{47C73B04-DB93-4165-BB2C-6F71EF74B21C}" destId="{A99CA0FA-7BED-479E-8B86-FB4369281015}" srcOrd="0" destOrd="0" presId="urn:microsoft.com/office/officeart/2005/8/layout/hierarchy1"/>
    <dgm:cxn modelId="{BD0C57BA-DDCF-4A71-9496-A8346067BF1A}" type="presParOf" srcId="{47C73B04-DB93-4165-BB2C-6F71EF74B21C}" destId="{3B845D87-8696-4803-9B3B-168EE7493199}" srcOrd="1" destOrd="0" presId="urn:microsoft.com/office/officeart/2005/8/layout/hierarchy1"/>
    <dgm:cxn modelId="{AAE9AB5F-4065-4169-B0F3-915622726237}" type="presParOf" srcId="{CF0C8818-677F-41CD-9C3F-1D4901F2FC5C}" destId="{3B17E722-905F-4FC6-998E-42B0F45034AE}" srcOrd="1" destOrd="0" presId="urn:microsoft.com/office/officeart/2005/8/layout/hierarchy1"/>
    <dgm:cxn modelId="{985FCCDC-E6B8-4CF1-94C1-DFBF0C1D11D0}" type="presParOf" srcId="{70A2F6AA-C92D-4A16-904F-DAD97D454731}" destId="{65111620-DD17-40BC-9E01-F8868455095D}" srcOrd="2" destOrd="0" presId="urn:microsoft.com/office/officeart/2005/8/layout/hierarchy1"/>
    <dgm:cxn modelId="{DA2C2A18-F7B8-4BDB-B653-3AA708DF4C11}" type="presParOf" srcId="{70A2F6AA-C92D-4A16-904F-DAD97D454731}" destId="{940E4A09-A869-4BDB-B94B-57656E7ED4AD}" srcOrd="3" destOrd="0" presId="urn:microsoft.com/office/officeart/2005/8/layout/hierarchy1"/>
    <dgm:cxn modelId="{6F5AF48C-E781-4E41-83DF-8C2F6D89B382}" type="presParOf" srcId="{940E4A09-A869-4BDB-B94B-57656E7ED4AD}" destId="{6244DD86-023E-4F6C-988E-08F1AC41710F}" srcOrd="0" destOrd="0" presId="urn:microsoft.com/office/officeart/2005/8/layout/hierarchy1"/>
    <dgm:cxn modelId="{27068D89-CAE0-4F19-8ED5-0D401AC269E9}" type="presParOf" srcId="{6244DD86-023E-4F6C-988E-08F1AC41710F}" destId="{C7961881-F083-48CC-B0E3-8D5BC1CF91BF}" srcOrd="0" destOrd="0" presId="urn:microsoft.com/office/officeart/2005/8/layout/hierarchy1"/>
    <dgm:cxn modelId="{BADE80BA-16BF-4BC4-ABFA-26D6902FF90A}" type="presParOf" srcId="{6244DD86-023E-4F6C-988E-08F1AC41710F}" destId="{F93E8AAC-86E7-4ABC-88F8-D353957C2A45}" srcOrd="1" destOrd="0" presId="urn:microsoft.com/office/officeart/2005/8/layout/hierarchy1"/>
    <dgm:cxn modelId="{7EB0EE19-659B-4D79-8C4D-0840FC451B01}" type="presParOf" srcId="{940E4A09-A869-4BDB-B94B-57656E7ED4AD}" destId="{17927363-AE1B-4266-A735-2529B25CC351}" srcOrd="1" destOrd="0" presId="urn:microsoft.com/office/officeart/2005/8/layout/hierarchy1"/>
    <dgm:cxn modelId="{4EBA2D78-321E-4B5D-9242-364E227BDEB0}" type="presParOf" srcId="{BE68B12D-DE30-44F3-8463-EE461376F45F}" destId="{16A35B33-7F53-4358-80C8-1068427ADEAD}" srcOrd="2" destOrd="0" presId="urn:microsoft.com/office/officeart/2005/8/layout/hierarchy1"/>
    <dgm:cxn modelId="{F0F16B55-3F85-4510-94E1-4674CF79350C}" type="presParOf" srcId="{BE68B12D-DE30-44F3-8463-EE461376F45F}" destId="{9F07E370-500B-47BE-973B-9E85C40264B5}" srcOrd="3" destOrd="0" presId="urn:microsoft.com/office/officeart/2005/8/layout/hierarchy1"/>
    <dgm:cxn modelId="{EDDCA14A-622A-4F2E-96EF-327B94210DB1}" type="presParOf" srcId="{9F07E370-500B-47BE-973B-9E85C40264B5}" destId="{5F31F735-D541-44C3-975D-EBB3485D3322}" srcOrd="0" destOrd="0" presId="urn:microsoft.com/office/officeart/2005/8/layout/hierarchy1"/>
    <dgm:cxn modelId="{3F66C47F-ECD7-4179-9DB7-2B1C9601A344}" type="presParOf" srcId="{5F31F735-D541-44C3-975D-EBB3485D3322}" destId="{D729CAE2-83DD-402F-82CF-A5DDE5A7A181}" srcOrd="0" destOrd="0" presId="urn:microsoft.com/office/officeart/2005/8/layout/hierarchy1"/>
    <dgm:cxn modelId="{A0CCAE0B-217F-4B28-90F5-3F0FF50147E1}" type="presParOf" srcId="{5F31F735-D541-44C3-975D-EBB3485D3322}" destId="{E2A3D926-ABFD-447B-B7CD-C1768E0B9D81}" srcOrd="1" destOrd="0" presId="urn:microsoft.com/office/officeart/2005/8/layout/hierarchy1"/>
    <dgm:cxn modelId="{995E2A04-5CC6-4403-BA78-982AC068DCBC}" type="presParOf" srcId="{9F07E370-500B-47BE-973B-9E85C40264B5}" destId="{6D8A5CD1-054E-41B6-B722-A65D342C061B}" srcOrd="1" destOrd="0" presId="urn:microsoft.com/office/officeart/2005/8/layout/hierarchy1"/>
    <dgm:cxn modelId="{ADF12796-10A7-4543-ADD3-E2E7991943AD}" type="presParOf" srcId="{6D8A5CD1-054E-41B6-B722-A65D342C061B}" destId="{D765E890-080B-4AA1-864A-DEFAA0A628AB}" srcOrd="0" destOrd="0" presId="urn:microsoft.com/office/officeart/2005/8/layout/hierarchy1"/>
    <dgm:cxn modelId="{703E34D4-0F13-46E0-AE6B-641D52210912}" type="presParOf" srcId="{6D8A5CD1-054E-41B6-B722-A65D342C061B}" destId="{FB2B6B02-1D57-4CD8-9167-EF64CAF37F38}" srcOrd="1" destOrd="0" presId="urn:microsoft.com/office/officeart/2005/8/layout/hierarchy1"/>
    <dgm:cxn modelId="{B9CCFEBF-BFBC-4F2C-A91A-097B75AC2191}" type="presParOf" srcId="{FB2B6B02-1D57-4CD8-9167-EF64CAF37F38}" destId="{EF7CF26F-7FB8-4558-85AE-40213E167FFD}" srcOrd="0" destOrd="0" presId="urn:microsoft.com/office/officeart/2005/8/layout/hierarchy1"/>
    <dgm:cxn modelId="{49C90BAF-5974-43A6-914C-7E4B4672882D}" type="presParOf" srcId="{EF7CF26F-7FB8-4558-85AE-40213E167FFD}" destId="{BC51D799-69F5-4513-A54B-95066BB6CBDB}" srcOrd="0" destOrd="0" presId="urn:microsoft.com/office/officeart/2005/8/layout/hierarchy1"/>
    <dgm:cxn modelId="{2F7B6B7B-D314-4DF5-89F8-167BDDBAEFDD}" type="presParOf" srcId="{EF7CF26F-7FB8-4558-85AE-40213E167FFD}" destId="{F2F06CED-9E83-464D-8CBA-12AEB3771C9E}" srcOrd="1" destOrd="0" presId="urn:microsoft.com/office/officeart/2005/8/layout/hierarchy1"/>
    <dgm:cxn modelId="{E5505873-B119-4F2E-98AF-33CEA124975D}" type="presParOf" srcId="{FB2B6B02-1D57-4CD8-9167-EF64CAF37F38}" destId="{9A50E275-B629-4389-8B4E-B2E9DF06EAD9}" srcOrd="1" destOrd="0" presId="urn:microsoft.com/office/officeart/2005/8/layout/hierarchy1"/>
    <dgm:cxn modelId="{4EB1EB3C-FE11-45AE-AFF4-72A1DFB69334}" type="presParOf" srcId="{6D8A5CD1-054E-41B6-B722-A65D342C061B}" destId="{742AAF6E-F49C-4A3B-8A5B-DFF7B38D2688}" srcOrd="2" destOrd="0" presId="urn:microsoft.com/office/officeart/2005/8/layout/hierarchy1"/>
    <dgm:cxn modelId="{098AD100-648A-4A98-AFBF-BE65DEC3015D}" type="presParOf" srcId="{6D8A5CD1-054E-41B6-B722-A65D342C061B}" destId="{EB717DF7-C6B3-45C1-A827-8EDC7D442905}" srcOrd="3" destOrd="0" presId="urn:microsoft.com/office/officeart/2005/8/layout/hierarchy1"/>
    <dgm:cxn modelId="{A2D1C9B7-CBFF-4332-A28D-2F88D9672147}" type="presParOf" srcId="{EB717DF7-C6B3-45C1-A827-8EDC7D442905}" destId="{4A332812-0B41-49DF-9CD0-CCA195CDC07F}" srcOrd="0" destOrd="0" presId="urn:microsoft.com/office/officeart/2005/8/layout/hierarchy1"/>
    <dgm:cxn modelId="{54ACFAF0-1B18-4841-B094-E5AC17DF1852}" type="presParOf" srcId="{4A332812-0B41-49DF-9CD0-CCA195CDC07F}" destId="{3FF5AE8A-EE11-4078-8014-A3DE2425CEDE}" srcOrd="0" destOrd="0" presId="urn:microsoft.com/office/officeart/2005/8/layout/hierarchy1"/>
    <dgm:cxn modelId="{FAA47BDA-617B-417B-A668-CE9F802C5E3C}" type="presParOf" srcId="{4A332812-0B41-49DF-9CD0-CCA195CDC07F}" destId="{A616EDF9-DBBA-4630-88D5-D765E4B8EEF3}" srcOrd="1" destOrd="0" presId="urn:microsoft.com/office/officeart/2005/8/layout/hierarchy1"/>
    <dgm:cxn modelId="{E2B971A3-4182-40E7-BF6F-A53600472398}" type="presParOf" srcId="{EB717DF7-C6B3-45C1-A827-8EDC7D442905}" destId="{0594DE04-F2CA-4B57-BBBD-9F80C795BB4F}" srcOrd="1" destOrd="0" presId="urn:microsoft.com/office/officeart/2005/8/layout/hierarchy1"/>
    <dgm:cxn modelId="{033785F9-A91A-4A68-857A-1104056F01F0}" type="presParOf" srcId="{BE68B12D-DE30-44F3-8463-EE461376F45F}" destId="{D843FE94-A3B8-44B7-98C6-0A5206A60E57}" srcOrd="4" destOrd="0" presId="urn:microsoft.com/office/officeart/2005/8/layout/hierarchy1"/>
    <dgm:cxn modelId="{45066A35-71CB-4EA7-9CB3-B2D943930C80}" type="presParOf" srcId="{BE68B12D-DE30-44F3-8463-EE461376F45F}" destId="{310A71E8-96DD-41EA-A578-3DC314C2BE76}" srcOrd="5" destOrd="0" presId="urn:microsoft.com/office/officeart/2005/8/layout/hierarchy1"/>
    <dgm:cxn modelId="{E1D0C6B0-2140-4FE9-B05A-62DE6F770569}" type="presParOf" srcId="{310A71E8-96DD-41EA-A578-3DC314C2BE76}" destId="{ADB7B794-4358-4A61-A90E-3E3B2FDC0078}" srcOrd="0" destOrd="0" presId="urn:microsoft.com/office/officeart/2005/8/layout/hierarchy1"/>
    <dgm:cxn modelId="{95473D72-9ACB-41C9-8116-46E01E56E695}" type="presParOf" srcId="{ADB7B794-4358-4A61-A90E-3E3B2FDC0078}" destId="{121EBD15-F51C-4792-B77B-3D13909BC10F}" srcOrd="0" destOrd="0" presId="urn:microsoft.com/office/officeart/2005/8/layout/hierarchy1"/>
    <dgm:cxn modelId="{574CACB8-34C1-47D7-A8C3-FE7A43254ED2}" type="presParOf" srcId="{ADB7B794-4358-4A61-A90E-3E3B2FDC0078}" destId="{629133DD-C235-449B-B4FA-62673478ECF3}" srcOrd="1" destOrd="0" presId="urn:microsoft.com/office/officeart/2005/8/layout/hierarchy1"/>
    <dgm:cxn modelId="{ABEB88AB-4942-4E5D-BE01-E0A29C345480}" type="presParOf" srcId="{310A71E8-96DD-41EA-A578-3DC314C2BE76}" destId="{AB7C09AB-77ED-4037-A922-37868B8D6B57}" srcOrd="1" destOrd="0" presId="urn:microsoft.com/office/officeart/2005/8/layout/hierarchy1"/>
    <dgm:cxn modelId="{8CD68DCE-D061-429F-ACEC-F6F5D793115E}" type="presParOf" srcId="{AB7C09AB-77ED-4037-A922-37868B8D6B57}" destId="{88067FCB-7F6B-4008-A09D-9C45B8BDBC56}" srcOrd="0" destOrd="0" presId="urn:microsoft.com/office/officeart/2005/8/layout/hierarchy1"/>
    <dgm:cxn modelId="{35BB9426-8E13-4E7A-B1B9-45A17B96EBC4}" type="presParOf" srcId="{AB7C09AB-77ED-4037-A922-37868B8D6B57}" destId="{219AE9C9-8B0B-4A42-B581-628F977C1339}" srcOrd="1" destOrd="0" presId="urn:microsoft.com/office/officeart/2005/8/layout/hierarchy1"/>
    <dgm:cxn modelId="{8C0BB7B7-71DC-4DE2-8680-E523F0EEF463}" type="presParOf" srcId="{219AE9C9-8B0B-4A42-B581-628F977C1339}" destId="{5861CAD5-2655-41A0-9ECB-B27B1B707640}" srcOrd="0" destOrd="0" presId="urn:microsoft.com/office/officeart/2005/8/layout/hierarchy1"/>
    <dgm:cxn modelId="{D339195A-59AA-4A95-B327-992AAE5ACA04}" type="presParOf" srcId="{5861CAD5-2655-41A0-9ECB-B27B1B707640}" destId="{7E7C43F1-7441-463F-BF72-46707B86E6F9}" srcOrd="0" destOrd="0" presId="urn:microsoft.com/office/officeart/2005/8/layout/hierarchy1"/>
    <dgm:cxn modelId="{66635376-E4C5-4570-9A23-68B9D2A02BDF}" type="presParOf" srcId="{5861CAD5-2655-41A0-9ECB-B27B1B707640}" destId="{98206128-3B54-4482-997F-9E011DF2D6CC}" srcOrd="1" destOrd="0" presId="urn:microsoft.com/office/officeart/2005/8/layout/hierarchy1"/>
    <dgm:cxn modelId="{10B8E623-276B-4961-9A9E-C2131AAA866F}" type="presParOf" srcId="{219AE9C9-8B0B-4A42-B581-628F977C1339}" destId="{DD4A375D-1C3F-4CDC-BE8F-92B9B752E230}" srcOrd="1" destOrd="0" presId="urn:microsoft.com/office/officeart/2005/8/layout/hierarchy1"/>
    <dgm:cxn modelId="{F3F7DE5C-78F9-46E9-9E63-4F4957A6F7DB}" type="presParOf" srcId="{AB7C09AB-77ED-4037-A922-37868B8D6B57}" destId="{F24A3D26-B8BB-4836-95CB-D979AB62017D}" srcOrd="2" destOrd="0" presId="urn:microsoft.com/office/officeart/2005/8/layout/hierarchy1"/>
    <dgm:cxn modelId="{943EC111-942D-4A9E-B65A-9A209E31F8E8}" type="presParOf" srcId="{AB7C09AB-77ED-4037-A922-37868B8D6B57}" destId="{D733D2BA-098C-4788-AF2E-120F0071E422}" srcOrd="3" destOrd="0" presId="urn:microsoft.com/office/officeart/2005/8/layout/hierarchy1"/>
    <dgm:cxn modelId="{2D4660D3-EEAA-47F2-B166-9B691985BC26}" type="presParOf" srcId="{D733D2BA-098C-4788-AF2E-120F0071E422}" destId="{FC66BE65-342C-4C9B-B8C4-D6D9ADD239F6}" srcOrd="0" destOrd="0" presId="urn:microsoft.com/office/officeart/2005/8/layout/hierarchy1"/>
    <dgm:cxn modelId="{8960B6DA-7CC0-4CE2-8424-F6A977121AD8}" type="presParOf" srcId="{FC66BE65-342C-4C9B-B8C4-D6D9ADD239F6}" destId="{C3B5CCFC-1D7A-4C2A-B5A5-5B87A48583AC}" srcOrd="0" destOrd="0" presId="urn:microsoft.com/office/officeart/2005/8/layout/hierarchy1"/>
    <dgm:cxn modelId="{15548FFA-6EDE-4B16-B2A9-AF9294EB39CA}" type="presParOf" srcId="{FC66BE65-342C-4C9B-B8C4-D6D9ADD239F6}" destId="{5D3F6EDB-DCE3-4499-ABB7-5DBBF0DAAD7F}" srcOrd="1" destOrd="0" presId="urn:microsoft.com/office/officeart/2005/8/layout/hierarchy1"/>
    <dgm:cxn modelId="{DDB58213-9E1C-4665-9581-4BBB46AEE9F3}" type="presParOf" srcId="{D733D2BA-098C-4788-AF2E-120F0071E422}" destId="{B00CEDD6-BC20-46A3-B01D-D56CFEE6A0C1}" srcOrd="1" destOrd="0" presId="urn:microsoft.com/office/officeart/2005/8/layout/hierarchy1"/>
    <dgm:cxn modelId="{71ADFAC3-D37D-45F0-A0CF-BDCBDDB2A177}" type="presParOf" srcId="{BE68B12D-DE30-44F3-8463-EE461376F45F}" destId="{07825A9D-8B8D-4FA8-969F-4D0C9ECFB4C3}" srcOrd="6" destOrd="0" presId="urn:microsoft.com/office/officeart/2005/8/layout/hierarchy1"/>
    <dgm:cxn modelId="{ED668053-5809-4614-81AB-27AC55C067D6}" type="presParOf" srcId="{BE68B12D-DE30-44F3-8463-EE461376F45F}" destId="{71DA007D-3CE2-474B-8F39-E76DDC3C0342}" srcOrd="7" destOrd="0" presId="urn:microsoft.com/office/officeart/2005/8/layout/hierarchy1"/>
    <dgm:cxn modelId="{00CC80D3-3D74-4E52-826C-328205A2853A}" type="presParOf" srcId="{71DA007D-3CE2-474B-8F39-E76DDC3C0342}" destId="{0931D5B5-8E66-4EE3-A565-BD45DECC2AB7}" srcOrd="0" destOrd="0" presId="urn:microsoft.com/office/officeart/2005/8/layout/hierarchy1"/>
    <dgm:cxn modelId="{A25BCBD3-656E-4DD5-A3DB-6B695274BA78}" type="presParOf" srcId="{0931D5B5-8E66-4EE3-A565-BD45DECC2AB7}" destId="{49982B39-1304-4B70-AC65-7A0AFCFB700D}" srcOrd="0" destOrd="0" presId="urn:microsoft.com/office/officeart/2005/8/layout/hierarchy1"/>
    <dgm:cxn modelId="{4C41FE4E-D240-4AA1-B10F-0E707CC56717}" type="presParOf" srcId="{0931D5B5-8E66-4EE3-A565-BD45DECC2AB7}" destId="{495637AF-C8E6-40DD-A81F-664D5EDB230C}" srcOrd="1" destOrd="0" presId="urn:microsoft.com/office/officeart/2005/8/layout/hierarchy1"/>
    <dgm:cxn modelId="{6E2F0DBF-1DFC-4554-A37F-AA9255A4F77F}" type="presParOf" srcId="{71DA007D-3CE2-474B-8F39-E76DDC3C0342}" destId="{3BC4FBAE-7202-468D-AC7B-792315D3A68C}" srcOrd="1" destOrd="0" presId="urn:microsoft.com/office/officeart/2005/8/layout/hierarchy1"/>
    <dgm:cxn modelId="{20AFE5A8-6DB7-4736-911E-3F08D6640CF9}" type="presParOf" srcId="{3BC4FBAE-7202-468D-AC7B-792315D3A68C}" destId="{9C6C5512-6CEC-46D9-8095-321A2A14AAFE}" srcOrd="0" destOrd="0" presId="urn:microsoft.com/office/officeart/2005/8/layout/hierarchy1"/>
    <dgm:cxn modelId="{3FF6BA94-31A8-4C38-AA60-3CF1B5FF90D6}" type="presParOf" srcId="{3BC4FBAE-7202-468D-AC7B-792315D3A68C}" destId="{CD22DC67-3269-45FD-A372-6D8B350BB598}" srcOrd="1" destOrd="0" presId="urn:microsoft.com/office/officeart/2005/8/layout/hierarchy1"/>
    <dgm:cxn modelId="{9BBC3F6E-CD05-40D7-8D73-1CB4A7306CF5}" type="presParOf" srcId="{CD22DC67-3269-45FD-A372-6D8B350BB598}" destId="{4536A368-9A6F-4F16-AA37-C30CF4CCC4F8}" srcOrd="0" destOrd="0" presId="urn:microsoft.com/office/officeart/2005/8/layout/hierarchy1"/>
    <dgm:cxn modelId="{35A933C3-EA37-42B1-BC12-B26A5A1C60DB}" type="presParOf" srcId="{4536A368-9A6F-4F16-AA37-C30CF4CCC4F8}" destId="{484755DB-4605-4D14-BC44-8CEF40D92291}" srcOrd="0" destOrd="0" presId="urn:microsoft.com/office/officeart/2005/8/layout/hierarchy1"/>
    <dgm:cxn modelId="{66F70BCE-C897-4615-9152-1545DD8EC6C8}" type="presParOf" srcId="{4536A368-9A6F-4F16-AA37-C30CF4CCC4F8}" destId="{CF6A2E26-9C9B-453C-9AF3-77B3DD541667}" srcOrd="1" destOrd="0" presId="urn:microsoft.com/office/officeart/2005/8/layout/hierarchy1"/>
    <dgm:cxn modelId="{8AF4DC25-3281-4D82-81C6-A9CC5CDEAFCE}" type="presParOf" srcId="{CD22DC67-3269-45FD-A372-6D8B350BB598}" destId="{1175E337-C6FF-4C98-9983-30B1A4999DFE}" srcOrd="1" destOrd="0" presId="urn:microsoft.com/office/officeart/2005/8/layout/hierarchy1"/>
    <dgm:cxn modelId="{58801CCB-677E-4327-AD10-31B9C1DCEF9A}" type="presParOf" srcId="{3BC4FBAE-7202-468D-AC7B-792315D3A68C}" destId="{80940C7C-5DCD-4168-A09D-C89B6D5D722A}" srcOrd="2" destOrd="0" presId="urn:microsoft.com/office/officeart/2005/8/layout/hierarchy1"/>
    <dgm:cxn modelId="{CA460B00-1721-4F8B-942E-CD1AB0B28C60}" type="presParOf" srcId="{3BC4FBAE-7202-468D-AC7B-792315D3A68C}" destId="{19007363-E7D4-49DC-BE74-F1710B358A0E}" srcOrd="3" destOrd="0" presId="urn:microsoft.com/office/officeart/2005/8/layout/hierarchy1"/>
    <dgm:cxn modelId="{A9DFA06A-3818-456D-A9DD-F40A8E7BCA10}" type="presParOf" srcId="{19007363-E7D4-49DC-BE74-F1710B358A0E}" destId="{6B956D7A-DC3E-4593-B47D-6ED919141367}" srcOrd="0" destOrd="0" presId="urn:microsoft.com/office/officeart/2005/8/layout/hierarchy1"/>
    <dgm:cxn modelId="{BC5FCC9B-AEB0-41BC-88E7-F0F4DD6CB93F}" type="presParOf" srcId="{6B956D7A-DC3E-4593-B47D-6ED919141367}" destId="{9239FC84-A4CE-4BE4-9926-41315C210024}" srcOrd="0" destOrd="0" presId="urn:microsoft.com/office/officeart/2005/8/layout/hierarchy1"/>
    <dgm:cxn modelId="{80152285-5C11-48D0-9FDF-A33B5CFF2C13}" type="presParOf" srcId="{6B956D7A-DC3E-4593-B47D-6ED919141367}" destId="{D57511EC-D591-40C4-AFBA-A5AF7765B87F}" srcOrd="1" destOrd="0" presId="urn:microsoft.com/office/officeart/2005/8/layout/hierarchy1"/>
    <dgm:cxn modelId="{7F9FBCB3-30E7-468B-B0B3-E8DDF08FDFAA}" type="presParOf" srcId="{19007363-E7D4-49DC-BE74-F1710B358A0E}" destId="{35AD930C-F95E-45FC-8BFC-D6DFF474A82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28D0AC-5490-4980-A05D-4DB302DB9F4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54C1BFF9-21C5-46B6-B5E2-3713544124D8}">
      <dgm:prSet phldrT="[Metin]"/>
      <dgm:spPr>
        <a:xfrm>
          <a:off x="3608486" y="906694"/>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Genel Müdür</a:t>
          </a:r>
        </a:p>
      </dgm:t>
    </dgm:pt>
    <dgm:pt modelId="{FEA2E54A-0131-42B5-801D-27F8A1479BFE}" type="parTrans" cxnId="{0DFD6B4B-CADC-4751-BBFF-FDD957A53D4C}">
      <dgm:prSet/>
      <dgm:spPr/>
      <dgm:t>
        <a:bodyPr/>
        <a:lstStyle/>
        <a:p>
          <a:endParaRPr lang="tr-TR"/>
        </a:p>
      </dgm:t>
    </dgm:pt>
    <dgm:pt modelId="{783046D0-E98D-433A-A8E5-891DC353397D}" type="sibTrans" cxnId="{0DFD6B4B-CADC-4751-BBFF-FDD957A53D4C}">
      <dgm:prSet/>
      <dgm:spPr/>
      <dgm:t>
        <a:bodyPr/>
        <a:lstStyle/>
        <a:p>
          <a:endParaRPr lang="tr-TR"/>
        </a:p>
      </dgm:t>
    </dgm:pt>
    <dgm:pt modelId="{FC1A2912-A165-4837-BAAC-2BAE8F4913C2}">
      <dgm:prSet phldrT="[Metin]"/>
      <dgm:spPr>
        <a:xfrm>
          <a:off x="823763"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Ege Bölgesi Müdürü</a:t>
          </a:r>
        </a:p>
      </dgm:t>
    </dgm:pt>
    <dgm:pt modelId="{31301CF6-A136-4D0F-A055-6E8F214809FB}" type="parTrans" cxnId="{A0E0B80E-F7C5-4CE2-A5FA-B112FEDB8586}">
      <dgm:prSet/>
      <dgm:spPr>
        <a:xfrm>
          <a:off x="1266787" y="1509840"/>
          <a:ext cx="2784723" cy="331318"/>
        </a:xfrm>
        <a:custGeom>
          <a:avLst/>
          <a:gdLst/>
          <a:ahLst/>
          <a:cxnLst/>
          <a:rect l="0" t="0" r="0" b="0"/>
          <a:pathLst>
            <a:path>
              <a:moveTo>
                <a:pt x="2784723" y="0"/>
              </a:moveTo>
              <a:lnTo>
                <a:pt x="2784723" y="225784"/>
              </a:lnTo>
              <a:lnTo>
                <a:pt x="0" y="225784"/>
              </a:lnTo>
              <a:lnTo>
                <a:pt x="0" y="331318"/>
              </a:lnTo>
            </a:path>
          </a:pathLst>
        </a:custGeom>
        <a:noFill/>
        <a:ln w="25400" cap="flat" cmpd="sng" algn="ctr">
          <a:solidFill>
            <a:srgbClr val="0F6FC6">
              <a:shade val="60000"/>
              <a:hueOff val="0"/>
              <a:satOff val="0"/>
              <a:lumOff val="0"/>
              <a:alphaOff val="0"/>
            </a:srgbClr>
          </a:solidFill>
          <a:prstDash val="solid"/>
        </a:ln>
        <a:effectLst/>
      </dgm:spPr>
      <dgm:t>
        <a:bodyPr/>
        <a:lstStyle/>
        <a:p>
          <a:endParaRPr lang="tr-TR"/>
        </a:p>
      </dgm:t>
    </dgm:pt>
    <dgm:pt modelId="{B1DD999F-CEED-4A4B-B614-40B69894C72F}" type="sibTrans" cxnId="{A0E0B80E-F7C5-4CE2-A5FA-B112FEDB8586}">
      <dgm:prSet/>
      <dgm:spPr/>
      <dgm:t>
        <a:bodyPr/>
        <a:lstStyle/>
        <a:p>
          <a:endParaRPr lang="tr-TR"/>
        </a:p>
      </dgm:t>
    </dgm:pt>
    <dgm:pt modelId="{B3C92C9F-86DF-42C6-A944-C2EF7118D124}">
      <dgm:prSet phldrT="[Metin]"/>
      <dgm:spPr>
        <a:xfrm>
          <a:off x="127582"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İzmir</a:t>
          </a:r>
        </a:p>
      </dgm:t>
    </dgm:pt>
    <dgm:pt modelId="{E00CEE4B-3E6B-4439-9BF4-501C1633620E}" type="parTrans" cxnId="{8214700F-5444-4BAE-B517-82F32FB258B8}">
      <dgm:prSet/>
      <dgm:spPr>
        <a:xfrm>
          <a:off x="570607"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0B3C94B0-8F2D-4929-8D1D-FD364FE136FB}" type="sibTrans" cxnId="{8214700F-5444-4BAE-B517-82F32FB258B8}">
      <dgm:prSet/>
      <dgm:spPr/>
      <dgm:t>
        <a:bodyPr/>
        <a:lstStyle/>
        <a:p>
          <a:endParaRPr lang="tr-TR"/>
        </a:p>
      </dgm:t>
    </dgm:pt>
    <dgm:pt modelId="{825978E9-91D3-43CC-BB5D-7B5F05C26197}">
      <dgm:prSet phldrT="[Metin]"/>
      <dgm:spPr>
        <a:xfrm>
          <a:off x="1519944"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Manisa</a:t>
          </a:r>
        </a:p>
      </dgm:t>
    </dgm:pt>
    <dgm:pt modelId="{681610A8-1F6E-49E6-9C8E-8FA0CE5417AE}" type="parTrans" cxnId="{4BE511E4-08AE-406F-88B9-6B7A57CA5A0D}">
      <dgm:prSet/>
      <dgm:spPr>
        <a:xfrm>
          <a:off x="1266787"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B2EEE29E-AE05-41BA-857C-6FFB23E0263D}" type="sibTrans" cxnId="{4BE511E4-08AE-406F-88B9-6B7A57CA5A0D}">
      <dgm:prSet/>
      <dgm:spPr/>
      <dgm:t>
        <a:bodyPr/>
        <a:lstStyle/>
        <a:p>
          <a:endParaRPr lang="tr-TR"/>
        </a:p>
      </dgm:t>
    </dgm:pt>
    <dgm:pt modelId="{3A8790AF-405D-4F9D-84F7-6D2612C78321}">
      <dgm:prSet phldrT="[Metin]"/>
      <dgm:spPr>
        <a:xfrm>
          <a:off x="3608486"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İç Anadolu Bölgesi Müdürü</a:t>
          </a:r>
        </a:p>
      </dgm:t>
    </dgm:pt>
    <dgm:pt modelId="{8DD7D197-B23A-47D6-9459-9A78AE874727}" type="parTrans" cxnId="{F4B69021-BD9B-477A-82B7-8E88C90BB120}">
      <dgm:prSet/>
      <dgm:spPr>
        <a:xfrm>
          <a:off x="4005790" y="1509840"/>
          <a:ext cx="91440" cy="331318"/>
        </a:xfrm>
        <a:custGeom>
          <a:avLst/>
          <a:gdLst/>
          <a:ahLst/>
          <a:cxnLst/>
          <a:rect l="0" t="0" r="0" b="0"/>
          <a:pathLst>
            <a:path>
              <a:moveTo>
                <a:pt x="45720" y="0"/>
              </a:moveTo>
              <a:lnTo>
                <a:pt x="45720" y="331318"/>
              </a:lnTo>
            </a:path>
          </a:pathLst>
        </a:custGeom>
        <a:noFill/>
        <a:ln w="25400" cap="flat" cmpd="sng" algn="ctr">
          <a:solidFill>
            <a:srgbClr val="0F6FC6">
              <a:shade val="60000"/>
              <a:hueOff val="0"/>
              <a:satOff val="0"/>
              <a:lumOff val="0"/>
              <a:alphaOff val="0"/>
            </a:srgbClr>
          </a:solidFill>
          <a:prstDash val="solid"/>
        </a:ln>
        <a:effectLst/>
      </dgm:spPr>
      <dgm:t>
        <a:bodyPr/>
        <a:lstStyle/>
        <a:p>
          <a:endParaRPr lang="tr-TR"/>
        </a:p>
      </dgm:t>
    </dgm:pt>
    <dgm:pt modelId="{D845AF40-C8BB-48E8-9EE0-5BC401C8DA1A}" type="sibTrans" cxnId="{F4B69021-BD9B-477A-82B7-8E88C90BB120}">
      <dgm:prSet/>
      <dgm:spPr/>
      <dgm:t>
        <a:bodyPr/>
        <a:lstStyle/>
        <a:p>
          <a:endParaRPr lang="tr-TR"/>
        </a:p>
      </dgm:t>
    </dgm:pt>
    <dgm:pt modelId="{C03290C8-3068-4A35-8C29-B286366AB3B9}">
      <dgm:prSet phldrT="[Metin]"/>
      <dgm:spPr>
        <a:xfrm>
          <a:off x="2912305"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Ankara</a:t>
          </a:r>
        </a:p>
      </dgm:t>
    </dgm:pt>
    <dgm:pt modelId="{EFCA283F-FE81-4831-BD85-230277B03B5A}" type="parTrans" cxnId="{081D96E0-4CB6-4B99-AA57-FFF00FB0A658}">
      <dgm:prSet/>
      <dgm:spPr>
        <a:xfrm>
          <a:off x="3355330"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378AC152-EDB1-4D8B-A686-D254AD7AC2A4}" type="sibTrans" cxnId="{081D96E0-4CB6-4B99-AA57-FFF00FB0A658}">
      <dgm:prSet/>
      <dgm:spPr/>
      <dgm:t>
        <a:bodyPr/>
        <a:lstStyle/>
        <a:p>
          <a:endParaRPr lang="tr-TR"/>
        </a:p>
      </dgm:t>
    </dgm:pt>
    <dgm:pt modelId="{DA547EEF-2C37-477E-915F-67EF24323144}">
      <dgm:prSet phldrT="[Metin]"/>
      <dgm:spPr>
        <a:xfrm>
          <a:off x="6393209"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Akdeniz Bölgesi Müdürü</a:t>
          </a:r>
        </a:p>
      </dgm:t>
    </dgm:pt>
    <dgm:pt modelId="{A9CC5230-D0DE-482F-9819-B44B5F70153E}" type="parTrans" cxnId="{CE486D90-203E-420E-BC0A-365655CAA0B5}">
      <dgm:prSet/>
      <dgm:spPr>
        <a:xfrm>
          <a:off x="4051510" y="1509840"/>
          <a:ext cx="2784723" cy="331318"/>
        </a:xfrm>
        <a:custGeom>
          <a:avLst/>
          <a:gdLst/>
          <a:ahLst/>
          <a:cxnLst/>
          <a:rect l="0" t="0" r="0" b="0"/>
          <a:pathLst>
            <a:path>
              <a:moveTo>
                <a:pt x="0" y="0"/>
              </a:moveTo>
              <a:lnTo>
                <a:pt x="0" y="225784"/>
              </a:lnTo>
              <a:lnTo>
                <a:pt x="2784723" y="225784"/>
              </a:lnTo>
              <a:lnTo>
                <a:pt x="2784723" y="331318"/>
              </a:lnTo>
            </a:path>
          </a:pathLst>
        </a:custGeom>
        <a:noFill/>
        <a:ln w="25400" cap="flat" cmpd="sng" algn="ctr">
          <a:solidFill>
            <a:srgbClr val="0F6FC6">
              <a:shade val="60000"/>
              <a:hueOff val="0"/>
              <a:satOff val="0"/>
              <a:lumOff val="0"/>
              <a:alphaOff val="0"/>
            </a:srgbClr>
          </a:solidFill>
          <a:prstDash val="solid"/>
        </a:ln>
        <a:effectLst/>
      </dgm:spPr>
      <dgm:t>
        <a:bodyPr/>
        <a:lstStyle/>
        <a:p>
          <a:endParaRPr lang="tr-TR"/>
        </a:p>
      </dgm:t>
    </dgm:pt>
    <dgm:pt modelId="{DF16C130-150C-4725-B8FB-2AFD6EEA1487}" type="sibTrans" cxnId="{CE486D90-203E-420E-BC0A-365655CAA0B5}">
      <dgm:prSet/>
      <dgm:spPr/>
      <dgm:t>
        <a:bodyPr/>
        <a:lstStyle/>
        <a:p>
          <a:endParaRPr lang="tr-TR"/>
        </a:p>
      </dgm:t>
    </dgm:pt>
    <dgm:pt modelId="{415A3C5B-F58D-4229-98A0-F6C24D65ABC8}">
      <dgm:prSet phldrT="[Metin]"/>
      <dgm:spPr>
        <a:xfrm>
          <a:off x="7089390"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Mersin</a:t>
          </a:r>
        </a:p>
      </dgm:t>
    </dgm:pt>
    <dgm:pt modelId="{54AD0491-3DBC-4DA9-98DD-A521A28F8F38}" type="parTrans" cxnId="{BDB4F2DF-EAAD-4374-AB72-9B27FABC2C66}">
      <dgm:prSet/>
      <dgm:spPr>
        <a:xfrm>
          <a:off x="6836233"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8DECA412-6DFE-423F-A49C-3DC531D377C9}" type="sibTrans" cxnId="{BDB4F2DF-EAAD-4374-AB72-9B27FABC2C66}">
      <dgm:prSet/>
      <dgm:spPr/>
      <dgm:t>
        <a:bodyPr/>
        <a:lstStyle/>
        <a:p>
          <a:endParaRPr lang="tr-TR"/>
        </a:p>
      </dgm:t>
    </dgm:pt>
    <dgm:pt modelId="{5D3DACCF-6F07-4682-8A25-E0FEBFAFAF2C}">
      <dgm:prSet phldrT="[Metin]"/>
      <dgm:spPr>
        <a:xfrm>
          <a:off x="5697029"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Antalya</a:t>
          </a:r>
        </a:p>
      </dgm:t>
    </dgm:pt>
    <dgm:pt modelId="{20C4C954-799F-47C3-BFDF-B47532C570D5}" type="parTrans" cxnId="{9C93A812-F973-4DC1-A26E-0633E574562A}">
      <dgm:prSet/>
      <dgm:spPr>
        <a:xfrm>
          <a:off x="6140053"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654D73B6-A6E9-4AF1-9D53-427B031E808B}" type="sibTrans" cxnId="{9C93A812-F973-4DC1-A26E-0633E574562A}">
      <dgm:prSet/>
      <dgm:spPr/>
      <dgm:t>
        <a:bodyPr/>
        <a:lstStyle/>
        <a:p>
          <a:endParaRPr lang="tr-TR"/>
        </a:p>
      </dgm:t>
    </dgm:pt>
    <dgm:pt modelId="{1063739A-7763-43C9-9C0B-25424C9682C6}">
      <dgm:prSet phldrT="[Metin]"/>
      <dgm:spPr>
        <a:xfrm>
          <a:off x="4304667"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Konya</a:t>
          </a:r>
        </a:p>
      </dgm:t>
    </dgm:pt>
    <dgm:pt modelId="{8DD36F48-D420-4E47-8813-06DA73E9854B}" type="parTrans" cxnId="{475149CE-D261-478A-AE7A-1F4B3AF35A4A}">
      <dgm:prSet/>
      <dgm:spPr>
        <a:xfrm>
          <a:off x="4051510"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4BCE93A5-58DD-4F20-9855-0DBD568B98CB}" type="sibTrans" cxnId="{475149CE-D261-478A-AE7A-1F4B3AF35A4A}">
      <dgm:prSet/>
      <dgm:spPr/>
      <dgm:t>
        <a:bodyPr/>
        <a:lstStyle/>
        <a:p>
          <a:endParaRPr lang="tr-TR"/>
        </a:p>
      </dgm:t>
    </dgm:pt>
    <dgm:pt modelId="{CC75CD04-0680-4A6B-8882-3972C2338918}" type="pres">
      <dgm:prSet presAssocID="{B128D0AC-5490-4980-A05D-4DB302DB9F46}" presName="hierChild1" presStyleCnt="0">
        <dgm:presLayoutVars>
          <dgm:chPref val="1"/>
          <dgm:dir/>
          <dgm:animOne val="branch"/>
          <dgm:animLvl val="lvl"/>
          <dgm:resizeHandles/>
        </dgm:presLayoutVars>
      </dgm:prSet>
      <dgm:spPr/>
      <dgm:t>
        <a:bodyPr/>
        <a:lstStyle/>
        <a:p>
          <a:endParaRPr lang="tr-TR"/>
        </a:p>
      </dgm:t>
    </dgm:pt>
    <dgm:pt modelId="{6725BF6C-050E-40DC-98BD-81FED8F4DE67}" type="pres">
      <dgm:prSet presAssocID="{54C1BFF9-21C5-46B6-B5E2-3713544124D8}" presName="hierRoot1" presStyleCnt="0"/>
      <dgm:spPr/>
    </dgm:pt>
    <dgm:pt modelId="{7E972A97-B365-4A53-A862-AB3E2FD69A9F}" type="pres">
      <dgm:prSet presAssocID="{54C1BFF9-21C5-46B6-B5E2-3713544124D8}" presName="composite" presStyleCnt="0"/>
      <dgm:spPr/>
    </dgm:pt>
    <dgm:pt modelId="{44364871-0132-43F5-9CEF-DDD651D4CA47}" type="pres">
      <dgm:prSet presAssocID="{54C1BFF9-21C5-46B6-B5E2-3713544124D8}" presName="background" presStyleLbl="node0" presStyleIdx="0" presStyleCnt="1"/>
      <dgm:spPr>
        <a:xfrm>
          <a:off x="3481908" y="786445"/>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432223C3-68EC-4703-90BE-27768EDC2F9C}" type="pres">
      <dgm:prSet presAssocID="{54C1BFF9-21C5-46B6-B5E2-3713544124D8}" presName="text" presStyleLbl="fgAcc0" presStyleIdx="0" presStyleCnt="1">
        <dgm:presLayoutVars>
          <dgm:chPref val="3"/>
        </dgm:presLayoutVars>
      </dgm:prSet>
      <dgm:spPr/>
      <dgm:t>
        <a:bodyPr/>
        <a:lstStyle/>
        <a:p>
          <a:endParaRPr lang="tr-TR"/>
        </a:p>
      </dgm:t>
    </dgm:pt>
    <dgm:pt modelId="{DFD9C640-21D6-49F9-9180-16C811871F6C}" type="pres">
      <dgm:prSet presAssocID="{54C1BFF9-21C5-46B6-B5E2-3713544124D8}" presName="hierChild2" presStyleCnt="0"/>
      <dgm:spPr/>
    </dgm:pt>
    <dgm:pt modelId="{DFA2E6CC-9102-4798-B725-CDD68E8888FC}" type="pres">
      <dgm:prSet presAssocID="{31301CF6-A136-4D0F-A055-6E8F214809FB}" presName="Name10" presStyleLbl="parChTrans1D2" presStyleIdx="0" presStyleCnt="3"/>
      <dgm:spPr/>
      <dgm:t>
        <a:bodyPr/>
        <a:lstStyle/>
        <a:p>
          <a:endParaRPr lang="tr-TR"/>
        </a:p>
      </dgm:t>
    </dgm:pt>
    <dgm:pt modelId="{CCDD65C3-BAF7-401D-99DB-4B044B2E15E8}" type="pres">
      <dgm:prSet presAssocID="{FC1A2912-A165-4837-BAAC-2BAE8F4913C2}" presName="hierRoot2" presStyleCnt="0"/>
      <dgm:spPr/>
    </dgm:pt>
    <dgm:pt modelId="{94AD1ABB-06A8-41E2-9768-93704FA08E34}" type="pres">
      <dgm:prSet presAssocID="{FC1A2912-A165-4837-BAAC-2BAE8F4913C2}" presName="composite2" presStyleCnt="0"/>
      <dgm:spPr/>
    </dgm:pt>
    <dgm:pt modelId="{50B0FA22-E138-4F3D-9099-C232974054D8}" type="pres">
      <dgm:prSet presAssocID="{FC1A2912-A165-4837-BAAC-2BAE8F4913C2}" presName="background2" presStyleLbl="node2" presStyleIdx="0" presStyleCnt="3"/>
      <dgm:spPr>
        <a:xfrm>
          <a:off x="697185"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C751C270-5079-4CAF-99AA-3CD55F93FD14}" type="pres">
      <dgm:prSet presAssocID="{FC1A2912-A165-4837-BAAC-2BAE8F4913C2}" presName="text2" presStyleLbl="fgAcc2" presStyleIdx="0" presStyleCnt="3">
        <dgm:presLayoutVars>
          <dgm:chPref val="3"/>
        </dgm:presLayoutVars>
      </dgm:prSet>
      <dgm:spPr/>
      <dgm:t>
        <a:bodyPr/>
        <a:lstStyle/>
        <a:p>
          <a:endParaRPr lang="tr-TR"/>
        </a:p>
      </dgm:t>
    </dgm:pt>
    <dgm:pt modelId="{D0489AFB-0C67-4077-AEF6-48DF0FD39570}" type="pres">
      <dgm:prSet presAssocID="{FC1A2912-A165-4837-BAAC-2BAE8F4913C2}" presName="hierChild3" presStyleCnt="0"/>
      <dgm:spPr/>
    </dgm:pt>
    <dgm:pt modelId="{6D75CB7C-2B42-4998-85F9-1A31E414F3DA}" type="pres">
      <dgm:prSet presAssocID="{E00CEE4B-3E6B-4439-9BF4-501C1633620E}" presName="Name17" presStyleLbl="parChTrans1D3" presStyleIdx="0" presStyleCnt="6"/>
      <dgm:spPr/>
      <dgm:t>
        <a:bodyPr/>
        <a:lstStyle/>
        <a:p>
          <a:endParaRPr lang="tr-TR"/>
        </a:p>
      </dgm:t>
    </dgm:pt>
    <dgm:pt modelId="{C86477E6-830C-4DA3-AC0E-254C8B35B65C}" type="pres">
      <dgm:prSet presAssocID="{B3C92C9F-86DF-42C6-A944-C2EF7118D124}" presName="hierRoot3" presStyleCnt="0"/>
      <dgm:spPr/>
    </dgm:pt>
    <dgm:pt modelId="{91F4EB0A-9309-4137-A23B-F360F294AB20}" type="pres">
      <dgm:prSet presAssocID="{B3C92C9F-86DF-42C6-A944-C2EF7118D124}" presName="composite3" presStyleCnt="0"/>
      <dgm:spPr/>
    </dgm:pt>
    <dgm:pt modelId="{36CF5847-83E0-4AEC-A183-5AD57F3A967E}" type="pres">
      <dgm:prSet presAssocID="{B3C92C9F-86DF-42C6-A944-C2EF7118D124}" presName="background3" presStyleLbl="node3" presStyleIdx="0" presStyleCnt="6"/>
      <dgm:spPr>
        <a:xfrm>
          <a:off x="1004"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8549FE91-B74B-46CF-B5AE-4B08C0AA3D9B}" type="pres">
      <dgm:prSet presAssocID="{B3C92C9F-86DF-42C6-A944-C2EF7118D124}" presName="text3" presStyleLbl="fgAcc3" presStyleIdx="0" presStyleCnt="6">
        <dgm:presLayoutVars>
          <dgm:chPref val="3"/>
        </dgm:presLayoutVars>
      </dgm:prSet>
      <dgm:spPr/>
      <dgm:t>
        <a:bodyPr/>
        <a:lstStyle/>
        <a:p>
          <a:endParaRPr lang="tr-TR"/>
        </a:p>
      </dgm:t>
    </dgm:pt>
    <dgm:pt modelId="{E1973041-BD94-4E6D-BE5C-6128EC21C70C}" type="pres">
      <dgm:prSet presAssocID="{B3C92C9F-86DF-42C6-A944-C2EF7118D124}" presName="hierChild4" presStyleCnt="0"/>
      <dgm:spPr/>
    </dgm:pt>
    <dgm:pt modelId="{596E2BDC-7E25-4807-8680-2B4BE493265E}" type="pres">
      <dgm:prSet presAssocID="{681610A8-1F6E-49E6-9C8E-8FA0CE5417AE}" presName="Name17" presStyleLbl="parChTrans1D3" presStyleIdx="1" presStyleCnt="6"/>
      <dgm:spPr/>
      <dgm:t>
        <a:bodyPr/>
        <a:lstStyle/>
        <a:p>
          <a:endParaRPr lang="tr-TR"/>
        </a:p>
      </dgm:t>
    </dgm:pt>
    <dgm:pt modelId="{BDEB898A-04F2-4665-87DD-80C8C1447DC3}" type="pres">
      <dgm:prSet presAssocID="{825978E9-91D3-43CC-BB5D-7B5F05C26197}" presName="hierRoot3" presStyleCnt="0"/>
      <dgm:spPr/>
    </dgm:pt>
    <dgm:pt modelId="{E86B7967-88CA-4C09-BF23-CE8B49DEE656}" type="pres">
      <dgm:prSet presAssocID="{825978E9-91D3-43CC-BB5D-7B5F05C26197}" presName="composite3" presStyleCnt="0"/>
      <dgm:spPr/>
    </dgm:pt>
    <dgm:pt modelId="{F22FC934-2092-45BC-BB65-C3FACF913DFD}" type="pres">
      <dgm:prSet presAssocID="{825978E9-91D3-43CC-BB5D-7B5F05C26197}" presName="background3" presStyleLbl="node3" presStyleIdx="1" presStyleCnt="6"/>
      <dgm:spPr>
        <a:xfrm>
          <a:off x="1393366"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D70AAE71-79F5-4D0B-8190-511BBBDB69F6}" type="pres">
      <dgm:prSet presAssocID="{825978E9-91D3-43CC-BB5D-7B5F05C26197}" presName="text3" presStyleLbl="fgAcc3" presStyleIdx="1" presStyleCnt="6">
        <dgm:presLayoutVars>
          <dgm:chPref val="3"/>
        </dgm:presLayoutVars>
      </dgm:prSet>
      <dgm:spPr/>
      <dgm:t>
        <a:bodyPr/>
        <a:lstStyle/>
        <a:p>
          <a:endParaRPr lang="tr-TR"/>
        </a:p>
      </dgm:t>
    </dgm:pt>
    <dgm:pt modelId="{F066CC25-7207-47DE-BE77-8D50A5AACA8C}" type="pres">
      <dgm:prSet presAssocID="{825978E9-91D3-43CC-BB5D-7B5F05C26197}" presName="hierChild4" presStyleCnt="0"/>
      <dgm:spPr/>
    </dgm:pt>
    <dgm:pt modelId="{7CABE820-FD8A-4276-87DE-CB9E52311A99}" type="pres">
      <dgm:prSet presAssocID="{8DD7D197-B23A-47D6-9459-9A78AE874727}" presName="Name10" presStyleLbl="parChTrans1D2" presStyleIdx="1" presStyleCnt="3"/>
      <dgm:spPr/>
      <dgm:t>
        <a:bodyPr/>
        <a:lstStyle/>
        <a:p>
          <a:endParaRPr lang="tr-TR"/>
        </a:p>
      </dgm:t>
    </dgm:pt>
    <dgm:pt modelId="{3FBF8537-38A5-4EBD-86A9-E4EB9F1EB072}" type="pres">
      <dgm:prSet presAssocID="{3A8790AF-405D-4F9D-84F7-6D2612C78321}" presName="hierRoot2" presStyleCnt="0"/>
      <dgm:spPr/>
    </dgm:pt>
    <dgm:pt modelId="{28B434BB-604B-45CF-9E46-FC5439EB86B5}" type="pres">
      <dgm:prSet presAssocID="{3A8790AF-405D-4F9D-84F7-6D2612C78321}" presName="composite2" presStyleCnt="0"/>
      <dgm:spPr/>
    </dgm:pt>
    <dgm:pt modelId="{36B92714-206A-4044-BE3A-42F74E226472}" type="pres">
      <dgm:prSet presAssocID="{3A8790AF-405D-4F9D-84F7-6D2612C78321}" presName="background2" presStyleLbl="node2" presStyleIdx="1" presStyleCnt="3"/>
      <dgm:spPr>
        <a:xfrm>
          <a:off x="3481908"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5F385117-80DC-4948-999E-81F9D4DB75F7}" type="pres">
      <dgm:prSet presAssocID="{3A8790AF-405D-4F9D-84F7-6D2612C78321}" presName="text2" presStyleLbl="fgAcc2" presStyleIdx="1" presStyleCnt="3">
        <dgm:presLayoutVars>
          <dgm:chPref val="3"/>
        </dgm:presLayoutVars>
      </dgm:prSet>
      <dgm:spPr/>
      <dgm:t>
        <a:bodyPr/>
        <a:lstStyle/>
        <a:p>
          <a:endParaRPr lang="tr-TR"/>
        </a:p>
      </dgm:t>
    </dgm:pt>
    <dgm:pt modelId="{9CB18497-5C79-4A4B-88F8-410CCFEE20E6}" type="pres">
      <dgm:prSet presAssocID="{3A8790AF-405D-4F9D-84F7-6D2612C78321}" presName="hierChild3" presStyleCnt="0"/>
      <dgm:spPr/>
    </dgm:pt>
    <dgm:pt modelId="{C4F1F448-54C5-404D-8BD0-F2A0D6F9E40B}" type="pres">
      <dgm:prSet presAssocID="{EFCA283F-FE81-4831-BD85-230277B03B5A}" presName="Name17" presStyleLbl="parChTrans1D3" presStyleIdx="2" presStyleCnt="6"/>
      <dgm:spPr/>
      <dgm:t>
        <a:bodyPr/>
        <a:lstStyle/>
        <a:p>
          <a:endParaRPr lang="tr-TR"/>
        </a:p>
      </dgm:t>
    </dgm:pt>
    <dgm:pt modelId="{4C897796-108A-4A14-8551-2FE1F0628AB2}" type="pres">
      <dgm:prSet presAssocID="{C03290C8-3068-4A35-8C29-B286366AB3B9}" presName="hierRoot3" presStyleCnt="0"/>
      <dgm:spPr/>
    </dgm:pt>
    <dgm:pt modelId="{CDD0C631-31B3-4C06-848B-73B5444ABCF7}" type="pres">
      <dgm:prSet presAssocID="{C03290C8-3068-4A35-8C29-B286366AB3B9}" presName="composite3" presStyleCnt="0"/>
      <dgm:spPr/>
    </dgm:pt>
    <dgm:pt modelId="{3475B9C1-ECEE-4BC4-A46D-70ABACADA469}" type="pres">
      <dgm:prSet presAssocID="{C03290C8-3068-4A35-8C29-B286366AB3B9}" presName="background3" presStyleLbl="node3" presStyleIdx="2" presStyleCnt="6"/>
      <dgm:spPr>
        <a:xfrm>
          <a:off x="2785727"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CAEFC248-B486-4002-B02C-04B154E64126}" type="pres">
      <dgm:prSet presAssocID="{C03290C8-3068-4A35-8C29-B286366AB3B9}" presName="text3" presStyleLbl="fgAcc3" presStyleIdx="2" presStyleCnt="6">
        <dgm:presLayoutVars>
          <dgm:chPref val="3"/>
        </dgm:presLayoutVars>
      </dgm:prSet>
      <dgm:spPr/>
      <dgm:t>
        <a:bodyPr/>
        <a:lstStyle/>
        <a:p>
          <a:endParaRPr lang="tr-TR"/>
        </a:p>
      </dgm:t>
    </dgm:pt>
    <dgm:pt modelId="{16628ED0-F0A2-4D01-92AE-327594CCB83D}" type="pres">
      <dgm:prSet presAssocID="{C03290C8-3068-4A35-8C29-B286366AB3B9}" presName="hierChild4" presStyleCnt="0"/>
      <dgm:spPr/>
    </dgm:pt>
    <dgm:pt modelId="{1ED5DDEC-97EA-47BA-98B2-43E450AE0CBF}" type="pres">
      <dgm:prSet presAssocID="{8DD36F48-D420-4E47-8813-06DA73E9854B}" presName="Name17" presStyleLbl="parChTrans1D3" presStyleIdx="3" presStyleCnt="6"/>
      <dgm:spPr/>
      <dgm:t>
        <a:bodyPr/>
        <a:lstStyle/>
        <a:p>
          <a:endParaRPr lang="tr-TR"/>
        </a:p>
      </dgm:t>
    </dgm:pt>
    <dgm:pt modelId="{CBB0E479-EA6F-4DDA-8242-86C9FC567D9B}" type="pres">
      <dgm:prSet presAssocID="{1063739A-7763-43C9-9C0B-25424C9682C6}" presName="hierRoot3" presStyleCnt="0"/>
      <dgm:spPr/>
    </dgm:pt>
    <dgm:pt modelId="{C9DAB78C-E77F-4D9C-92E6-E2A2826365B0}" type="pres">
      <dgm:prSet presAssocID="{1063739A-7763-43C9-9C0B-25424C9682C6}" presName="composite3" presStyleCnt="0"/>
      <dgm:spPr/>
    </dgm:pt>
    <dgm:pt modelId="{EAFD6524-BCBA-4B4D-AC26-AA81F0B4B347}" type="pres">
      <dgm:prSet presAssocID="{1063739A-7763-43C9-9C0B-25424C9682C6}" presName="background3" presStyleLbl="node3" presStyleIdx="3" presStyleCnt="6"/>
      <dgm:spPr>
        <a:xfrm>
          <a:off x="4178089"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74EE78F6-3676-43E2-A724-33D70A26B7CE}" type="pres">
      <dgm:prSet presAssocID="{1063739A-7763-43C9-9C0B-25424C9682C6}" presName="text3" presStyleLbl="fgAcc3" presStyleIdx="3" presStyleCnt="6">
        <dgm:presLayoutVars>
          <dgm:chPref val="3"/>
        </dgm:presLayoutVars>
      </dgm:prSet>
      <dgm:spPr/>
      <dgm:t>
        <a:bodyPr/>
        <a:lstStyle/>
        <a:p>
          <a:endParaRPr lang="tr-TR"/>
        </a:p>
      </dgm:t>
    </dgm:pt>
    <dgm:pt modelId="{043763FE-B620-42C1-ABE0-CC5CD3B801EF}" type="pres">
      <dgm:prSet presAssocID="{1063739A-7763-43C9-9C0B-25424C9682C6}" presName="hierChild4" presStyleCnt="0"/>
      <dgm:spPr/>
    </dgm:pt>
    <dgm:pt modelId="{918DD437-406A-462C-A347-0A7B6D3F8E3D}" type="pres">
      <dgm:prSet presAssocID="{A9CC5230-D0DE-482F-9819-B44B5F70153E}" presName="Name10" presStyleLbl="parChTrans1D2" presStyleIdx="2" presStyleCnt="3"/>
      <dgm:spPr/>
      <dgm:t>
        <a:bodyPr/>
        <a:lstStyle/>
        <a:p>
          <a:endParaRPr lang="tr-TR"/>
        </a:p>
      </dgm:t>
    </dgm:pt>
    <dgm:pt modelId="{4FCCEBDB-DA23-4571-9D3B-A7D8D274C442}" type="pres">
      <dgm:prSet presAssocID="{DA547EEF-2C37-477E-915F-67EF24323144}" presName="hierRoot2" presStyleCnt="0"/>
      <dgm:spPr/>
    </dgm:pt>
    <dgm:pt modelId="{C0EA7A26-65E2-4D3A-83F6-48FBF50CD610}" type="pres">
      <dgm:prSet presAssocID="{DA547EEF-2C37-477E-915F-67EF24323144}" presName="composite2" presStyleCnt="0"/>
      <dgm:spPr/>
    </dgm:pt>
    <dgm:pt modelId="{48EDF904-6838-4F0E-998A-5BA618ABEE6B}" type="pres">
      <dgm:prSet presAssocID="{DA547EEF-2C37-477E-915F-67EF24323144}" presName="background2" presStyleLbl="node2" presStyleIdx="2" presStyleCnt="3"/>
      <dgm:spPr>
        <a:xfrm>
          <a:off x="6266631"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802B08D9-1940-4FEA-877A-47D9E1AA1432}" type="pres">
      <dgm:prSet presAssocID="{DA547EEF-2C37-477E-915F-67EF24323144}" presName="text2" presStyleLbl="fgAcc2" presStyleIdx="2" presStyleCnt="3">
        <dgm:presLayoutVars>
          <dgm:chPref val="3"/>
        </dgm:presLayoutVars>
      </dgm:prSet>
      <dgm:spPr/>
      <dgm:t>
        <a:bodyPr/>
        <a:lstStyle/>
        <a:p>
          <a:endParaRPr lang="tr-TR"/>
        </a:p>
      </dgm:t>
    </dgm:pt>
    <dgm:pt modelId="{764C40E9-A0EF-4C80-AC93-7FAAD2D9613F}" type="pres">
      <dgm:prSet presAssocID="{DA547EEF-2C37-477E-915F-67EF24323144}" presName="hierChild3" presStyleCnt="0"/>
      <dgm:spPr/>
    </dgm:pt>
    <dgm:pt modelId="{068A20A0-3064-41FC-990E-57ED181C3773}" type="pres">
      <dgm:prSet presAssocID="{20C4C954-799F-47C3-BFDF-B47532C570D5}" presName="Name17" presStyleLbl="parChTrans1D3" presStyleIdx="4" presStyleCnt="6"/>
      <dgm:spPr/>
      <dgm:t>
        <a:bodyPr/>
        <a:lstStyle/>
        <a:p>
          <a:endParaRPr lang="tr-TR"/>
        </a:p>
      </dgm:t>
    </dgm:pt>
    <dgm:pt modelId="{AE21DF5D-E39D-4A73-831B-A82374F9A7CE}" type="pres">
      <dgm:prSet presAssocID="{5D3DACCF-6F07-4682-8A25-E0FEBFAFAF2C}" presName="hierRoot3" presStyleCnt="0"/>
      <dgm:spPr/>
    </dgm:pt>
    <dgm:pt modelId="{862958B6-C761-4E40-9FFF-0A837468E7FA}" type="pres">
      <dgm:prSet presAssocID="{5D3DACCF-6F07-4682-8A25-E0FEBFAFAF2C}" presName="composite3" presStyleCnt="0"/>
      <dgm:spPr/>
    </dgm:pt>
    <dgm:pt modelId="{AB3D1CAE-F35C-4353-A0F5-5DCC28DBCCE9}" type="pres">
      <dgm:prSet presAssocID="{5D3DACCF-6F07-4682-8A25-E0FEBFAFAF2C}" presName="background3" presStyleLbl="node3" presStyleIdx="4" presStyleCnt="6"/>
      <dgm:spPr>
        <a:xfrm>
          <a:off x="5570450"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0707F9F6-536C-4FC4-B7C1-341D1BB7D52B}" type="pres">
      <dgm:prSet presAssocID="{5D3DACCF-6F07-4682-8A25-E0FEBFAFAF2C}" presName="text3" presStyleLbl="fgAcc3" presStyleIdx="4" presStyleCnt="6">
        <dgm:presLayoutVars>
          <dgm:chPref val="3"/>
        </dgm:presLayoutVars>
      </dgm:prSet>
      <dgm:spPr/>
      <dgm:t>
        <a:bodyPr/>
        <a:lstStyle/>
        <a:p>
          <a:endParaRPr lang="tr-TR"/>
        </a:p>
      </dgm:t>
    </dgm:pt>
    <dgm:pt modelId="{CF4CF18D-D400-48AC-906B-3D65D7016CE4}" type="pres">
      <dgm:prSet presAssocID="{5D3DACCF-6F07-4682-8A25-E0FEBFAFAF2C}" presName="hierChild4" presStyleCnt="0"/>
      <dgm:spPr/>
    </dgm:pt>
    <dgm:pt modelId="{075F6607-1FB8-4FB9-811C-26EB7A17523B}" type="pres">
      <dgm:prSet presAssocID="{54AD0491-3DBC-4DA9-98DD-A521A28F8F38}" presName="Name17" presStyleLbl="parChTrans1D3" presStyleIdx="5" presStyleCnt="6"/>
      <dgm:spPr/>
      <dgm:t>
        <a:bodyPr/>
        <a:lstStyle/>
        <a:p>
          <a:endParaRPr lang="tr-TR"/>
        </a:p>
      </dgm:t>
    </dgm:pt>
    <dgm:pt modelId="{49F46E80-39C1-4708-B18E-1091DE66A4C1}" type="pres">
      <dgm:prSet presAssocID="{415A3C5B-F58D-4229-98A0-F6C24D65ABC8}" presName="hierRoot3" presStyleCnt="0"/>
      <dgm:spPr/>
    </dgm:pt>
    <dgm:pt modelId="{62025531-B091-451A-9D04-D4EC6D4028E9}" type="pres">
      <dgm:prSet presAssocID="{415A3C5B-F58D-4229-98A0-F6C24D65ABC8}" presName="composite3" presStyleCnt="0"/>
      <dgm:spPr/>
    </dgm:pt>
    <dgm:pt modelId="{AA487E14-EFEC-4301-A6A2-61CB69CBF7C8}" type="pres">
      <dgm:prSet presAssocID="{415A3C5B-F58D-4229-98A0-F6C24D65ABC8}" presName="background3" presStyleLbl="node3" presStyleIdx="5" presStyleCnt="6"/>
      <dgm:spPr>
        <a:xfrm>
          <a:off x="6962812"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52CF0793-2690-4C40-BD81-067A28D0C58F}" type="pres">
      <dgm:prSet presAssocID="{415A3C5B-F58D-4229-98A0-F6C24D65ABC8}" presName="text3" presStyleLbl="fgAcc3" presStyleIdx="5" presStyleCnt="6">
        <dgm:presLayoutVars>
          <dgm:chPref val="3"/>
        </dgm:presLayoutVars>
      </dgm:prSet>
      <dgm:spPr/>
      <dgm:t>
        <a:bodyPr/>
        <a:lstStyle/>
        <a:p>
          <a:endParaRPr lang="tr-TR"/>
        </a:p>
      </dgm:t>
    </dgm:pt>
    <dgm:pt modelId="{5B7CCB80-CA4E-43CE-8892-D20DF894F637}" type="pres">
      <dgm:prSet presAssocID="{415A3C5B-F58D-4229-98A0-F6C24D65ABC8}" presName="hierChild4" presStyleCnt="0"/>
      <dgm:spPr/>
    </dgm:pt>
  </dgm:ptLst>
  <dgm:cxnLst>
    <dgm:cxn modelId="{0DFD6B4B-CADC-4751-BBFF-FDD957A53D4C}" srcId="{B128D0AC-5490-4980-A05D-4DB302DB9F46}" destId="{54C1BFF9-21C5-46B6-B5E2-3713544124D8}" srcOrd="0" destOrd="0" parTransId="{FEA2E54A-0131-42B5-801D-27F8A1479BFE}" sibTransId="{783046D0-E98D-433A-A8E5-891DC353397D}"/>
    <dgm:cxn modelId="{A0E0B80E-F7C5-4CE2-A5FA-B112FEDB8586}" srcId="{54C1BFF9-21C5-46B6-B5E2-3713544124D8}" destId="{FC1A2912-A165-4837-BAAC-2BAE8F4913C2}" srcOrd="0" destOrd="0" parTransId="{31301CF6-A136-4D0F-A055-6E8F214809FB}" sibTransId="{B1DD999F-CEED-4A4B-B614-40B69894C72F}"/>
    <dgm:cxn modelId="{88977922-D7FA-4CB7-9465-8A14DA6F49CD}" type="presOf" srcId="{825978E9-91D3-43CC-BB5D-7B5F05C26197}" destId="{D70AAE71-79F5-4D0B-8190-511BBBDB69F6}" srcOrd="0" destOrd="0" presId="urn:microsoft.com/office/officeart/2005/8/layout/hierarchy1"/>
    <dgm:cxn modelId="{475149CE-D261-478A-AE7A-1F4B3AF35A4A}" srcId="{3A8790AF-405D-4F9D-84F7-6D2612C78321}" destId="{1063739A-7763-43C9-9C0B-25424C9682C6}" srcOrd="1" destOrd="0" parTransId="{8DD36F48-D420-4E47-8813-06DA73E9854B}" sibTransId="{4BCE93A5-58DD-4F20-9855-0DBD568B98CB}"/>
    <dgm:cxn modelId="{77F2B611-B8C4-4954-A908-E615FEBD9151}" type="presOf" srcId="{EFCA283F-FE81-4831-BD85-230277B03B5A}" destId="{C4F1F448-54C5-404D-8BD0-F2A0D6F9E40B}" srcOrd="0" destOrd="0" presId="urn:microsoft.com/office/officeart/2005/8/layout/hierarchy1"/>
    <dgm:cxn modelId="{FEBECD65-3FEA-4898-9EA4-176589EADAF0}" type="presOf" srcId="{B3C92C9F-86DF-42C6-A944-C2EF7118D124}" destId="{8549FE91-B74B-46CF-B5AE-4B08C0AA3D9B}" srcOrd="0" destOrd="0" presId="urn:microsoft.com/office/officeart/2005/8/layout/hierarchy1"/>
    <dgm:cxn modelId="{B7E47D0C-A6A1-4AAC-A340-6E576CD001A2}" type="presOf" srcId="{8DD36F48-D420-4E47-8813-06DA73E9854B}" destId="{1ED5DDEC-97EA-47BA-98B2-43E450AE0CBF}" srcOrd="0" destOrd="0" presId="urn:microsoft.com/office/officeart/2005/8/layout/hierarchy1"/>
    <dgm:cxn modelId="{F7180CF6-1567-419F-9B71-3BF243DC9ADC}" type="presOf" srcId="{8DD7D197-B23A-47D6-9459-9A78AE874727}" destId="{7CABE820-FD8A-4276-87DE-CB9E52311A99}" srcOrd="0" destOrd="0" presId="urn:microsoft.com/office/officeart/2005/8/layout/hierarchy1"/>
    <dgm:cxn modelId="{BDB4F2DF-EAAD-4374-AB72-9B27FABC2C66}" srcId="{DA547EEF-2C37-477E-915F-67EF24323144}" destId="{415A3C5B-F58D-4229-98A0-F6C24D65ABC8}" srcOrd="1" destOrd="0" parTransId="{54AD0491-3DBC-4DA9-98DD-A521A28F8F38}" sibTransId="{8DECA412-6DFE-423F-A49C-3DC531D377C9}"/>
    <dgm:cxn modelId="{8214700F-5444-4BAE-B517-82F32FB258B8}" srcId="{FC1A2912-A165-4837-BAAC-2BAE8F4913C2}" destId="{B3C92C9F-86DF-42C6-A944-C2EF7118D124}" srcOrd="0" destOrd="0" parTransId="{E00CEE4B-3E6B-4439-9BF4-501C1633620E}" sibTransId="{0B3C94B0-8F2D-4929-8D1D-FD364FE136FB}"/>
    <dgm:cxn modelId="{A7851262-F58A-42A1-8FB2-6FF97101209D}" type="presOf" srcId="{31301CF6-A136-4D0F-A055-6E8F214809FB}" destId="{DFA2E6CC-9102-4798-B725-CDD68E8888FC}" srcOrd="0" destOrd="0" presId="urn:microsoft.com/office/officeart/2005/8/layout/hierarchy1"/>
    <dgm:cxn modelId="{42045773-E4A4-4340-A3D8-2ACB76660F08}" type="presOf" srcId="{681610A8-1F6E-49E6-9C8E-8FA0CE5417AE}" destId="{596E2BDC-7E25-4807-8680-2B4BE493265E}" srcOrd="0" destOrd="0" presId="urn:microsoft.com/office/officeart/2005/8/layout/hierarchy1"/>
    <dgm:cxn modelId="{9524235B-3522-4E83-ADC5-61335EEEE017}" type="presOf" srcId="{A9CC5230-D0DE-482F-9819-B44B5F70153E}" destId="{918DD437-406A-462C-A347-0A7B6D3F8E3D}" srcOrd="0" destOrd="0" presId="urn:microsoft.com/office/officeart/2005/8/layout/hierarchy1"/>
    <dgm:cxn modelId="{081D96E0-4CB6-4B99-AA57-FFF00FB0A658}" srcId="{3A8790AF-405D-4F9D-84F7-6D2612C78321}" destId="{C03290C8-3068-4A35-8C29-B286366AB3B9}" srcOrd="0" destOrd="0" parTransId="{EFCA283F-FE81-4831-BD85-230277B03B5A}" sibTransId="{378AC152-EDB1-4D8B-A686-D254AD7AC2A4}"/>
    <dgm:cxn modelId="{E60497A9-2F7A-4B85-8450-BFE52EC40116}" type="presOf" srcId="{E00CEE4B-3E6B-4439-9BF4-501C1633620E}" destId="{6D75CB7C-2B42-4998-85F9-1A31E414F3DA}" srcOrd="0" destOrd="0" presId="urn:microsoft.com/office/officeart/2005/8/layout/hierarchy1"/>
    <dgm:cxn modelId="{01EF861E-FFCB-4652-8912-36B53ED92CDF}" type="presOf" srcId="{54C1BFF9-21C5-46B6-B5E2-3713544124D8}" destId="{432223C3-68EC-4703-90BE-27768EDC2F9C}" srcOrd="0" destOrd="0" presId="urn:microsoft.com/office/officeart/2005/8/layout/hierarchy1"/>
    <dgm:cxn modelId="{7C74BBBA-8E9F-4275-A589-054784A017E2}" type="presOf" srcId="{DA547EEF-2C37-477E-915F-67EF24323144}" destId="{802B08D9-1940-4FEA-877A-47D9E1AA1432}" srcOrd="0" destOrd="0" presId="urn:microsoft.com/office/officeart/2005/8/layout/hierarchy1"/>
    <dgm:cxn modelId="{B69053E3-9EE0-4A72-A35B-E7FD67A4ED9F}" type="presOf" srcId="{FC1A2912-A165-4837-BAAC-2BAE8F4913C2}" destId="{C751C270-5079-4CAF-99AA-3CD55F93FD14}" srcOrd="0" destOrd="0" presId="urn:microsoft.com/office/officeart/2005/8/layout/hierarchy1"/>
    <dgm:cxn modelId="{00129D7B-6BC2-4A1D-8A79-1B9D8321BC1E}" type="presOf" srcId="{5D3DACCF-6F07-4682-8A25-E0FEBFAFAF2C}" destId="{0707F9F6-536C-4FC4-B7C1-341D1BB7D52B}" srcOrd="0" destOrd="0" presId="urn:microsoft.com/office/officeart/2005/8/layout/hierarchy1"/>
    <dgm:cxn modelId="{3AC56950-DD3D-4E35-8989-33E84A8A200A}" type="presOf" srcId="{54AD0491-3DBC-4DA9-98DD-A521A28F8F38}" destId="{075F6607-1FB8-4FB9-811C-26EB7A17523B}" srcOrd="0" destOrd="0" presId="urn:microsoft.com/office/officeart/2005/8/layout/hierarchy1"/>
    <dgm:cxn modelId="{B3AB8C63-1A57-4B5B-9BBA-5AEC69539C65}" type="presOf" srcId="{B128D0AC-5490-4980-A05D-4DB302DB9F46}" destId="{CC75CD04-0680-4A6B-8882-3972C2338918}" srcOrd="0" destOrd="0" presId="urn:microsoft.com/office/officeart/2005/8/layout/hierarchy1"/>
    <dgm:cxn modelId="{F4B69021-BD9B-477A-82B7-8E88C90BB120}" srcId="{54C1BFF9-21C5-46B6-B5E2-3713544124D8}" destId="{3A8790AF-405D-4F9D-84F7-6D2612C78321}" srcOrd="1" destOrd="0" parTransId="{8DD7D197-B23A-47D6-9459-9A78AE874727}" sibTransId="{D845AF40-C8BB-48E8-9EE0-5BC401C8DA1A}"/>
    <dgm:cxn modelId="{DA59DA84-1A97-4584-868B-AB20EEE42EDE}" type="presOf" srcId="{1063739A-7763-43C9-9C0B-25424C9682C6}" destId="{74EE78F6-3676-43E2-A724-33D70A26B7CE}" srcOrd="0" destOrd="0" presId="urn:microsoft.com/office/officeart/2005/8/layout/hierarchy1"/>
    <dgm:cxn modelId="{9C93A812-F973-4DC1-A26E-0633E574562A}" srcId="{DA547EEF-2C37-477E-915F-67EF24323144}" destId="{5D3DACCF-6F07-4682-8A25-E0FEBFAFAF2C}" srcOrd="0" destOrd="0" parTransId="{20C4C954-799F-47C3-BFDF-B47532C570D5}" sibTransId="{654D73B6-A6E9-4AF1-9D53-427B031E808B}"/>
    <dgm:cxn modelId="{7278E18B-9972-41D5-9B71-93A68C2786DB}" type="presOf" srcId="{20C4C954-799F-47C3-BFDF-B47532C570D5}" destId="{068A20A0-3064-41FC-990E-57ED181C3773}" srcOrd="0" destOrd="0" presId="urn:microsoft.com/office/officeart/2005/8/layout/hierarchy1"/>
    <dgm:cxn modelId="{88EC16A8-1A17-455B-B4CD-EF7D607A5E8A}" type="presOf" srcId="{3A8790AF-405D-4F9D-84F7-6D2612C78321}" destId="{5F385117-80DC-4948-999E-81F9D4DB75F7}" srcOrd="0" destOrd="0" presId="urn:microsoft.com/office/officeart/2005/8/layout/hierarchy1"/>
    <dgm:cxn modelId="{CE486D90-203E-420E-BC0A-365655CAA0B5}" srcId="{54C1BFF9-21C5-46B6-B5E2-3713544124D8}" destId="{DA547EEF-2C37-477E-915F-67EF24323144}" srcOrd="2" destOrd="0" parTransId="{A9CC5230-D0DE-482F-9819-B44B5F70153E}" sibTransId="{DF16C130-150C-4725-B8FB-2AFD6EEA1487}"/>
    <dgm:cxn modelId="{EABBA6AC-CEAB-423C-9112-11352F349583}" type="presOf" srcId="{415A3C5B-F58D-4229-98A0-F6C24D65ABC8}" destId="{52CF0793-2690-4C40-BD81-067A28D0C58F}" srcOrd="0" destOrd="0" presId="urn:microsoft.com/office/officeart/2005/8/layout/hierarchy1"/>
    <dgm:cxn modelId="{4BE511E4-08AE-406F-88B9-6B7A57CA5A0D}" srcId="{FC1A2912-A165-4837-BAAC-2BAE8F4913C2}" destId="{825978E9-91D3-43CC-BB5D-7B5F05C26197}" srcOrd="1" destOrd="0" parTransId="{681610A8-1F6E-49E6-9C8E-8FA0CE5417AE}" sibTransId="{B2EEE29E-AE05-41BA-857C-6FFB23E0263D}"/>
    <dgm:cxn modelId="{880B1DF6-82CE-4FE8-BAD0-825798281F1E}" type="presOf" srcId="{C03290C8-3068-4A35-8C29-B286366AB3B9}" destId="{CAEFC248-B486-4002-B02C-04B154E64126}" srcOrd="0" destOrd="0" presId="urn:microsoft.com/office/officeart/2005/8/layout/hierarchy1"/>
    <dgm:cxn modelId="{702A2096-2712-4F52-8EA7-FF057FE5DFDB}" type="presParOf" srcId="{CC75CD04-0680-4A6B-8882-3972C2338918}" destId="{6725BF6C-050E-40DC-98BD-81FED8F4DE67}" srcOrd="0" destOrd="0" presId="urn:microsoft.com/office/officeart/2005/8/layout/hierarchy1"/>
    <dgm:cxn modelId="{7FCBC937-8461-4312-8E4C-1D6546CC58B9}" type="presParOf" srcId="{6725BF6C-050E-40DC-98BD-81FED8F4DE67}" destId="{7E972A97-B365-4A53-A862-AB3E2FD69A9F}" srcOrd="0" destOrd="0" presId="urn:microsoft.com/office/officeart/2005/8/layout/hierarchy1"/>
    <dgm:cxn modelId="{7221A088-D3F9-4103-A8D6-BE1ABCA0166F}" type="presParOf" srcId="{7E972A97-B365-4A53-A862-AB3E2FD69A9F}" destId="{44364871-0132-43F5-9CEF-DDD651D4CA47}" srcOrd="0" destOrd="0" presId="urn:microsoft.com/office/officeart/2005/8/layout/hierarchy1"/>
    <dgm:cxn modelId="{82397AC1-B18E-4CAF-B1CC-B0123DB591A9}" type="presParOf" srcId="{7E972A97-B365-4A53-A862-AB3E2FD69A9F}" destId="{432223C3-68EC-4703-90BE-27768EDC2F9C}" srcOrd="1" destOrd="0" presId="urn:microsoft.com/office/officeart/2005/8/layout/hierarchy1"/>
    <dgm:cxn modelId="{4235AA07-6829-420D-8C42-501D17F3E92A}" type="presParOf" srcId="{6725BF6C-050E-40DC-98BD-81FED8F4DE67}" destId="{DFD9C640-21D6-49F9-9180-16C811871F6C}" srcOrd="1" destOrd="0" presId="urn:microsoft.com/office/officeart/2005/8/layout/hierarchy1"/>
    <dgm:cxn modelId="{8EBB55B9-8C5D-4068-AB10-E84B0EB5A276}" type="presParOf" srcId="{DFD9C640-21D6-49F9-9180-16C811871F6C}" destId="{DFA2E6CC-9102-4798-B725-CDD68E8888FC}" srcOrd="0" destOrd="0" presId="urn:microsoft.com/office/officeart/2005/8/layout/hierarchy1"/>
    <dgm:cxn modelId="{F9916FD2-3970-44BA-9DD8-0849BEC3A5E0}" type="presParOf" srcId="{DFD9C640-21D6-49F9-9180-16C811871F6C}" destId="{CCDD65C3-BAF7-401D-99DB-4B044B2E15E8}" srcOrd="1" destOrd="0" presId="urn:microsoft.com/office/officeart/2005/8/layout/hierarchy1"/>
    <dgm:cxn modelId="{B42A582C-4619-4A24-945D-B6DB30E57FC7}" type="presParOf" srcId="{CCDD65C3-BAF7-401D-99DB-4B044B2E15E8}" destId="{94AD1ABB-06A8-41E2-9768-93704FA08E34}" srcOrd="0" destOrd="0" presId="urn:microsoft.com/office/officeart/2005/8/layout/hierarchy1"/>
    <dgm:cxn modelId="{6AF80EBA-46C8-4D91-945E-1596F593A139}" type="presParOf" srcId="{94AD1ABB-06A8-41E2-9768-93704FA08E34}" destId="{50B0FA22-E138-4F3D-9099-C232974054D8}" srcOrd="0" destOrd="0" presId="urn:microsoft.com/office/officeart/2005/8/layout/hierarchy1"/>
    <dgm:cxn modelId="{6EE44DB9-75C7-494D-9D4E-BACAFD638B12}" type="presParOf" srcId="{94AD1ABB-06A8-41E2-9768-93704FA08E34}" destId="{C751C270-5079-4CAF-99AA-3CD55F93FD14}" srcOrd="1" destOrd="0" presId="urn:microsoft.com/office/officeart/2005/8/layout/hierarchy1"/>
    <dgm:cxn modelId="{AC8C5C1F-1D03-4650-A4E7-C8BEDAA4CF22}" type="presParOf" srcId="{CCDD65C3-BAF7-401D-99DB-4B044B2E15E8}" destId="{D0489AFB-0C67-4077-AEF6-48DF0FD39570}" srcOrd="1" destOrd="0" presId="urn:microsoft.com/office/officeart/2005/8/layout/hierarchy1"/>
    <dgm:cxn modelId="{C0FF00C9-4922-4E52-A067-6A5EF6D837D5}" type="presParOf" srcId="{D0489AFB-0C67-4077-AEF6-48DF0FD39570}" destId="{6D75CB7C-2B42-4998-85F9-1A31E414F3DA}" srcOrd="0" destOrd="0" presId="urn:microsoft.com/office/officeart/2005/8/layout/hierarchy1"/>
    <dgm:cxn modelId="{C38F50B5-BBB9-41AF-87E1-EB57CC6CAE76}" type="presParOf" srcId="{D0489AFB-0C67-4077-AEF6-48DF0FD39570}" destId="{C86477E6-830C-4DA3-AC0E-254C8B35B65C}" srcOrd="1" destOrd="0" presId="urn:microsoft.com/office/officeart/2005/8/layout/hierarchy1"/>
    <dgm:cxn modelId="{70CF9C7C-B77D-412B-9093-7D072E10DE95}" type="presParOf" srcId="{C86477E6-830C-4DA3-AC0E-254C8B35B65C}" destId="{91F4EB0A-9309-4137-A23B-F360F294AB20}" srcOrd="0" destOrd="0" presId="urn:microsoft.com/office/officeart/2005/8/layout/hierarchy1"/>
    <dgm:cxn modelId="{6A3BE75C-CA58-47FA-AD01-C94F828F1BDF}" type="presParOf" srcId="{91F4EB0A-9309-4137-A23B-F360F294AB20}" destId="{36CF5847-83E0-4AEC-A183-5AD57F3A967E}" srcOrd="0" destOrd="0" presId="urn:microsoft.com/office/officeart/2005/8/layout/hierarchy1"/>
    <dgm:cxn modelId="{6CD179E1-6263-429E-B8DE-19D8221730BC}" type="presParOf" srcId="{91F4EB0A-9309-4137-A23B-F360F294AB20}" destId="{8549FE91-B74B-46CF-B5AE-4B08C0AA3D9B}" srcOrd="1" destOrd="0" presId="urn:microsoft.com/office/officeart/2005/8/layout/hierarchy1"/>
    <dgm:cxn modelId="{AAE1FE47-4142-4E99-8432-E913416EA4ED}" type="presParOf" srcId="{C86477E6-830C-4DA3-AC0E-254C8B35B65C}" destId="{E1973041-BD94-4E6D-BE5C-6128EC21C70C}" srcOrd="1" destOrd="0" presId="urn:microsoft.com/office/officeart/2005/8/layout/hierarchy1"/>
    <dgm:cxn modelId="{81867FB4-F9B4-4487-9CDC-05ABF51FF4FD}" type="presParOf" srcId="{D0489AFB-0C67-4077-AEF6-48DF0FD39570}" destId="{596E2BDC-7E25-4807-8680-2B4BE493265E}" srcOrd="2" destOrd="0" presId="urn:microsoft.com/office/officeart/2005/8/layout/hierarchy1"/>
    <dgm:cxn modelId="{05FFFC40-0647-4994-B3AB-618E4A7D91ED}" type="presParOf" srcId="{D0489AFB-0C67-4077-AEF6-48DF0FD39570}" destId="{BDEB898A-04F2-4665-87DD-80C8C1447DC3}" srcOrd="3" destOrd="0" presId="urn:microsoft.com/office/officeart/2005/8/layout/hierarchy1"/>
    <dgm:cxn modelId="{D9C69B9A-B4B3-4489-987A-DA90FC37827F}" type="presParOf" srcId="{BDEB898A-04F2-4665-87DD-80C8C1447DC3}" destId="{E86B7967-88CA-4C09-BF23-CE8B49DEE656}" srcOrd="0" destOrd="0" presId="urn:microsoft.com/office/officeart/2005/8/layout/hierarchy1"/>
    <dgm:cxn modelId="{931EFEAB-82A7-4DEA-9458-7DFD751A64FC}" type="presParOf" srcId="{E86B7967-88CA-4C09-BF23-CE8B49DEE656}" destId="{F22FC934-2092-45BC-BB65-C3FACF913DFD}" srcOrd="0" destOrd="0" presId="urn:microsoft.com/office/officeart/2005/8/layout/hierarchy1"/>
    <dgm:cxn modelId="{9870BE47-D6ED-41FB-93A7-03A10D4CFB71}" type="presParOf" srcId="{E86B7967-88CA-4C09-BF23-CE8B49DEE656}" destId="{D70AAE71-79F5-4D0B-8190-511BBBDB69F6}" srcOrd="1" destOrd="0" presId="urn:microsoft.com/office/officeart/2005/8/layout/hierarchy1"/>
    <dgm:cxn modelId="{79283764-F325-4FA3-9915-EB3B056EAF52}" type="presParOf" srcId="{BDEB898A-04F2-4665-87DD-80C8C1447DC3}" destId="{F066CC25-7207-47DE-BE77-8D50A5AACA8C}" srcOrd="1" destOrd="0" presId="urn:microsoft.com/office/officeart/2005/8/layout/hierarchy1"/>
    <dgm:cxn modelId="{7F67C58D-C743-4BD7-BDF6-756F72F06C68}" type="presParOf" srcId="{DFD9C640-21D6-49F9-9180-16C811871F6C}" destId="{7CABE820-FD8A-4276-87DE-CB9E52311A99}" srcOrd="2" destOrd="0" presId="urn:microsoft.com/office/officeart/2005/8/layout/hierarchy1"/>
    <dgm:cxn modelId="{C4910485-62AB-4D31-A086-70315D623899}" type="presParOf" srcId="{DFD9C640-21D6-49F9-9180-16C811871F6C}" destId="{3FBF8537-38A5-4EBD-86A9-E4EB9F1EB072}" srcOrd="3" destOrd="0" presId="urn:microsoft.com/office/officeart/2005/8/layout/hierarchy1"/>
    <dgm:cxn modelId="{C251AAA0-27D6-4334-8B6F-818EAAA048CA}" type="presParOf" srcId="{3FBF8537-38A5-4EBD-86A9-E4EB9F1EB072}" destId="{28B434BB-604B-45CF-9E46-FC5439EB86B5}" srcOrd="0" destOrd="0" presId="urn:microsoft.com/office/officeart/2005/8/layout/hierarchy1"/>
    <dgm:cxn modelId="{45A0D793-6975-49BD-BDB6-2B2457C08BFA}" type="presParOf" srcId="{28B434BB-604B-45CF-9E46-FC5439EB86B5}" destId="{36B92714-206A-4044-BE3A-42F74E226472}" srcOrd="0" destOrd="0" presId="urn:microsoft.com/office/officeart/2005/8/layout/hierarchy1"/>
    <dgm:cxn modelId="{199C7476-4111-4D63-A83F-F6ECD0B9C829}" type="presParOf" srcId="{28B434BB-604B-45CF-9E46-FC5439EB86B5}" destId="{5F385117-80DC-4948-999E-81F9D4DB75F7}" srcOrd="1" destOrd="0" presId="urn:microsoft.com/office/officeart/2005/8/layout/hierarchy1"/>
    <dgm:cxn modelId="{C7D839F7-91AC-4F77-8077-A8F74A839D9C}" type="presParOf" srcId="{3FBF8537-38A5-4EBD-86A9-E4EB9F1EB072}" destId="{9CB18497-5C79-4A4B-88F8-410CCFEE20E6}" srcOrd="1" destOrd="0" presId="urn:microsoft.com/office/officeart/2005/8/layout/hierarchy1"/>
    <dgm:cxn modelId="{1D785D87-13C7-4AA5-A6A5-7F509AF1BECD}" type="presParOf" srcId="{9CB18497-5C79-4A4B-88F8-410CCFEE20E6}" destId="{C4F1F448-54C5-404D-8BD0-F2A0D6F9E40B}" srcOrd="0" destOrd="0" presId="urn:microsoft.com/office/officeart/2005/8/layout/hierarchy1"/>
    <dgm:cxn modelId="{3105800A-5615-4F22-9D0F-6129F45AA171}" type="presParOf" srcId="{9CB18497-5C79-4A4B-88F8-410CCFEE20E6}" destId="{4C897796-108A-4A14-8551-2FE1F0628AB2}" srcOrd="1" destOrd="0" presId="urn:microsoft.com/office/officeart/2005/8/layout/hierarchy1"/>
    <dgm:cxn modelId="{01018ECC-CD35-4132-9A3D-AA0A570B36BE}" type="presParOf" srcId="{4C897796-108A-4A14-8551-2FE1F0628AB2}" destId="{CDD0C631-31B3-4C06-848B-73B5444ABCF7}" srcOrd="0" destOrd="0" presId="urn:microsoft.com/office/officeart/2005/8/layout/hierarchy1"/>
    <dgm:cxn modelId="{F0069C66-0C41-4210-AC29-AF0C825738E4}" type="presParOf" srcId="{CDD0C631-31B3-4C06-848B-73B5444ABCF7}" destId="{3475B9C1-ECEE-4BC4-A46D-70ABACADA469}" srcOrd="0" destOrd="0" presId="urn:microsoft.com/office/officeart/2005/8/layout/hierarchy1"/>
    <dgm:cxn modelId="{70790543-ABCE-481A-A1A6-D76EFBE1F080}" type="presParOf" srcId="{CDD0C631-31B3-4C06-848B-73B5444ABCF7}" destId="{CAEFC248-B486-4002-B02C-04B154E64126}" srcOrd="1" destOrd="0" presId="urn:microsoft.com/office/officeart/2005/8/layout/hierarchy1"/>
    <dgm:cxn modelId="{5810278B-2312-4C99-ADBF-0343577C3F4F}" type="presParOf" srcId="{4C897796-108A-4A14-8551-2FE1F0628AB2}" destId="{16628ED0-F0A2-4D01-92AE-327594CCB83D}" srcOrd="1" destOrd="0" presId="urn:microsoft.com/office/officeart/2005/8/layout/hierarchy1"/>
    <dgm:cxn modelId="{B5A0D662-928E-4898-B6D1-D6487C7E7401}" type="presParOf" srcId="{9CB18497-5C79-4A4B-88F8-410CCFEE20E6}" destId="{1ED5DDEC-97EA-47BA-98B2-43E450AE0CBF}" srcOrd="2" destOrd="0" presId="urn:microsoft.com/office/officeart/2005/8/layout/hierarchy1"/>
    <dgm:cxn modelId="{E00F2F29-6976-493D-B7E6-97FC1A5158EB}" type="presParOf" srcId="{9CB18497-5C79-4A4B-88F8-410CCFEE20E6}" destId="{CBB0E479-EA6F-4DDA-8242-86C9FC567D9B}" srcOrd="3" destOrd="0" presId="urn:microsoft.com/office/officeart/2005/8/layout/hierarchy1"/>
    <dgm:cxn modelId="{4368AEE9-E72C-4FB8-B576-8C57EB00B79D}" type="presParOf" srcId="{CBB0E479-EA6F-4DDA-8242-86C9FC567D9B}" destId="{C9DAB78C-E77F-4D9C-92E6-E2A2826365B0}" srcOrd="0" destOrd="0" presId="urn:microsoft.com/office/officeart/2005/8/layout/hierarchy1"/>
    <dgm:cxn modelId="{589603F5-33C6-43AD-BC7F-C2F5EE6FB73B}" type="presParOf" srcId="{C9DAB78C-E77F-4D9C-92E6-E2A2826365B0}" destId="{EAFD6524-BCBA-4B4D-AC26-AA81F0B4B347}" srcOrd="0" destOrd="0" presId="urn:microsoft.com/office/officeart/2005/8/layout/hierarchy1"/>
    <dgm:cxn modelId="{2AC4ED13-93C6-40D7-BBEB-C51064F3BCAC}" type="presParOf" srcId="{C9DAB78C-E77F-4D9C-92E6-E2A2826365B0}" destId="{74EE78F6-3676-43E2-A724-33D70A26B7CE}" srcOrd="1" destOrd="0" presId="urn:microsoft.com/office/officeart/2005/8/layout/hierarchy1"/>
    <dgm:cxn modelId="{CB9FBE2D-7219-4FA6-8E8F-1D40897F8D6A}" type="presParOf" srcId="{CBB0E479-EA6F-4DDA-8242-86C9FC567D9B}" destId="{043763FE-B620-42C1-ABE0-CC5CD3B801EF}" srcOrd="1" destOrd="0" presId="urn:microsoft.com/office/officeart/2005/8/layout/hierarchy1"/>
    <dgm:cxn modelId="{90A13762-D131-44B8-B1EC-EA89C97B5AD4}" type="presParOf" srcId="{DFD9C640-21D6-49F9-9180-16C811871F6C}" destId="{918DD437-406A-462C-A347-0A7B6D3F8E3D}" srcOrd="4" destOrd="0" presId="urn:microsoft.com/office/officeart/2005/8/layout/hierarchy1"/>
    <dgm:cxn modelId="{DD4006B3-4B0A-45B6-985A-5D54C73574E6}" type="presParOf" srcId="{DFD9C640-21D6-49F9-9180-16C811871F6C}" destId="{4FCCEBDB-DA23-4571-9D3B-A7D8D274C442}" srcOrd="5" destOrd="0" presId="urn:microsoft.com/office/officeart/2005/8/layout/hierarchy1"/>
    <dgm:cxn modelId="{65F243B0-9AE9-4334-833E-475C6CEC4310}" type="presParOf" srcId="{4FCCEBDB-DA23-4571-9D3B-A7D8D274C442}" destId="{C0EA7A26-65E2-4D3A-83F6-48FBF50CD610}" srcOrd="0" destOrd="0" presId="urn:microsoft.com/office/officeart/2005/8/layout/hierarchy1"/>
    <dgm:cxn modelId="{919EBCB7-56E8-48D4-B98F-D2BAC3421F30}" type="presParOf" srcId="{C0EA7A26-65E2-4D3A-83F6-48FBF50CD610}" destId="{48EDF904-6838-4F0E-998A-5BA618ABEE6B}" srcOrd="0" destOrd="0" presId="urn:microsoft.com/office/officeart/2005/8/layout/hierarchy1"/>
    <dgm:cxn modelId="{3AE5F671-D33B-443D-B442-06B0C61264A7}" type="presParOf" srcId="{C0EA7A26-65E2-4D3A-83F6-48FBF50CD610}" destId="{802B08D9-1940-4FEA-877A-47D9E1AA1432}" srcOrd="1" destOrd="0" presId="urn:microsoft.com/office/officeart/2005/8/layout/hierarchy1"/>
    <dgm:cxn modelId="{7601A904-D55D-4DAD-8CD1-D72AB0587E1A}" type="presParOf" srcId="{4FCCEBDB-DA23-4571-9D3B-A7D8D274C442}" destId="{764C40E9-A0EF-4C80-AC93-7FAAD2D9613F}" srcOrd="1" destOrd="0" presId="urn:microsoft.com/office/officeart/2005/8/layout/hierarchy1"/>
    <dgm:cxn modelId="{BEE08C13-0B2D-4A75-A87F-CEAD8B5CB43F}" type="presParOf" srcId="{764C40E9-A0EF-4C80-AC93-7FAAD2D9613F}" destId="{068A20A0-3064-41FC-990E-57ED181C3773}" srcOrd="0" destOrd="0" presId="urn:microsoft.com/office/officeart/2005/8/layout/hierarchy1"/>
    <dgm:cxn modelId="{FA7E1A02-A503-4456-86FF-F24FD7448FC7}" type="presParOf" srcId="{764C40E9-A0EF-4C80-AC93-7FAAD2D9613F}" destId="{AE21DF5D-E39D-4A73-831B-A82374F9A7CE}" srcOrd="1" destOrd="0" presId="urn:microsoft.com/office/officeart/2005/8/layout/hierarchy1"/>
    <dgm:cxn modelId="{8B18640C-D24C-43C2-902F-7741CE6F9C75}" type="presParOf" srcId="{AE21DF5D-E39D-4A73-831B-A82374F9A7CE}" destId="{862958B6-C761-4E40-9FFF-0A837468E7FA}" srcOrd="0" destOrd="0" presId="urn:microsoft.com/office/officeart/2005/8/layout/hierarchy1"/>
    <dgm:cxn modelId="{571D5EA3-5AEB-4871-B4E4-42C4994CDD33}" type="presParOf" srcId="{862958B6-C761-4E40-9FFF-0A837468E7FA}" destId="{AB3D1CAE-F35C-4353-A0F5-5DCC28DBCCE9}" srcOrd="0" destOrd="0" presId="urn:microsoft.com/office/officeart/2005/8/layout/hierarchy1"/>
    <dgm:cxn modelId="{330A2245-E3E4-411C-8BF2-EB5EEB3D21CB}" type="presParOf" srcId="{862958B6-C761-4E40-9FFF-0A837468E7FA}" destId="{0707F9F6-536C-4FC4-B7C1-341D1BB7D52B}" srcOrd="1" destOrd="0" presId="urn:microsoft.com/office/officeart/2005/8/layout/hierarchy1"/>
    <dgm:cxn modelId="{4C4A6B14-5F3D-4E28-A0B1-C51DC79470D6}" type="presParOf" srcId="{AE21DF5D-E39D-4A73-831B-A82374F9A7CE}" destId="{CF4CF18D-D400-48AC-906B-3D65D7016CE4}" srcOrd="1" destOrd="0" presId="urn:microsoft.com/office/officeart/2005/8/layout/hierarchy1"/>
    <dgm:cxn modelId="{A1CC5372-F7D4-4EED-A163-8FD8F1D90FB0}" type="presParOf" srcId="{764C40E9-A0EF-4C80-AC93-7FAAD2D9613F}" destId="{075F6607-1FB8-4FB9-811C-26EB7A17523B}" srcOrd="2" destOrd="0" presId="urn:microsoft.com/office/officeart/2005/8/layout/hierarchy1"/>
    <dgm:cxn modelId="{5B142F19-7FE9-4E36-8EB7-5B5789F5FD25}" type="presParOf" srcId="{764C40E9-A0EF-4C80-AC93-7FAAD2D9613F}" destId="{49F46E80-39C1-4708-B18E-1091DE66A4C1}" srcOrd="3" destOrd="0" presId="urn:microsoft.com/office/officeart/2005/8/layout/hierarchy1"/>
    <dgm:cxn modelId="{B8F2B5CD-592B-4C1C-AFBF-F9036DFEAE2F}" type="presParOf" srcId="{49F46E80-39C1-4708-B18E-1091DE66A4C1}" destId="{62025531-B091-451A-9D04-D4EC6D4028E9}" srcOrd="0" destOrd="0" presId="urn:microsoft.com/office/officeart/2005/8/layout/hierarchy1"/>
    <dgm:cxn modelId="{392A32C3-8A0C-47C0-84FA-467625C50372}" type="presParOf" srcId="{62025531-B091-451A-9D04-D4EC6D4028E9}" destId="{AA487E14-EFEC-4301-A6A2-61CB69CBF7C8}" srcOrd="0" destOrd="0" presId="urn:microsoft.com/office/officeart/2005/8/layout/hierarchy1"/>
    <dgm:cxn modelId="{848F67E2-0A43-4199-9BE3-7A895708C1A6}" type="presParOf" srcId="{62025531-B091-451A-9D04-D4EC6D4028E9}" destId="{52CF0793-2690-4C40-BD81-067A28D0C58F}" srcOrd="1" destOrd="0" presId="urn:microsoft.com/office/officeart/2005/8/layout/hierarchy1"/>
    <dgm:cxn modelId="{BC2E7C1F-4BE7-4880-A1B2-7C1C9E54AF55}" type="presParOf" srcId="{49F46E80-39C1-4708-B18E-1091DE66A4C1}" destId="{5B7CCB80-CA4E-43CE-8892-D20DF894F63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E515A7-C842-437F-A73A-2017C45AA6D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3A3AE4C9-D55D-4555-8C78-C7E9273A00EE}">
      <dgm:prSet phldrT="[Metin]"/>
      <dgm:spPr>
        <a:xfrm>
          <a:off x="3608486" y="906694"/>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Genel Müdür</a:t>
          </a:r>
        </a:p>
      </dgm:t>
    </dgm:pt>
    <dgm:pt modelId="{F589B4BB-A73A-4A0D-8134-F96C972C01A1}" type="parTrans" cxnId="{C017435A-2F2F-4CA4-8111-501D29A8C05D}">
      <dgm:prSet/>
      <dgm:spPr/>
      <dgm:t>
        <a:bodyPr/>
        <a:lstStyle/>
        <a:p>
          <a:endParaRPr lang="tr-TR"/>
        </a:p>
      </dgm:t>
    </dgm:pt>
    <dgm:pt modelId="{4B139BED-29D3-427F-B2B7-74B32A26FD70}" type="sibTrans" cxnId="{C017435A-2F2F-4CA4-8111-501D29A8C05D}">
      <dgm:prSet/>
      <dgm:spPr/>
      <dgm:t>
        <a:bodyPr/>
        <a:lstStyle/>
        <a:p>
          <a:endParaRPr lang="tr-TR"/>
        </a:p>
      </dgm:t>
    </dgm:pt>
    <dgm:pt modelId="{AB8E7DCA-E32F-471D-8A0A-460C5FA94DCF}">
      <dgm:prSet phldrT="[Metin]"/>
      <dgm:spPr>
        <a:xfrm>
          <a:off x="823763"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Bisküi Ürün Müdürü</a:t>
          </a:r>
        </a:p>
      </dgm:t>
    </dgm:pt>
    <dgm:pt modelId="{F4E59957-6891-4DD0-BA0B-8CEF0AB7D407}" type="parTrans" cxnId="{8E92BDAD-74CA-44D4-8A0F-AE1483735D86}">
      <dgm:prSet/>
      <dgm:spPr>
        <a:xfrm>
          <a:off x="1266787" y="1509840"/>
          <a:ext cx="2784723" cy="331318"/>
        </a:xfrm>
        <a:custGeom>
          <a:avLst/>
          <a:gdLst/>
          <a:ahLst/>
          <a:cxnLst/>
          <a:rect l="0" t="0" r="0" b="0"/>
          <a:pathLst>
            <a:path>
              <a:moveTo>
                <a:pt x="2784723" y="0"/>
              </a:moveTo>
              <a:lnTo>
                <a:pt x="2784723" y="225784"/>
              </a:lnTo>
              <a:lnTo>
                <a:pt x="0" y="225784"/>
              </a:lnTo>
              <a:lnTo>
                <a:pt x="0" y="331318"/>
              </a:lnTo>
            </a:path>
          </a:pathLst>
        </a:custGeom>
        <a:noFill/>
        <a:ln w="25400" cap="flat" cmpd="sng" algn="ctr">
          <a:solidFill>
            <a:srgbClr val="0F6FC6">
              <a:shade val="60000"/>
              <a:hueOff val="0"/>
              <a:satOff val="0"/>
              <a:lumOff val="0"/>
              <a:alphaOff val="0"/>
            </a:srgbClr>
          </a:solidFill>
          <a:prstDash val="solid"/>
        </a:ln>
        <a:effectLst/>
      </dgm:spPr>
      <dgm:t>
        <a:bodyPr/>
        <a:lstStyle/>
        <a:p>
          <a:endParaRPr lang="tr-TR"/>
        </a:p>
      </dgm:t>
    </dgm:pt>
    <dgm:pt modelId="{12C7E505-87AA-43C6-B497-234B2843D7FA}" type="sibTrans" cxnId="{8E92BDAD-74CA-44D4-8A0F-AE1483735D86}">
      <dgm:prSet/>
      <dgm:spPr/>
      <dgm:t>
        <a:bodyPr/>
        <a:lstStyle/>
        <a:p>
          <a:endParaRPr lang="tr-TR"/>
        </a:p>
      </dgm:t>
    </dgm:pt>
    <dgm:pt modelId="{3F139871-C716-425A-89E4-1F3862121480}">
      <dgm:prSet phldrT="[Metin]"/>
      <dgm:spPr>
        <a:xfrm>
          <a:off x="127582"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Biskrem</a:t>
          </a:r>
        </a:p>
      </dgm:t>
    </dgm:pt>
    <dgm:pt modelId="{E2A7049C-390F-4375-8DA8-B54C72A1D0CC}" type="parTrans" cxnId="{7FDC1528-F4F9-4852-897A-A5783594963E}">
      <dgm:prSet/>
      <dgm:spPr>
        <a:xfrm>
          <a:off x="570607"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75892433-D5EF-4D72-BF2B-89438690E22B}" type="sibTrans" cxnId="{7FDC1528-F4F9-4852-897A-A5783594963E}">
      <dgm:prSet/>
      <dgm:spPr/>
      <dgm:t>
        <a:bodyPr/>
        <a:lstStyle/>
        <a:p>
          <a:endParaRPr lang="tr-TR"/>
        </a:p>
      </dgm:t>
    </dgm:pt>
    <dgm:pt modelId="{E2DA7B86-A1D5-4BD0-B3B6-F3BC47783174}">
      <dgm:prSet phldrT="[Metin]"/>
      <dgm:spPr>
        <a:xfrm>
          <a:off x="1519944"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Çizi</a:t>
          </a:r>
        </a:p>
      </dgm:t>
    </dgm:pt>
    <dgm:pt modelId="{F4DF2CE9-A93B-443B-A4B3-44E34244CAC4}" type="parTrans" cxnId="{30AF5C34-5E5C-4FA4-929B-80601330A47B}">
      <dgm:prSet/>
      <dgm:spPr>
        <a:xfrm>
          <a:off x="1266787"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B196976E-EA31-40A4-B42F-35B58C5ABB2D}" type="sibTrans" cxnId="{30AF5C34-5E5C-4FA4-929B-80601330A47B}">
      <dgm:prSet/>
      <dgm:spPr/>
      <dgm:t>
        <a:bodyPr/>
        <a:lstStyle/>
        <a:p>
          <a:endParaRPr lang="tr-TR"/>
        </a:p>
      </dgm:t>
    </dgm:pt>
    <dgm:pt modelId="{BB1E94C3-75AE-437A-9D5D-808349331320}">
      <dgm:prSet phldrT="[Metin]"/>
      <dgm:spPr>
        <a:xfrm>
          <a:off x="3608486"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Kek Ürün Müdürü</a:t>
          </a:r>
        </a:p>
      </dgm:t>
    </dgm:pt>
    <dgm:pt modelId="{AB0EF272-6ACF-40B5-B60B-3F9EA56231B4}" type="parTrans" cxnId="{BED2142A-F2E0-4C69-817A-45CCE1F41349}">
      <dgm:prSet/>
      <dgm:spPr>
        <a:xfrm>
          <a:off x="4005790" y="1509840"/>
          <a:ext cx="91440" cy="331318"/>
        </a:xfrm>
        <a:custGeom>
          <a:avLst/>
          <a:gdLst/>
          <a:ahLst/>
          <a:cxnLst/>
          <a:rect l="0" t="0" r="0" b="0"/>
          <a:pathLst>
            <a:path>
              <a:moveTo>
                <a:pt x="45720" y="0"/>
              </a:moveTo>
              <a:lnTo>
                <a:pt x="45720" y="331318"/>
              </a:lnTo>
            </a:path>
          </a:pathLst>
        </a:custGeom>
        <a:noFill/>
        <a:ln w="25400" cap="flat" cmpd="sng" algn="ctr">
          <a:solidFill>
            <a:srgbClr val="0F6FC6">
              <a:shade val="60000"/>
              <a:hueOff val="0"/>
              <a:satOff val="0"/>
              <a:lumOff val="0"/>
              <a:alphaOff val="0"/>
            </a:srgbClr>
          </a:solidFill>
          <a:prstDash val="solid"/>
        </a:ln>
        <a:effectLst/>
      </dgm:spPr>
      <dgm:t>
        <a:bodyPr/>
        <a:lstStyle/>
        <a:p>
          <a:endParaRPr lang="tr-TR"/>
        </a:p>
      </dgm:t>
    </dgm:pt>
    <dgm:pt modelId="{6AAF8C2B-D8C7-46DD-B61E-0045663FA871}" type="sibTrans" cxnId="{BED2142A-F2E0-4C69-817A-45CCE1F41349}">
      <dgm:prSet/>
      <dgm:spPr/>
      <dgm:t>
        <a:bodyPr/>
        <a:lstStyle/>
        <a:p>
          <a:endParaRPr lang="tr-TR"/>
        </a:p>
      </dgm:t>
    </dgm:pt>
    <dgm:pt modelId="{5D3A978F-D149-43AD-9BE5-07D8EFD5B39C}">
      <dgm:prSet phldrT="[Metin]"/>
      <dgm:spPr>
        <a:xfrm>
          <a:off x="2912305"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Dankek</a:t>
          </a:r>
        </a:p>
      </dgm:t>
    </dgm:pt>
    <dgm:pt modelId="{728CBBF4-B40E-4553-9C47-BDAF2C54E9F6}" type="parTrans" cxnId="{BF610EDB-146E-4298-9711-026908F427D3}">
      <dgm:prSet/>
      <dgm:spPr>
        <a:xfrm>
          <a:off x="3355330"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69F9C854-EE6C-46C2-8080-1FF0F9EFE7E6}" type="sibTrans" cxnId="{BF610EDB-146E-4298-9711-026908F427D3}">
      <dgm:prSet/>
      <dgm:spPr/>
      <dgm:t>
        <a:bodyPr/>
        <a:lstStyle/>
        <a:p>
          <a:endParaRPr lang="tr-TR"/>
        </a:p>
      </dgm:t>
    </dgm:pt>
    <dgm:pt modelId="{C5291DE9-E5BA-4713-8FAD-FC333F0108B3}">
      <dgm:prSet phldrT="[Metin]"/>
      <dgm:spPr>
        <a:xfrm>
          <a:off x="6393209"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Çikolata Ürün Müdürü</a:t>
          </a:r>
        </a:p>
      </dgm:t>
    </dgm:pt>
    <dgm:pt modelId="{7957BEEC-2080-4DE3-B9C7-2BC6FF0E3BF8}" type="parTrans" cxnId="{F4EF555B-BCC5-4872-9655-AAC202EC30BA}">
      <dgm:prSet/>
      <dgm:spPr>
        <a:xfrm>
          <a:off x="4051510" y="1509840"/>
          <a:ext cx="2784723" cy="331318"/>
        </a:xfrm>
        <a:custGeom>
          <a:avLst/>
          <a:gdLst/>
          <a:ahLst/>
          <a:cxnLst/>
          <a:rect l="0" t="0" r="0" b="0"/>
          <a:pathLst>
            <a:path>
              <a:moveTo>
                <a:pt x="0" y="0"/>
              </a:moveTo>
              <a:lnTo>
                <a:pt x="0" y="225784"/>
              </a:lnTo>
              <a:lnTo>
                <a:pt x="2784723" y="225784"/>
              </a:lnTo>
              <a:lnTo>
                <a:pt x="2784723" y="331318"/>
              </a:lnTo>
            </a:path>
          </a:pathLst>
        </a:custGeom>
        <a:noFill/>
        <a:ln w="25400" cap="flat" cmpd="sng" algn="ctr">
          <a:solidFill>
            <a:srgbClr val="0F6FC6">
              <a:shade val="60000"/>
              <a:hueOff val="0"/>
              <a:satOff val="0"/>
              <a:lumOff val="0"/>
              <a:alphaOff val="0"/>
            </a:srgbClr>
          </a:solidFill>
          <a:prstDash val="solid"/>
        </a:ln>
        <a:effectLst/>
      </dgm:spPr>
      <dgm:t>
        <a:bodyPr/>
        <a:lstStyle/>
        <a:p>
          <a:endParaRPr lang="tr-TR"/>
        </a:p>
      </dgm:t>
    </dgm:pt>
    <dgm:pt modelId="{6FBCDEB8-2767-4A9D-B4DF-8144C36F7166}" type="sibTrans" cxnId="{F4EF555B-BCC5-4872-9655-AAC202EC30BA}">
      <dgm:prSet/>
      <dgm:spPr/>
      <dgm:t>
        <a:bodyPr/>
        <a:lstStyle/>
        <a:p>
          <a:endParaRPr lang="tr-TR"/>
        </a:p>
      </dgm:t>
    </dgm:pt>
    <dgm:pt modelId="{09B57E7E-7BE0-40CC-93C2-99CAA33DAED3}">
      <dgm:prSet phldrT="[Metin]"/>
      <dgm:spPr>
        <a:xfrm>
          <a:off x="4304667"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Kekstra</a:t>
          </a:r>
        </a:p>
      </dgm:t>
    </dgm:pt>
    <dgm:pt modelId="{FF862A25-0402-4794-B79E-207885D70490}" type="parTrans" cxnId="{3BF41EFE-AFDE-4542-ACB4-962FE1B1C685}">
      <dgm:prSet/>
      <dgm:spPr>
        <a:xfrm>
          <a:off x="4051510"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4C7313A9-94F3-4EDF-BAE6-309EBDEC381A}" type="sibTrans" cxnId="{3BF41EFE-AFDE-4542-ACB4-962FE1B1C685}">
      <dgm:prSet/>
      <dgm:spPr/>
      <dgm:t>
        <a:bodyPr/>
        <a:lstStyle/>
        <a:p>
          <a:endParaRPr lang="tr-TR"/>
        </a:p>
      </dgm:t>
    </dgm:pt>
    <dgm:pt modelId="{14F0F1D7-99B9-406E-86D3-06BA2231DAD7}">
      <dgm:prSet phldrT="[Metin]"/>
      <dgm:spPr>
        <a:xfrm>
          <a:off x="7089390"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Albeni</a:t>
          </a:r>
        </a:p>
      </dgm:t>
    </dgm:pt>
    <dgm:pt modelId="{6AFE1332-F84B-41EF-84BE-901116F5C22F}" type="parTrans" cxnId="{40B21EC2-2CAC-49BD-AB15-9917CAE6A530}">
      <dgm:prSet/>
      <dgm:spPr>
        <a:xfrm>
          <a:off x="6836233"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68841D9C-0B98-49E1-A2AB-C0AE671E284B}" type="sibTrans" cxnId="{40B21EC2-2CAC-49BD-AB15-9917CAE6A530}">
      <dgm:prSet/>
      <dgm:spPr/>
      <dgm:t>
        <a:bodyPr/>
        <a:lstStyle/>
        <a:p>
          <a:endParaRPr lang="tr-TR"/>
        </a:p>
      </dgm:t>
    </dgm:pt>
    <dgm:pt modelId="{677741A1-D5C5-49A3-A455-D26FBB1E5BD7}">
      <dgm:prSet phldrT="[Metin]"/>
      <dgm:spPr>
        <a:xfrm>
          <a:off x="5697029"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gm:spPr>
      <dgm:t>
        <a:bodyPr/>
        <a:lstStyle/>
        <a:p>
          <a:r>
            <a:rPr lang="tr-TR">
              <a:solidFill>
                <a:sysClr val="windowText" lastClr="000000">
                  <a:hueOff val="0"/>
                  <a:satOff val="0"/>
                  <a:lumOff val="0"/>
                  <a:alphaOff val="0"/>
                </a:sysClr>
              </a:solidFill>
              <a:latin typeface="Constantia"/>
              <a:ea typeface="+mn-ea"/>
              <a:cs typeface="+mn-cs"/>
            </a:rPr>
            <a:t>Dido</a:t>
          </a:r>
        </a:p>
      </dgm:t>
    </dgm:pt>
    <dgm:pt modelId="{270D5066-57B0-4DCE-8538-ABC3C5D4D646}" type="parTrans" cxnId="{D12A51D0-924A-426C-ADE7-5BD8E1DBD706}">
      <dgm:prSet/>
      <dgm:spPr>
        <a:xfrm>
          <a:off x="6140053"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gm:spPr>
      <dgm:t>
        <a:bodyPr/>
        <a:lstStyle/>
        <a:p>
          <a:endParaRPr lang="tr-TR"/>
        </a:p>
      </dgm:t>
    </dgm:pt>
    <dgm:pt modelId="{EA6D449E-74C3-4052-A94F-5E916BC67C98}" type="sibTrans" cxnId="{D12A51D0-924A-426C-ADE7-5BD8E1DBD706}">
      <dgm:prSet/>
      <dgm:spPr/>
      <dgm:t>
        <a:bodyPr/>
        <a:lstStyle/>
        <a:p>
          <a:endParaRPr lang="tr-TR"/>
        </a:p>
      </dgm:t>
    </dgm:pt>
    <dgm:pt modelId="{BED3AC30-CACB-443E-8F9A-D4110FF91435}" type="pres">
      <dgm:prSet presAssocID="{31E515A7-C842-437F-A73A-2017C45AA6D1}" presName="hierChild1" presStyleCnt="0">
        <dgm:presLayoutVars>
          <dgm:chPref val="1"/>
          <dgm:dir/>
          <dgm:animOne val="branch"/>
          <dgm:animLvl val="lvl"/>
          <dgm:resizeHandles/>
        </dgm:presLayoutVars>
      </dgm:prSet>
      <dgm:spPr/>
      <dgm:t>
        <a:bodyPr/>
        <a:lstStyle/>
        <a:p>
          <a:endParaRPr lang="tr-TR"/>
        </a:p>
      </dgm:t>
    </dgm:pt>
    <dgm:pt modelId="{70068C13-11F2-4C7D-99D4-02423CEB5BF6}" type="pres">
      <dgm:prSet presAssocID="{3A3AE4C9-D55D-4555-8C78-C7E9273A00EE}" presName="hierRoot1" presStyleCnt="0"/>
      <dgm:spPr/>
    </dgm:pt>
    <dgm:pt modelId="{2AE723D0-EC97-4AA2-8C90-54CB25F75CDA}" type="pres">
      <dgm:prSet presAssocID="{3A3AE4C9-D55D-4555-8C78-C7E9273A00EE}" presName="composite" presStyleCnt="0"/>
      <dgm:spPr/>
    </dgm:pt>
    <dgm:pt modelId="{B804E5F9-1D79-43D8-AFD7-99A5695D639D}" type="pres">
      <dgm:prSet presAssocID="{3A3AE4C9-D55D-4555-8C78-C7E9273A00EE}" presName="background" presStyleLbl="node0" presStyleIdx="0" presStyleCnt="1"/>
      <dgm:spPr>
        <a:xfrm>
          <a:off x="3481908" y="786445"/>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7FCFF357-CBA4-4532-8DB7-032BEBA2D042}" type="pres">
      <dgm:prSet presAssocID="{3A3AE4C9-D55D-4555-8C78-C7E9273A00EE}" presName="text" presStyleLbl="fgAcc0" presStyleIdx="0" presStyleCnt="1">
        <dgm:presLayoutVars>
          <dgm:chPref val="3"/>
        </dgm:presLayoutVars>
      </dgm:prSet>
      <dgm:spPr/>
      <dgm:t>
        <a:bodyPr/>
        <a:lstStyle/>
        <a:p>
          <a:endParaRPr lang="tr-TR"/>
        </a:p>
      </dgm:t>
    </dgm:pt>
    <dgm:pt modelId="{835A636E-5F14-4DA4-8C7C-555457989841}" type="pres">
      <dgm:prSet presAssocID="{3A3AE4C9-D55D-4555-8C78-C7E9273A00EE}" presName="hierChild2" presStyleCnt="0"/>
      <dgm:spPr/>
    </dgm:pt>
    <dgm:pt modelId="{C27F0B25-1C95-4ECF-A8EC-CB78B520A887}" type="pres">
      <dgm:prSet presAssocID="{F4E59957-6891-4DD0-BA0B-8CEF0AB7D407}" presName="Name10" presStyleLbl="parChTrans1D2" presStyleIdx="0" presStyleCnt="3"/>
      <dgm:spPr/>
      <dgm:t>
        <a:bodyPr/>
        <a:lstStyle/>
        <a:p>
          <a:endParaRPr lang="tr-TR"/>
        </a:p>
      </dgm:t>
    </dgm:pt>
    <dgm:pt modelId="{60A0B3B3-9481-4934-8B9B-E57728B2FF7A}" type="pres">
      <dgm:prSet presAssocID="{AB8E7DCA-E32F-471D-8A0A-460C5FA94DCF}" presName="hierRoot2" presStyleCnt="0"/>
      <dgm:spPr/>
    </dgm:pt>
    <dgm:pt modelId="{829CF495-0E47-42EC-826F-7992A76181EA}" type="pres">
      <dgm:prSet presAssocID="{AB8E7DCA-E32F-471D-8A0A-460C5FA94DCF}" presName="composite2" presStyleCnt="0"/>
      <dgm:spPr/>
    </dgm:pt>
    <dgm:pt modelId="{4FE5E417-5C11-4011-B38F-D00B430D60AA}" type="pres">
      <dgm:prSet presAssocID="{AB8E7DCA-E32F-471D-8A0A-460C5FA94DCF}" presName="background2" presStyleLbl="node2" presStyleIdx="0" presStyleCnt="3"/>
      <dgm:spPr>
        <a:xfrm>
          <a:off x="697185"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F8534D5F-B1A3-4399-BF55-442B3449805A}" type="pres">
      <dgm:prSet presAssocID="{AB8E7DCA-E32F-471D-8A0A-460C5FA94DCF}" presName="text2" presStyleLbl="fgAcc2" presStyleIdx="0" presStyleCnt="3">
        <dgm:presLayoutVars>
          <dgm:chPref val="3"/>
        </dgm:presLayoutVars>
      </dgm:prSet>
      <dgm:spPr/>
      <dgm:t>
        <a:bodyPr/>
        <a:lstStyle/>
        <a:p>
          <a:endParaRPr lang="tr-TR"/>
        </a:p>
      </dgm:t>
    </dgm:pt>
    <dgm:pt modelId="{8F0D537E-094C-4CFE-90AA-AAC85EAE2330}" type="pres">
      <dgm:prSet presAssocID="{AB8E7DCA-E32F-471D-8A0A-460C5FA94DCF}" presName="hierChild3" presStyleCnt="0"/>
      <dgm:spPr/>
    </dgm:pt>
    <dgm:pt modelId="{C8B87C3A-6E08-45CD-AF95-5754D62F3BF1}" type="pres">
      <dgm:prSet presAssocID="{E2A7049C-390F-4375-8DA8-B54C72A1D0CC}" presName="Name17" presStyleLbl="parChTrans1D3" presStyleIdx="0" presStyleCnt="6"/>
      <dgm:spPr/>
      <dgm:t>
        <a:bodyPr/>
        <a:lstStyle/>
        <a:p>
          <a:endParaRPr lang="tr-TR"/>
        </a:p>
      </dgm:t>
    </dgm:pt>
    <dgm:pt modelId="{C38D6A15-D368-4933-AF2C-ECB15499D00F}" type="pres">
      <dgm:prSet presAssocID="{3F139871-C716-425A-89E4-1F3862121480}" presName="hierRoot3" presStyleCnt="0"/>
      <dgm:spPr/>
    </dgm:pt>
    <dgm:pt modelId="{9F0FE598-C42F-477E-93FB-DF772BD71BAA}" type="pres">
      <dgm:prSet presAssocID="{3F139871-C716-425A-89E4-1F3862121480}" presName="composite3" presStyleCnt="0"/>
      <dgm:spPr/>
    </dgm:pt>
    <dgm:pt modelId="{5ADB23DF-E438-4601-9B73-96C7D2992A87}" type="pres">
      <dgm:prSet presAssocID="{3F139871-C716-425A-89E4-1F3862121480}" presName="background3" presStyleLbl="node3" presStyleIdx="0" presStyleCnt="6"/>
      <dgm:spPr>
        <a:xfrm>
          <a:off x="1004"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7979E71A-FD64-49AC-B86A-D772C5DF0E57}" type="pres">
      <dgm:prSet presAssocID="{3F139871-C716-425A-89E4-1F3862121480}" presName="text3" presStyleLbl="fgAcc3" presStyleIdx="0" presStyleCnt="6">
        <dgm:presLayoutVars>
          <dgm:chPref val="3"/>
        </dgm:presLayoutVars>
      </dgm:prSet>
      <dgm:spPr/>
      <dgm:t>
        <a:bodyPr/>
        <a:lstStyle/>
        <a:p>
          <a:endParaRPr lang="tr-TR"/>
        </a:p>
      </dgm:t>
    </dgm:pt>
    <dgm:pt modelId="{50F060A6-2EB3-4AE4-B70E-802B828B70CC}" type="pres">
      <dgm:prSet presAssocID="{3F139871-C716-425A-89E4-1F3862121480}" presName="hierChild4" presStyleCnt="0"/>
      <dgm:spPr/>
    </dgm:pt>
    <dgm:pt modelId="{4FD0620C-61D0-417A-B1B1-E14AC66FD4B3}" type="pres">
      <dgm:prSet presAssocID="{F4DF2CE9-A93B-443B-A4B3-44E34244CAC4}" presName="Name17" presStyleLbl="parChTrans1D3" presStyleIdx="1" presStyleCnt="6"/>
      <dgm:spPr/>
      <dgm:t>
        <a:bodyPr/>
        <a:lstStyle/>
        <a:p>
          <a:endParaRPr lang="tr-TR"/>
        </a:p>
      </dgm:t>
    </dgm:pt>
    <dgm:pt modelId="{F43ADA2C-FE7D-45C5-A700-A610CF44DD85}" type="pres">
      <dgm:prSet presAssocID="{E2DA7B86-A1D5-4BD0-B3B6-F3BC47783174}" presName="hierRoot3" presStyleCnt="0"/>
      <dgm:spPr/>
    </dgm:pt>
    <dgm:pt modelId="{A64CB70F-A142-4660-973D-BD1676774194}" type="pres">
      <dgm:prSet presAssocID="{E2DA7B86-A1D5-4BD0-B3B6-F3BC47783174}" presName="composite3" presStyleCnt="0"/>
      <dgm:spPr/>
    </dgm:pt>
    <dgm:pt modelId="{BA4EF5E2-99BD-4B68-B466-10D129A86DCE}" type="pres">
      <dgm:prSet presAssocID="{E2DA7B86-A1D5-4BD0-B3B6-F3BC47783174}" presName="background3" presStyleLbl="node3" presStyleIdx="1" presStyleCnt="6"/>
      <dgm:spPr>
        <a:xfrm>
          <a:off x="1393366"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2055BED9-32A0-4546-89AA-1E4A3581FEC1}" type="pres">
      <dgm:prSet presAssocID="{E2DA7B86-A1D5-4BD0-B3B6-F3BC47783174}" presName="text3" presStyleLbl="fgAcc3" presStyleIdx="1" presStyleCnt="6">
        <dgm:presLayoutVars>
          <dgm:chPref val="3"/>
        </dgm:presLayoutVars>
      </dgm:prSet>
      <dgm:spPr/>
      <dgm:t>
        <a:bodyPr/>
        <a:lstStyle/>
        <a:p>
          <a:endParaRPr lang="tr-TR"/>
        </a:p>
      </dgm:t>
    </dgm:pt>
    <dgm:pt modelId="{96C2EB17-C96E-46AE-9B02-CB5E29A37940}" type="pres">
      <dgm:prSet presAssocID="{E2DA7B86-A1D5-4BD0-B3B6-F3BC47783174}" presName="hierChild4" presStyleCnt="0"/>
      <dgm:spPr/>
    </dgm:pt>
    <dgm:pt modelId="{660EF4A2-34F2-4B69-8889-253323451AEA}" type="pres">
      <dgm:prSet presAssocID="{AB0EF272-6ACF-40B5-B60B-3F9EA56231B4}" presName="Name10" presStyleLbl="parChTrans1D2" presStyleIdx="1" presStyleCnt="3"/>
      <dgm:spPr/>
      <dgm:t>
        <a:bodyPr/>
        <a:lstStyle/>
        <a:p>
          <a:endParaRPr lang="tr-TR"/>
        </a:p>
      </dgm:t>
    </dgm:pt>
    <dgm:pt modelId="{AC2D0B64-7370-4529-99FF-1C18492B5DCD}" type="pres">
      <dgm:prSet presAssocID="{BB1E94C3-75AE-437A-9D5D-808349331320}" presName="hierRoot2" presStyleCnt="0"/>
      <dgm:spPr/>
    </dgm:pt>
    <dgm:pt modelId="{35480D37-567E-4697-AD15-348F80E50BD0}" type="pres">
      <dgm:prSet presAssocID="{BB1E94C3-75AE-437A-9D5D-808349331320}" presName="composite2" presStyleCnt="0"/>
      <dgm:spPr/>
    </dgm:pt>
    <dgm:pt modelId="{7B5AE528-7DB5-4310-92DD-7C5DA8BC1975}" type="pres">
      <dgm:prSet presAssocID="{BB1E94C3-75AE-437A-9D5D-808349331320}" presName="background2" presStyleLbl="node2" presStyleIdx="1" presStyleCnt="3"/>
      <dgm:spPr>
        <a:xfrm>
          <a:off x="3481908"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992F8B57-C6F3-4C6E-B3EF-019DDD3BF35F}" type="pres">
      <dgm:prSet presAssocID="{BB1E94C3-75AE-437A-9D5D-808349331320}" presName="text2" presStyleLbl="fgAcc2" presStyleIdx="1" presStyleCnt="3">
        <dgm:presLayoutVars>
          <dgm:chPref val="3"/>
        </dgm:presLayoutVars>
      </dgm:prSet>
      <dgm:spPr/>
      <dgm:t>
        <a:bodyPr/>
        <a:lstStyle/>
        <a:p>
          <a:endParaRPr lang="tr-TR"/>
        </a:p>
      </dgm:t>
    </dgm:pt>
    <dgm:pt modelId="{5F497CB9-C885-4879-B39F-287A101E5D91}" type="pres">
      <dgm:prSet presAssocID="{BB1E94C3-75AE-437A-9D5D-808349331320}" presName="hierChild3" presStyleCnt="0"/>
      <dgm:spPr/>
    </dgm:pt>
    <dgm:pt modelId="{5160BE8D-B966-4E80-B02C-1793B9387332}" type="pres">
      <dgm:prSet presAssocID="{728CBBF4-B40E-4553-9C47-BDAF2C54E9F6}" presName="Name17" presStyleLbl="parChTrans1D3" presStyleIdx="2" presStyleCnt="6"/>
      <dgm:spPr/>
      <dgm:t>
        <a:bodyPr/>
        <a:lstStyle/>
        <a:p>
          <a:endParaRPr lang="tr-TR"/>
        </a:p>
      </dgm:t>
    </dgm:pt>
    <dgm:pt modelId="{3F1E35E5-7CC9-4988-8E88-67A3AC09B7CD}" type="pres">
      <dgm:prSet presAssocID="{5D3A978F-D149-43AD-9BE5-07D8EFD5B39C}" presName="hierRoot3" presStyleCnt="0"/>
      <dgm:spPr/>
    </dgm:pt>
    <dgm:pt modelId="{ECCF0661-864D-48A7-A272-D22A6941D808}" type="pres">
      <dgm:prSet presAssocID="{5D3A978F-D149-43AD-9BE5-07D8EFD5B39C}" presName="composite3" presStyleCnt="0"/>
      <dgm:spPr/>
    </dgm:pt>
    <dgm:pt modelId="{5D3590C6-9718-44B1-9934-9F9B2A13FDF0}" type="pres">
      <dgm:prSet presAssocID="{5D3A978F-D149-43AD-9BE5-07D8EFD5B39C}" presName="background3" presStyleLbl="node3" presStyleIdx="2" presStyleCnt="6"/>
      <dgm:spPr>
        <a:xfrm>
          <a:off x="2785727"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5FE65327-3CB1-4905-B712-8E3D16EF866B}" type="pres">
      <dgm:prSet presAssocID="{5D3A978F-D149-43AD-9BE5-07D8EFD5B39C}" presName="text3" presStyleLbl="fgAcc3" presStyleIdx="2" presStyleCnt="6">
        <dgm:presLayoutVars>
          <dgm:chPref val="3"/>
        </dgm:presLayoutVars>
      </dgm:prSet>
      <dgm:spPr/>
      <dgm:t>
        <a:bodyPr/>
        <a:lstStyle/>
        <a:p>
          <a:endParaRPr lang="tr-TR"/>
        </a:p>
      </dgm:t>
    </dgm:pt>
    <dgm:pt modelId="{0CE1EBA2-ED43-4C5F-B9E0-75777703D6BF}" type="pres">
      <dgm:prSet presAssocID="{5D3A978F-D149-43AD-9BE5-07D8EFD5B39C}" presName="hierChild4" presStyleCnt="0"/>
      <dgm:spPr/>
    </dgm:pt>
    <dgm:pt modelId="{EEA29154-3884-41CC-9D78-8237C52370DD}" type="pres">
      <dgm:prSet presAssocID="{FF862A25-0402-4794-B79E-207885D70490}" presName="Name17" presStyleLbl="parChTrans1D3" presStyleIdx="3" presStyleCnt="6"/>
      <dgm:spPr/>
      <dgm:t>
        <a:bodyPr/>
        <a:lstStyle/>
        <a:p>
          <a:endParaRPr lang="tr-TR"/>
        </a:p>
      </dgm:t>
    </dgm:pt>
    <dgm:pt modelId="{4D610DA5-4FEE-4D2F-94EB-E84634E2159B}" type="pres">
      <dgm:prSet presAssocID="{09B57E7E-7BE0-40CC-93C2-99CAA33DAED3}" presName="hierRoot3" presStyleCnt="0"/>
      <dgm:spPr/>
    </dgm:pt>
    <dgm:pt modelId="{BE644611-591A-4A9D-9303-2AA698D3F3B9}" type="pres">
      <dgm:prSet presAssocID="{09B57E7E-7BE0-40CC-93C2-99CAA33DAED3}" presName="composite3" presStyleCnt="0"/>
      <dgm:spPr/>
    </dgm:pt>
    <dgm:pt modelId="{A16CF01E-CF4B-4543-BE6B-F11D36C0ECB9}" type="pres">
      <dgm:prSet presAssocID="{09B57E7E-7BE0-40CC-93C2-99CAA33DAED3}" presName="background3" presStyleLbl="node3" presStyleIdx="3" presStyleCnt="6"/>
      <dgm:spPr>
        <a:xfrm>
          <a:off x="4178089"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BE2297B5-B73B-42A0-AE8B-1080CB3CAB55}" type="pres">
      <dgm:prSet presAssocID="{09B57E7E-7BE0-40CC-93C2-99CAA33DAED3}" presName="text3" presStyleLbl="fgAcc3" presStyleIdx="3" presStyleCnt="6">
        <dgm:presLayoutVars>
          <dgm:chPref val="3"/>
        </dgm:presLayoutVars>
      </dgm:prSet>
      <dgm:spPr/>
      <dgm:t>
        <a:bodyPr/>
        <a:lstStyle/>
        <a:p>
          <a:endParaRPr lang="tr-TR"/>
        </a:p>
      </dgm:t>
    </dgm:pt>
    <dgm:pt modelId="{993E664F-2C39-46F1-A6FC-5D87F6041B15}" type="pres">
      <dgm:prSet presAssocID="{09B57E7E-7BE0-40CC-93C2-99CAA33DAED3}" presName="hierChild4" presStyleCnt="0"/>
      <dgm:spPr/>
    </dgm:pt>
    <dgm:pt modelId="{651DE2E9-958A-4991-9FDB-E0D8016FFAED}" type="pres">
      <dgm:prSet presAssocID="{7957BEEC-2080-4DE3-B9C7-2BC6FF0E3BF8}" presName="Name10" presStyleLbl="parChTrans1D2" presStyleIdx="2" presStyleCnt="3"/>
      <dgm:spPr/>
      <dgm:t>
        <a:bodyPr/>
        <a:lstStyle/>
        <a:p>
          <a:endParaRPr lang="tr-TR"/>
        </a:p>
      </dgm:t>
    </dgm:pt>
    <dgm:pt modelId="{8D56B521-052D-4FEA-96E1-B5A3AFE5FF30}" type="pres">
      <dgm:prSet presAssocID="{C5291DE9-E5BA-4713-8FAD-FC333F0108B3}" presName="hierRoot2" presStyleCnt="0"/>
      <dgm:spPr/>
    </dgm:pt>
    <dgm:pt modelId="{99994CE2-41EF-4403-AC46-9CAAC9FE3CA4}" type="pres">
      <dgm:prSet presAssocID="{C5291DE9-E5BA-4713-8FAD-FC333F0108B3}" presName="composite2" presStyleCnt="0"/>
      <dgm:spPr/>
    </dgm:pt>
    <dgm:pt modelId="{009FA994-5BD4-4473-A2E8-AF9E13664CC8}" type="pres">
      <dgm:prSet presAssocID="{C5291DE9-E5BA-4713-8FAD-FC333F0108B3}" presName="background2" presStyleLbl="node2" presStyleIdx="2" presStyleCnt="3"/>
      <dgm:spPr>
        <a:xfrm>
          <a:off x="6266631"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D8F0E923-E3BC-4A40-A7F7-38CE893E2999}" type="pres">
      <dgm:prSet presAssocID="{C5291DE9-E5BA-4713-8FAD-FC333F0108B3}" presName="text2" presStyleLbl="fgAcc2" presStyleIdx="2" presStyleCnt="3">
        <dgm:presLayoutVars>
          <dgm:chPref val="3"/>
        </dgm:presLayoutVars>
      </dgm:prSet>
      <dgm:spPr/>
      <dgm:t>
        <a:bodyPr/>
        <a:lstStyle/>
        <a:p>
          <a:endParaRPr lang="tr-TR"/>
        </a:p>
      </dgm:t>
    </dgm:pt>
    <dgm:pt modelId="{3F454DFB-3651-48BB-993B-173BE6DFB09B}" type="pres">
      <dgm:prSet presAssocID="{C5291DE9-E5BA-4713-8FAD-FC333F0108B3}" presName="hierChild3" presStyleCnt="0"/>
      <dgm:spPr/>
    </dgm:pt>
    <dgm:pt modelId="{E7F440F5-3401-4EC6-9004-E0AFABB0D084}" type="pres">
      <dgm:prSet presAssocID="{270D5066-57B0-4DCE-8538-ABC3C5D4D646}" presName="Name17" presStyleLbl="parChTrans1D3" presStyleIdx="4" presStyleCnt="6"/>
      <dgm:spPr/>
      <dgm:t>
        <a:bodyPr/>
        <a:lstStyle/>
        <a:p>
          <a:endParaRPr lang="tr-TR"/>
        </a:p>
      </dgm:t>
    </dgm:pt>
    <dgm:pt modelId="{21DF4087-1FBF-4A5D-AC81-EBCE8F65C65E}" type="pres">
      <dgm:prSet presAssocID="{677741A1-D5C5-49A3-A455-D26FBB1E5BD7}" presName="hierRoot3" presStyleCnt="0"/>
      <dgm:spPr/>
    </dgm:pt>
    <dgm:pt modelId="{FE2FBB8C-1E7C-4657-BDD1-B4ACF93E02F4}" type="pres">
      <dgm:prSet presAssocID="{677741A1-D5C5-49A3-A455-D26FBB1E5BD7}" presName="composite3" presStyleCnt="0"/>
      <dgm:spPr/>
    </dgm:pt>
    <dgm:pt modelId="{3C809B4D-1F02-49CD-8946-9907E441C252}" type="pres">
      <dgm:prSet presAssocID="{677741A1-D5C5-49A3-A455-D26FBB1E5BD7}" presName="background3" presStyleLbl="node3" presStyleIdx="4" presStyleCnt="6"/>
      <dgm:spPr>
        <a:xfrm>
          <a:off x="5570450"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D66EE435-4471-4030-A55D-16B69413A9A6}" type="pres">
      <dgm:prSet presAssocID="{677741A1-D5C5-49A3-A455-D26FBB1E5BD7}" presName="text3" presStyleLbl="fgAcc3" presStyleIdx="4" presStyleCnt="6">
        <dgm:presLayoutVars>
          <dgm:chPref val="3"/>
        </dgm:presLayoutVars>
      </dgm:prSet>
      <dgm:spPr/>
      <dgm:t>
        <a:bodyPr/>
        <a:lstStyle/>
        <a:p>
          <a:endParaRPr lang="tr-TR"/>
        </a:p>
      </dgm:t>
    </dgm:pt>
    <dgm:pt modelId="{E077C9D9-52C8-4DD9-80B2-B4AB05333A80}" type="pres">
      <dgm:prSet presAssocID="{677741A1-D5C5-49A3-A455-D26FBB1E5BD7}" presName="hierChild4" presStyleCnt="0"/>
      <dgm:spPr/>
    </dgm:pt>
    <dgm:pt modelId="{B4544856-94CE-49FB-B3B0-AA0C50F8A68E}" type="pres">
      <dgm:prSet presAssocID="{6AFE1332-F84B-41EF-84BE-901116F5C22F}" presName="Name17" presStyleLbl="parChTrans1D3" presStyleIdx="5" presStyleCnt="6"/>
      <dgm:spPr/>
      <dgm:t>
        <a:bodyPr/>
        <a:lstStyle/>
        <a:p>
          <a:endParaRPr lang="tr-TR"/>
        </a:p>
      </dgm:t>
    </dgm:pt>
    <dgm:pt modelId="{CE030852-98A4-4A26-B57E-9BCBA3ABD186}" type="pres">
      <dgm:prSet presAssocID="{14F0F1D7-99B9-406E-86D3-06BA2231DAD7}" presName="hierRoot3" presStyleCnt="0"/>
      <dgm:spPr/>
    </dgm:pt>
    <dgm:pt modelId="{AD9101C0-8345-422F-87F9-5A8F3C5542AC}" type="pres">
      <dgm:prSet presAssocID="{14F0F1D7-99B9-406E-86D3-06BA2231DAD7}" presName="composite3" presStyleCnt="0"/>
      <dgm:spPr/>
    </dgm:pt>
    <dgm:pt modelId="{56B7DB9C-EA14-4784-9736-3DF47665FEC9}" type="pres">
      <dgm:prSet presAssocID="{14F0F1D7-99B9-406E-86D3-06BA2231DAD7}" presName="background3" presStyleLbl="node3" presStyleIdx="5" presStyleCnt="6"/>
      <dgm:spPr>
        <a:xfrm>
          <a:off x="6962812"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tr-TR"/>
        </a:p>
      </dgm:t>
    </dgm:pt>
    <dgm:pt modelId="{77D50F16-B81B-44D4-8E29-B8FDC417B264}" type="pres">
      <dgm:prSet presAssocID="{14F0F1D7-99B9-406E-86D3-06BA2231DAD7}" presName="text3" presStyleLbl="fgAcc3" presStyleIdx="5" presStyleCnt="6">
        <dgm:presLayoutVars>
          <dgm:chPref val="3"/>
        </dgm:presLayoutVars>
      </dgm:prSet>
      <dgm:spPr/>
      <dgm:t>
        <a:bodyPr/>
        <a:lstStyle/>
        <a:p>
          <a:endParaRPr lang="tr-TR"/>
        </a:p>
      </dgm:t>
    </dgm:pt>
    <dgm:pt modelId="{E29E8E40-D490-47C1-B2A5-BA68AE54EA50}" type="pres">
      <dgm:prSet presAssocID="{14F0F1D7-99B9-406E-86D3-06BA2231DAD7}" presName="hierChild4" presStyleCnt="0"/>
      <dgm:spPr/>
    </dgm:pt>
  </dgm:ptLst>
  <dgm:cxnLst>
    <dgm:cxn modelId="{B8E67D37-6361-4BDF-8421-D1665B6F150D}" type="presOf" srcId="{677741A1-D5C5-49A3-A455-D26FBB1E5BD7}" destId="{D66EE435-4471-4030-A55D-16B69413A9A6}" srcOrd="0" destOrd="0" presId="urn:microsoft.com/office/officeart/2005/8/layout/hierarchy1"/>
    <dgm:cxn modelId="{468182A5-D931-4505-A24D-0C1EDAE4F176}" type="presOf" srcId="{270D5066-57B0-4DCE-8538-ABC3C5D4D646}" destId="{E7F440F5-3401-4EC6-9004-E0AFABB0D084}" srcOrd="0" destOrd="0" presId="urn:microsoft.com/office/officeart/2005/8/layout/hierarchy1"/>
    <dgm:cxn modelId="{D12A51D0-924A-426C-ADE7-5BD8E1DBD706}" srcId="{C5291DE9-E5BA-4713-8FAD-FC333F0108B3}" destId="{677741A1-D5C5-49A3-A455-D26FBB1E5BD7}" srcOrd="0" destOrd="0" parTransId="{270D5066-57B0-4DCE-8538-ABC3C5D4D646}" sibTransId="{EA6D449E-74C3-4052-A94F-5E916BC67C98}"/>
    <dgm:cxn modelId="{4729B992-FDCC-436B-B07B-62AFA4CDF8A9}" type="presOf" srcId="{F4E59957-6891-4DD0-BA0B-8CEF0AB7D407}" destId="{C27F0B25-1C95-4ECF-A8EC-CB78B520A887}" srcOrd="0" destOrd="0" presId="urn:microsoft.com/office/officeart/2005/8/layout/hierarchy1"/>
    <dgm:cxn modelId="{10C60F2D-5216-431E-9757-09760A7B69CD}" type="presOf" srcId="{3F139871-C716-425A-89E4-1F3862121480}" destId="{7979E71A-FD64-49AC-B86A-D772C5DF0E57}" srcOrd="0" destOrd="0" presId="urn:microsoft.com/office/officeart/2005/8/layout/hierarchy1"/>
    <dgm:cxn modelId="{EB1F7389-9869-4034-AEB4-3CAD237BE8DD}" type="presOf" srcId="{FF862A25-0402-4794-B79E-207885D70490}" destId="{EEA29154-3884-41CC-9D78-8237C52370DD}" srcOrd="0" destOrd="0" presId="urn:microsoft.com/office/officeart/2005/8/layout/hierarchy1"/>
    <dgm:cxn modelId="{8E92BDAD-74CA-44D4-8A0F-AE1483735D86}" srcId="{3A3AE4C9-D55D-4555-8C78-C7E9273A00EE}" destId="{AB8E7DCA-E32F-471D-8A0A-460C5FA94DCF}" srcOrd="0" destOrd="0" parTransId="{F4E59957-6891-4DD0-BA0B-8CEF0AB7D407}" sibTransId="{12C7E505-87AA-43C6-B497-234B2843D7FA}"/>
    <dgm:cxn modelId="{BF610EDB-146E-4298-9711-026908F427D3}" srcId="{BB1E94C3-75AE-437A-9D5D-808349331320}" destId="{5D3A978F-D149-43AD-9BE5-07D8EFD5B39C}" srcOrd="0" destOrd="0" parTransId="{728CBBF4-B40E-4553-9C47-BDAF2C54E9F6}" sibTransId="{69F9C854-EE6C-46C2-8080-1FF0F9EFE7E6}"/>
    <dgm:cxn modelId="{C017435A-2F2F-4CA4-8111-501D29A8C05D}" srcId="{31E515A7-C842-437F-A73A-2017C45AA6D1}" destId="{3A3AE4C9-D55D-4555-8C78-C7E9273A00EE}" srcOrd="0" destOrd="0" parTransId="{F589B4BB-A73A-4A0D-8134-F96C972C01A1}" sibTransId="{4B139BED-29D3-427F-B2B7-74B32A26FD70}"/>
    <dgm:cxn modelId="{0DD207ED-88B2-436B-A9D4-7DC5F0903D9F}" type="presOf" srcId="{31E515A7-C842-437F-A73A-2017C45AA6D1}" destId="{BED3AC30-CACB-443E-8F9A-D4110FF91435}" srcOrd="0" destOrd="0" presId="urn:microsoft.com/office/officeart/2005/8/layout/hierarchy1"/>
    <dgm:cxn modelId="{30AF5C34-5E5C-4FA4-929B-80601330A47B}" srcId="{AB8E7DCA-E32F-471D-8A0A-460C5FA94DCF}" destId="{E2DA7B86-A1D5-4BD0-B3B6-F3BC47783174}" srcOrd="1" destOrd="0" parTransId="{F4DF2CE9-A93B-443B-A4B3-44E34244CAC4}" sibTransId="{B196976E-EA31-40A4-B42F-35B58C5ABB2D}"/>
    <dgm:cxn modelId="{6ED48563-87BC-467F-8884-02CA74CBD32F}" type="presOf" srcId="{3A3AE4C9-D55D-4555-8C78-C7E9273A00EE}" destId="{7FCFF357-CBA4-4532-8DB7-032BEBA2D042}" srcOrd="0" destOrd="0" presId="urn:microsoft.com/office/officeart/2005/8/layout/hierarchy1"/>
    <dgm:cxn modelId="{40B21EC2-2CAC-49BD-AB15-9917CAE6A530}" srcId="{C5291DE9-E5BA-4713-8FAD-FC333F0108B3}" destId="{14F0F1D7-99B9-406E-86D3-06BA2231DAD7}" srcOrd="1" destOrd="0" parTransId="{6AFE1332-F84B-41EF-84BE-901116F5C22F}" sibTransId="{68841D9C-0B98-49E1-A2AB-C0AE671E284B}"/>
    <dgm:cxn modelId="{BED2142A-F2E0-4C69-817A-45CCE1F41349}" srcId="{3A3AE4C9-D55D-4555-8C78-C7E9273A00EE}" destId="{BB1E94C3-75AE-437A-9D5D-808349331320}" srcOrd="1" destOrd="0" parTransId="{AB0EF272-6ACF-40B5-B60B-3F9EA56231B4}" sibTransId="{6AAF8C2B-D8C7-46DD-B61E-0045663FA871}"/>
    <dgm:cxn modelId="{FF46EDA5-44C8-4960-B7A1-46640293DE27}" type="presOf" srcId="{14F0F1D7-99B9-406E-86D3-06BA2231DAD7}" destId="{77D50F16-B81B-44D4-8E29-B8FDC417B264}" srcOrd="0" destOrd="0" presId="urn:microsoft.com/office/officeart/2005/8/layout/hierarchy1"/>
    <dgm:cxn modelId="{6575D2BE-07BC-4F57-9B30-D5E21C68ED55}" type="presOf" srcId="{BB1E94C3-75AE-437A-9D5D-808349331320}" destId="{992F8B57-C6F3-4C6E-B3EF-019DDD3BF35F}" srcOrd="0" destOrd="0" presId="urn:microsoft.com/office/officeart/2005/8/layout/hierarchy1"/>
    <dgm:cxn modelId="{29002015-3FF3-49DE-B6C0-67F8856E5EF9}" type="presOf" srcId="{AB8E7DCA-E32F-471D-8A0A-460C5FA94DCF}" destId="{F8534D5F-B1A3-4399-BF55-442B3449805A}" srcOrd="0" destOrd="0" presId="urn:microsoft.com/office/officeart/2005/8/layout/hierarchy1"/>
    <dgm:cxn modelId="{41100653-97A0-487B-88FB-E67476C45F63}" type="presOf" srcId="{E2DA7B86-A1D5-4BD0-B3B6-F3BC47783174}" destId="{2055BED9-32A0-4546-89AA-1E4A3581FEC1}" srcOrd="0" destOrd="0" presId="urn:microsoft.com/office/officeart/2005/8/layout/hierarchy1"/>
    <dgm:cxn modelId="{06B22E43-AABE-436F-A723-2D29BE73D338}" type="presOf" srcId="{728CBBF4-B40E-4553-9C47-BDAF2C54E9F6}" destId="{5160BE8D-B966-4E80-B02C-1793B9387332}" srcOrd="0" destOrd="0" presId="urn:microsoft.com/office/officeart/2005/8/layout/hierarchy1"/>
    <dgm:cxn modelId="{95562433-45AB-48D2-8A45-33C22F9788C5}" type="presOf" srcId="{E2A7049C-390F-4375-8DA8-B54C72A1D0CC}" destId="{C8B87C3A-6E08-45CD-AF95-5754D62F3BF1}" srcOrd="0" destOrd="0" presId="urn:microsoft.com/office/officeart/2005/8/layout/hierarchy1"/>
    <dgm:cxn modelId="{1F52E3D5-9F98-4732-9358-1FB4D725D4AB}" type="presOf" srcId="{09B57E7E-7BE0-40CC-93C2-99CAA33DAED3}" destId="{BE2297B5-B73B-42A0-AE8B-1080CB3CAB55}" srcOrd="0" destOrd="0" presId="urn:microsoft.com/office/officeart/2005/8/layout/hierarchy1"/>
    <dgm:cxn modelId="{F4EF555B-BCC5-4872-9655-AAC202EC30BA}" srcId="{3A3AE4C9-D55D-4555-8C78-C7E9273A00EE}" destId="{C5291DE9-E5BA-4713-8FAD-FC333F0108B3}" srcOrd="2" destOrd="0" parTransId="{7957BEEC-2080-4DE3-B9C7-2BC6FF0E3BF8}" sibTransId="{6FBCDEB8-2767-4A9D-B4DF-8144C36F7166}"/>
    <dgm:cxn modelId="{7FDC1528-F4F9-4852-897A-A5783594963E}" srcId="{AB8E7DCA-E32F-471D-8A0A-460C5FA94DCF}" destId="{3F139871-C716-425A-89E4-1F3862121480}" srcOrd="0" destOrd="0" parTransId="{E2A7049C-390F-4375-8DA8-B54C72A1D0CC}" sibTransId="{75892433-D5EF-4D72-BF2B-89438690E22B}"/>
    <dgm:cxn modelId="{40F275D0-9ECC-4187-B527-9C351DC15ED0}" type="presOf" srcId="{6AFE1332-F84B-41EF-84BE-901116F5C22F}" destId="{B4544856-94CE-49FB-B3B0-AA0C50F8A68E}" srcOrd="0" destOrd="0" presId="urn:microsoft.com/office/officeart/2005/8/layout/hierarchy1"/>
    <dgm:cxn modelId="{09E1D14D-517B-45B3-ABB7-CF46DA8433B6}" type="presOf" srcId="{7957BEEC-2080-4DE3-B9C7-2BC6FF0E3BF8}" destId="{651DE2E9-958A-4991-9FDB-E0D8016FFAED}" srcOrd="0" destOrd="0" presId="urn:microsoft.com/office/officeart/2005/8/layout/hierarchy1"/>
    <dgm:cxn modelId="{991896FC-0755-4026-934F-FE7182D814A9}" type="presOf" srcId="{AB0EF272-6ACF-40B5-B60B-3F9EA56231B4}" destId="{660EF4A2-34F2-4B69-8889-253323451AEA}" srcOrd="0" destOrd="0" presId="urn:microsoft.com/office/officeart/2005/8/layout/hierarchy1"/>
    <dgm:cxn modelId="{A675C8F0-CF89-4FAF-9F59-F72CBB061AB4}" type="presOf" srcId="{C5291DE9-E5BA-4713-8FAD-FC333F0108B3}" destId="{D8F0E923-E3BC-4A40-A7F7-38CE893E2999}" srcOrd="0" destOrd="0" presId="urn:microsoft.com/office/officeart/2005/8/layout/hierarchy1"/>
    <dgm:cxn modelId="{E3CC9208-6521-4737-BC3D-F01124DBCB2E}" type="presOf" srcId="{5D3A978F-D149-43AD-9BE5-07D8EFD5B39C}" destId="{5FE65327-3CB1-4905-B712-8E3D16EF866B}" srcOrd="0" destOrd="0" presId="urn:microsoft.com/office/officeart/2005/8/layout/hierarchy1"/>
    <dgm:cxn modelId="{E64E5D64-E821-4A6E-BD47-4CB2896A216F}" type="presOf" srcId="{F4DF2CE9-A93B-443B-A4B3-44E34244CAC4}" destId="{4FD0620C-61D0-417A-B1B1-E14AC66FD4B3}" srcOrd="0" destOrd="0" presId="urn:microsoft.com/office/officeart/2005/8/layout/hierarchy1"/>
    <dgm:cxn modelId="{3BF41EFE-AFDE-4542-ACB4-962FE1B1C685}" srcId="{BB1E94C3-75AE-437A-9D5D-808349331320}" destId="{09B57E7E-7BE0-40CC-93C2-99CAA33DAED3}" srcOrd="1" destOrd="0" parTransId="{FF862A25-0402-4794-B79E-207885D70490}" sibTransId="{4C7313A9-94F3-4EDF-BAE6-309EBDEC381A}"/>
    <dgm:cxn modelId="{040C1FBD-8C84-426F-B315-47584E2D358F}" type="presParOf" srcId="{BED3AC30-CACB-443E-8F9A-D4110FF91435}" destId="{70068C13-11F2-4C7D-99D4-02423CEB5BF6}" srcOrd="0" destOrd="0" presId="urn:microsoft.com/office/officeart/2005/8/layout/hierarchy1"/>
    <dgm:cxn modelId="{221261F4-9AB0-45D3-99C0-3A9B579CA2E3}" type="presParOf" srcId="{70068C13-11F2-4C7D-99D4-02423CEB5BF6}" destId="{2AE723D0-EC97-4AA2-8C90-54CB25F75CDA}" srcOrd="0" destOrd="0" presId="urn:microsoft.com/office/officeart/2005/8/layout/hierarchy1"/>
    <dgm:cxn modelId="{D84ED4CA-2255-46F2-BED9-0C6E1FBD5B2A}" type="presParOf" srcId="{2AE723D0-EC97-4AA2-8C90-54CB25F75CDA}" destId="{B804E5F9-1D79-43D8-AFD7-99A5695D639D}" srcOrd="0" destOrd="0" presId="urn:microsoft.com/office/officeart/2005/8/layout/hierarchy1"/>
    <dgm:cxn modelId="{A9BB59A0-2A2A-4727-B49E-0AA486F6FEEC}" type="presParOf" srcId="{2AE723D0-EC97-4AA2-8C90-54CB25F75CDA}" destId="{7FCFF357-CBA4-4532-8DB7-032BEBA2D042}" srcOrd="1" destOrd="0" presId="urn:microsoft.com/office/officeart/2005/8/layout/hierarchy1"/>
    <dgm:cxn modelId="{3782B310-F617-45B2-A9ED-5CC33D315F10}" type="presParOf" srcId="{70068C13-11F2-4C7D-99D4-02423CEB5BF6}" destId="{835A636E-5F14-4DA4-8C7C-555457989841}" srcOrd="1" destOrd="0" presId="urn:microsoft.com/office/officeart/2005/8/layout/hierarchy1"/>
    <dgm:cxn modelId="{DFBB2492-43EC-41AF-AD23-F8FFD8B27DB2}" type="presParOf" srcId="{835A636E-5F14-4DA4-8C7C-555457989841}" destId="{C27F0B25-1C95-4ECF-A8EC-CB78B520A887}" srcOrd="0" destOrd="0" presId="urn:microsoft.com/office/officeart/2005/8/layout/hierarchy1"/>
    <dgm:cxn modelId="{079F8FBC-71F8-42BD-AAF2-EAFA8E88C45F}" type="presParOf" srcId="{835A636E-5F14-4DA4-8C7C-555457989841}" destId="{60A0B3B3-9481-4934-8B9B-E57728B2FF7A}" srcOrd="1" destOrd="0" presId="urn:microsoft.com/office/officeart/2005/8/layout/hierarchy1"/>
    <dgm:cxn modelId="{C3EE1311-26DF-44E2-8C95-51AF65B98558}" type="presParOf" srcId="{60A0B3B3-9481-4934-8B9B-E57728B2FF7A}" destId="{829CF495-0E47-42EC-826F-7992A76181EA}" srcOrd="0" destOrd="0" presId="urn:microsoft.com/office/officeart/2005/8/layout/hierarchy1"/>
    <dgm:cxn modelId="{3327CD3F-5574-48A4-9E97-4DA9CAE86028}" type="presParOf" srcId="{829CF495-0E47-42EC-826F-7992A76181EA}" destId="{4FE5E417-5C11-4011-B38F-D00B430D60AA}" srcOrd="0" destOrd="0" presId="urn:microsoft.com/office/officeart/2005/8/layout/hierarchy1"/>
    <dgm:cxn modelId="{5655BDBB-2E10-4701-A48A-6C1D6392AFBC}" type="presParOf" srcId="{829CF495-0E47-42EC-826F-7992A76181EA}" destId="{F8534D5F-B1A3-4399-BF55-442B3449805A}" srcOrd="1" destOrd="0" presId="urn:microsoft.com/office/officeart/2005/8/layout/hierarchy1"/>
    <dgm:cxn modelId="{EFACD2FF-0A62-4B6A-B150-39B6C987760B}" type="presParOf" srcId="{60A0B3B3-9481-4934-8B9B-E57728B2FF7A}" destId="{8F0D537E-094C-4CFE-90AA-AAC85EAE2330}" srcOrd="1" destOrd="0" presId="urn:microsoft.com/office/officeart/2005/8/layout/hierarchy1"/>
    <dgm:cxn modelId="{F14400CB-3BD1-41E5-9EEA-B6D78CF30854}" type="presParOf" srcId="{8F0D537E-094C-4CFE-90AA-AAC85EAE2330}" destId="{C8B87C3A-6E08-45CD-AF95-5754D62F3BF1}" srcOrd="0" destOrd="0" presId="urn:microsoft.com/office/officeart/2005/8/layout/hierarchy1"/>
    <dgm:cxn modelId="{F345C1FF-AE60-460A-83C2-0264921E167C}" type="presParOf" srcId="{8F0D537E-094C-4CFE-90AA-AAC85EAE2330}" destId="{C38D6A15-D368-4933-AF2C-ECB15499D00F}" srcOrd="1" destOrd="0" presId="urn:microsoft.com/office/officeart/2005/8/layout/hierarchy1"/>
    <dgm:cxn modelId="{FA82657B-D869-4926-BE35-E560B358031E}" type="presParOf" srcId="{C38D6A15-D368-4933-AF2C-ECB15499D00F}" destId="{9F0FE598-C42F-477E-93FB-DF772BD71BAA}" srcOrd="0" destOrd="0" presId="urn:microsoft.com/office/officeart/2005/8/layout/hierarchy1"/>
    <dgm:cxn modelId="{2806665F-F7BD-4BA7-96AE-74CB05120F6B}" type="presParOf" srcId="{9F0FE598-C42F-477E-93FB-DF772BD71BAA}" destId="{5ADB23DF-E438-4601-9B73-96C7D2992A87}" srcOrd="0" destOrd="0" presId="urn:microsoft.com/office/officeart/2005/8/layout/hierarchy1"/>
    <dgm:cxn modelId="{4F92D720-E747-4741-B2AD-DB4D079BF923}" type="presParOf" srcId="{9F0FE598-C42F-477E-93FB-DF772BD71BAA}" destId="{7979E71A-FD64-49AC-B86A-D772C5DF0E57}" srcOrd="1" destOrd="0" presId="urn:microsoft.com/office/officeart/2005/8/layout/hierarchy1"/>
    <dgm:cxn modelId="{A98E7F95-70F7-47B7-8028-C79FCDBB31F8}" type="presParOf" srcId="{C38D6A15-D368-4933-AF2C-ECB15499D00F}" destId="{50F060A6-2EB3-4AE4-B70E-802B828B70CC}" srcOrd="1" destOrd="0" presId="urn:microsoft.com/office/officeart/2005/8/layout/hierarchy1"/>
    <dgm:cxn modelId="{B38753B2-8615-466F-8B8C-7421F248E49C}" type="presParOf" srcId="{8F0D537E-094C-4CFE-90AA-AAC85EAE2330}" destId="{4FD0620C-61D0-417A-B1B1-E14AC66FD4B3}" srcOrd="2" destOrd="0" presId="urn:microsoft.com/office/officeart/2005/8/layout/hierarchy1"/>
    <dgm:cxn modelId="{35539531-AFDE-40E7-92F0-7C0D248DE24A}" type="presParOf" srcId="{8F0D537E-094C-4CFE-90AA-AAC85EAE2330}" destId="{F43ADA2C-FE7D-45C5-A700-A610CF44DD85}" srcOrd="3" destOrd="0" presId="urn:microsoft.com/office/officeart/2005/8/layout/hierarchy1"/>
    <dgm:cxn modelId="{730070BF-883B-4677-ABA7-2B03BC51B499}" type="presParOf" srcId="{F43ADA2C-FE7D-45C5-A700-A610CF44DD85}" destId="{A64CB70F-A142-4660-973D-BD1676774194}" srcOrd="0" destOrd="0" presId="urn:microsoft.com/office/officeart/2005/8/layout/hierarchy1"/>
    <dgm:cxn modelId="{E70A3433-6A94-4624-B6B2-2CEB3A2F4D8B}" type="presParOf" srcId="{A64CB70F-A142-4660-973D-BD1676774194}" destId="{BA4EF5E2-99BD-4B68-B466-10D129A86DCE}" srcOrd="0" destOrd="0" presId="urn:microsoft.com/office/officeart/2005/8/layout/hierarchy1"/>
    <dgm:cxn modelId="{3AE391D4-295D-49A2-B126-C9E001BC06CF}" type="presParOf" srcId="{A64CB70F-A142-4660-973D-BD1676774194}" destId="{2055BED9-32A0-4546-89AA-1E4A3581FEC1}" srcOrd="1" destOrd="0" presId="urn:microsoft.com/office/officeart/2005/8/layout/hierarchy1"/>
    <dgm:cxn modelId="{D6B191FC-5542-4944-B418-40DB44F75F7E}" type="presParOf" srcId="{F43ADA2C-FE7D-45C5-A700-A610CF44DD85}" destId="{96C2EB17-C96E-46AE-9B02-CB5E29A37940}" srcOrd="1" destOrd="0" presId="urn:microsoft.com/office/officeart/2005/8/layout/hierarchy1"/>
    <dgm:cxn modelId="{DB2AE59B-3D42-4AB2-A6BF-25FB7ED7788A}" type="presParOf" srcId="{835A636E-5F14-4DA4-8C7C-555457989841}" destId="{660EF4A2-34F2-4B69-8889-253323451AEA}" srcOrd="2" destOrd="0" presId="urn:microsoft.com/office/officeart/2005/8/layout/hierarchy1"/>
    <dgm:cxn modelId="{FC45F43C-8BA4-4BAA-9A23-46D189A89355}" type="presParOf" srcId="{835A636E-5F14-4DA4-8C7C-555457989841}" destId="{AC2D0B64-7370-4529-99FF-1C18492B5DCD}" srcOrd="3" destOrd="0" presId="urn:microsoft.com/office/officeart/2005/8/layout/hierarchy1"/>
    <dgm:cxn modelId="{E6F8289C-9604-473C-A010-24CABB9EE6FB}" type="presParOf" srcId="{AC2D0B64-7370-4529-99FF-1C18492B5DCD}" destId="{35480D37-567E-4697-AD15-348F80E50BD0}" srcOrd="0" destOrd="0" presId="urn:microsoft.com/office/officeart/2005/8/layout/hierarchy1"/>
    <dgm:cxn modelId="{48B6C7A7-5A5A-41CD-9A0C-19EF96D1A669}" type="presParOf" srcId="{35480D37-567E-4697-AD15-348F80E50BD0}" destId="{7B5AE528-7DB5-4310-92DD-7C5DA8BC1975}" srcOrd="0" destOrd="0" presId="urn:microsoft.com/office/officeart/2005/8/layout/hierarchy1"/>
    <dgm:cxn modelId="{2F37519E-7752-4FE6-BDED-BA6B3BD4DC74}" type="presParOf" srcId="{35480D37-567E-4697-AD15-348F80E50BD0}" destId="{992F8B57-C6F3-4C6E-B3EF-019DDD3BF35F}" srcOrd="1" destOrd="0" presId="urn:microsoft.com/office/officeart/2005/8/layout/hierarchy1"/>
    <dgm:cxn modelId="{E5B20168-377B-4C1A-8C36-A3AFAA394154}" type="presParOf" srcId="{AC2D0B64-7370-4529-99FF-1C18492B5DCD}" destId="{5F497CB9-C885-4879-B39F-287A101E5D91}" srcOrd="1" destOrd="0" presId="urn:microsoft.com/office/officeart/2005/8/layout/hierarchy1"/>
    <dgm:cxn modelId="{819D1859-6936-4E13-BD19-FB746C77EDBB}" type="presParOf" srcId="{5F497CB9-C885-4879-B39F-287A101E5D91}" destId="{5160BE8D-B966-4E80-B02C-1793B9387332}" srcOrd="0" destOrd="0" presId="urn:microsoft.com/office/officeart/2005/8/layout/hierarchy1"/>
    <dgm:cxn modelId="{698119D3-3EBD-414B-9725-A04013F12546}" type="presParOf" srcId="{5F497CB9-C885-4879-B39F-287A101E5D91}" destId="{3F1E35E5-7CC9-4988-8E88-67A3AC09B7CD}" srcOrd="1" destOrd="0" presId="urn:microsoft.com/office/officeart/2005/8/layout/hierarchy1"/>
    <dgm:cxn modelId="{2708240A-C8D3-4A04-B542-CD119ACF5EAC}" type="presParOf" srcId="{3F1E35E5-7CC9-4988-8E88-67A3AC09B7CD}" destId="{ECCF0661-864D-48A7-A272-D22A6941D808}" srcOrd="0" destOrd="0" presId="urn:microsoft.com/office/officeart/2005/8/layout/hierarchy1"/>
    <dgm:cxn modelId="{4BB19124-983E-4D83-BB69-1B0FBE467C62}" type="presParOf" srcId="{ECCF0661-864D-48A7-A272-D22A6941D808}" destId="{5D3590C6-9718-44B1-9934-9F9B2A13FDF0}" srcOrd="0" destOrd="0" presId="urn:microsoft.com/office/officeart/2005/8/layout/hierarchy1"/>
    <dgm:cxn modelId="{2546D4AF-F1F8-4B04-B7B1-52CCB8BA0C72}" type="presParOf" srcId="{ECCF0661-864D-48A7-A272-D22A6941D808}" destId="{5FE65327-3CB1-4905-B712-8E3D16EF866B}" srcOrd="1" destOrd="0" presId="urn:microsoft.com/office/officeart/2005/8/layout/hierarchy1"/>
    <dgm:cxn modelId="{77537730-1925-4EEE-8236-E05B30BD1A7A}" type="presParOf" srcId="{3F1E35E5-7CC9-4988-8E88-67A3AC09B7CD}" destId="{0CE1EBA2-ED43-4C5F-B9E0-75777703D6BF}" srcOrd="1" destOrd="0" presId="urn:microsoft.com/office/officeart/2005/8/layout/hierarchy1"/>
    <dgm:cxn modelId="{06CC6C01-E4B1-4102-9F1D-C412A0266714}" type="presParOf" srcId="{5F497CB9-C885-4879-B39F-287A101E5D91}" destId="{EEA29154-3884-41CC-9D78-8237C52370DD}" srcOrd="2" destOrd="0" presId="urn:microsoft.com/office/officeart/2005/8/layout/hierarchy1"/>
    <dgm:cxn modelId="{99343AD4-32D5-455F-AE61-3D0EFF69B14C}" type="presParOf" srcId="{5F497CB9-C885-4879-B39F-287A101E5D91}" destId="{4D610DA5-4FEE-4D2F-94EB-E84634E2159B}" srcOrd="3" destOrd="0" presId="urn:microsoft.com/office/officeart/2005/8/layout/hierarchy1"/>
    <dgm:cxn modelId="{8E5E059B-28CA-4D82-AA1F-DABDC6B038AC}" type="presParOf" srcId="{4D610DA5-4FEE-4D2F-94EB-E84634E2159B}" destId="{BE644611-591A-4A9D-9303-2AA698D3F3B9}" srcOrd="0" destOrd="0" presId="urn:microsoft.com/office/officeart/2005/8/layout/hierarchy1"/>
    <dgm:cxn modelId="{CE7B1BB3-1F64-42D2-896C-3FB01DFA1FF2}" type="presParOf" srcId="{BE644611-591A-4A9D-9303-2AA698D3F3B9}" destId="{A16CF01E-CF4B-4543-BE6B-F11D36C0ECB9}" srcOrd="0" destOrd="0" presId="urn:microsoft.com/office/officeart/2005/8/layout/hierarchy1"/>
    <dgm:cxn modelId="{896FCE95-A487-4390-87C7-7A8038322B73}" type="presParOf" srcId="{BE644611-591A-4A9D-9303-2AA698D3F3B9}" destId="{BE2297B5-B73B-42A0-AE8B-1080CB3CAB55}" srcOrd="1" destOrd="0" presId="urn:microsoft.com/office/officeart/2005/8/layout/hierarchy1"/>
    <dgm:cxn modelId="{41C1B766-20E0-4CCE-9184-F743B28109E4}" type="presParOf" srcId="{4D610DA5-4FEE-4D2F-94EB-E84634E2159B}" destId="{993E664F-2C39-46F1-A6FC-5D87F6041B15}" srcOrd="1" destOrd="0" presId="urn:microsoft.com/office/officeart/2005/8/layout/hierarchy1"/>
    <dgm:cxn modelId="{53914B3A-DAF3-49A0-992F-0B59D7BD5607}" type="presParOf" srcId="{835A636E-5F14-4DA4-8C7C-555457989841}" destId="{651DE2E9-958A-4991-9FDB-E0D8016FFAED}" srcOrd="4" destOrd="0" presId="urn:microsoft.com/office/officeart/2005/8/layout/hierarchy1"/>
    <dgm:cxn modelId="{29BE86B3-E62F-456A-85C9-10AC0FABB592}" type="presParOf" srcId="{835A636E-5F14-4DA4-8C7C-555457989841}" destId="{8D56B521-052D-4FEA-96E1-B5A3AFE5FF30}" srcOrd="5" destOrd="0" presId="urn:microsoft.com/office/officeart/2005/8/layout/hierarchy1"/>
    <dgm:cxn modelId="{D9FCE345-050E-46CB-9B21-CBDF20AA0046}" type="presParOf" srcId="{8D56B521-052D-4FEA-96E1-B5A3AFE5FF30}" destId="{99994CE2-41EF-4403-AC46-9CAAC9FE3CA4}" srcOrd="0" destOrd="0" presId="urn:microsoft.com/office/officeart/2005/8/layout/hierarchy1"/>
    <dgm:cxn modelId="{4A1A8BEA-C172-4EAE-845F-9902D6E2605D}" type="presParOf" srcId="{99994CE2-41EF-4403-AC46-9CAAC9FE3CA4}" destId="{009FA994-5BD4-4473-A2E8-AF9E13664CC8}" srcOrd="0" destOrd="0" presId="urn:microsoft.com/office/officeart/2005/8/layout/hierarchy1"/>
    <dgm:cxn modelId="{D3BC4D42-7833-46F9-AA01-141DDD378AF7}" type="presParOf" srcId="{99994CE2-41EF-4403-AC46-9CAAC9FE3CA4}" destId="{D8F0E923-E3BC-4A40-A7F7-38CE893E2999}" srcOrd="1" destOrd="0" presId="urn:microsoft.com/office/officeart/2005/8/layout/hierarchy1"/>
    <dgm:cxn modelId="{293C3DFD-8CBB-4F3F-B95A-42F8187CA3B8}" type="presParOf" srcId="{8D56B521-052D-4FEA-96E1-B5A3AFE5FF30}" destId="{3F454DFB-3651-48BB-993B-173BE6DFB09B}" srcOrd="1" destOrd="0" presId="urn:microsoft.com/office/officeart/2005/8/layout/hierarchy1"/>
    <dgm:cxn modelId="{4ECDC6CF-7182-49F8-B436-074C8949226E}" type="presParOf" srcId="{3F454DFB-3651-48BB-993B-173BE6DFB09B}" destId="{E7F440F5-3401-4EC6-9004-E0AFABB0D084}" srcOrd="0" destOrd="0" presId="urn:microsoft.com/office/officeart/2005/8/layout/hierarchy1"/>
    <dgm:cxn modelId="{08FD279C-3A13-4775-AAE5-EC1DECE18B15}" type="presParOf" srcId="{3F454DFB-3651-48BB-993B-173BE6DFB09B}" destId="{21DF4087-1FBF-4A5D-AC81-EBCE8F65C65E}" srcOrd="1" destOrd="0" presId="urn:microsoft.com/office/officeart/2005/8/layout/hierarchy1"/>
    <dgm:cxn modelId="{0FA5596B-D12F-43FF-A139-98079E52E467}" type="presParOf" srcId="{21DF4087-1FBF-4A5D-AC81-EBCE8F65C65E}" destId="{FE2FBB8C-1E7C-4657-BDD1-B4ACF93E02F4}" srcOrd="0" destOrd="0" presId="urn:microsoft.com/office/officeart/2005/8/layout/hierarchy1"/>
    <dgm:cxn modelId="{47815897-949A-43EE-8267-226F7A91E616}" type="presParOf" srcId="{FE2FBB8C-1E7C-4657-BDD1-B4ACF93E02F4}" destId="{3C809B4D-1F02-49CD-8946-9907E441C252}" srcOrd="0" destOrd="0" presId="urn:microsoft.com/office/officeart/2005/8/layout/hierarchy1"/>
    <dgm:cxn modelId="{5B3ABCB9-597D-4969-BC6F-66FF990C0535}" type="presParOf" srcId="{FE2FBB8C-1E7C-4657-BDD1-B4ACF93E02F4}" destId="{D66EE435-4471-4030-A55D-16B69413A9A6}" srcOrd="1" destOrd="0" presId="urn:microsoft.com/office/officeart/2005/8/layout/hierarchy1"/>
    <dgm:cxn modelId="{D563ADBD-5AF8-434F-B24E-2C775897E248}" type="presParOf" srcId="{21DF4087-1FBF-4A5D-AC81-EBCE8F65C65E}" destId="{E077C9D9-52C8-4DD9-80B2-B4AB05333A80}" srcOrd="1" destOrd="0" presId="urn:microsoft.com/office/officeart/2005/8/layout/hierarchy1"/>
    <dgm:cxn modelId="{B0AE5446-2A0C-43DD-93B8-D08C2586585C}" type="presParOf" srcId="{3F454DFB-3651-48BB-993B-173BE6DFB09B}" destId="{B4544856-94CE-49FB-B3B0-AA0C50F8A68E}" srcOrd="2" destOrd="0" presId="urn:microsoft.com/office/officeart/2005/8/layout/hierarchy1"/>
    <dgm:cxn modelId="{995C3DEA-4E98-4F62-B19D-EF2589189400}" type="presParOf" srcId="{3F454DFB-3651-48BB-993B-173BE6DFB09B}" destId="{CE030852-98A4-4A26-B57E-9BCBA3ABD186}" srcOrd="3" destOrd="0" presId="urn:microsoft.com/office/officeart/2005/8/layout/hierarchy1"/>
    <dgm:cxn modelId="{539135BC-5C69-4022-9067-EA8A812055B9}" type="presParOf" srcId="{CE030852-98A4-4A26-B57E-9BCBA3ABD186}" destId="{AD9101C0-8345-422F-87F9-5A8F3C5542AC}" srcOrd="0" destOrd="0" presId="urn:microsoft.com/office/officeart/2005/8/layout/hierarchy1"/>
    <dgm:cxn modelId="{33B00033-2BF0-47B1-91D1-E161B41501ED}" type="presParOf" srcId="{AD9101C0-8345-422F-87F9-5A8F3C5542AC}" destId="{56B7DB9C-EA14-4784-9736-3DF47665FEC9}" srcOrd="0" destOrd="0" presId="urn:microsoft.com/office/officeart/2005/8/layout/hierarchy1"/>
    <dgm:cxn modelId="{62FD9795-4D5C-4E25-B72E-F195CE00F3CE}" type="presParOf" srcId="{AD9101C0-8345-422F-87F9-5A8F3C5542AC}" destId="{77D50F16-B81B-44D4-8E29-B8FDC417B264}" srcOrd="1" destOrd="0" presId="urn:microsoft.com/office/officeart/2005/8/layout/hierarchy1"/>
    <dgm:cxn modelId="{8D9B12CE-71F7-47CC-91B2-F26D60B4AC1C}" type="presParOf" srcId="{CE030852-98A4-4A26-B57E-9BCBA3ABD186}" destId="{E29E8E40-D490-47C1-B2A5-BA68AE54EA5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326F64-FDAA-41F0-BCA9-13EE0159FFC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A705D446-60D1-4533-AA43-127222EE0AE8}">
      <dgm:prSet phldrT="[Metin]" phldr="1"/>
      <dgm:spPr/>
      <dgm:t>
        <a:bodyPr/>
        <a:lstStyle/>
        <a:p>
          <a:endParaRPr lang="tr-TR" dirty="0"/>
        </a:p>
      </dgm:t>
    </dgm:pt>
    <dgm:pt modelId="{CEED95DA-5B40-40B8-8B80-176EBBDDF102}" type="parTrans" cxnId="{28028587-7EC6-4505-9D16-16B4ECB9A331}">
      <dgm:prSet/>
      <dgm:spPr/>
      <dgm:t>
        <a:bodyPr/>
        <a:lstStyle/>
        <a:p>
          <a:endParaRPr lang="tr-TR"/>
        </a:p>
      </dgm:t>
    </dgm:pt>
    <dgm:pt modelId="{8024F3F7-2A53-435A-BF4B-441E96945E97}" type="sibTrans" cxnId="{28028587-7EC6-4505-9D16-16B4ECB9A331}">
      <dgm:prSet/>
      <dgm:spPr/>
      <dgm:t>
        <a:bodyPr/>
        <a:lstStyle/>
        <a:p>
          <a:endParaRPr lang="tr-TR"/>
        </a:p>
      </dgm:t>
    </dgm:pt>
    <dgm:pt modelId="{1CF9C17E-C406-41B4-BF96-F6E90D025BBA}">
      <dgm:prSet phldrT="[Metin]" phldr="1"/>
      <dgm:spPr/>
      <dgm:t>
        <a:bodyPr/>
        <a:lstStyle/>
        <a:p>
          <a:endParaRPr lang="tr-TR"/>
        </a:p>
      </dgm:t>
    </dgm:pt>
    <dgm:pt modelId="{F95A4E8C-EA81-4EFF-83FD-4253E83ECA79}" type="parTrans" cxnId="{5082B9BA-16B2-4ED7-AD81-876E8833FD37}">
      <dgm:prSet/>
      <dgm:spPr/>
      <dgm:t>
        <a:bodyPr/>
        <a:lstStyle/>
        <a:p>
          <a:endParaRPr lang="tr-TR"/>
        </a:p>
      </dgm:t>
    </dgm:pt>
    <dgm:pt modelId="{04C5229E-9B93-4C18-8AAD-799E144106BF}" type="sibTrans" cxnId="{5082B9BA-16B2-4ED7-AD81-876E8833FD37}">
      <dgm:prSet/>
      <dgm:spPr/>
      <dgm:t>
        <a:bodyPr/>
        <a:lstStyle/>
        <a:p>
          <a:endParaRPr lang="tr-TR"/>
        </a:p>
      </dgm:t>
    </dgm:pt>
    <dgm:pt modelId="{89357209-F8E8-4382-9ABB-96D5B9B01657}">
      <dgm:prSet phldrT="[Metin]"/>
      <dgm:spPr/>
      <dgm:t>
        <a:bodyPr/>
        <a:lstStyle/>
        <a:p>
          <a:r>
            <a:rPr lang="tr-TR" dirty="0" smtClean="0"/>
            <a:t>Kadın giysileri bölümü</a:t>
          </a:r>
          <a:endParaRPr lang="tr-TR" dirty="0"/>
        </a:p>
      </dgm:t>
    </dgm:pt>
    <dgm:pt modelId="{C7B50512-0A84-4263-A567-8A751270E1F4}" type="parTrans" cxnId="{A1B435D3-FDB5-4179-8E1E-260EBFF4ED98}">
      <dgm:prSet/>
      <dgm:spPr/>
      <dgm:t>
        <a:bodyPr/>
        <a:lstStyle/>
        <a:p>
          <a:endParaRPr lang="tr-TR"/>
        </a:p>
      </dgm:t>
    </dgm:pt>
    <dgm:pt modelId="{B4696E74-1C98-492C-849B-6DB4D2B8FDAD}" type="sibTrans" cxnId="{A1B435D3-FDB5-4179-8E1E-260EBFF4ED98}">
      <dgm:prSet/>
      <dgm:spPr/>
      <dgm:t>
        <a:bodyPr/>
        <a:lstStyle/>
        <a:p>
          <a:endParaRPr lang="tr-TR"/>
        </a:p>
      </dgm:t>
    </dgm:pt>
    <dgm:pt modelId="{04E9DF88-9AFF-4389-97F2-2437D2B6258F}">
      <dgm:prSet/>
      <dgm:spPr/>
      <dgm:t>
        <a:bodyPr/>
        <a:lstStyle/>
        <a:p>
          <a:r>
            <a:rPr lang="tr-TR" dirty="0" smtClean="0"/>
            <a:t>Erkek giysileri bölümü</a:t>
          </a:r>
          <a:endParaRPr lang="tr-TR" dirty="0"/>
        </a:p>
      </dgm:t>
    </dgm:pt>
    <dgm:pt modelId="{972247C9-60A9-4C77-83CF-3114E2491B56}" type="parTrans" cxnId="{98E43A48-434A-4D2D-BC63-EE90BE6D4A13}">
      <dgm:prSet/>
      <dgm:spPr/>
      <dgm:t>
        <a:bodyPr/>
        <a:lstStyle/>
        <a:p>
          <a:endParaRPr lang="tr-TR"/>
        </a:p>
      </dgm:t>
    </dgm:pt>
    <dgm:pt modelId="{66EF5AAC-46A1-4426-A4C6-6F5245B7A010}" type="sibTrans" cxnId="{98E43A48-434A-4D2D-BC63-EE90BE6D4A13}">
      <dgm:prSet/>
      <dgm:spPr/>
      <dgm:t>
        <a:bodyPr/>
        <a:lstStyle/>
        <a:p>
          <a:endParaRPr lang="tr-TR"/>
        </a:p>
      </dgm:t>
    </dgm:pt>
    <dgm:pt modelId="{9BDAE362-C126-4DDC-978B-EE24DE1027AB}">
      <dgm:prSet/>
      <dgm:spPr/>
      <dgm:t>
        <a:bodyPr/>
        <a:lstStyle/>
        <a:p>
          <a:r>
            <a:rPr lang="tr-TR" dirty="0" smtClean="0"/>
            <a:t>Çocuk giysileri bölümü</a:t>
          </a:r>
          <a:endParaRPr lang="tr-TR" dirty="0"/>
        </a:p>
      </dgm:t>
    </dgm:pt>
    <dgm:pt modelId="{4A05EBAD-D90F-46BA-BF68-A428E6074B68}" type="parTrans" cxnId="{8F11818D-D1A0-4D6B-8AC7-E72DB2C2E64E}">
      <dgm:prSet/>
      <dgm:spPr/>
      <dgm:t>
        <a:bodyPr/>
        <a:lstStyle/>
        <a:p>
          <a:endParaRPr lang="tr-TR"/>
        </a:p>
      </dgm:t>
    </dgm:pt>
    <dgm:pt modelId="{90090C99-23C0-4FB4-9341-FC87B04CDACA}" type="sibTrans" cxnId="{8F11818D-D1A0-4D6B-8AC7-E72DB2C2E64E}">
      <dgm:prSet/>
      <dgm:spPr/>
      <dgm:t>
        <a:bodyPr/>
        <a:lstStyle/>
        <a:p>
          <a:endParaRPr lang="tr-TR"/>
        </a:p>
      </dgm:t>
    </dgm:pt>
    <dgm:pt modelId="{150723D7-BC5E-450C-AD9F-27701E890A24}" type="pres">
      <dgm:prSet presAssocID="{DB326F64-FDAA-41F0-BCA9-13EE0159FFCB}" presName="hierChild1" presStyleCnt="0">
        <dgm:presLayoutVars>
          <dgm:chPref val="1"/>
          <dgm:dir/>
          <dgm:animOne val="branch"/>
          <dgm:animLvl val="lvl"/>
          <dgm:resizeHandles/>
        </dgm:presLayoutVars>
      </dgm:prSet>
      <dgm:spPr/>
      <dgm:t>
        <a:bodyPr/>
        <a:lstStyle/>
        <a:p>
          <a:endParaRPr lang="tr-TR"/>
        </a:p>
      </dgm:t>
    </dgm:pt>
    <dgm:pt modelId="{1AF35623-387D-455D-92BB-A06027A3EC46}" type="pres">
      <dgm:prSet presAssocID="{A705D446-60D1-4533-AA43-127222EE0AE8}" presName="hierRoot1" presStyleCnt="0"/>
      <dgm:spPr/>
    </dgm:pt>
    <dgm:pt modelId="{D7B44FC0-CCCF-4688-A86A-EE34BECB53CB}" type="pres">
      <dgm:prSet presAssocID="{A705D446-60D1-4533-AA43-127222EE0AE8}" presName="composite" presStyleCnt="0"/>
      <dgm:spPr/>
    </dgm:pt>
    <dgm:pt modelId="{0E024C77-4DA9-4665-8988-31D909CBE907}" type="pres">
      <dgm:prSet presAssocID="{A705D446-60D1-4533-AA43-127222EE0AE8}" presName="background" presStyleLbl="node0" presStyleIdx="0" presStyleCnt="1"/>
      <dgm:spPr/>
      <dgm:t>
        <a:bodyPr/>
        <a:lstStyle/>
        <a:p>
          <a:endParaRPr lang="tr-TR"/>
        </a:p>
      </dgm:t>
    </dgm:pt>
    <dgm:pt modelId="{A272FDA1-67CA-4051-BECD-223B71664E46}" type="pres">
      <dgm:prSet presAssocID="{A705D446-60D1-4533-AA43-127222EE0AE8}" presName="text" presStyleLbl="fgAcc0" presStyleIdx="0" presStyleCnt="1">
        <dgm:presLayoutVars>
          <dgm:chPref val="3"/>
        </dgm:presLayoutVars>
      </dgm:prSet>
      <dgm:spPr/>
      <dgm:t>
        <a:bodyPr/>
        <a:lstStyle/>
        <a:p>
          <a:endParaRPr lang="tr-TR"/>
        </a:p>
      </dgm:t>
    </dgm:pt>
    <dgm:pt modelId="{BBB0A5A0-8931-4336-AA48-F58C7E6B1039}" type="pres">
      <dgm:prSet presAssocID="{A705D446-60D1-4533-AA43-127222EE0AE8}" presName="hierChild2" presStyleCnt="0"/>
      <dgm:spPr/>
    </dgm:pt>
    <dgm:pt modelId="{A86622D0-79AE-4CD6-96CE-F0A16F4EE87F}" type="pres">
      <dgm:prSet presAssocID="{F95A4E8C-EA81-4EFF-83FD-4253E83ECA79}" presName="Name10" presStyleLbl="parChTrans1D2" presStyleIdx="0" presStyleCnt="1"/>
      <dgm:spPr/>
      <dgm:t>
        <a:bodyPr/>
        <a:lstStyle/>
        <a:p>
          <a:endParaRPr lang="tr-TR"/>
        </a:p>
      </dgm:t>
    </dgm:pt>
    <dgm:pt modelId="{46B4B929-4756-4D03-9E2D-9E3638881657}" type="pres">
      <dgm:prSet presAssocID="{1CF9C17E-C406-41B4-BF96-F6E90D025BBA}" presName="hierRoot2" presStyleCnt="0"/>
      <dgm:spPr/>
    </dgm:pt>
    <dgm:pt modelId="{2C8C3BC4-C838-494E-8F22-0702E1324585}" type="pres">
      <dgm:prSet presAssocID="{1CF9C17E-C406-41B4-BF96-F6E90D025BBA}" presName="composite2" presStyleCnt="0"/>
      <dgm:spPr/>
    </dgm:pt>
    <dgm:pt modelId="{B620E56E-363A-485C-82D8-8987140AECE5}" type="pres">
      <dgm:prSet presAssocID="{1CF9C17E-C406-41B4-BF96-F6E90D025BBA}" presName="background2" presStyleLbl="node2" presStyleIdx="0" presStyleCnt="1"/>
      <dgm:spPr/>
    </dgm:pt>
    <dgm:pt modelId="{4148BE76-0697-45F8-B0CC-5B60F49F260E}" type="pres">
      <dgm:prSet presAssocID="{1CF9C17E-C406-41B4-BF96-F6E90D025BBA}" presName="text2" presStyleLbl="fgAcc2" presStyleIdx="0" presStyleCnt="1">
        <dgm:presLayoutVars>
          <dgm:chPref val="3"/>
        </dgm:presLayoutVars>
      </dgm:prSet>
      <dgm:spPr/>
      <dgm:t>
        <a:bodyPr/>
        <a:lstStyle/>
        <a:p>
          <a:endParaRPr lang="tr-TR"/>
        </a:p>
      </dgm:t>
    </dgm:pt>
    <dgm:pt modelId="{AB19B055-B2D5-41E4-B2F6-76C6917955C4}" type="pres">
      <dgm:prSet presAssocID="{1CF9C17E-C406-41B4-BF96-F6E90D025BBA}" presName="hierChild3" presStyleCnt="0"/>
      <dgm:spPr/>
    </dgm:pt>
    <dgm:pt modelId="{0ACDBA2E-B34D-4DC2-B49B-B8407481C7C6}" type="pres">
      <dgm:prSet presAssocID="{C7B50512-0A84-4263-A567-8A751270E1F4}" presName="Name17" presStyleLbl="parChTrans1D3" presStyleIdx="0" presStyleCnt="3"/>
      <dgm:spPr/>
      <dgm:t>
        <a:bodyPr/>
        <a:lstStyle/>
        <a:p>
          <a:endParaRPr lang="tr-TR"/>
        </a:p>
      </dgm:t>
    </dgm:pt>
    <dgm:pt modelId="{3731A5C0-95C2-4DD6-B559-BB4F2FCB31AE}" type="pres">
      <dgm:prSet presAssocID="{89357209-F8E8-4382-9ABB-96D5B9B01657}" presName="hierRoot3" presStyleCnt="0"/>
      <dgm:spPr/>
    </dgm:pt>
    <dgm:pt modelId="{CE9B3203-F1AD-4C1D-AE9B-EBFEF8F78E2C}" type="pres">
      <dgm:prSet presAssocID="{89357209-F8E8-4382-9ABB-96D5B9B01657}" presName="composite3" presStyleCnt="0"/>
      <dgm:spPr/>
    </dgm:pt>
    <dgm:pt modelId="{914404AA-A8DB-4B3B-9858-8DF29DA0111C}" type="pres">
      <dgm:prSet presAssocID="{89357209-F8E8-4382-9ABB-96D5B9B01657}" presName="background3" presStyleLbl="node3" presStyleIdx="0" presStyleCnt="3"/>
      <dgm:spPr/>
    </dgm:pt>
    <dgm:pt modelId="{6B62D866-FCC4-432B-8F5B-5A935D0AC701}" type="pres">
      <dgm:prSet presAssocID="{89357209-F8E8-4382-9ABB-96D5B9B01657}" presName="text3" presStyleLbl="fgAcc3" presStyleIdx="0" presStyleCnt="3">
        <dgm:presLayoutVars>
          <dgm:chPref val="3"/>
        </dgm:presLayoutVars>
      </dgm:prSet>
      <dgm:spPr/>
      <dgm:t>
        <a:bodyPr/>
        <a:lstStyle/>
        <a:p>
          <a:endParaRPr lang="tr-TR"/>
        </a:p>
      </dgm:t>
    </dgm:pt>
    <dgm:pt modelId="{FE789092-D825-4C70-B7BA-92298687FFE9}" type="pres">
      <dgm:prSet presAssocID="{89357209-F8E8-4382-9ABB-96D5B9B01657}" presName="hierChild4" presStyleCnt="0"/>
      <dgm:spPr/>
    </dgm:pt>
    <dgm:pt modelId="{FF67A185-29B8-47EC-9FA8-4AA16B239657}" type="pres">
      <dgm:prSet presAssocID="{972247C9-60A9-4C77-83CF-3114E2491B56}" presName="Name17" presStyleLbl="parChTrans1D3" presStyleIdx="1" presStyleCnt="3"/>
      <dgm:spPr/>
      <dgm:t>
        <a:bodyPr/>
        <a:lstStyle/>
        <a:p>
          <a:endParaRPr lang="tr-TR"/>
        </a:p>
      </dgm:t>
    </dgm:pt>
    <dgm:pt modelId="{F72697A3-64C6-4013-8F80-DCFF4C2C3070}" type="pres">
      <dgm:prSet presAssocID="{04E9DF88-9AFF-4389-97F2-2437D2B6258F}" presName="hierRoot3" presStyleCnt="0"/>
      <dgm:spPr/>
    </dgm:pt>
    <dgm:pt modelId="{7CB5B970-0226-429B-B0DA-286C1754DED7}" type="pres">
      <dgm:prSet presAssocID="{04E9DF88-9AFF-4389-97F2-2437D2B6258F}" presName="composite3" presStyleCnt="0"/>
      <dgm:spPr/>
    </dgm:pt>
    <dgm:pt modelId="{13F955E9-89AB-4890-B57B-3B719171AFA8}" type="pres">
      <dgm:prSet presAssocID="{04E9DF88-9AFF-4389-97F2-2437D2B6258F}" presName="background3" presStyleLbl="node3" presStyleIdx="1" presStyleCnt="3"/>
      <dgm:spPr/>
    </dgm:pt>
    <dgm:pt modelId="{85EC21FB-D522-44F7-9B20-997FB07A1E24}" type="pres">
      <dgm:prSet presAssocID="{04E9DF88-9AFF-4389-97F2-2437D2B6258F}" presName="text3" presStyleLbl="fgAcc3" presStyleIdx="1" presStyleCnt="3">
        <dgm:presLayoutVars>
          <dgm:chPref val="3"/>
        </dgm:presLayoutVars>
      </dgm:prSet>
      <dgm:spPr/>
      <dgm:t>
        <a:bodyPr/>
        <a:lstStyle/>
        <a:p>
          <a:endParaRPr lang="tr-TR"/>
        </a:p>
      </dgm:t>
    </dgm:pt>
    <dgm:pt modelId="{C917C25B-DC14-45A6-B7FA-1F7006DEC1F7}" type="pres">
      <dgm:prSet presAssocID="{04E9DF88-9AFF-4389-97F2-2437D2B6258F}" presName="hierChild4" presStyleCnt="0"/>
      <dgm:spPr/>
    </dgm:pt>
    <dgm:pt modelId="{22A0B8E0-8E6B-4F29-8844-DE31ED727884}" type="pres">
      <dgm:prSet presAssocID="{4A05EBAD-D90F-46BA-BF68-A428E6074B68}" presName="Name17" presStyleLbl="parChTrans1D3" presStyleIdx="2" presStyleCnt="3"/>
      <dgm:spPr/>
      <dgm:t>
        <a:bodyPr/>
        <a:lstStyle/>
        <a:p>
          <a:endParaRPr lang="tr-TR"/>
        </a:p>
      </dgm:t>
    </dgm:pt>
    <dgm:pt modelId="{52717491-DA9C-4F9C-97D9-A0A82E682D4D}" type="pres">
      <dgm:prSet presAssocID="{9BDAE362-C126-4DDC-978B-EE24DE1027AB}" presName="hierRoot3" presStyleCnt="0"/>
      <dgm:spPr/>
    </dgm:pt>
    <dgm:pt modelId="{FF6E47A2-69F1-4FE0-9447-9DDB2A3CA62B}" type="pres">
      <dgm:prSet presAssocID="{9BDAE362-C126-4DDC-978B-EE24DE1027AB}" presName="composite3" presStyleCnt="0"/>
      <dgm:spPr/>
    </dgm:pt>
    <dgm:pt modelId="{E1320CA0-D0E7-4C77-B3BD-14B96B73DA49}" type="pres">
      <dgm:prSet presAssocID="{9BDAE362-C126-4DDC-978B-EE24DE1027AB}" presName="background3" presStyleLbl="node3" presStyleIdx="2" presStyleCnt="3"/>
      <dgm:spPr/>
    </dgm:pt>
    <dgm:pt modelId="{EE98BD8E-4C0D-4445-82D4-2DAA2828FED9}" type="pres">
      <dgm:prSet presAssocID="{9BDAE362-C126-4DDC-978B-EE24DE1027AB}" presName="text3" presStyleLbl="fgAcc3" presStyleIdx="2" presStyleCnt="3">
        <dgm:presLayoutVars>
          <dgm:chPref val="3"/>
        </dgm:presLayoutVars>
      </dgm:prSet>
      <dgm:spPr/>
      <dgm:t>
        <a:bodyPr/>
        <a:lstStyle/>
        <a:p>
          <a:endParaRPr lang="tr-TR"/>
        </a:p>
      </dgm:t>
    </dgm:pt>
    <dgm:pt modelId="{B6D0BBDF-3AC7-44E5-A3F2-624E49E8E0AF}" type="pres">
      <dgm:prSet presAssocID="{9BDAE362-C126-4DDC-978B-EE24DE1027AB}" presName="hierChild4" presStyleCnt="0"/>
      <dgm:spPr/>
    </dgm:pt>
  </dgm:ptLst>
  <dgm:cxnLst>
    <dgm:cxn modelId="{271FFE13-09BE-43C1-9954-DBE3BDF2FA01}" type="presOf" srcId="{4A05EBAD-D90F-46BA-BF68-A428E6074B68}" destId="{22A0B8E0-8E6B-4F29-8844-DE31ED727884}" srcOrd="0" destOrd="0" presId="urn:microsoft.com/office/officeart/2005/8/layout/hierarchy1"/>
    <dgm:cxn modelId="{8F11818D-D1A0-4D6B-8AC7-E72DB2C2E64E}" srcId="{1CF9C17E-C406-41B4-BF96-F6E90D025BBA}" destId="{9BDAE362-C126-4DDC-978B-EE24DE1027AB}" srcOrd="2" destOrd="0" parTransId="{4A05EBAD-D90F-46BA-BF68-A428E6074B68}" sibTransId="{90090C99-23C0-4FB4-9341-FC87B04CDACA}"/>
    <dgm:cxn modelId="{5459BD99-1536-4D6A-9D6E-BAF5E4C2F5FC}" type="presOf" srcId="{04E9DF88-9AFF-4389-97F2-2437D2B6258F}" destId="{85EC21FB-D522-44F7-9B20-997FB07A1E24}" srcOrd="0" destOrd="0" presId="urn:microsoft.com/office/officeart/2005/8/layout/hierarchy1"/>
    <dgm:cxn modelId="{5B008B01-622F-4C98-A109-4FB4CE6592B6}" type="presOf" srcId="{A705D446-60D1-4533-AA43-127222EE0AE8}" destId="{A272FDA1-67CA-4051-BECD-223B71664E46}" srcOrd="0" destOrd="0" presId="urn:microsoft.com/office/officeart/2005/8/layout/hierarchy1"/>
    <dgm:cxn modelId="{A1B435D3-FDB5-4179-8E1E-260EBFF4ED98}" srcId="{1CF9C17E-C406-41B4-BF96-F6E90D025BBA}" destId="{89357209-F8E8-4382-9ABB-96D5B9B01657}" srcOrd="0" destOrd="0" parTransId="{C7B50512-0A84-4263-A567-8A751270E1F4}" sibTransId="{B4696E74-1C98-492C-849B-6DB4D2B8FDAD}"/>
    <dgm:cxn modelId="{53AF1032-A66A-4C92-8FD6-DC8BD9C6B2A6}" type="presOf" srcId="{972247C9-60A9-4C77-83CF-3114E2491B56}" destId="{FF67A185-29B8-47EC-9FA8-4AA16B239657}" srcOrd="0" destOrd="0" presId="urn:microsoft.com/office/officeart/2005/8/layout/hierarchy1"/>
    <dgm:cxn modelId="{B60075CD-1605-4433-8FED-964E97345A22}" type="presOf" srcId="{F95A4E8C-EA81-4EFF-83FD-4253E83ECA79}" destId="{A86622D0-79AE-4CD6-96CE-F0A16F4EE87F}" srcOrd="0" destOrd="0" presId="urn:microsoft.com/office/officeart/2005/8/layout/hierarchy1"/>
    <dgm:cxn modelId="{84765511-80BA-463B-8E53-BBA7F608531F}" type="presOf" srcId="{89357209-F8E8-4382-9ABB-96D5B9B01657}" destId="{6B62D866-FCC4-432B-8F5B-5A935D0AC701}" srcOrd="0" destOrd="0" presId="urn:microsoft.com/office/officeart/2005/8/layout/hierarchy1"/>
    <dgm:cxn modelId="{D8C65F0B-93C2-487F-98C1-1045F47BADBD}" type="presOf" srcId="{9BDAE362-C126-4DDC-978B-EE24DE1027AB}" destId="{EE98BD8E-4C0D-4445-82D4-2DAA2828FED9}" srcOrd="0" destOrd="0" presId="urn:microsoft.com/office/officeart/2005/8/layout/hierarchy1"/>
    <dgm:cxn modelId="{B917E95C-C8CB-4BD8-82B8-A44B06043A18}" type="presOf" srcId="{DB326F64-FDAA-41F0-BCA9-13EE0159FFCB}" destId="{150723D7-BC5E-450C-AD9F-27701E890A24}" srcOrd="0" destOrd="0" presId="urn:microsoft.com/office/officeart/2005/8/layout/hierarchy1"/>
    <dgm:cxn modelId="{344119E3-F522-4D8D-B07F-334356D301EF}" type="presOf" srcId="{C7B50512-0A84-4263-A567-8A751270E1F4}" destId="{0ACDBA2E-B34D-4DC2-B49B-B8407481C7C6}" srcOrd="0" destOrd="0" presId="urn:microsoft.com/office/officeart/2005/8/layout/hierarchy1"/>
    <dgm:cxn modelId="{2DBF845B-4E36-4162-87C7-B5761AD06096}" type="presOf" srcId="{1CF9C17E-C406-41B4-BF96-F6E90D025BBA}" destId="{4148BE76-0697-45F8-B0CC-5B60F49F260E}" srcOrd="0" destOrd="0" presId="urn:microsoft.com/office/officeart/2005/8/layout/hierarchy1"/>
    <dgm:cxn modelId="{5082B9BA-16B2-4ED7-AD81-876E8833FD37}" srcId="{A705D446-60D1-4533-AA43-127222EE0AE8}" destId="{1CF9C17E-C406-41B4-BF96-F6E90D025BBA}" srcOrd="0" destOrd="0" parTransId="{F95A4E8C-EA81-4EFF-83FD-4253E83ECA79}" sibTransId="{04C5229E-9B93-4C18-8AAD-799E144106BF}"/>
    <dgm:cxn modelId="{28028587-7EC6-4505-9D16-16B4ECB9A331}" srcId="{DB326F64-FDAA-41F0-BCA9-13EE0159FFCB}" destId="{A705D446-60D1-4533-AA43-127222EE0AE8}" srcOrd="0" destOrd="0" parTransId="{CEED95DA-5B40-40B8-8B80-176EBBDDF102}" sibTransId="{8024F3F7-2A53-435A-BF4B-441E96945E97}"/>
    <dgm:cxn modelId="{98E43A48-434A-4D2D-BC63-EE90BE6D4A13}" srcId="{1CF9C17E-C406-41B4-BF96-F6E90D025BBA}" destId="{04E9DF88-9AFF-4389-97F2-2437D2B6258F}" srcOrd="1" destOrd="0" parTransId="{972247C9-60A9-4C77-83CF-3114E2491B56}" sibTransId="{66EF5AAC-46A1-4426-A4C6-6F5245B7A010}"/>
    <dgm:cxn modelId="{0FDBF324-BDBF-4BCD-BA70-0B414E03920E}" type="presParOf" srcId="{150723D7-BC5E-450C-AD9F-27701E890A24}" destId="{1AF35623-387D-455D-92BB-A06027A3EC46}" srcOrd="0" destOrd="0" presId="urn:microsoft.com/office/officeart/2005/8/layout/hierarchy1"/>
    <dgm:cxn modelId="{C24657B2-E889-4227-A11A-4D7534A2F7B7}" type="presParOf" srcId="{1AF35623-387D-455D-92BB-A06027A3EC46}" destId="{D7B44FC0-CCCF-4688-A86A-EE34BECB53CB}" srcOrd="0" destOrd="0" presId="urn:microsoft.com/office/officeart/2005/8/layout/hierarchy1"/>
    <dgm:cxn modelId="{4CE62C77-9E5C-4715-83DE-9F61A5B8EF4A}" type="presParOf" srcId="{D7B44FC0-CCCF-4688-A86A-EE34BECB53CB}" destId="{0E024C77-4DA9-4665-8988-31D909CBE907}" srcOrd="0" destOrd="0" presId="urn:microsoft.com/office/officeart/2005/8/layout/hierarchy1"/>
    <dgm:cxn modelId="{40FB69E2-EB44-4A18-8DF5-60EE23C86C95}" type="presParOf" srcId="{D7B44FC0-CCCF-4688-A86A-EE34BECB53CB}" destId="{A272FDA1-67CA-4051-BECD-223B71664E46}" srcOrd="1" destOrd="0" presId="urn:microsoft.com/office/officeart/2005/8/layout/hierarchy1"/>
    <dgm:cxn modelId="{BA5ECBD5-5C11-400E-8926-77143EF9092D}" type="presParOf" srcId="{1AF35623-387D-455D-92BB-A06027A3EC46}" destId="{BBB0A5A0-8931-4336-AA48-F58C7E6B1039}" srcOrd="1" destOrd="0" presId="urn:microsoft.com/office/officeart/2005/8/layout/hierarchy1"/>
    <dgm:cxn modelId="{5D5E08DA-AE79-4032-AEEF-D342898621A4}" type="presParOf" srcId="{BBB0A5A0-8931-4336-AA48-F58C7E6B1039}" destId="{A86622D0-79AE-4CD6-96CE-F0A16F4EE87F}" srcOrd="0" destOrd="0" presId="urn:microsoft.com/office/officeart/2005/8/layout/hierarchy1"/>
    <dgm:cxn modelId="{552CD716-4C3D-4CE6-8E0A-738542EA0EB7}" type="presParOf" srcId="{BBB0A5A0-8931-4336-AA48-F58C7E6B1039}" destId="{46B4B929-4756-4D03-9E2D-9E3638881657}" srcOrd="1" destOrd="0" presId="urn:microsoft.com/office/officeart/2005/8/layout/hierarchy1"/>
    <dgm:cxn modelId="{377FF8C2-468F-4B1D-AF16-CF5F822B53D6}" type="presParOf" srcId="{46B4B929-4756-4D03-9E2D-9E3638881657}" destId="{2C8C3BC4-C838-494E-8F22-0702E1324585}" srcOrd="0" destOrd="0" presId="urn:microsoft.com/office/officeart/2005/8/layout/hierarchy1"/>
    <dgm:cxn modelId="{D68A7527-E17C-4DFC-94F5-2294C3F44E96}" type="presParOf" srcId="{2C8C3BC4-C838-494E-8F22-0702E1324585}" destId="{B620E56E-363A-485C-82D8-8987140AECE5}" srcOrd="0" destOrd="0" presId="urn:microsoft.com/office/officeart/2005/8/layout/hierarchy1"/>
    <dgm:cxn modelId="{F8622BCB-7B7F-41CF-B877-0506C5636279}" type="presParOf" srcId="{2C8C3BC4-C838-494E-8F22-0702E1324585}" destId="{4148BE76-0697-45F8-B0CC-5B60F49F260E}" srcOrd="1" destOrd="0" presId="urn:microsoft.com/office/officeart/2005/8/layout/hierarchy1"/>
    <dgm:cxn modelId="{389205A1-208D-45AA-A617-03546FA74893}" type="presParOf" srcId="{46B4B929-4756-4D03-9E2D-9E3638881657}" destId="{AB19B055-B2D5-41E4-B2F6-76C6917955C4}" srcOrd="1" destOrd="0" presId="urn:microsoft.com/office/officeart/2005/8/layout/hierarchy1"/>
    <dgm:cxn modelId="{788BB332-1815-4A48-AA71-B96B77CAFB18}" type="presParOf" srcId="{AB19B055-B2D5-41E4-B2F6-76C6917955C4}" destId="{0ACDBA2E-B34D-4DC2-B49B-B8407481C7C6}" srcOrd="0" destOrd="0" presId="urn:microsoft.com/office/officeart/2005/8/layout/hierarchy1"/>
    <dgm:cxn modelId="{4A29CA80-6D81-44A0-B9B3-103822DFA362}" type="presParOf" srcId="{AB19B055-B2D5-41E4-B2F6-76C6917955C4}" destId="{3731A5C0-95C2-4DD6-B559-BB4F2FCB31AE}" srcOrd="1" destOrd="0" presId="urn:microsoft.com/office/officeart/2005/8/layout/hierarchy1"/>
    <dgm:cxn modelId="{A2B769C0-268D-43BF-9AEA-066D4E3956C7}" type="presParOf" srcId="{3731A5C0-95C2-4DD6-B559-BB4F2FCB31AE}" destId="{CE9B3203-F1AD-4C1D-AE9B-EBFEF8F78E2C}" srcOrd="0" destOrd="0" presId="urn:microsoft.com/office/officeart/2005/8/layout/hierarchy1"/>
    <dgm:cxn modelId="{CEFF1B2F-4B31-4BB3-B582-B9572252C803}" type="presParOf" srcId="{CE9B3203-F1AD-4C1D-AE9B-EBFEF8F78E2C}" destId="{914404AA-A8DB-4B3B-9858-8DF29DA0111C}" srcOrd="0" destOrd="0" presId="urn:microsoft.com/office/officeart/2005/8/layout/hierarchy1"/>
    <dgm:cxn modelId="{B2E8B7F0-DE6D-4789-90E5-3FDB440F0DEA}" type="presParOf" srcId="{CE9B3203-F1AD-4C1D-AE9B-EBFEF8F78E2C}" destId="{6B62D866-FCC4-432B-8F5B-5A935D0AC701}" srcOrd="1" destOrd="0" presId="urn:microsoft.com/office/officeart/2005/8/layout/hierarchy1"/>
    <dgm:cxn modelId="{DFC8189E-30B6-4B99-BD18-D79600479D76}" type="presParOf" srcId="{3731A5C0-95C2-4DD6-B559-BB4F2FCB31AE}" destId="{FE789092-D825-4C70-B7BA-92298687FFE9}" srcOrd="1" destOrd="0" presId="urn:microsoft.com/office/officeart/2005/8/layout/hierarchy1"/>
    <dgm:cxn modelId="{D28C4EDC-EBB8-48D4-9477-6D64A8BD146F}" type="presParOf" srcId="{AB19B055-B2D5-41E4-B2F6-76C6917955C4}" destId="{FF67A185-29B8-47EC-9FA8-4AA16B239657}" srcOrd="2" destOrd="0" presId="urn:microsoft.com/office/officeart/2005/8/layout/hierarchy1"/>
    <dgm:cxn modelId="{F9C811FE-4EDC-444A-ADFB-3544BF010095}" type="presParOf" srcId="{AB19B055-B2D5-41E4-B2F6-76C6917955C4}" destId="{F72697A3-64C6-4013-8F80-DCFF4C2C3070}" srcOrd="3" destOrd="0" presId="urn:microsoft.com/office/officeart/2005/8/layout/hierarchy1"/>
    <dgm:cxn modelId="{72705DC2-84F7-4CD0-AB2B-A959649A83FF}" type="presParOf" srcId="{F72697A3-64C6-4013-8F80-DCFF4C2C3070}" destId="{7CB5B970-0226-429B-B0DA-286C1754DED7}" srcOrd="0" destOrd="0" presId="urn:microsoft.com/office/officeart/2005/8/layout/hierarchy1"/>
    <dgm:cxn modelId="{54174D8F-CFF3-495A-8047-35DE844CCB32}" type="presParOf" srcId="{7CB5B970-0226-429B-B0DA-286C1754DED7}" destId="{13F955E9-89AB-4890-B57B-3B719171AFA8}" srcOrd="0" destOrd="0" presId="urn:microsoft.com/office/officeart/2005/8/layout/hierarchy1"/>
    <dgm:cxn modelId="{45764E84-CC61-4675-B56D-DD8C58830429}" type="presParOf" srcId="{7CB5B970-0226-429B-B0DA-286C1754DED7}" destId="{85EC21FB-D522-44F7-9B20-997FB07A1E24}" srcOrd="1" destOrd="0" presId="urn:microsoft.com/office/officeart/2005/8/layout/hierarchy1"/>
    <dgm:cxn modelId="{9BA56C11-2B05-4243-86BB-A8E11E5A3B16}" type="presParOf" srcId="{F72697A3-64C6-4013-8F80-DCFF4C2C3070}" destId="{C917C25B-DC14-45A6-B7FA-1F7006DEC1F7}" srcOrd="1" destOrd="0" presId="urn:microsoft.com/office/officeart/2005/8/layout/hierarchy1"/>
    <dgm:cxn modelId="{5D7F3843-35DE-46DF-8092-2BB58ADD578A}" type="presParOf" srcId="{AB19B055-B2D5-41E4-B2F6-76C6917955C4}" destId="{22A0B8E0-8E6B-4F29-8844-DE31ED727884}" srcOrd="4" destOrd="0" presId="urn:microsoft.com/office/officeart/2005/8/layout/hierarchy1"/>
    <dgm:cxn modelId="{067135BD-8621-49E6-93BA-36B3787FEDF7}" type="presParOf" srcId="{AB19B055-B2D5-41E4-B2F6-76C6917955C4}" destId="{52717491-DA9C-4F9C-97D9-A0A82E682D4D}" srcOrd="5" destOrd="0" presId="urn:microsoft.com/office/officeart/2005/8/layout/hierarchy1"/>
    <dgm:cxn modelId="{16F9976D-26D4-40A4-9494-A6A18F1945D3}" type="presParOf" srcId="{52717491-DA9C-4F9C-97D9-A0A82E682D4D}" destId="{FF6E47A2-69F1-4FE0-9447-9DDB2A3CA62B}" srcOrd="0" destOrd="0" presId="urn:microsoft.com/office/officeart/2005/8/layout/hierarchy1"/>
    <dgm:cxn modelId="{536F9740-ED2E-4E1B-BCD0-6C2D2774C4A7}" type="presParOf" srcId="{FF6E47A2-69F1-4FE0-9447-9DDB2A3CA62B}" destId="{E1320CA0-D0E7-4C77-B3BD-14B96B73DA49}" srcOrd="0" destOrd="0" presId="urn:microsoft.com/office/officeart/2005/8/layout/hierarchy1"/>
    <dgm:cxn modelId="{595F4358-180D-4042-84E8-61B9BBA2989E}" type="presParOf" srcId="{FF6E47A2-69F1-4FE0-9447-9DDB2A3CA62B}" destId="{EE98BD8E-4C0D-4445-82D4-2DAA2828FED9}" srcOrd="1" destOrd="0" presId="urn:microsoft.com/office/officeart/2005/8/layout/hierarchy1"/>
    <dgm:cxn modelId="{35D9CDD3-CEDA-47EF-B477-2457C31B4AFD}" type="presParOf" srcId="{52717491-DA9C-4F9C-97D9-A0A82E682D4D}" destId="{B6D0BBDF-3AC7-44E5-A3F2-624E49E8E0A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D1A5C8F-6D88-4A83-9A0F-C1CF8F9E83A8}" type="doc">
      <dgm:prSet loTypeId="urn:microsoft.com/office/officeart/2005/8/layout/pyramid1" loCatId="pyramid" qsTypeId="urn:microsoft.com/office/officeart/2005/8/quickstyle/simple1" qsCatId="simple" csTypeId="urn:microsoft.com/office/officeart/2005/8/colors/accent1_2" csCatId="accent1" phldr="1"/>
      <dgm:spPr/>
    </dgm:pt>
    <dgm:pt modelId="{E8CD86C0-0BB5-431D-95D3-CA276FB58DF1}">
      <dgm:prSet phldrT="[Metin]"/>
      <dgm:spPr/>
      <dgm:t>
        <a:bodyPr/>
        <a:lstStyle/>
        <a:p>
          <a:r>
            <a:rPr lang="tr-TR" dirty="0" smtClean="0"/>
            <a:t>Üst kademe yönetim</a:t>
          </a:r>
          <a:endParaRPr lang="tr-TR" dirty="0"/>
        </a:p>
      </dgm:t>
    </dgm:pt>
    <dgm:pt modelId="{509C2C50-D94D-4811-A6C7-4BD12F8BA0C2}" type="parTrans" cxnId="{586029DA-F79E-4F06-B19E-A98CF3983352}">
      <dgm:prSet/>
      <dgm:spPr/>
      <dgm:t>
        <a:bodyPr/>
        <a:lstStyle/>
        <a:p>
          <a:endParaRPr lang="tr-TR"/>
        </a:p>
      </dgm:t>
    </dgm:pt>
    <dgm:pt modelId="{4ED5F593-274E-45CB-A401-DEA46C5AD012}" type="sibTrans" cxnId="{586029DA-F79E-4F06-B19E-A98CF3983352}">
      <dgm:prSet/>
      <dgm:spPr/>
      <dgm:t>
        <a:bodyPr/>
        <a:lstStyle/>
        <a:p>
          <a:endParaRPr lang="tr-TR"/>
        </a:p>
      </dgm:t>
    </dgm:pt>
    <dgm:pt modelId="{90FA4FC7-BFC7-4270-9014-76DFFB4A636B}">
      <dgm:prSet phldrT="[Metin]"/>
      <dgm:spPr/>
      <dgm:t>
        <a:bodyPr/>
        <a:lstStyle/>
        <a:p>
          <a:r>
            <a:rPr lang="tr-TR" dirty="0" smtClean="0"/>
            <a:t>Orta kademe yönetim</a:t>
          </a:r>
          <a:endParaRPr lang="tr-TR" dirty="0"/>
        </a:p>
      </dgm:t>
    </dgm:pt>
    <dgm:pt modelId="{CB2258BC-CA1D-4BB5-BB5C-A5D691115C27}" type="parTrans" cxnId="{D9808747-E709-4722-8721-8DC642F0BA3F}">
      <dgm:prSet/>
      <dgm:spPr/>
      <dgm:t>
        <a:bodyPr/>
        <a:lstStyle/>
        <a:p>
          <a:endParaRPr lang="tr-TR"/>
        </a:p>
      </dgm:t>
    </dgm:pt>
    <dgm:pt modelId="{9C3CA576-3C92-4B40-A48E-74E05F424BA9}" type="sibTrans" cxnId="{D9808747-E709-4722-8721-8DC642F0BA3F}">
      <dgm:prSet/>
      <dgm:spPr/>
      <dgm:t>
        <a:bodyPr/>
        <a:lstStyle/>
        <a:p>
          <a:endParaRPr lang="tr-TR"/>
        </a:p>
      </dgm:t>
    </dgm:pt>
    <dgm:pt modelId="{30E09189-6711-4BD7-88DC-D22144E8EFD3}">
      <dgm:prSet phldrT="[Metin]"/>
      <dgm:spPr/>
      <dgm:t>
        <a:bodyPr/>
        <a:lstStyle/>
        <a:p>
          <a:r>
            <a:rPr lang="tr-TR" dirty="0" smtClean="0"/>
            <a:t>Alt kademe yönetim</a:t>
          </a:r>
          <a:endParaRPr lang="tr-TR" dirty="0"/>
        </a:p>
      </dgm:t>
    </dgm:pt>
    <dgm:pt modelId="{DE41CF43-33E3-4109-ACEF-1032C735B68C}" type="parTrans" cxnId="{E00E5A6D-6C78-4D03-BC9F-7207E05DD204}">
      <dgm:prSet/>
      <dgm:spPr/>
      <dgm:t>
        <a:bodyPr/>
        <a:lstStyle/>
        <a:p>
          <a:endParaRPr lang="tr-TR"/>
        </a:p>
      </dgm:t>
    </dgm:pt>
    <dgm:pt modelId="{3B9EA344-3CF2-4619-84C4-49A1FB2E90A0}" type="sibTrans" cxnId="{E00E5A6D-6C78-4D03-BC9F-7207E05DD204}">
      <dgm:prSet/>
      <dgm:spPr/>
      <dgm:t>
        <a:bodyPr/>
        <a:lstStyle/>
        <a:p>
          <a:endParaRPr lang="tr-TR"/>
        </a:p>
      </dgm:t>
    </dgm:pt>
    <dgm:pt modelId="{B9A6DC58-7242-44AA-9839-3988046F2D1D}" type="pres">
      <dgm:prSet presAssocID="{3D1A5C8F-6D88-4A83-9A0F-C1CF8F9E83A8}" presName="Name0" presStyleCnt="0">
        <dgm:presLayoutVars>
          <dgm:dir/>
          <dgm:animLvl val="lvl"/>
          <dgm:resizeHandles val="exact"/>
        </dgm:presLayoutVars>
      </dgm:prSet>
      <dgm:spPr/>
    </dgm:pt>
    <dgm:pt modelId="{431D938C-9E17-4808-A00C-9D586E1F30D6}" type="pres">
      <dgm:prSet presAssocID="{E8CD86C0-0BB5-431D-95D3-CA276FB58DF1}" presName="Name8" presStyleCnt="0"/>
      <dgm:spPr/>
    </dgm:pt>
    <dgm:pt modelId="{4BD2799F-4F2B-498A-804A-E0493972F242}" type="pres">
      <dgm:prSet presAssocID="{E8CD86C0-0BB5-431D-95D3-CA276FB58DF1}" presName="level" presStyleLbl="node1" presStyleIdx="0" presStyleCnt="3">
        <dgm:presLayoutVars>
          <dgm:chMax val="1"/>
          <dgm:bulletEnabled val="1"/>
        </dgm:presLayoutVars>
      </dgm:prSet>
      <dgm:spPr/>
    </dgm:pt>
    <dgm:pt modelId="{744CC696-3F62-409D-8516-6EE25AC13401}" type="pres">
      <dgm:prSet presAssocID="{E8CD86C0-0BB5-431D-95D3-CA276FB58DF1}" presName="levelTx" presStyleLbl="revTx" presStyleIdx="0" presStyleCnt="0">
        <dgm:presLayoutVars>
          <dgm:chMax val="1"/>
          <dgm:bulletEnabled val="1"/>
        </dgm:presLayoutVars>
      </dgm:prSet>
      <dgm:spPr/>
    </dgm:pt>
    <dgm:pt modelId="{D8D37388-2DA4-48FF-9610-1D43248CF4FD}" type="pres">
      <dgm:prSet presAssocID="{90FA4FC7-BFC7-4270-9014-76DFFB4A636B}" presName="Name8" presStyleCnt="0"/>
      <dgm:spPr/>
    </dgm:pt>
    <dgm:pt modelId="{70FF6E10-1428-49E2-A8BA-0954FC95E1FD}" type="pres">
      <dgm:prSet presAssocID="{90FA4FC7-BFC7-4270-9014-76DFFB4A636B}" presName="level" presStyleLbl="node1" presStyleIdx="1" presStyleCnt="3">
        <dgm:presLayoutVars>
          <dgm:chMax val="1"/>
          <dgm:bulletEnabled val="1"/>
        </dgm:presLayoutVars>
      </dgm:prSet>
      <dgm:spPr/>
      <dgm:t>
        <a:bodyPr/>
        <a:lstStyle/>
        <a:p>
          <a:endParaRPr lang="tr-TR"/>
        </a:p>
      </dgm:t>
    </dgm:pt>
    <dgm:pt modelId="{C48CDEB6-93DA-4F89-AA65-662A5D4FAAE7}" type="pres">
      <dgm:prSet presAssocID="{90FA4FC7-BFC7-4270-9014-76DFFB4A636B}" presName="levelTx" presStyleLbl="revTx" presStyleIdx="0" presStyleCnt="0">
        <dgm:presLayoutVars>
          <dgm:chMax val="1"/>
          <dgm:bulletEnabled val="1"/>
        </dgm:presLayoutVars>
      </dgm:prSet>
      <dgm:spPr/>
      <dgm:t>
        <a:bodyPr/>
        <a:lstStyle/>
        <a:p>
          <a:endParaRPr lang="tr-TR"/>
        </a:p>
      </dgm:t>
    </dgm:pt>
    <dgm:pt modelId="{F76064FD-F41C-4557-8C10-AAFB67199640}" type="pres">
      <dgm:prSet presAssocID="{30E09189-6711-4BD7-88DC-D22144E8EFD3}" presName="Name8" presStyleCnt="0"/>
      <dgm:spPr/>
    </dgm:pt>
    <dgm:pt modelId="{C652C161-502A-4DA4-B540-0115F2D9F6A6}" type="pres">
      <dgm:prSet presAssocID="{30E09189-6711-4BD7-88DC-D22144E8EFD3}" presName="level" presStyleLbl="node1" presStyleIdx="2" presStyleCnt="3">
        <dgm:presLayoutVars>
          <dgm:chMax val="1"/>
          <dgm:bulletEnabled val="1"/>
        </dgm:presLayoutVars>
      </dgm:prSet>
      <dgm:spPr/>
    </dgm:pt>
    <dgm:pt modelId="{915061D9-F7B8-4340-9429-779C29976424}" type="pres">
      <dgm:prSet presAssocID="{30E09189-6711-4BD7-88DC-D22144E8EFD3}" presName="levelTx" presStyleLbl="revTx" presStyleIdx="0" presStyleCnt="0">
        <dgm:presLayoutVars>
          <dgm:chMax val="1"/>
          <dgm:bulletEnabled val="1"/>
        </dgm:presLayoutVars>
      </dgm:prSet>
      <dgm:spPr/>
    </dgm:pt>
  </dgm:ptLst>
  <dgm:cxnLst>
    <dgm:cxn modelId="{30C45216-01EB-45F5-82AB-E2830D3ABB19}" type="presOf" srcId="{E8CD86C0-0BB5-431D-95D3-CA276FB58DF1}" destId="{4BD2799F-4F2B-498A-804A-E0493972F242}" srcOrd="0" destOrd="0" presId="urn:microsoft.com/office/officeart/2005/8/layout/pyramid1"/>
    <dgm:cxn modelId="{875B5B83-D480-47B6-A56E-D52070EED75B}" type="presOf" srcId="{3D1A5C8F-6D88-4A83-9A0F-C1CF8F9E83A8}" destId="{B9A6DC58-7242-44AA-9839-3988046F2D1D}" srcOrd="0" destOrd="0" presId="urn:microsoft.com/office/officeart/2005/8/layout/pyramid1"/>
    <dgm:cxn modelId="{A81B5D69-2790-4207-8745-39882D803B5E}" type="presOf" srcId="{90FA4FC7-BFC7-4270-9014-76DFFB4A636B}" destId="{C48CDEB6-93DA-4F89-AA65-662A5D4FAAE7}" srcOrd="1" destOrd="0" presId="urn:microsoft.com/office/officeart/2005/8/layout/pyramid1"/>
    <dgm:cxn modelId="{F022F841-D304-4BD5-AE9E-6F5BE4A14C52}" type="presOf" srcId="{E8CD86C0-0BB5-431D-95D3-CA276FB58DF1}" destId="{744CC696-3F62-409D-8516-6EE25AC13401}" srcOrd="1" destOrd="0" presId="urn:microsoft.com/office/officeart/2005/8/layout/pyramid1"/>
    <dgm:cxn modelId="{A78666AA-48B0-4F13-A426-0BE79C8B6D2F}" type="presOf" srcId="{30E09189-6711-4BD7-88DC-D22144E8EFD3}" destId="{C652C161-502A-4DA4-B540-0115F2D9F6A6}" srcOrd="0" destOrd="0" presId="urn:microsoft.com/office/officeart/2005/8/layout/pyramid1"/>
    <dgm:cxn modelId="{586029DA-F79E-4F06-B19E-A98CF3983352}" srcId="{3D1A5C8F-6D88-4A83-9A0F-C1CF8F9E83A8}" destId="{E8CD86C0-0BB5-431D-95D3-CA276FB58DF1}" srcOrd="0" destOrd="0" parTransId="{509C2C50-D94D-4811-A6C7-4BD12F8BA0C2}" sibTransId="{4ED5F593-274E-45CB-A401-DEA46C5AD012}"/>
    <dgm:cxn modelId="{C1305405-4859-4A84-95B1-398429C5AD50}" type="presOf" srcId="{30E09189-6711-4BD7-88DC-D22144E8EFD3}" destId="{915061D9-F7B8-4340-9429-779C29976424}" srcOrd="1" destOrd="0" presId="urn:microsoft.com/office/officeart/2005/8/layout/pyramid1"/>
    <dgm:cxn modelId="{D9808747-E709-4722-8721-8DC642F0BA3F}" srcId="{3D1A5C8F-6D88-4A83-9A0F-C1CF8F9E83A8}" destId="{90FA4FC7-BFC7-4270-9014-76DFFB4A636B}" srcOrd="1" destOrd="0" parTransId="{CB2258BC-CA1D-4BB5-BB5C-A5D691115C27}" sibTransId="{9C3CA576-3C92-4B40-A48E-74E05F424BA9}"/>
    <dgm:cxn modelId="{DE73F3D2-7F21-4BDA-A9B0-643E3F98F859}" type="presOf" srcId="{90FA4FC7-BFC7-4270-9014-76DFFB4A636B}" destId="{70FF6E10-1428-49E2-A8BA-0954FC95E1FD}" srcOrd="0" destOrd="0" presId="urn:microsoft.com/office/officeart/2005/8/layout/pyramid1"/>
    <dgm:cxn modelId="{E00E5A6D-6C78-4D03-BC9F-7207E05DD204}" srcId="{3D1A5C8F-6D88-4A83-9A0F-C1CF8F9E83A8}" destId="{30E09189-6711-4BD7-88DC-D22144E8EFD3}" srcOrd="2" destOrd="0" parTransId="{DE41CF43-33E3-4109-ACEF-1032C735B68C}" sibTransId="{3B9EA344-3CF2-4619-84C4-49A1FB2E90A0}"/>
    <dgm:cxn modelId="{C9532F75-CF62-486B-ABFE-CC9801645BB1}" type="presParOf" srcId="{B9A6DC58-7242-44AA-9839-3988046F2D1D}" destId="{431D938C-9E17-4808-A00C-9D586E1F30D6}" srcOrd="0" destOrd="0" presId="urn:microsoft.com/office/officeart/2005/8/layout/pyramid1"/>
    <dgm:cxn modelId="{CF6EABB6-267E-4F83-93EB-D0D0429EFDA1}" type="presParOf" srcId="{431D938C-9E17-4808-A00C-9D586E1F30D6}" destId="{4BD2799F-4F2B-498A-804A-E0493972F242}" srcOrd="0" destOrd="0" presId="urn:microsoft.com/office/officeart/2005/8/layout/pyramid1"/>
    <dgm:cxn modelId="{A42D63F0-2995-4506-A4DB-12DF18E93C0D}" type="presParOf" srcId="{431D938C-9E17-4808-A00C-9D586E1F30D6}" destId="{744CC696-3F62-409D-8516-6EE25AC13401}" srcOrd="1" destOrd="0" presId="urn:microsoft.com/office/officeart/2005/8/layout/pyramid1"/>
    <dgm:cxn modelId="{C80FB55F-D0B0-4209-9BEB-E04D817C1147}" type="presParOf" srcId="{B9A6DC58-7242-44AA-9839-3988046F2D1D}" destId="{D8D37388-2DA4-48FF-9610-1D43248CF4FD}" srcOrd="1" destOrd="0" presId="urn:microsoft.com/office/officeart/2005/8/layout/pyramid1"/>
    <dgm:cxn modelId="{03F8BBED-9EE8-41E3-A174-03AC09A7B9B9}" type="presParOf" srcId="{D8D37388-2DA4-48FF-9610-1D43248CF4FD}" destId="{70FF6E10-1428-49E2-A8BA-0954FC95E1FD}" srcOrd="0" destOrd="0" presId="urn:microsoft.com/office/officeart/2005/8/layout/pyramid1"/>
    <dgm:cxn modelId="{08AC1162-8ABB-443F-BB4F-E31A79567EA9}" type="presParOf" srcId="{D8D37388-2DA4-48FF-9610-1D43248CF4FD}" destId="{C48CDEB6-93DA-4F89-AA65-662A5D4FAAE7}" srcOrd="1" destOrd="0" presId="urn:microsoft.com/office/officeart/2005/8/layout/pyramid1"/>
    <dgm:cxn modelId="{DBAF5BAA-DF1A-426D-9599-620A2E168EC9}" type="presParOf" srcId="{B9A6DC58-7242-44AA-9839-3988046F2D1D}" destId="{F76064FD-F41C-4557-8C10-AAFB67199640}" srcOrd="2" destOrd="0" presId="urn:microsoft.com/office/officeart/2005/8/layout/pyramid1"/>
    <dgm:cxn modelId="{55022A44-ADE1-4881-AD0E-7A40EEE24BDB}" type="presParOf" srcId="{F76064FD-F41C-4557-8C10-AAFB67199640}" destId="{C652C161-502A-4DA4-B540-0115F2D9F6A6}" srcOrd="0" destOrd="0" presId="urn:microsoft.com/office/officeart/2005/8/layout/pyramid1"/>
    <dgm:cxn modelId="{EE60CDDD-444F-42FD-921A-EFE076126B7E}" type="presParOf" srcId="{F76064FD-F41C-4557-8C10-AAFB67199640}" destId="{915061D9-F7B8-4340-9429-779C29976424}"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940C7C-5DCD-4168-A09D-C89B6D5D722A}">
      <dsp:nvSpPr>
        <dsp:cNvPr id="0" name=""/>
        <dsp:cNvSpPr/>
      </dsp:nvSpPr>
      <dsp:spPr>
        <a:xfrm>
          <a:off x="7187086" y="3573802"/>
          <a:ext cx="519925" cy="247437"/>
        </a:xfrm>
        <a:custGeom>
          <a:avLst/>
          <a:gdLst/>
          <a:ahLst/>
          <a:cxnLst/>
          <a:rect l="0" t="0" r="0" b="0"/>
          <a:pathLst>
            <a:path>
              <a:moveTo>
                <a:pt x="0" y="0"/>
              </a:moveTo>
              <a:lnTo>
                <a:pt x="0" y="168621"/>
              </a:lnTo>
              <a:lnTo>
                <a:pt x="519925" y="168621"/>
              </a:lnTo>
              <a:lnTo>
                <a:pt x="519925" y="2474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6C5512-6CEC-46D9-8095-321A2A14AAFE}">
      <dsp:nvSpPr>
        <dsp:cNvPr id="0" name=""/>
        <dsp:cNvSpPr/>
      </dsp:nvSpPr>
      <dsp:spPr>
        <a:xfrm>
          <a:off x="6667161" y="3573802"/>
          <a:ext cx="519925" cy="247437"/>
        </a:xfrm>
        <a:custGeom>
          <a:avLst/>
          <a:gdLst/>
          <a:ahLst/>
          <a:cxnLst/>
          <a:rect l="0" t="0" r="0" b="0"/>
          <a:pathLst>
            <a:path>
              <a:moveTo>
                <a:pt x="519925" y="0"/>
              </a:moveTo>
              <a:lnTo>
                <a:pt x="519925" y="168621"/>
              </a:lnTo>
              <a:lnTo>
                <a:pt x="0" y="168621"/>
              </a:lnTo>
              <a:lnTo>
                <a:pt x="0" y="2474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825A9D-8B8D-4FA8-969F-4D0C9ECFB4C3}">
      <dsp:nvSpPr>
        <dsp:cNvPr id="0" name=""/>
        <dsp:cNvSpPr/>
      </dsp:nvSpPr>
      <dsp:spPr>
        <a:xfrm>
          <a:off x="3880301" y="1890602"/>
          <a:ext cx="3306785" cy="1142949"/>
        </a:xfrm>
        <a:custGeom>
          <a:avLst/>
          <a:gdLst/>
          <a:ahLst/>
          <a:cxnLst/>
          <a:rect l="0" t="0" r="0" b="0"/>
          <a:pathLst>
            <a:path>
              <a:moveTo>
                <a:pt x="0" y="0"/>
              </a:moveTo>
              <a:lnTo>
                <a:pt x="0" y="1064134"/>
              </a:lnTo>
              <a:lnTo>
                <a:pt x="3306785" y="1064134"/>
              </a:lnTo>
              <a:lnTo>
                <a:pt x="3306785" y="114294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4A3D26-B8BB-4836-95CB-D979AB62017D}">
      <dsp:nvSpPr>
        <dsp:cNvPr id="0" name=""/>
        <dsp:cNvSpPr/>
      </dsp:nvSpPr>
      <dsp:spPr>
        <a:xfrm>
          <a:off x="5107384" y="3573802"/>
          <a:ext cx="519925" cy="247437"/>
        </a:xfrm>
        <a:custGeom>
          <a:avLst/>
          <a:gdLst/>
          <a:ahLst/>
          <a:cxnLst/>
          <a:rect l="0" t="0" r="0" b="0"/>
          <a:pathLst>
            <a:path>
              <a:moveTo>
                <a:pt x="0" y="0"/>
              </a:moveTo>
              <a:lnTo>
                <a:pt x="0" y="168621"/>
              </a:lnTo>
              <a:lnTo>
                <a:pt x="519925" y="168621"/>
              </a:lnTo>
              <a:lnTo>
                <a:pt x="519925" y="2474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067FCB-7F6B-4008-A09D-9C45B8BDBC56}">
      <dsp:nvSpPr>
        <dsp:cNvPr id="0" name=""/>
        <dsp:cNvSpPr/>
      </dsp:nvSpPr>
      <dsp:spPr>
        <a:xfrm>
          <a:off x="4587459" y="3573802"/>
          <a:ext cx="519925" cy="247437"/>
        </a:xfrm>
        <a:custGeom>
          <a:avLst/>
          <a:gdLst/>
          <a:ahLst/>
          <a:cxnLst/>
          <a:rect l="0" t="0" r="0" b="0"/>
          <a:pathLst>
            <a:path>
              <a:moveTo>
                <a:pt x="519925" y="0"/>
              </a:moveTo>
              <a:lnTo>
                <a:pt x="519925" y="168621"/>
              </a:lnTo>
              <a:lnTo>
                <a:pt x="0" y="168621"/>
              </a:lnTo>
              <a:lnTo>
                <a:pt x="0" y="2474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43FE94-A3B8-44B7-98C6-0A5206A60E57}">
      <dsp:nvSpPr>
        <dsp:cNvPr id="0" name=""/>
        <dsp:cNvSpPr/>
      </dsp:nvSpPr>
      <dsp:spPr>
        <a:xfrm>
          <a:off x="3880301" y="1890602"/>
          <a:ext cx="1227083" cy="1142949"/>
        </a:xfrm>
        <a:custGeom>
          <a:avLst/>
          <a:gdLst/>
          <a:ahLst/>
          <a:cxnLst/>
          <a:rect l="0" t="0" r="0" b="0"/>
          <a:pathLst>
            <a:path>
              <a:moveTo>
                <a:pt x="0" y="0"/>
              </a:moveTo>
              <a:lnTo>
                <a:pt x="0" y="1064134"/>
              </a:lnTo>
              <a:lnTo>
                <a:pt x="1227083" y="1064134"/>
              </a:lnTo>
              <a:lnTo>
                <a:pt x="1227083" y="114294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2AAF6E-F49C-4A3B-8A5B-DFF7B38D2688}">
      <dsp:nvSpPr>
        <dsp:cNvPr id="0" name=""/>
        <dsp:cNvSpPr/>
      </dsp:nvSpPr>
      <dsp:spPr>
        <a:xfrm>
          <a:off x="3027683" y="3573802"/>
          <a:ext cx="519925" cy="247437"/>
        </a:xfrm>
        <a:custGeom>
          <a:avLst/>
          <a:gdLst/>
          <a:ahLst/>
          <a:cxnLst/>
          <a:rect l="0" t="0" r="0" b="0"/>
          <a:pathLst>
            <a:path>
              <a:moveTo>
                <a:pt x="0" y="0"/>
              </a:moveTo>
              <a:lnTo>
                <a:pt x="0" y="168621"/>
              </a:lnTo>
              <a:lnTo>
                <a:pt x="519925" y="168621"/>
              </a:lnTo>
              <a:lnTo>
                <a:pt x="519925" y="2474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65E890-080B-4AA1-864A-DEFAA0A628AB}">
      <dsp:nvSpPr>
        <dsp:cNvPr id="0" name=""/>
        <dsp:cNvSpPr/>
      </dsp:nvSpPr>
      <dsp:spPr>
        <a:xfrm>
          <a:off x="2507757" y="3573802"/>
          <a:ext cx="519925" cy="247437"/>
        </a:xfrm>
        <a:custGeom>
          <a:avLst/>
          <a:gdLst/>
          <a:ahLst/>
          <a:cxnLst/>
          <a:rect l="0" t="0" r="0" b="0"/>
          <a:pathLst>
            <a:path>
              <a:moveTo>
                <a:pt x="519925" y="0"/>
              </a:moveTo>
              <a:lnTo>
                <a:pt x="519925" y="168621"/>
              </a:lnTo>
              <a:lnTo>
                <a:pt x="0" y="168621"/>
              </a:lnTo>
              <a:lnTo>
                <a:pt x="0" y="2474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A35B33-7F53-4358-80C8-1068427ADEAD}">
      <dsp:nvSpPr>
        <dsp:cNvPr id="0" name=""/>
        <dsp:cNvSpPr/>
      </dsp:nvSpPr>
      <dsp:spPr>
        <a:xfrm>
          <a:off x="3027683" y="1890602"/>
          <a:ext cx="852618" cy="1142949"/>
        </a:xfrm>
        <a:custGeom>
          <a:avLst/>
          <a:gdLst/>
          <a:ahLst/>
          <a:cxnLst/>
          <a:rect l="0" t="0" r="0" b="0"/>
          <a:pathLst>
            <a:path>
              <a:moveTo>
                <a:pt x="852618" y="0"/>
              </a:moveTo>
              <a:lnTo>
                <a:pt x="852618" y="1064134"/>
              </a:lnTo>
              <a:lnTo>
                <a:pt x="0" y="1064134"/>
              </a:lnTo>
              <a:lnTo>
                <a:pt x="0" y="114294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111620-DD17-40BC-9E01-F8868455095D}">
      <dsp:nvSpPr>
        <dsp:cNvPr id="0" name=""/>
        <dsp:cNvSpPr/>
      </dsp:nvSpPr>
      <dsp:spPr>
        <a:xfrm>
          <a:off x="947981" y="3573802"/>
          <a:ext cx="519925" cy="247437"/>
        </a:xfrm>
        <a:custGeom>
          <a:avLst/>
          <a:gdLst/>
          <a:ahLst/>
          <a:cxnLst/>
          <a:rect l="0" t="0" r="0" b="0"/>
          <a:pathLst>
            <a:path>
              <a:moveTo>
                <a:pt x="0" y="0"/>
              </a:moveTo>
              <a:lnTo>
                <a:pt x="0" y="168621"/>
              </a:lnTo>
              <a:lnTo>
                <a:pt x="519925" y="168621"/>
              </a:lnTo>
              <a:lnTo>
                <a:pt x="519925" y="2474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E16957-3B43-4A27-AC59-C059C5BBF416}">
      <dsp:nvSpPr>
        <dsp:cNvPr id="0" name=""/>
        <dsp:cNvSpPr/>
      </dsp:nvSpPr>
      <dsp:spPr>
        <a:xfrm>
          <a:off x="428055" y="3573802"/>
          <a:ext cx="519925" cy="247437"/>
        </a:xfrm>
        <a:custGeom>
          <a:avLst/>
          <a:gdLst/>
          <a:ahLst/>
          <a:cxnLst/>
          <a:rect l="0" t="0" r="0" b="0"/>
          <a:pathLst>
            <a:path>
              <a:moveTo>
                <a:pt x="519925" y="0"/>
              </a:moveTo>
              <a:lnTo>
                <a:pt x="519925" y="168621"/>
              </a:lnTo>
              <a:lnTo>
                <a:pt x="0" y="168621"/>
              </a:lnTo>
              <a:lnTo>
                <a:pt x="0" y="2474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6DCB66-91AC-4DA1-9F4F-727F7A4B1616}">
      <dsp:nvSpPr>
        <dsp:cNvPr id="0" name=""/>
        <dsp:cNvSpPr/>
      </dsp:nvSpPr>
      <dsp:spPr>
        <a:xfrm>
          <a:off x="947981" y="1890602"/>
          <a:ext cx="2932320" cy="1142949"/>
        </a:xfrm>
        <a:custGeom>
          <a:avLst/>
          <a:gdLst/>
          <a:ahLst/>
          <a:cxnLst/>
          <a:rect l="0" t="0" r="0" b="0"/>
          <a:pathLst>
            <a:path>
              <a:moveTo>
                <a:pt x="2932320" y="0"/>
              </a:moveTo>
              <a:lnTo>
                <a:pt x="2932320" y="1064134"/>
              </a:lnTo>
              <a:lnTo>
                <a:pt x="0" y="1064134"/>
              </a:lnTo>
              <a:lnTo>
                <a:pt x="0" y="114294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E00E84-8A0C-4179-B635-058BCC12B690}">
      <dsp:nvSpPr>
        <dsp:cNvPr id="0" name=""/>
        <dsp:cNvSpPr/>
      </dsp:nvSpPr>
      <dsp:spPr>
        <a:xfrm>
          <a:off x="3834581" y="986702"/>
          <a:ext cx="91440" cy="363650"/>
        </a:xfrm>
        <a:custGeom>
          <a:avLst/>
          <a:gdLst/>
          <a:ahLst/>
          <a:cxnLst/>
          <a:rect l="0" t="0" r="0" b="0"/>
          <a:pathLst>
            <a:path>
              <a:moveTo>
                <a:pt x="45728" y="0"/>
              </a:moveTo>
              <a:lnTo>
                <a:pt x="45728" y="284834"/>
              </a:lnTo>
              <a:lnTo>
                <a:pt x="45720" y="284834"/>
              </a:lnTo>
              <a:lnTo>
                <a:pt x="45720" y="3636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524081-BE89-4166-BB2A-5A8CCEB6845C}">
      <dsp:nvSpPr>
        <dsp:cNvPr id="0" name=""/>
        <dsp:cNvSpPr/>
      </dsp:nvSpPr>
      <dsp:spPr>
        <a:xfrm>
          <a:off x="3001816" y="126219"/>
          <a:ext cx="1756986" cy="86048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EE6145-A0B6-47D3-B7F8-A374F081E81C}">
      <dsp:nvSpPr>
        <dsp:cNvPr id="0" name=""/>
        <dsp:cNvSpPr/>
      </dsp:nvSpPr>
      <dsp:spPr>
        <a:xfrm>
          <a:off x="3096348" y="216024"/>
          <a:ext cx="1756986" cy="8604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Yönetim Kurulu</a:t>
          </a:r>
          <a:endParaRPr lang="tr-TR" sz="1400" kern="1200" dirty="0"/>
        </a:p>
      </dsp:txBody>
      <dsp:txXfrm>
        <a:off x="3121551" y="241227"/>
        <a:ext cx="1706580" cy="810076"/>
      </dsp:txXfrm>
    </dsp:sp>
    <dsp:sp modelId="{9DEEAB10-515E-405C-B258-E7655295E588}">
      <dsp:nvSpPr>
        <dsp:cNvPr id="0" name=""/>
        <dsp:cNvSpPr/>
      </dsp:nvSpPr>
      <dsp:spPr>
        <a:xfrm>
          <a:off x="3001808" y="1350352"/>
          <a:ext cx="1756986"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913689-E96E-4455-AA44-504584922077}">
      <dsp:nvSpPr>
        <dsp:cNvPr id="0" name=""/>
        <dsp:cNvSpPr/>
      </dsp:nvSpPr>
      <dsp:spPr>
        <a:xfrm>
          <a:off x="3096340" y="1440158"/>
          <a:ext cx="1756986"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Genel Müdür</a:t>
          </a:r>
          <a:endParaRPr lang="tr-TR" sz="1400" kern="1200" dirty="0"/>
        </a:p>
      </dsp:txBody>
      <dsp:txXfrm>
        <a:off x="3112163" y="1455981"/>
        <a:ext cx="1725340" cy="508603"/>
      </dsp:txXfrm>
    </dsp:sp>
    <dsp:sp modelId="{8197DAF7-3DE1-4247-BAD7-5B934CFFB6EC}">
      <dsp:nvSpPr>
        <dsp:cNvPr id="0" name=""/>
        <dsp:cNvSpPr/>
      </dsp:nvSpPr>
      <dsp:spPr>
        <a:xfrm>
          <a:off x="522587" y="3033552"/>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44B389-FB2D-43CA-9FC5-9F66E37D7966}">
      <dsp:nvSpPr>
        <dsp:cNvPr id="0" name=""/>
        <dsp:cNvSpPr/>
      </dsp:nvSpPr>
      <dsp:spPr>
        <a:xfrm>
          <a:off x="617119" y="3123357"/>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G. Md. Yrd.</a:t>
          </a:r>
          <a:endParaRPr lang="tr-TR" sz="1400" kern="1200" dirty="0"/>
        </a:p>
      </dsp:txBody>
      <dsp:txXfrm>
        <a:off x="632942" y="3139180"/>
        <a:ext cx="819141" cy="508603"/>
      </dsp:txXfrm>
    </dsp:sp>
    <dsp:sp modelId="{A99CA0FA-7BED-479E-8B86-FB4369281015}">
      <dsp:nvSpPr>
        <dsp:cNvPr id="0" name=""/>
        <dsp:cNvSpPr/>
      </dsp:nvSpPr>
      <dsp:spPr>
        <a:xfrm>
          <a:off x="2662" y="3821239"/>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845D87-8696-4803-9B3B-168EE7493199}">
      <dsp:nvSpPr>
        <dsp:cNvPr id="0" name=""/>
        <dsp:cNvSpPr/>
      </dsp:nvSpPr>
      <dsp:spPr>
        <a:xfrm>
          <a:off x="97194" y="3911044"/>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tr-TR" sz="1400" kern="1200"/>
        </a:p>
      </dsp:txBody>
      <dsp:txXfrm>
        <a:off x="113017" y="3926867"/>
        <a:ext cx="819141" cy="508603"/>
      </dsp:txXfrm>
    </dsp:sp>
    <dsp:sp modelId="{C7961881-F083-48CC-B0E3-8D5BC1CF91BF}">
      <dsp:nvSpPr>
        <dsp:cNvPr id="0" name=""/>
        <dsp:cNvSpPr/>
      </dsp:nvSpPr>
      <dsp:spPr>
        <a:xfrm>
          <a:off x="1042513" y="3821239"/>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3E8AAC-86E7-4ABC-88F8-D353957C2A45}">
      <dsp:nvSpPr>
        <dsp:cNvPr id="0" name=""/>
        <dsp:cNvSpPr/>
      </dsp:nvSpPr>
      <dsp:spPr>
        <a:xfrm>
          <a:off x="1137045" y="3911044"/>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tr-TR" sz="1400" kern="1200"/>
        </a:p>
      </dsp:txBody>
      <dsp:txXfrm>
        <a:off x="1152868" y="3926867"/>
        <a:ext cx="819141" cy="508603"/>
      </dsp:txXfrm>
    </dsp:sp>
    <dsp:sp modelId="{D729CAE2-83DD-402F-82CF-A5DDE5A7A181}">
      <dsp:nvSpPr>
        <dsp:cNvPr id="0" name=""/>
        <dsp:cNvSpPr/>
      </dsp:nvSpPr>
      <dsp:spPr>
        <a:xfrm>
          <a:off x="2602289" y="3033552"/>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A3D926-ABFD-447B-B7CD-C1768E0B9D81}">
      <dsp:nvSpPr>
        <dsp:cNvPr id="0" name=""/>
        <dsp:cNvSpPr/>
      </dsp:nvSpPr>
      <dsp:spPr>
        <a:xfrm>
          <a:off x="2696821" y="3123357"/>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G. Md. Yrd.</a:t>
          </a:r>
          <a:endParaRPr lang="tr-TR" sz="1400" kern="1200" dirty="0"/>
        </a:p>
      </dsp:txBody>
      <dsp:txXfrm>
        <a:off x="2712644" y="3139180"/>
        <a:ext cx="819141" cy="508603"/>
      </dsp:txXfrm>
    </dsp:sp>
    <dsp:sp modelId="{BC51D799-69F5-4513-A54B-95066BB6CBDB}">
      <dsp:nvSpPr>
        <dsp:cNvPr id="0" name=""/>
        <dsp:cNvSpPr/>
      </dsp:nvSpPr>
      <dsp:spPr>
        <a:xfrm>
          <a:off x="2082364" y="3821239"/>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F06CED-9E83-464D-8CBA-12AEB3771C9E}">
      <dsp:nvSpPr>
        <dsp:cNvPr id="0" name=""/>
        <dsp:cNvSpPr/>
      </dsp:nvSpPr>
      <dsp:spPr>
        <a:xfrm>
          <a:off x="2176895" y="3911044"/>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tr-TR" sz="1400" kern="1200"/>
        </a:p>
      </dsp:txBody>
      <dsp:txXfrm>
        <a:off x="2192718" y="3926867"/>
        <a:ext cx="819141" cy="508603"/>
      </dsp:txXfrm>
    </dsp:sp>
    <dsp:sp modelId="{3FF5AE8A-EE11-4078-8014-A3DE2425CEDE}">
      <dsp:nvSpPr>
        <dsp:cNvPr id="0" name=""/>
        <dsp:cNvSpPr/>
      </dsp:nvSpPr>
      <dsp:spPr>
        <a:xfrm>
          <a:off x="3122215" y="3821239"/>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16EDF9-DBBA-4630-88D5-D765E4B8EEF3}">
      <dsp:nvSpPr>
        <dsp:cNvPr id="0" name=""/>
        <dsp:cNvSpPr/>
      </dsp:nvSpPr>
      <dsp:spPr>
        <a:xfrm>
          <a:off x="3216746" y="3911044"/>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tr-TR" sz="1400" kern="1200"/>
        </a:p>
      </dsp:txBody>
      <dsp:txXfrm>
        <a:off x="3232569" y="3926867"/>
        <a:ext cx="819141" cy="508603"/>
      </dsp:txXfrm>
    </dsp:sp>
    <dsp:sp modelId="{121EBD15-F51C-4792-B77B-3D13909BC10F}">
      <dsp:nvSpPr>
        <dsp:cNvPr id="0" name=""/>
        <dsp:cNvSpPr/>
      </dsp:nvSpPr>
      <dsp:spPr>
        <a:xfrm>
          <a:off x="4681991" y="3033552"/>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9133DD-C235-449B-B4FA-62673478ECF3}">
      <dsp:nvSpPr>
        <dsp:cNvPr id="0" name=""/>
        <dsp:cNvSpPr/>
      </dsp:nvSpPr>
      <dsp:spPr>
        <a:xfrm>
          <a:off x="4776523" y="3123357"/>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G. Md. Yrd.</a:t>
          </a:r>
          <a:endParaRPr lang="tr-TR" sz="1400" kern="1200" dirty="0"/>
        </a:p>
      </dsp:txBody>
      <dsp:txXfrm>
        <a:off x="4792346" y="3139180"/>
        <a:ext cx="819141" cy="508603"/>
      </dsp:txXfrm>
    </dsp:sp>
    <dsp:sp modelId="{7E7C43F1-7441-463F-BF72-46707B86E6F9}">
      <dsp:nvSpPr>
        <dsp:cNvPr id="0" name=""/>
        <dsp:cNvSpPr/>
      </dsp:nvSpPr>
      <dsp:spPr>
        <a:xfrm>
          <a:off x="4162065" y="3821239"/>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206128-3B54-4482-997F-9E011DF2D6CC}">
      <dsp:nvSpPr>
        <dsp:cNvPr id="0" name=""/>
        <dsp:cNvSpPr/>
      </dsp:nvSpPr>
      <dsp:spPr>
        <a:xfrm>
          <a:off x="4256597" y="3911044"/>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tr-TR" sz="1400" kern="1200"/>
        </a:p>
      </dsp:txBody>
      <dsp:txXfrm>
        <a:off x="4272420" y="3926867"/>
        <a:ext cx="819141" cy="508603"/>
      </dsp:txXfrm>
    </dsp:sp>
    <dsp:sp modelId="{C3B5CCFC-1D7A-4C2A-B5A5-5B87A48583AC}">
      <dsp:nvSpPr>
        <dsp:cNvPr id="0" name=""/>
        <dsp:cNvSpPr/>
      </dsp:nvSpPr>
      <dsp:spPr>
        <a:xfrm>
          <a:off x="5201916" y="3821239"/>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3F6EDB-DCE3-4499-ABB7-5DBBF0DAAD7F}">
      <dsp:nvSpPr>
        <dsp:cNvPr id="0" name=""/>
        <dsp:cNvSpPr/>
      </dsp:nvSpPr>
      <dsp:spPr>
        <a:xfrm>
          <a:off x="5296448" y="3911044"/>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tr-TR" sz="1400" kern="1200"/>
        </a:p>
      </dsp:txBody>
      <dsp:txXfrm>
        <a:off x="5312271" y="3926867"/>
        <a:ext cx="819141" cy="508603"/>
      </dsp:txXfrm>
    </dsp:sp>
    <dsp:sp modelId="{49982B39-1304-4B70-AC65-7A0AFCFB700D}">
      <dsp:nvSpPr>
        <dsp:cNvPr id="0" name=""/>
        <dsp:cNvSpPr/>
      </dsp:nvSpPr>
      <dsp:spPr>
        <a:xfrm>
          <a:off x="6761693" y="3033552"/>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5637AF-C8E6-40DD-A81F-664D5EDB230C}">
      <dsp:nvSpPr>
        <dsp:cNvPr id="0" name=""/>
        <dsp:cNvSpPr/>
      </dsp:nvSpPr>
      <dsp:spPr>
        <a:xfrm>
          <a:off x="6856225" y="3123357"/>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G. Md. Yrd.</a:t>
          </a:r>
          <a:endParaRPr lang="tr-TR" sz="1400" kern="1200" dirty="0"/>
        </a:p>
      </dsp:txBody>
      <dsp:txXfrm>
        <a:off x="6872048" y="3139180"/>
        <a:ext cx="819141" cy="508603"/>
      </dsp:txXfrm>
    </dsp:sp>
    <dsp:sp modelId="{484755DB-4605-4D14-BC44-8CEF40D92291}">
      <dsp:nvSpPr>
        <dsp:cNvPr id="0" name=""/>
        <dsp:cNvSpPr/>
      </dsp:nvSpPr>
      <dsp:spPr>
        <a:xfrm>
          <a:off x="6241767" y="3821239"/>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6A2E26-9C9B-453C-9AF3-77B3DD541667}">
      <dsp:nvSpPr>
        <dsp:cNvPr id="0" name=""/>
        <dsp:cNvSpPr/>
      </dsp:nvSpPr>
      <dsp:spPr>
        <a:xfrm>
          <a:off x="6336299" y="3911044"/>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tr-TR" sz="1400" kern="1200"/>
        </a:p>
      </dsp:txBody>
      <dsp:txXfrm>
        <a:off x="6352122" y="3926867"/>
        <a:ext cx="819141" cy="508603"/>
      </dsp:txXfrm>
    </dsp:sp>
    <dsp:sp modelId="{9239FC84-A4CE-4BE4-9926-41315C210024}">
      <dsp:nvSpPr>
        <dsp:cNvPr id="0" name=""/>
        <dsp:cNvSpPr/>
      </dsp:nvSpPr>
      <dsp:spPr>
        <a:xfrm>
          <a:off x="7281618" y="3821239"/>
          <a:ext cx="850787" cy="5402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7511EC-D591-40C4-AFBA-A5AF7765B87F}">
      <dsp:nvSpPr>
        <dsp:cNvPr id="0" name=""/>
        <dsp:cNvSpPr/>
      </dsp:nvSpPr>
      <dsp:spPr>
        <a:xfrm>
          <a:off x="7376150" y="3911044"/>
          <a:ext cx="850787" cy="5402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tr-TR" sz="1400" kern="1200"/>
        </a:p>
      </dsp:txBody>
      <dsp:txXfrm>
        <a:off x="7391973" y="3926867"/>
        <a:ext cx="819141" cy="5086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5F6607-1FB8-4FB9-811C-26EB7A17523B}">
      <dsp:nvSpPr>
        <dsp:cNvPr id="0" name=""/>
        <dsp:cNvSpPr/>
      </dsp:nvSpPr>
      <dsp:spPr>
        <a:xfrm>
          <a:off x="6836233"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068A20A0-3064-41FC-990E-57ED181C3773}">
      <dsp:nvSpPr>
        <dsp:cNvPr id="0" name=""/>
        <dsp:cNvSpPr/>
      </dsp:nvSpPr>
      <dsp:spPr>
        <a:xfrm>
          <a:off x="6140053"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18DD437-406A-462C-A347-0A7B6D3F8E3D}">
      <dsp:nvSpPr>
        <dsp:cNvPr id="0" name=""/>
        <dsp:cNvSpPr/>
      </dsp:nvSpPr>
      <dsp:spPr>
        <a:xfrm>
          <a:off x="4051510" y="1509840"/>
          <a:ext cx="2784723" cy="331318"/>
        </a:xfrm>
        <a:custGeom>
          <a:avLst/>
          <a:gdLst/>
          <a:ahLst/>
          <a:cxnLst/>
          <a:rect l="0" t="0" r="0" b="0"/>
          <a:pathLst>
            <a:path>
              <a:moveTo>
                <a:pt x="0" y="0"/>
              </a:moveTo>
              <a:lnTo>
                <a:pt x="0" y="225784"/>
              </a:lnTo>
              <a:lnTo>
                <a:pt x="2784723" y="225784"/>
              </a:lnTo>
              <a:lnTo>
                <a:pt x="2784723" y="331318"/>
              </a:lnTo>
            </a:path>
          </a:pathLst>
        </a:custGeom>
        <a:noFill/>
        <a:ln w="25400" cap="flat" cmpd="sng" algn="ctr">
          <a:solidFill>
            <a:srgbClr val="0F6FC6">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1ED5DDEC-97EA-47BA-98B2-43E450AE0CBF}">
      <dsp:nvSpPr>
        <dsp:cNvPr id="0" name=""/>
        <dsp:cNvSpPr/>
      </dsp:nvSpPr>
      <dsp:spPr>
        <a:xfrm>
          <a:off x="4051510"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C4F1F448-54C5-404D-8BD0-F2A0D6F9E40B}">
      <dsp:nvSpPr>
        <dsp:cNvPr id="0" name=""/>
        <dsp:cNvSpPr/>
      </dsp:nvSpPr>
      <dsp:spPr>
        <a:xfrm>
          <a:off x="3355330"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7CABE820-FD8A-4276-87DE-CB9E52311A99}">
      <dsp:nvSpPr>
        <dsp:cNvPr id="0" name=""/>
        <dsp:cNvSpPr/>
      </dsp:nvSpPr>
      <dsp:spPr>
        <a:xfrm>
          <a:off x="4005790" y="1509840"/>
          <a:ext cx="91440" cy="331318"/>
        </a:xfrm>
        <a:custGeom>
          <a:avLst/>
          <a:gdLst/>
          <a:ahLst/>
          <a:cxnLst/>
          <a:rect l="0" t="0" r="0" b="0"/>
          <a:pathLst>
            <a:path>
              <a:moveTo>
                <a:pt x="45720" y="0"/>
              </a:moveTo>
              <a:lnTo>
                <a:pt x="45720" y="331318"/>
              </a:lnTo>
            </a:path>
          </a:pathLst>
        </a:custGeom>
        <a:noFill/>
        <a:ln w="25400" cap="flat" cmpd="sng" algn="ctr">
          <a:solidFill>
            <a:srgbClr val="0F6FC6">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596E2BDC-7E25-4807-8680-2B4BE493265E}">
      <dsp:nvSpPr>
        <dsp:cNvPr id="0" name=""/>
        <dsp:cNvSpPr/>
      </dsp:nvSpPr>
      <dsp:spPr>
        <a:xfrm>
          <a:off x="1266787"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6D75CB7C-2B42-4998-85F9-1A31E414F3DA}">
      <dsp:nvSpPr>
        <dsp:cNvPr id="0" name=""/>
        <dsp:cNvSpPr/>
      </dsp:nvSpPr>
      <dsp:spPr>
        <a:xfrm>
          <a:off x="570607"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DFA2E6CC-9102-4798-B725-CDD68E8888FC}">
      <dsp:nvSpPr>
        <dsp:cNvPr id="0" name=""/>
        <dsp:cNvSpPr/>
      </dsp:nvSpPr>
      <dsp:spPr>
        <a:xfrm>
          <a:off x="1266787" y="1509840"/>
          <a:ext cx="2784723" cy="331318"/>
        </a:xfrm>
        <a:custGeom>
          <a:avLst/>
          <a:gdLst/>
          <a:ahLst/>
          <a:cxnLst/>
          <a:rect l="0" t="0" r="0" b="0"/>
          <a:pathLst>
            <a:path>
              <a:moveTo>
                <a:pt x="2784723" y="0"/>
              </a:moveTo>
              <a:lnTo>
                <a:pt x="2784723" y="225784"/>
              </a:lnTo>
              <a:lnTo>
                <a:pt x="0" y="225784"/>
              </a:lnTo>
              <a:lnTo>
                <a:pt x="0" y="331318"/>
              </a:lnTo>
            </a:path>
          </a:pathLst>
        </a:custGeom>
        <a:noFill/>
        <a:ln w="25400" cap="flat" cmpd="sng" algn="ctr">
          <a:solidFill>
            <a:srgbClr val="0F6FC6">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4364871-0132-43F5-9CEF-DDD651D4CA47}">
      <dsp:nvSpPr>
        <dsp:cNvPr id="0" name=""/>
        <dsp:cNvSpPr/>
      </dsp:nvSpPr>
      <dsp:spPr>
        <a:xfrm>
          <a:off x="3481908" y="786445"/>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432223C3-68EC-4703-90BE-27768EDC2F9C}">
      <dsp:nvSpPr>
        <dsp:cNvPr id="0" name=""/>
        <dsp:cNvSpPr/>
      </dsp:nvSpPr>
      <dsp:spPr>
        <a:xfrm>
          <a:off x="3608486" y="906694"/>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Genel Müdür</a:t>
          </a:r>
        </a:p>
      </dsp:txBody>
      <dsp:txXfrm>
        <a:off x="3629674" y="927882"/>
        <a:ext cx="1096828" cy="681019"/>
      </dsp:txXfrm>
    </dsp:sp>
    <dsp:sp modelId="{50B0FA22-E138-4F3D-9099-C232974054D8}">
      <dsp:nvSpPr>
        <dsp:cNvPr id="0" name=""/>
        <dsp:cNvSpPr/>
      </dsp:nvSpPr>
      <dsp:spPr>
        <a:xfrm>
          <a:off x="697185"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C751C270-5079-4CAF-99AA-3CD55F93FD14}">
      <dsp:nvSpPr>
        <dsp:cNvPr id="0" name=""/>
        <dsp:cNvSpPr/>
      </dsp:nvSpPr>
      <dsp:spPr>
        <a:xfrm>
          <a:off x="823763"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Ege Bölgesi Müdürü</a:t>
          </a:r>
        </a:p>
      </dsp:txBody>
      <dsp:txXfrm>
        <a:off x="844951" y="1982596"/>
        <a:ext cx="1096828" cy="681019"/>
      </dsp:txXfrm>
    </dsp:sp>
    <dsp:sp modelId="{36CF5847-83E0-4AEC-A183-5AD57F3A967E}">
      <dsp:nvSpPr>
        <dsp:cNvPr id="0" name=""/>
        <dsp:cNvSpPr/>
      </dsp:nvSpPr>
      <dsp:spPr>
        <a:xfrm>
          <a:off x="1004"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8549FE91-B74B-46CF-B5AE-4B08C0AA3D9B}">
      <dsp:nvSpPr>
        <dsp:cNvPr id="0" name=""/>
        <dsp:cNvSpPr/>
      </dsp:nvSpPr>
      <dsp:spPr>
        <a:xfrm>
          <a:off x="127582"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İzmir</a:t>
          </a:r>
        </a:p>
      </dsp:txBody>
      <dsp:txXfrm>
        <a:off x="148770" y="3037310"/>
        <a:ext cx="1096828" cy="681019"/>
      </dsp:txXfrm>
    </dsp:sp>
    <dsp:sp modelId="{F22FC934-2092-45BC-BB65-C3FACF913DFD}">
      <dsp:nvSpPr>
        <dsp:cNvPr id="0" name=""/>
        <dsp:cNvSpPr/>
      </dsp:nvSpPr>
      <dsp:spPr>
        <a:xfrm>
          <a:off x="1393366"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D70AAE71-79F5-4D0B-8190-511BBBDB69F6}">
      <dsp:nvSpPr>
        <dsp:cNvPr id="0" name=""/>
        <dsp:cNvSpPr/>
      </dsp:nvSpPr>
      <dsp:spPr>
        <a:xfrm>
          <a:off x="1519944"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Manisa</a:t>
          </a:r>
        </a:p>
      </dsp:txBody>
      <dsp:txXfrm>
        <a:off x="1541132" y="3037310"/>
        <a:ext cx="1096828" cy="681019"/>
      </dsp:txXfrm>
    </dsp:sp>
    <dsp:sp modelId="{36B92714-206A-4044-BE3A-42F74E226472}">
      <dsp:nvSpPr>
        <dsp:cNvPr id="0" name=""/>
        <dsp:cNvSpPr/>
      </dsp:nvSpPr>
      <dsp:spPr>
        <a:xfrm>
          <a:off x="3481908"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5F385117-80DC-4948-999E-81F9D4DB75F7}">
      <dsp:nvSpPr>
        <dsp:cNvPr id="0" name=""/>
        <dsp:cNvSpPr/>
      </dsp:nvSpPr>
      <dsp:spPr>
        <a:xfrm>
          <a:off x="3608486"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İç Anadolu Bölgesi Müdürü</a:t>
          </a:r>
        </a:p>
      </dsp:txBody>
      <dsp:txXfrm>
        <a:off x="3629674" y="1982596"/>
        <a:ext cx="1096828" cy="681019"/>
      </dsp:txXfrm>
    </dsp:sp>
    <dsp:sp modelId="{3475B9C1-ECEE-4BC4-A46D-70ABACADA469}">
      <dsp:nvSpPr>
        <dsp:cNvPr id="0" name=""/>
        <dsp:cNvSpPr/>
      </dsp:nvSpPr>
      <dsp:spPr>
        <a:xfrm>
          <a:off x="2785727"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CAEFC248-B486-4002-B02C-04B154E64126}">
      <dsp:nvSpPr>
        <dsp:cNvPr id="0" name=""/>
        <dsp:cNvSpPr/>
      </dsp:nvSpPr>
      <dsp:spPr>
        <a:xfrm>
          <a:off x="2912305"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Ankara</a:t>
          </a:r>
        </a:p>
      </dsp:txBody>
      <dsp:txXfrm>
        <a:off x="2933493" y="3037310"/>
        <a:ext cx="1096828" cy="681019"/>
      </dsp:txXfrm>
    </dsp:sp>
    <dsp:sp modelId="{EAFD6524-BCBA-4B4D-AC26-AA81F0B4B347}">
      <dsp:nvSpPr>
        <dsp:cNvPr id="0" name=""/>
        <dsp:cNvSpPr/>
      </dsp:nvSpPr>
      <dsp:spPr>
        <a:xfrm>
          <a:off x="4178089"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74EE78F6-3676-43E2-A724-33D70A26B7CE}">
      <dsp:nvSpPr>
        <dsp:cNvPr id="0" name=""/>
        <dsp:cNvSpPr/>
      </dsp:nvSpPr>
      <dsp:spPr>
        <a:xfrm>
          <a:off x="4304667"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Konya</a:t>
          </a:r>
        </a:p>
      </dsp:txBody>
      <dsp:txXfrm>
        <a:off x="4325855" y="3037310"/>
        <a:ext cx="1096828" cy="681019"/>
      </dsp:txXfrm>
    </dsp:sp>
    <dsp:sp modelId="{48EDF904-6838-4F0E-998A-5BA618ABEE6B}">
      <dsp:nvSpPr>
        <dsp:cNvPr id="0" name=""/>
        <dsp:cNvSpPr/>
      </dsp:nvSpPr>
      <dsp:spPr>
        <a:xfrm>
          <a:off x="6266631"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802B08D9-1940-4FEA-877A-47D9E1AA1432}">
      <dsp:nvSpPr>
        <dsp:cNvPr id="0" name=""/>
        <dsp:cNvSpPr/>
      </dsp:nvSpPr>
      <dsp:spPr>
        <a:xfrm>
          <a:off x="6393209"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Akdeniz Bölgesi Müdürü</a:t>
          </a:r>
        </a:p>
      </dsp:txBody>
      <dsp:txXfrm>
        <a:off x="6414397" y="1982596"/>
        <a:ext cx="1096828" cy="681019"/>
      </dsp:txXfrm>
    </dsp:sp>
    <dsp:sp modelId="{AB3D1CAE-F35C-4353-A0F5-5DCC28DBCCE9}">
      <dsp:nvSpPr>
        <dsp:cNvPr id="0" name=""/>
        <dsp:cNvSpPr/>
      </dsp:nvSpPr>
      <dsp:spPr>
        <a:xfrm>
          <a:off x="5570450"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0707F9F6-536C-4FC4-B7C1-341D1BB7D52B}">
      <dsp:nvSpPr>
        <dsp:cNvPr id="0" name=""/>
        <dsp:cNvSpPr/>
      </dsp:nvSpPr>
      <dsp:spPr>
        <a:xfrm>
          <a:off x="5697029"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Antalya</a:t>
          </a:r>
        </a:p>
      </dsp:txBody>
      <dsp:txXfrm>
        <a:off x="5718217" y="3037310"/>
        <a:ext cx="1096828" cy="681019"/>
      </dsp:txXfrm>
    </dsp:sp>
    <dsp:sp modelId="{AA487E14-EFEC-4301-A6A2-61CB69CBF7C8}">
      <dsp:nvSpPr>
        <dsp:cNvPr id="0" name=""/>
        <dsp:cNvSpPr/>
      </dsp:nvSpPr>
      <dsp:spPr>
        <a:xfrm>
          <a:off x="6962812"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52CF0793-2690-4C40-BD81-067A28D0C58F}">
      <dsp:nvSpPr>
        <dsp:cNvPr id="0" name=""/>
        <dsp:cNvSpPr/>
      </dsp:nvSpPr>
      <dsp:spPr>
        <a:xfrm>
          <a:off x="7089390"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Mersin</a:t>
          </a:r>
        </a:p>
      </dsp:txBody>
      <dsp:txXfrm>
        <a:off x="7110578" y="3037310"/>
        <a:ext cx="1096828" cy="6810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44856-94CE-49FB-B3B0-AA0C50F8A68E}">
      <dsp:nvSpPr>
        <dsp:cNvPr id="0" name=""/>
        <dsp:cNvSpPr/>
      </dsp:nvSpPr>
      <dsp:spPr>
        <a:xfrm>
          <a:off x="6836233"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E7F440F5-3401-4EC6-9004-E0AFABB0D084}">
      <dsp:nvSpPr>
        <dsp:cNvPr id="0" name=""/>
        <dsp:cNvSpPr/>
      </dsp:nvSpPr>
      <dsp:spPr>
        <a:xfrm>
          <a:off x="6140053"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651DE2E9-958A-4991-9FDB-E0D8016FFAED}">
      <dsp:nvSpPr>
        <dsp:cNvPr id="0" name=""/>
        <dsp:cNvSpPr/>
      </dsp:nvSpPr>
      <dsp:spPr>
        <a:xfrm>
          <a:off x="4051510" y="1509840"/>
          <a:ext cx="2784723" cy="331318"/>
        </a:xfrm>
        <a:custGeom>
          <a:avLst/>
          <a:gdLst/>
          <a:ahLst/>
          <a:cxnLst/>
          <a:rect l="0" t="0" r="0" b="0"/>
          <a:pathLst>
            <a:path>
              <a:moveTo>
                <a:pt x="0" y="0"/>
              </a:moveTo>
              <a:lnTo>
                <a:pt x="0" y="225784"/>
              </a:lnTo>
              <a:lnTo>
                <a:pt x="2784723" y="225784"/>
              </a:lnTo>
              <a:lnTo>
                <a:pt x="2784723" y="331318"/>
              </a:lnTo>
            </a:path>
          </a:pathLst>
        </a:custGeom>
        <a:noFill/>
        <a:ln w="25400" cap="flat" cmpd="sng" algn="ctr">
          <a:solidFill>
            <a:srgbClr val="0F6FC6">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EEA29154-3884-41CC-9D78-8237C52370DD}">
      <dsp:nvSpPr>
        <dsp:cNvPr id="0" name=""/>
        <dsp:cNvSpPr/>
      </dsp:nvSpPr>
      <dsp:spPr>
        <a:xfrm>
          <a:off x="4051510"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5160BE8D-B966-4E80-B02C-1793B9387332}">
      <dsp:nvSpPr>
        <dsp:cNvPr id="0" name=""/>
        <dsp:cNvSpPr/>
      </dsp:nvSpPr>
      <dsp:spPr>
        <a:xfrm>
          <a:off x="3355330"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660EF4A2-34F2-4B69-8889-253323451AEA}">
      <dsp:nvSpPr>
        <dsp:cNvPr id="0" name=""/>
        <dsp:cNvSpPr/>
      </dsp:nvSpPr>
      <dsp:spPr>
        <a:xfrm>
          <a:off x="4005790" y="1509840"/>
          <a:ext cx="91440" cy="331318"/>
        </a:xfrm>
        <a:custGeom>
          <a:avLst/>
          <a:gdLst/>
          <a:ahLst/>
          <a:cxnLst/>
          <a:rect l="0" t="0" r="0" b="0"/>
          <a:pathLst>
            <a:path>
              <a:moveTo>
                <a:pt x="45720" y="0"/>
              </a:moveTo>
              <a:lnTo>
                <a:pt x="45720" y="331318"/>
              </a:lnTo>
            </a:path>
          </a:pathLst>
        </a:custGeom>
        <a:noFill/>
        <a:ln w="25400" cap="flat" cmpd="sng" algn="ctr">
          <a:solidFill>
            <a:srgbClr val="0F6FC6">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FD0620C-61D0-417A-B1B1-E14AC66FD4B3}">
      <dsp:nvSpPr>
        <dsp:cNvPr id="0" name=""/>
        <dsp:cNvSpPr/>
      </dsp:nvSpPr>
      <dsp:spPr>
        <a:xfrm>
          <a:off x="1266787"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C8B87C3A-6E08-45CD-AF95-5754D62F3BF1}">
      <dsp:nvSpPr>
        <dsp:cNvPr id="0" name=""/>
        <dsp:cNvSpPr/>
      </dsp:nvSpPr>
      <dsp:spPr>
        <a:xfrm>
          <a:off x="570607"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rgbClr val="0F6FC6">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C27F0B25-1C95-4ECF-A8EC-CB78B520A887}">
      <dsp:nvSpPr>
        <dsp:cNvPr id="0" name=""/>
        <dsp:cNvSpPr/>
      </dsp:nvSpPr>
      <dsp:spPr>
        <a:xfrm>
          <a:off x="1266787" y="1509840"/>
          <a:ext cx="2784723" cy="331318"/>
        </a:xfrm>
        <a:custGeom>
          <a:avLst/>
          <a:gdLst/>
          <a:ahLst/>
          <a:cxnLst/>
          <a:rect l="0" t="0" r="0" b="0"/>
          <a:pathLst>
            <a:path>
              <a:moveTo>
                <a:pt x="2784723" y="0"/>
              </a:moveTo>
              <a:lnTo>
                <a:pt x="2784723" y="225784"/>
              </a:lnTo>
              <a:lnTo>
                <a:pt x="0" y="225784"/>
              </a:lnTo>
              <a:lnTo>
                <a:pt x="0" y="331318"/>
              </a:lnTo>
            </a:path>
          </a:pathLst>
        </a:custGeom>
        <a:noFill/>
        <a:ln w="25400" cap="flat" cmpd="sng" algn="ctr">
          <a:solidFill>
            <a:srgbClr val="0F6FC6">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B804E5F9-1D79-43D8-AFD7-99A5695D639D}">
      <dsp:nvSpPr>
        <dsp:cNvPr id="0" name=""/>
        <dsp:cNvSpPr/>
      </dsp:nvSpPr>
      <dsp:spPr>
        <a:xfrm>
          <a:off x="3481908" y="786445"/>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7FCFF357-CBA4-4532-8DB7-032BEBA2D042}">
      <dsp:nvSpPr>
        <dsp:cNvPr id="0" name=""/>
        <dsp:cNvSpPr/>
      </dsp:nvSpPr>
      <dsp:spPr>
        <a:xfrm>
          <a:off x="3608486" y="906694"/>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Genel Müdür</a:t>
          </a:r>
        </a:p>
      </dsp:txBody>
      <dsp:txXfrm>
        <a:off x="3629674" y="927882"/>
        <a:ext cx="1096828" cy="681019"/>
      </dsp:txXfrm>
    </dsp:sp>
    <dsp:sp modelId="{4FE5E417-5C11-4011-B38F-D00B430D60AA}">
      <dsp:nvSpPr>
        <dsp:cNvPr id="0" name=""/>
        <dsp:cNvSpPr/>
      </dsp:nvSpPr>
      <dsp:spPr>
        <a:xfrm>
          <a:off x="697185"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F8534D5F-B1A3-4399-BF55-442B3449805A}">
      <dsp:nvSpPr>
        <dsp:cNvPr id="0" name=""/>
        <dsp:cNvSpPr/>
      </dsp:nvSpPr>
      <dsp:spPr>
        <a:xfrm>
          <a:off x="823763"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Bisküi Ürün Müdürü</a:t>
          </a:r>
        </a:p>
      </dsp:txBody>
      <dsp:txXfrm>
        <a:off x="844951" y="1982596"/>
        <a:ext cx="1096828" cy="681019"/>
      </dsp:txXfrm>
    </dsp:sp>
    <dsp:sp modelId="{5ADB23DF-E438-4601-9B73-96C7D2992A87}">
      <dsp:nvSpPr>
        <dsp:cNvPr id="0" name=""/>
        <dsp:cNvSpPr/>
      </dsp:nvSpPr>
      <dsp:spPr>
        <a:xfrm>
          <a:off x="1004"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7979E71A-FD64-49AC-B86A-D772C5DF0E57}">
      <dsp:nvSpPr>
        <dsp:cNvPr id="0" name=""/>
        <dsp:cNvSpPr/>
      </dsp:nvSpPr>
      <dsp:spPr>
        <a:xfrm>
          <a:off x="127582"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Biskrem</a:t>
          </a:r>
        </a:p>
      </dsp:txBody>
      <dsp:txXfrm>
        <a:off x="148770" y="3037310"/>
        <a:ext cx="1096828" cy="681019"/>
      </dsp:txXfrm>
    </dsp:sp>
    <dsp:sp modelId="{BA4EF5E2-99BD-4B68-B466-10D129A86DCE}">
      <dsp:nvSpPr>
        <dsp:cNvPr id="0" name=""/>
        <dsp:cNvSpPr/>
      </dsp:nvSpPr>
      <dsp:spPr>
        <a:xfrm>
          <a:off x="1393366"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2055BED9-32A0-4546-89AA-1E4A3581FEC1}">
      <dsp:nvSpPr>
        <dsp:cNvPr id="0" name=""/>
        <dsp:cNvSpPr/>
      </dsp:nvSpPr>
      <dsp:spPr>
        <a:xfrm>
          <a:off x="1519944"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Çizi</a:t>
          </a:r>
        </a:p>
      </dsp:txBody>
      <dsp:txXfrm>
        <a:off x="1541132" y="3037310"/>
        <a:ext cx="1096828" cy="681019"/>
      </dsp:txXfrm>
    </dsp:sp>
    <dsp:sp modelId="{7B5AE528-7DB5-4310-92DD-7C5DA8BC1975}">
      <dsp:nvSpPr>
        <dsp:cNvPr id="0" name=""/>
        <dsp:cNvSpPr/>
      </dsp:nvSpPr>
      <dsp:spPr>
        <a:xfrm>
          <a:off x="3481908"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992F8B57-C6F3-4C6E-B3EF-019DDD3BF35F}">
      <dsp:nvSpPr>
        <dsp:cNvPr id="0" name=""/>
        <dsp:cNvSpPr/>
      </dsp:nvSpPr>
      <dsp:spPr>
        <a:xfrm>
          <a:off x="3608486"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Kek Ürün Müdürü</a:t>
          </a:r>
        </a:p>
      </dsp:txBody>
      <dsp:txXfrm>
        <a:off x="3629674" y="1982596"/>
        <a:ext cx="1096828" cy="681019"/>
      </dsp:txXfrm>
    </dsp:sp>
    <dsp:sp modelId="{5D3590C6-9718-44B1-9934-9F9B2A13FDF0}">
      <dsp:nvSpPr>
        <dsp:cNvPr id="0" name=""/>
        <dsp:cNvSpPr/>
      </dsp:nvSpPr>
      <dsp:spPr>
        <a:xfrm>
          <a:off x="2785727"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5FE65327-3CB1-4905-B712-8E3D16EF866B}">
      <dsp:nvSpPr>
        <dsp:cNvPr id="0" name=""/>
        <dsp:cNvSpPr/>
      </dsp:nvSpPr>
      <dsp:spPr>
        <a:xfrm>
          <a:off x="2912305"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Dankek</a:t>
          </a:r>
        </a:p>
      </dsp:txBody>
      <dsp:txXfrm>
        <a:off x="2933493" y="3037310"/>
        <a:ext cx="1096828" cy="681019"/>
      </dsp:txXfrm>
    </dsp:sp>
    <dsp:sp modelId="{A16CF01E-CF4B-4543-BE6B-F11D36C0ECB9}">
      <dsp:nvSpPr>
        <dsp:cNvPr id="0" name=""/>
        <dsp:cNvSpPr/>
      </dsp:nvSpPr>
      <dsp:spPr>
        <a:xfrm>
          <a:off x="4178089"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BE2297B5-B73B-42A0-AE8B-1080CB3CAB55}">
      <dsp:nvSpPr>
        <dsp:cNvPr id="0" name=""/>
        <dsp:cNvSpPr/>
      </dsp:nvSpPr>
      <dsp:spPr>
        <a:xfrm>
          <a:off x="4304667"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Kekstra</a:t>
          </a:r>
        </a:p>
      </dsp:txBody>
      <dsp:txXfrm>
        <a:off x="4325855" y="3037310"/>
        <a:ext cx="1096828" cy="681019"/>
      </dsp:txXfrm>
    </dsp:sp>
    <dsp:sp modelId="{009FA994-5BD4-4473-A2E8-AF9E13664CC8}">
      <dsp:nvSpPr>
        <dsp:cNvPr id="0" name=""/>
        <dsp:cNvSpPr/>
      </dsp:nvSpPr>
      <dsp:spPr>
        <a:xfrm>
          <a:off x="6266631" y="1841159"/>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D8F0E923-E3BC-4A40-A7F7-38CE893E2999}">
      <dsp:nvSpPr>
        <dsp:cNvPr id="0" name=""/>
        <dsp:cNvSpPr/>
      </dsp:nvSpPr>
      <dsp:spPr>
        <a:xfrm>
          <a:off x="6393209" y="1961408"/>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Çikolata Ürün Müdürü</a:t>
          </a:r>
        </a:p>
      </dsp:txBody>
      <dsp:txXfrm>
        <a:off x="6414397" y="1982596"/>
        <a:ext cx="1096828" cy="681019"/>
      </dsp:txXfrm>
    </dsp:sp>
    <dsp:sp modelId="{3C809B4D-1F02-49CD-8946-9907E441C252}">
      <dsp:nvSpPr>
        <dsp:cNvPr id="0" name=""/>
        <dsp:cNvSpPr/>
      </dsp:nvSpPr>
      <dsp:spPr>
        <a:xfrm>
          <a:off x="5570450"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D66EE435-4471-4030-A55D-16B69413A9A6}">
      <dsp:nvSpPr>
        <dsp:cNvPr id="0" name=""/>
        <dsp:cNvSpPr/>
      </dsp:nvSpPr>
      <dsp:spPr>
        <a:xfrm>
          <a:off x="5697029"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Dido</a:t>
          </a:r>
        </a:p>
      </dsp:txBody>
      <dsp:txXfrm>
        <a:off x="5718217" y="3037310"/>
        <a:ext cx="1096828" cy="681019"/>
      </dsp:txXfrm>
    </dsp:sp>
    <dsp:sp modelId="{56B7DB9C-EA14-4784-9736-3DF47665FEC9}">
      <dsp:nvSpPr>
        <dsp:cNvPr id="0" name=""/>
        <dsp:cNvSpPr/>
      </dsp:nvSpPr>
      <dsp:spPr>
        <a:xfrm>
          <a:off x="6962812" y="2895873"/>
          <a:ext cx="1139204" cy="723395"/>
        </a:xfrm>
        <a:prstGeom prst="roundRect">
          <a:avLst>
            <a:gd name="adj" fmla="val 10000"/>
          </a:avLst>
        </a:prstGeom>
        <a:solidFill>
          <a:srgbClr val="0F6F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77D50F16-B81B-44D4-8E29-B8FDC417B264}">
      <dsp:nvSpPr>
        <dsp:cNvPr id="0" name=""/>
        <dsp:cNvSpPr/>
      </dsp:nvSpPr>
      <dsp:spPr>
        <a:xfrm>
          <a:off x="7089390" y="3016122"/>
          <a:ext cx="1139204" cy="723395"/>
        </a:xfrm>
        <a:prstGeom prst="roundRect">
          <a:avLst>
            <a:gd name="adj" fmla="val 10000"/>
          </a:avLst>
        </a:prstGeom>
        <a:solidFill>
          <a:sysClr val="window" lastClr="FFFFFF">
            <a:alpha val="90000"/>
            <a:hueOff val="0"/>
            <a:satOff val="0"/>
            <a:lumOff val="0"/>
            <a:alphaOff val="0"/>
          </a:sysClr>
        </a:solidFill>
        <a:ln w="25400" cap="flat" cmpd="sng" algn="ctr">
          <a:solidFill>
            <a:srgbClr val="0F6FC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tr-TR" sz="1300" kern="1200">
              <a:solidFill>
                <a:sysClr val="windowText" lastClr="000000">
                  <a:hueOff val="0"/>
                  <a:satOff val="0"/>
                  <a:lumOff val="0"/>
                  <a:alphaOff val="0"/>
                </a:sysClr>
              </a:solidFill>
              <a:latin typeface="Constantia"/>
              <a:ea typeface="+mn-ea"/>
              <a:cs typeface="+mn-cs"/>
            </a:rPr>
            <a:t>Albeni</a:t>
          </a:r>
        </a:p>
      </dsp:txBody>
      <dsp:txXfrm>
        <a:off x="7110578" y="3037310"/>
        <a:ext cx="1096828" cy="6810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A0B8E0-8E6B-4F29-8844-DE31ED727884}">
      <dsp:nvSpPr>
        <dsp:cNvPr id="0" name=""/>
        <dsp:cNvSpPr/>
      </dsp:nvSpPr>
      <dsp:spPr>
        <a:xfrm>
          <a:off x="4017857" y="2724914"/>
          <a:ext cx="2132744" cy="507496"/>
        </a:xfrm>
        <a:custGeom>
          <a:avLst/>
          <a:gdLst/>
          <a:ahLst/>
          <a:cxnLst/>
          <a:rect l="0" t="0" r="0" b="0"/>
          <a:pathLst>
            <a:path>
              <a:moveTo>
                <a:pt x="0" y="0"/>
              </a:moveTo>
              <a:lnTo>
                <a:pt x="0" y="345843"/>
              </a:lnTo>
              <a:lnTo>
                <a:pt x="2132744" y="345843"/>
              </a:lnTo>
              <a:lnTo>
                <a:pt x="2132744" y="5074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67A185-29B8-47EC-9FA8-4AA16B239657}">
      <dsp:nvSpPr>
        <dsp:cNvPr id="0" name=""/>
        <dsp:cNvSpPr/>
      </dsp:nvSpPr>
      <dsp:spPr>
        <a:xfrm>
          <a:off x="3972137" y="2724914"/>
          <a:ext cx="91440" cy="507496"/>
        </a:xfrm>
        <a:custGeom>
          <a:avLst/>
          <a:gdLst/>
          <a:ahLst/>
          <a:cxnLst/>
          <a:rect l="0" t="0" r="0" b="0"/>
          <a:pathLst>
            <a:path>
              <a:moveTo>
                <a:pt x="45720" y="0"/>
              </a:moveTo>
              <a:lnTo>
                <a:pt x="45720" y="5074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CDBA2E-B34D-4DC2-B49B-B8407481C7C6}">
      <dsp:nvSpPr>
        <dsp:cNvPr id="0" name=""/>
        <dsp:cNvSpPr/>
      </dsp:nvSpPr>
      <dsp:spPr>
        <a:xfrm>
          <a:off x="1885112" y="2724914"/>
          <a:ext cx="2132744" cy="507496"/>
        </a:xfrm>
        <a:custGeom>
          <a:avLst/>
          <a:gdLst/>
          <a:ahLst/>
          <a:cxnLst/>
          <a:rect l="0" t="0" r="0" b="0"/>
          <a:pathLst>
            <a:path>
              <a:moveTo>
                <a:pt x="2132744" y="0"/>
              </a:moveTo>
              <a:lnTo>
                <a:pt x="2132744" y="345843"/>
              </a:lnTo>
              <a:lnTo>
                <a:pt x="0" y="345843"/>
              </a:lnTo>
              <a:lnTo>
                <a:pt x="0" y="5074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6622D0-79AE-4CD6-96CE-F0A16F4EE87F}">
      <dsp:nvSpPr>
        <dsp:cNvPr id="0" name=""/>
        <dsp:cNvSpPr/>
      </dsp:nvSpPr>
      <dsp:spPr>
        <a:xfrm>
          <a:off x="3972137" y="1109360"/>
          <a:ext cx="91440" cy="507496"/>
        </a:xfrm>
        <a:custGeom>
          <a:avLst/>
          <a:gdLst/>
          <a:ahLst/>
          <a:cxnLst/>
          <a:rect l="0" t="0" r="0" b="0"/>
          <a:pathLst>
            <a:path>
              <a:moveTo>
                <a:pt x="45720" y="0"/>
              </a:moveTo>
              <a:lnTo>
                <a:pt x="45720" y="5074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024C77-4DA9-4665-8988-31D909CBE907}">
      <dsp:nvSpPr>
        <dsp:cNvPr id="0" name=""/>
        <dsp:cNvSpPr/>
      </dsp:nvSpPr>
      <dsp:spPr>
        <a:xfrm>
          <a:off x="3145370" y="1303"/>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72FDA1-67CA-4051-BECD-223B71664E46}">
      <dsp:nvSpPr>
        <dsp:cNvPr id="0" name=""/>
        <dsp:cNvSpPr/>
      </dsp:nvSpPr>
      <dsp:spPr>
        <a:xfrm>
          <a:off x="3339256" y="185494"/>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endParaRPr lang="tr-TR" sz="2100" kern="1200" dirty="0"/>
        </a:p>
      </dsp:txBody>
      <dsp:txXfrm>
        <a:off x="3371710" y="217948"/>
        <a:ext cx="1680064" cy="1043149"/>
      </dsp:txXfrm>
    </dsp:sp>
    <dsp:sp modelId="{B620E56E-363A-485C-82D8-8987140AECE5}">
      <dsp:nvSpPr>
        <dsp:cNvPr id="0" name=""/>
        <dsp:cNvSpPr/>
      </dsp:nvSpPr>
      <dsp:spPr>
        <a:xfrm>
          <a:off x="3145370" y="1616856"/>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48BE76-0697-45F8-B0CC-5B60F49F260E}">
      <dsp:nvSpPr>
        <dsp:cNvPr id="0" name=""/>
        <dsp:cNvSpPr/>
      </dsp:nvSpPr>
      <dsp:spPr>
        <a:xfrm>
          <a:off x="3339256" y="1801048"/>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endParaRPr lang="tr-TR" sz="2100" kern="1200"/>
        </a:p>
      </dsp:txBody>
      <dsp:txXfrm>
        <a:off x="3371710" y="1833502"/>
        <a:ext cx="1680064" cy="1043149"/>
      </dsp:txXfrm>
    </dsp:sp>
    <dsp:sp modelId="{914404AA-A8DB-4B3B-9858-8DF29DA0111C}">
      <dsp:nvSpPr>
        <dsp:cNvPr id="0" name=""/>
        <dsp:cNvSpPr/>
      </dsp:nvSpPr>
      <dsp:spPr>
        <a:xfrm>
          <a:off x="1012626"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62D866-FCC4-432B-8F5B-5A935D0AC701}">
      <dsp:nvSpPr>
        <dsp:cNvPr id="0" name=""/>
        <dsp:cNvSpPr/>
      </dsp:nvSpPr>
      <dsp:spPr>
        <a:xfrm>
          <a:off x="1206512"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kern="1200" dirty="0" smtClean="0"/>
            <a:t>Kadın giysileri bölümü</a:t>
          </a:r>
          <a:endParaRPr lang="tr-TR" sz="2100" kern="1200" dirty="0"/>
        </a:p>
      </dsp:txBody>
      <dsp:txXfrm>
        <a:off x="1238966" y="3449056"/>
        <a:ext cx="1680064" cy="1043149"/>
      </dsp:txXfrm>
    </dsp:sp>
    <dsp:sp modelId="{13F955E9-89AB-4890-B57B-3B719171AFA8}">
      <dsp:nvSpPr>
        <dsp:cNvPr id="0" name=""/>
        <dsp:cNvSpPr/>
      </dsp:nvSpPr>
      <dsp:spPr>
        <a:xfrm>
          <a:off x="3145370"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EC21FB-D522-44F7-9B20-997FB07A1E24}">
      <dsp:nvSpPr>
        <dsp:cNvPr id="0" name=""/>
        <dsp:cNvSpPr/>
      </dsp:nvSpPr>
      <dsp:spPr>
        <a:xfrm>
          <a:off x="3339256"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kern="1200" dirty="0" smtClean="0"/>
            <a:t>Erkek giysileri bölümü</a:t>
          </a:r>
          <a:endParaRPr lang="tr-TR" sz="2100" kern="1200" dirty="0"/>
        </a:p>
      </dsp:txBody>
      <dsp:txXfrm>
        <a:off x="3371710" y="3449056"/>
        <a:ext cx="1680064" cy="1043149"/>
      </dsp:txXfrm>
    </dsp:sp>
    <dsp:sp modelId="{E1320CA0-D0E7-4C77-B3BD-14B96B73DA49}">
      <dsp:nvSpPr>
        <dsp:cNvPr id="0" name=""/>
        <dsp:cNvSpPr/>
      </dsp:nvSpPr>
      <dsp:spPr>
        <a:xfrm>
          <a:off x="5278115"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98BD8E-4C0D-4445-82D4-2DAA2828FED9}">
      <dsp:nvSpPr>
        <dsp:cNvPr id="0" name=""/>
        <dsp:cNvSpPr/>
      </dsp:nvSpPr>
      <dsp:spPr>
        <a:xfrm>
          <a:off x="5472000"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kern="1200" dirty="0" smtClean="0"/>
            <a:t>Çocuk giysileri bölümü</a:t>
          </a:r>
          <a:endParaRPr lang="tr-TR" sz="2100" kern="1200" dirty="0"/>
        </a:p>
      </dsp:txBody>
      <dsp:txXfrm>
        <a:off x="5504454" y="3449056"/>
        <a:ext cx="1680064" cy="104314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D2799F-4F2B-498A-804A-E0493972F242}">
      <dsp:nvSpPr>
        <dsp:cNvPr id="0" name=""/>
        <dsp:cNvSpPr/>
      </dsp:nvSpPr>
      <dsp:spPr>
        <a:xfrm>
          <a:off x="2032000" y="0"/>
          <a:ext cx="2032000" cy="1512168"/>
        </a:xfrm>
        <a:prstGeom prst="trapezoid">
          <a:avLst>
            <a:gd name="adj" fmla="val 6718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r>
            <a:rPr lang="tr-TR" sz="3400" kern="1200" dirty="0" smtClean="0"/>
            <a:t>Üst kademe yönetim</a:t>
          </a:r>
          <a:endParaRPr lang="tr-TR" sz="3400" kern="1200" dirty="0"/>
        </a:p>
      </dsp:txBody>
      <dsp:txXfrm>
        <a:off x="2032000" y="0"/>
        <a:ext cx="2032000" cy="1512168"/>
      </dsp:txXfrm>
    </dsp:sp>
    <dsp:sp modelId="{70FF6E10-1428-49E2-A8BA-0954FC95E1FD}">
      <dsp:nvSpPr>
        <dsp:cNvPr id="0" name=""/>
        <dsp:cNvSpPr/>
      </dsp:nvSpPr>
      <dsp:spPr>
        <a:xfrm>
          <a:off x="1016000" y="1512168"/>
          <a:ext cx="4064000" cy="1512168"/>
        </a:xfrm>
        <a:prstGeom prst="trapezoid">
          <a:avLst>
            <a:gd name="adj" fmla="val 6718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r>
            <a:rPr lang="tr-TR" sz="3400" kern="1200" dirty="0" smtClean="0"/>
            <a:t>Orta kademe yönetim</a:t>
          </a:r>
          <a:endParaRPr lang="tr-TR" sz="3400" kern="1200" dirty="0"/>
        </a:p>
      </dsp:txBody>
      <dsp:txXfrm>
        <a:off x="1727200" y="1512168"/>
        <a:ext cx="2641600" cy="1512168"/>
      </dsp:txXfrm>
    </dsp:sp>
    <dsp:sp modelId="{C652C161-502A-4DA4-B540-0115F2D9F6A6}">
      <dsp:nvSpPr>
        <dsp:cNvPr id="0" name=""/>
        <dsp:cNvSpPr/>
      </dsp:nvSpPr>
      <dsp:spPr>
        <a:xfrm>
          <a:off x="0" y="3024336"/>
          <a:ext cx="6096000" cy="1512168"/>
        </a:xfrm>
        <a:prstGeom prst="trapezoid">
          <a:avLst>
            <a:gd name="adj" fmla="val 6718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r>
            <a:rPr lang="tr-TR" sz="3400" kern="1200" dirty="0" smtClean="0"/>
            <a:t>Alt kademe yönetim</a:t>
          </a:r>
          <a:endParaRPr lang="tr-TR" sz="3400" kern="1200" dirty="0"/>
        </a:p>
      </dsp:txBody>
      <dsp:txXfrm>
        <a:off x="1066799" y="3024336"/>
        <a:ext cx="3962400" cy="15121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2205942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2318527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1626617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206772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298846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3986253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737309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1325823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3007354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1925198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7C08F8B-82E1-4529-A0FB-77020E81A4A8}" type="datetimeFigureOut">
              <a:rPr lang="tr-TR" smtClean="0"/>
              <a:t>21.11.2017</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DD4C6A06-2F23-4069-9368-8C0D6B1848DF}" type="slidenum">
              <a:rPr lang="tr-TR" smtClean="0"/>
              <a:t>‹#›</a:t>
            </a:fld>
            <a:endParaRPr lang="tr-TR" dirty="0"/>
          </a:p>
        </p:txBody>
      </p:sp>
    </p:spTree>
    <p:extLst>
      <p:ext uri="{BB962C8B-B14F-4D97-AF65-F5344CB8AC3E}">
        <p14:creationId xmlns:p14="http://schemas.microsoft.com/office/powerpoint/2010/main" val="2321655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08F8B-82E1-4529-A0FB-77020E81A4A8}" type="datetimeFigureOut">
              <a:rPr lang="tr-TR" smtClean="0"/>
              <a:t>21.11.2017</a:t>
            </a:fld>
            <a:endParaRPr lang="tr-TR" dirty="0"/>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C6A06-2F23-4069-9368-8C0D6B1848DF}" type="slidenum">
              <a:rPr lang="tr-TR" smtClean="0"/>
              <a:t>‹#›</a:t>
            </a:fld>
            <a:endParaRPr lang="tr-TR" dirty="0"/>
          </a:p>
        </p:txBody>
      </p:sp>
    </p:spTree>
    <p:extLst>
      <p:ext uri="{BB962C8B-B14F-4D97-AF65-F5344CB8AC3E}">
        <p14:creationId xmlns:p14="http://schemas.microsoft.com/office/powerpoint/2010/main" val="4197987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2738735"/>
          </a:xfrm>
        </p:spPr>
        <p:txBody>
          <a:bodyPr/>
          <a:lstStyle/>
          <a:p>
            <a:r>
              <a:rPr lang="tr-TR" b="1" dirty="0" smtClean="0">
                <a:solidFill>
                  <a:srgbClr val="FF0000"/>
                </a:solidFill>
              </a:rPr>
              <a:t>YÖNETİM VE ORGANİZASYON </a:t>
            </a:r>
            <a:br>
              <a:rPr lang="tr-TR" b="1" dirty="0" smtClean="0">
                <a:solidFill>
                  <a:srgbClr val="FF0000"/>
                </a:solidFill>
              </a:rPr>
            </a:br>
            <a:r>
              <a:rPr lang="tr-TR" b="1" dirty="0">
                <a:solidFill>
                  <a:srgbClr val="FF0000"/>
                </a:solidFill>
              </a:rPr>
              <a:t/>
            </a:r>
            <a:br>
              <a:rPr lang="tr-TR" b="1" dirty="0">
                <a:solidFill>
                  <a:srgbClr val="FF0000"/>
                </a:solidFill>
              </a:rPr>
            </a:br>
            <a:r>
              <a:rPr lang="tr-TR" b="1" dirty="0" smtClean="0">
                <a:solidFill>
                  <a:srgbClr val="FF0000"/>
                </a:solidFill>
              </a:rPr>
              <a:t>ÖRGÜTLEME</a:t>
            </a:r>
            <a:endParaRPr lang="tr-TR" b="1" dirty="0">
              <a:solidFill>
                <a:srgbClr val="FF0000"/>
              </a:solidFill>
            </a:endParaRPr>
          </a:p>
        </p:txBody>
      </p:sp>
      <p:sp>
        <p:nvSpPr>
          <p:cNvPr id="3" name="Alt Başlık 2"/>
          <p:cNvSpPr>
            <a:spLocks noGrp="1"/>
          </p:cNvSpPr>
          <p:nvPr>
            <p:ph type="subTitle" idx="1"/>
          </p:nvPr>
        </p:nvSpPr>
        <p:spPr/>
        <p:txBody>
          <a:bodyPr/>
          <a:lstStyle/>
          <a:p>
            <a:r>
              <a:rPr lang="tr-TR" dirty="0"/>
              <a:t>	</a:t>
            </a:r>
          </a:p>
        </p:txBody>
      </p:sp>
    </p:spTree>
    <p:extLst>
      <p:ext uri="{BB962C8B-B14F-4D97-AF65-F5344CB8AC3E}">
        <p14:creationId xmlns:p14="http://schemas.microsoft.com/office/powerpoint/2010/main" val="1156210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Örgütleme İlkeleri</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a:lnSpc>
                <a:spcPct val="80000"/>
              </a:lnSpc>
              <a:buFont typeface="Wingdings" pitchFamily="2" charset="2"/>
              <a:buNone/>
            </a:pPr>
            <a:r>
              <a:rPr lang="tr-TR" altLang="tr-TR" sz="2800" dirty="0" smtClean="0">
                <a:latin typeface="+mj-lt"/>
              </a:rPr>
              <a:t>İşletme için uygun bir örgüt yapısı geliştirebilmek için göz önünde bulundurulması gereken ilkeler:</a:t>
            </a:r>
          </a:p>
          <a:p>
            <a:pPr>
              <a:lnSpc>
                <a:spcPct val="80000"/>
              </a:lnSpc>
              <a:buFont typeface="Wingdings" pitchFamily="2" charset="2"/>
              <a:buNone/>
            </a:pPr>
            <a:endParaRPr lang="tr-TR" altLang="tr-TR" sz="2800" dirty="0">
              <a:latin typeface="+mj-lt"/>
            </a:endParaRPr>
          </a:p>
          <a:p>
            <a:pPr>
              <a:lnSpc>
                <a:spcPct val="80000"/>
              </a:lnSpc>
              <a:buNone/>
            </a:pPr>
            <a:r>
              <a:rPr lang="tr-TR" altLang="tr-TR" sz="2800" dirty="0" smtClean="0">
                <a:solidFill>
                  <a:srgbClr val="FF0000"/>
                </a:solidFill>
                <a:latin typeface="+mj-lt"/>
              </a:rPr>
              <a:t>Amaç birliği: </a:t>
            </a:r>
            <a:r>
              <a:rPr lang="tr-TR" altLang="tr-TR" sz="2400" dirty="0" smtClean="0">
                <a:latin typeface="+mj-lt"/>
              </a:rPr>
              <a:t>Her organizasyonun bir amacı olmalıdır. Organizasyonu oluşturan birey yada insan gurupları bir takım alt amaçlarla bu amacı desteklemelidir.</a:t>
            </a:r>
            <a:endParaRPr lang="tr-TR" altLang="tr-TR" sz="2400" dirty="0" smtClean="0">
              <a:solidFill>
                <a:srgbClr val="FF0000"/>
              </a:solidFill>
              <a:latin typeface="+mj-lt"/>
            </a:endParaRPr>
          </a:p>
          <a:p>
            <a:pPr marL="0" indent="0">
              <a:buNone/>
            </a:pPr>
            <a:r>
              <a:rPr lang="tr-TR" sz="2800" dirty="0" smtClean="0">
                <a:solidFill>
                  <a:srgbClr val="FF0000"/>
                </a:solidFill>
                <a:latin typeface="+mj-lt"/>
              </a:rPr>
              <a:t>Açıklık, sadelik ve anlaşılır olma</a:t>
            </a:r>
            <a:r>
              <a:rPr lang="tr-TR" sz="2400" dirty="0" smtClean="0">
                <a:solidFill>
                  <a:srgbClr val="FF0000"/>
                </a:solidFill>
                <a:latin typeface="+mj-lt"/>
              </a:rPr>
              <a:t>: </a:t>
            </a:r>
            <a:r>
              <a:rPr lang="tr-TR" sz="2400" dirty="0" smtClean="0">
                <a:latin typeface="+mj-lt"/>
              </a:rPr>
              <a:t>Tüm basamaklarda yapılan işler ve bu işlere ait yetki ve sorumluluklar açık, sade ve anlaşılır bir şekilde yazılı olarak belirtilmelidir. Böylece karışıklık önlenmiş olur.</a:t>
            </a:r>
          </a:p>
          <a:p>
            <a:pPr marL="0" indent="0">
              <a:buNone/>
            </a:pPr>
            <a:r>
              <a:rPr lang="tr-TR" sz="2600" dirty="0" smtClean="0">
                <a:solidFill>
                  <a:srgbClr val="C00000"/>
                </a:solidFill>
                <a:latin typeface="+mj-lt"/>
              </a:rPr>
              <a:t>Bir amir yada üste bağlı olma: </a:t>
            </a:r>
            <a:r>
              <a:rPr lang="tr-TR" sz="2400" dirty="0" smtClean="0">
                <a:latin typeface="+mj-lt"/>
              </a:rPr>
              <a:t>Herkes kimden emir alacağını ve kime emir vereceğini bilmelidir. Bu ilke organizasyonda en çok dikkate alınması gereken ilkedir. Birden fazla üst emir verdiği zaman, ast hangi emri yerine getireceği konusunda kararsız kalır. Böylece işler yavaşlar ve karmaşıklık meydana gelir.</a:t>
            </a:r>
            <a:endParaRPr lang="tr-TR" sz="2400" dirty="0">
              <a:latin typeface="+mj-lt"/>
            </a:endParaRPr>
          </a:p>
        </p:txBody>
      </p:sp>
    </p:spTree>
    <p:extLst>
      <p:ext uri="{BB962C8B-B14F-4D97-AF65-F5344CB8AC3E}">
        <p14:creationId xmlns:p14="http://schemas.microsoft.com/office/powerpoint/2010/main" val="1564219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0"/>
            <a:ext cx="8229600" cy="6126163"/>
          </a:xfrm>
        </p:spPr>
        <p:txBody>
          <a:bodyPr>
            <a:normAutofit lnSpcReduction="10000"/>
          </a:bodyPr>
          <a:lstStyle/>
          <a:p>
            <a:pPr marL="0" indent="0">
              <a:buNone/>
            </a:pPr>
            <a:r>
              <a:rPr lang="tr-TR" sz="2800" dirty="0" smtClean="0">
                <a:solidFill>
                  <a:srgbClr val="C00000"/>
                </a:solidFill>
              </a:rPr>
              <a:t>Yetki ve </a:t>
            </a:r>
            <a:r>
              <a:rPr lang="tr-TR" sz="2800" dirty="0" err="1" smtClean="0">
                <a:solidFill>
                  <a:srgbClr val="C00000"/>
                </a:solidFill>
              </a:rPr>
              <a:t>sorumlukukta</a:t>
            </a:r>
            <a:r>
              <a:rPr lang="tr-TR" sz="2800" dirty="0" smtClean="0">
                <a:solidFill>
                  <a:srgbClr val="C00000"/>
                </a:solidFill>
              </a:rPr>
              <a:t> eşitlik: </a:t>
            </a:r>
            <a:r>
              <a:rPr lang="tr-TR" sz="2800" dirty="0" smtClean="0"/>
              <a:t>Yetki ve sorumluluk konusunda mutlaka bir denge kurulmalıdır.</a:t>
            </a:r>
          </a:p>
          <a:p>
            <a:pPr marL="0" indent="0">
              <a:buNone/>
            </a:pPr>
            <a:r>
              <a:rPr lang="tr-TR" sz="2800" dirty="0" smtClean="0">
                <a:solidFill>
                  <a:srgbClr val="C00000"/>
                </a:solidFill>
              </a:rPr>
              <a:t>Yetki devri: </a:t>
            </a:r>
            <a:r>
              <a:rPr lang="tr-TR" sz="2800" dirty="0" smtClean="0"/>
              <a:t>Üst yönetim tarafından belirli bir yetkinin alt kademeye devredilmesidir. Üst kademe yöneticisine zaman tasarrufu sağlar. Üst yöneticinin daha önemli işlere ağırlık vermesi ve astların yetiştirilmesi de sağlanır.</a:t>
            </a:r>
          </a:p>
          <a:p>
            <a:pPr marL="0" indent="0">
              <a:buNone/>
            </a:pPr>
            <a:r>
              <a:rPr lang="tr-TR" sz="2800" dirty="0" smtClean="0">
                <a:solidFill>
                  <a:srgbClr val="C00000"/>
                </a:solidFill>
              </a:rPr>
              <a:t>Uygun iş </a:t>
            </a:r>
            <a:r>
              <a:rPr lang="tr-TR" sz="2800" dirty="0" err="1" smtClean="0">
                <a:solidFill>
                  <a:srgbClr val="C00000"/>
                </a:solidFill>
              </a:rPr>
              <a:t>miktari</a:t>
            </a:r>
            <a:r>
              <a:rPr lang="tr-TR" sz="2800" dirty="0" smtClean="0"/>
              <a:t>: Kişilerin kapasitelerinden ne az nede fazla görev verilmesi.</a:t>
            </a:r>
          </a:p>
          <a:p>
            <a:pPr marL="0" indent="0">
              <a:buNone/>
            </a:pPr>
            <a:r>
              <a:rPr lang="tr-TR" sz="2800" dirty="0" smtClean="0">
                <a:solidFill>
                  <a:srgbClr val="C00000"/>
                </a:solidFill>
              </a:rPr>
              <a:t>İş bölümü ve Uzmanlaşma: </a:t>
            </a:r>
            <a:r>
              <a:rPr lang="tr-TR" sz="2800" dirty="0" smtClean="0"/>
              <a:t>İş bölümü ile hangi işlerin kimler tarafından yapılacağı tespit edilir.</a:t>
            </a:r>
          </a:p>
          <a:p>
            <a:pPr marL="0" indent="0">
              <a:buNone/>
            </a:pPr>
            <a:r>
              <a:rPr lang="tr-TR" sz="2800" dirty="0" smtClean="0">
                <a:solidFill>
                  <a:srgbClr val="C00000"/>
                </a:solidFill>
              </a:rPr>
              <a:t>Basamaklar ilkesi: </a:t>
            </a:r>
            <a:r>
              <a:rPr lang="tr-TR" sz="2800" dirty="0" smtClean="0"/>
              <a:t>Emirler yukarıdan aşağıya doğru yönetim basamaklarını takip ederek verilmelidir. İşlerin hızlı yürümesi bakımından önemlidir.</a:t>
            </a:r>
            <a:endParaRPr lang="tr-TR" sz="2800" dirty="0"/>
          </a:p>
        </p:txBody>
      </p:sp>
    </p:spTree>
    <p:extLst>
      <p:ext uri="{BB962C8B-B14F-4D97-AF65-F5344CB8AC3E}">
        <p14:creationId xmlns:p14="http://schemas.microsoft.com/office/powerpoint/2010/main" val="631560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solidFill>
                  <a:srgbClr val="FF0000"/>
                </a:solidFill>
              </a:rPr>
              <a:t>Minimum basamak sayısı: </a:t>
            </a:r>
            <a:r>
              <a:rPr lang="tr-TR" sz="2800" dirty="0" smtClean="0"/>
              <a:t>Yönetimdeki basamak sayısı mümkün olduğu kadar azaltılmalıdır. Basamak sayısı ne kadar fazla olursa, emir-komuta zinciri o kadar uzun olacaktır. Bu da karar verme mekanizmasını yavaşlatarak işlerin gecikmeli bir şekilde yapılması sonucunu doğuracaktır.</a:t>
            </a:r>
          </a:p>
          <a:p>
            <a:pPr marL="0" indent="0">
              <a:buNone/>
            </a:pPr>
            <a:r>
              <a:rPr lang="tr-TR" sz="2800" dirty="0" smtClean="0">
                <a:solidFill>
                  <a:srgbClr val="FF0000"/>
                </a:solidFill>
              </a:rPr>
              <a:t>Kontrol alanı: </a:t>
            </a:r>
            <a:r>
              <a:rPr lang="tr-TR" sz="2800" dirty="0" smtClean="0"/>
              <a:t>Üste kontrol edebileceğinden daha fazla sayıda ast bağlanması, yönetici yada üstü yeterli şekilde denetim yapamama durumuna sokar. Kontrol alanı iyi bir şekilde tespit edilmelidir.</a:t>
            </a:r>
            <a:endParaRPr lang="tr-TR" sz="2800" dirty="0">
              <a:solidFill>
                <a:srgbClr val="FF0000"/>
              </a:solidFill>
            </a:endParaRPr>
          </a:p>
        </p:txBody>
      </p:sp>
    </p:spTree>
    <p:extLst>
      <p:ext uri="{BB962C8B-B14F-4D97-AF65-F5344CB8AC3E}">
        <p14:creationId xmlns:p14="http://schemas.microsoft.com/office/powerpoint/2010/main" val="311061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solidFill>
                  <a:srgbClr val="C00000"/>
                </a:solidFill>
              </a:rPr>
              <a:t>Esneklik: </a:t>
            </a:r>
            <a:r>
              <a:rPr lang="tr-TR" dirty="0" smtClean="0"/>
              <a:t>İşletmeler iç ve dış çevre şartları altında faaliyet gösterdiği için, organizasyon esnek olmalı ve değişen işletme için ve işletme dışı çevre şartlarına göre zaman içerisinde yeniden düzenlenebilmelidir.</a:t>
            </a:r>
          </a:p>
          <a:p>
            <a:pPr marL="0" indent="0">
              <a:buNone/>
            </a:pPr>
            <a:r>
              <a:rPr lang="tr-TR" dirty="0" smtClean="0">
                <a:solidFill>
                  <a:srgbClr val="C00000"/>
                </a:solidFill>
              </a:rPr>
              <a:t>Basitlik: </a:t>
            </a:r>
            <a:r>
              <a:rPr lang="tr-TR" dirty="0" smtClean="0"/>
              <a:t>Organizasyon mümkün olduğunca basit, kolay anlaşılır ve sade olmalıdır.</a:t>
            </a:r>
            <a:endParaRPr lang="tr-TR" dirty="0"/>
          </a:p>
        </p:txBody>
      </p:sp>
    </p:spTree>
    <p:extLst>
      <p:ext uri="{BB962C8B-B14F-4D97-AF65-F5344CB8AC3E}">
        <p14:creationId xmlns:p14="http://schemas.microsoft.com/office/powerpoint/2010/main" val="22183628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solidFill>
                  <a:srgbClr val="C00000"/>
                </a:solidFill>
              </a:rPr>
              <a:t>Örgüt Yapısının Tasarımı</a:t>
            </a:r>
            <a:endParaRPr lang="tr-TR" b="1" dirty="0">
              <a:solidFill>
                <a:srgbClr val="C00000"/>
              </a:solidFill>
            </a:endParaRPr>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İşletme için etkin ve verimli bir örgüt yapısı geliştirebilmek için göz önünde bulundurulması gereken faktörler:</a:t>
            </a:r>
          </a:p>
          <a:p>
            <a:r>
              <a:rPr lang="tr-TR" dirty="0" smtClean="0"/>
              <a:t>İş bölümü ve uzmanlaşma</a:t>
            </a:r>
          </a:p>
          <a:p>
            <a:r>
              <a:rPr lang="tr-TR" dirty="0" smtClean="0"/>
              <a:t>Emir-komuta zinciri</a:t>
            </a:r>
          </a:p>
          <a:p>
            <a:r>
              <a:rPr lang="tr-TR" dirty="0" smtClean="0"/>
              <a:t>Kontrol alanı</a:t>
            </a:r>
          </a:p>
          <a:p>
            <a:r>
              <a:rPr lang="tr-TR" dirty="0" smtClean="0"/>
              <a:t>Yetki devri</a:t>
            </a:r>
          </a:p>
          <a:p>
            <a:r>
              <a:rPr lang="tr-TR" dirty="0" smtClean="0"/>
              <a:t>Merkezileşme ve </a:t>
            </a:r>
            <a:r>
              <a:rPr lang="tr-TR" dirty="0" err="1" smtClean="0"/>
              <a:t>mrkezileşmeme</a:t>
            </a:r>
            <a:endParaRPr lang="tr-TR" dirty="0" smtClean="0"/>
          </a:p>
          <a:p>
            <a:r>
              <a:rPr lang="tr-TR" dirty="0" smtClean="0"/>
              <a:t>Bölümlere ayırma</a:t>
            </a:r>
          </a:p>
          <a:p>
            <a:endParaRPr lang="tr-TR" dirty="0"/>
          </a:p>
        </p:txBody>
      </p:sp>
    </p:spTree>
    <p:extLst>
      <p:ext uri="{BB962C8B-B14F-4D97-AF65-F5344CB8AC3E}">
        <p14:creationId xmlns:p14="http://schemas.microsoft.com/office/powerpoint/2010/main" val="1815719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sz="2800" dirty="0" smtClean="0"/>
              <a:t>Örgüt tasarımı ile geliştirilen örgüt şeması, biçimsel yani </a:t>
            </a:r>
            <a:r>
              <a:rPr lang="tr-TR" sz="2800" dirty="0" err="1" smtClean="0"/>
              <a:t>formal</a:t>
            </a:r>
            <a:r>
              <a:rPr lang="tr-TR" sz="2800" dirty="0" smtClean="0"/>
              <a:t> örgüt yapısını ifade etmektedir. İşletmelerde etkili ve verimli bir örgüt yapısı oluşturabilmek için, işletmede görev yapan yönetici ve diğer çalışanlar arasındaki biçimsel olmayan, yani </a:t>
            </a:r>
            <a:r>
              <a:rPr lang="tr-TR" sz="2800" dirty="0" err="1" smtClean="0"/>
              <a:t>informal</a:t>
            </a:r>
            <a:r>
              <a:rPr lang="tr-TR" sz="2800" dirty="0" smtClean="0"/>
              <a:t> ilişkileri de dikkate almak gerekir. Sadece biçimsel ilişkileri kapsayan bir örgüt yapısı, gerçekçi olmadığı için etkili ve verimli olamayacaktır.</a:t>
            </a:r>
            <a:endParaRPr lang="tr-TR" sz="2800" dirty="0"/>
          </a:p>
        </p:txBody>
      </p:sp>
    </p:spTree>
    <p:extLst>
      <p:ext uri="{BB962C8B-B14F-4D97-AF65-F5344CB8AC3E}">
        <p14:creationId xmlns:p14="http://schemas.microsoft.com/office/powerpoint/2010/main" val="3059322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C00000"/>
                </a:solidFill>
              </a:rPr>
              <a:t>İş Bölümü ve Uzmanlaşma</a:t>
            </a:r>
            <a:endParaRPr lang="tr-TR" dirty="0">
              <a:solidFill>
                <a:srgbClr val="C00000"/>
              </a:solidFill>
            </a:endParaRPr>
          </a:p>
        </p:txBody>
      </p:sp>
      <p:sp>
        <p:nvSpPr>
          <p:cNvPr id="3" name="İçerik Yer Tutucusu 2"/>
          <p:cNvSpPr>
            <a:spLocks noGrp="1"/>
          </p:cNvSpPr>
          <p:nvPr>
            <p:ph idx="1"/>
          </p:nvPr>
        </p:nvSpPr>
        <p:spPr/>
        <p:txBody>
          <a:bodyPr/>
          <a:lstStyle/>
          <a:p>
            <a:pPr marL="0" indent="0">
              <a:buNone/>
            </a:pPr>
            <a:r>
              <a:rPr lang="tr-TR" altLang="tr-TR" dirty="0"/>
              <a:t>İşlerin çok küçük parçalara ayrılarak her görevi bir kişinin yapması anlamındaki uzmanlaşma etkililiği ve verimliliği artırmaktadır. Bu doğrultuda örgüt yapıları oluşturulurken, uzmanlaşmaya ne ölçüde gidileceği ya da  belirli görevlerin bir araya getirilerek genelleşmeye mi ağırlık verileceği kararlaştırılmalıdır. </a:t>
            </a:r>
          </a:p>
          <a:p>
            <a:pPr marL="0" indent="0">
              <a:buNone/>
            </a:pPr>
            <a:endParaRPr lang="tr-TR" dirty="0"/>
          </a:p>
        </p:txBody>
      </p:sp>
    </p:spTree>
    <p:extLst>
      <p:ext uri="{BB962C8B-B14F-4D97-AF65-F5344CB8AC3E}">
        <p14:creationId xmlns:p14="http://schemas.microsoft.com/office/powerpoint/2010/main" val="3595823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C00000"/>
                </a:solidFill>
              </a:rPr>
              <a:t>Emir- komuta zinciri</a:t>
            </a:r>
            <a:endParaRPr lang="tr-TR" dirty="0">
              <a:solidFill>
                <a:srgbClr val="C00000"/>
              </a:solidFill>
            </a:endParaRPr>
          </a:p>
        </p:txBody>
      </p:sp>
      <p:sp>
        <p:nvSpPr>
          <p:cNvPr id="3" name="İçerik Yer Tutucusu 2"/>
          <p:cNvSpPr>
            <a:spLocks noGrp="1"/>
          </p:cNvSpPr>
          <p:nvPr>
            <p:ph idx="1"/>
          </p:nvPr>
        </p:nvSpPr>
        <p:spPr/>
        <p:txBody>
          <a:bodyPr/>
          <a:lstStyle/>
          <a:p>
            <a:pPr marL="0" indent="0">
              <a:buNone/>
            </a:pPr>
            <a:r>
              <a:rPr lang="tr-TR" dirty="0" smtClean="0"/>
              <a:t>Kim kime emir veya talimat </a:t>
            </a:r>
            <a:r>
              <a:rPr lang="tr-TR" dirty="0" err="1" smtClean="0"/>
              <a:t>verecek?Kim</a:t>
            </a:r>
            <a:r>
              <a:rPr lang="tr-TR" dirty="0" smtClean="0"/>
              <a:t> kime rapor verecek? Sorularına cevap verilir ve yönetim piramidinde yukarıdan aşağıya ve aşağıdan yukarıya doğru işleyen ast-üst ilişkisi düzenlenir. Yani yönetimin hiyerarşisini oluşturur.</a:t>
            </a:r>
          </a:p>
          <a:p>
            <a:pPr marL="0" indent="0">
              <a:buNone/>
            </a:pPr>
            <a:endParaRPr lang="tr-TR" dirty="0">
              <a:solidFill>
                <a:srgbClr val="C00000"/>
              </a:solidFill>
            </a:endParaRPr>
          </a:p>
        </p:txBody>
      </p:sp>
    </p:spTree>
    <p:extLst>
      <p:ext uri="{BB962C8B-B14F-4D97-AF65-F5344CB8AC3E}">
        <p14:creationId xmlns:p14="http://schemas.microsoft.com/office/powerpoint/2010/main" val="684098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C00000"/>
                </a:solidFill>
              </a:rPr>
              <a:t>Kontrol Alanı</a:t>
            </a:r>
            <a:endParaRPr lang="tr-TR" dirty="0">
              <a:solidFill>
                <a:srgbClr val="C00000"/>
              </a:solidFill>
            </a:endParaRPr>
          </a:p>
        </p:txBody>
      </p:sp>
      <p:sp>
        <p:nvSpPr>
          <p:cNvPr id="3" name="İçerik Yer Tutucusu 2"/>
          <p:cNvSpPr>
            <a:spLocks noGrp="1"/>
          </p:cNvSpPr>
          <p:nvPr>
            <p:ph idx="1"/>
          </p:nvPr>
        </p:nvSpPr>
        <p:spPr/>
        <p:txBody>
          <a:bodyPr>
            <a:normAutofit lnSpcReduction="10000"/>
          </a:bodyPr>
          <a:lstStyle/>
          <a:p>
            <a:r>
              <a:rPr lang="tr-TR" dirty="0"/>
              <a:t>Kontrol alanı, </a:t>
            </a:r>
            <a:r>
              <a:rPr lang="tr-T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bİr</a:t>
            </a:r>
            <a:r>
              <a:rPr lang="tr-T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tr-T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yönetİcİnİn</a:t>
            </a:r>
            <a:r>
              <a:rPr lang="tr-T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doğrudan </a:t>
            </a:r>
            <a:r>
              <a:rPr lang="tr-T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yönetebİleceğİ</a:t>
            </a:r>
            <a:r>
              <a:rPr lang="tr-T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ve </a:t>
            </a:r>
            <a:r>
              <a:rPr lang="tr-T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denetleyebİleceğİ</a:t>
            </a:r>
            <a:r>
              <a:rPr lang="tr-T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ast </a:t>
            </a:r>
            <a:r>
              <a:rPr lang="tr-TR"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sayIsInI</a:t>
            </a:r>
            <a:r>
              <a:rPr lang="tr-T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İfade eder.</a:t>
            </a:r>
            <a:endParaRPr lang="tr-TR" dirty="0"/>
          </a:p>
          <a:p>
            <a:r>
              <a:rPr lang="tr-TR" dirty="0"/>
              <a:t>Yöneticilerin doğrudan yönetebileceği astların sayısı gelişigüzel belirlenmez. </a:t>
            </a:r>
          </a:p>
          <a:p>
            <a:r>
              <a:rPr lang="tr-TR" dirty="0"/>
              <a:t>Yöneticinin bilgi, yetenek ve kapasitesi, astlarının nitelik olarak yeterliliği ve yapılan işin özellikleri, kontrol alanının genişliğinin belirlenmesinde etkilidir.</a:t>
            </a:r>
          </a:p>
        </p:txBody>
      </p:sp>
    </p:spTree>
    <p:extLst>
      <p:ext uri="{BB962C8B-B14F-4D97-AF65-F5344CB8AC3E}">
        <p14:creationId xmlns:p14="http://schemas.microsoft.com/office/powerpoint/2010/main" val="1504751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C00000"/>
                </a:solidFill>
              </a:rPr>
              <a:t>Yetki Devri</a:t>
            </a:r>
            <a:endParaRPr lang="tr-TR" dirty="0">
              <a:solidFill>
                <a:srgbClr val="C00000"/>
              </a:solidFill>
            </a:endParaRPr>
          </a:p>
        </p:txBody>
      </p:sp>
      <p:sp>
        <p:nvSpPr>
          <p:cNvPr id="3" name="İçerik Yer Tutucusu 2"/>
          <p:cNvSpPr>
            <a:spLocks noGrp="1"/>
          </p:cNvSpPr>
          <p:nvPr>
            <p:ph idx="1"/>
          </p:nvPr>
        </p:nvSpPr>
        <p:spPr/>
        <p:txBody>
          <a:bodyPr>
            <a:normAutofit fontScale="85000" lnSpcReduction="20000"/>
          </a:bodyPr>
          <a:lstStyle/>
          <a:p>
            <a:r>
              <a:rPr lang="tr-TR" dirty="0"/>
              <a:t>Organizasyonları meydana getiren insan unsurunun etkili ve verimli bir şekilde çalıştırılmasında başarılacak en önemli hususlardan biri, kimin ne işle meşgul olacağını </a:t>
            </a:r>
            <a:r>
              <a:rPr lang="tr-TR" dirty="0" err="1"/>
              <a:t>tesbit</a:t>
            </a:r>
            <a:r>
              <a:rPr lang="tr-TR" dirty="0"/>
              <a:t> ve tayin etmektir.</a:t>
            </a:r>
          </a:p>
          <a:p>
            <a:r>
              <a:rPr lang="tr-TR" dirty="0"/>
              <a:t>Organizasyonlarda kişiler arası görev ve sorumlulukların dağıtılması ahenkli iş görme çabalarının başında gelmektedir.</a:t>
            </a:r>
          </a:p>
          <a:p>
            <a:r>
              <a:rPr lang="tr-TR" dirty="0"/>
              <a:t>Yetki ilişkileri organizasyondaki görevlere göre çeşitlendirilir, sınırlandırılır ve bir plan dahilinde hazırlanarak ilgililere sunulur.</a:t>
            </a:r>
          </a:p>
          <a:p>
            <a:r>
              <a:rPr lang="tr-TR" dirty="0"/>
              <a:t>Her çalışanın sahip olduğu yetki ve sorumluluk alanı birbiriyle dengeli olmalıdır. </a:t>
            </a:r>
          </a:p>
          <a:p>
            <a:endParaRPr lang="tr-TR" dirty="0"/>
          </a:p>
        </p:txBody>
      </p:sp>
    </p:spTree>
    <p:extLst>
      <p:ext uri="{BB962C8B-B14F-4D97-AF65-F5344CB8AC3E}">
        <p14:creationId xmlns:p14="http://schemas.microsoft.com/office/powerpoint/2010/main" val="1531758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FF0000"/>
                </a:solidFill>
              </a:rPr>
              <a:t>ÖRGÜT</a:t>
            </a:r>
            <a:endParaRPr lang="tr-TR" b="1" dirty="0">
              <a:solidFill>
                <a:srgbClr val="FF0000"/>
              </a:solidFill>
            </a:endParaRPr>
          </a:p>
        </p:txBody>
      </p:sp>
      <p:sp>
        <p:nvSpPr>
          <p:cNvPr id="3" name="İçerik Yer Tutucusu 2"/>
          <p:cNvSpPr>
            <a:spLocks noGrp="1"/>
          </p:cNvSpPr>
          <p:nvPr>
            <p:ph idx="1"/>
          </p:nvPr>
        </p:nvSpPr>
        <p:spPr>
          <a:xfrm>
            <a:off x="457200" y="1600200"/>
            <a:ext cx="8229600" cy="5257800"/>
          </a:xfrm>
        </p:spPr>
        <p:txBody>
          <a:bodyPr>
            <a:normAutofit/>
          </a:bodyPr>
          <a:lstStyle/>
          <a:p>
            <a:pPr marL="0" indent="0">
              <a:buNone/>
            </a:pPr>
            <a:r>
              <a:rPr lang="tr-TR" altLang="tr-TR" b="1" dirty="0" smtClean="0">
                <a:latin typeface="Times New Roman" pitchFamily="18" charset="0"/>
              </a:rPr>
              <a:t> </a:t>
            </a:r>
            <a:r>
              <a:rPr lang="tr-TR" altLang="tr-TR" b="1" dirty="0" smtClean="0">
                <a:latin typeface="+mj-lt"/>
              </a:rPr>
              <a:t>“</a:t>
            </a:r>
            <a:r>
              <a:rPr lang="tr-TR" altLang="tr-TR" b="1" u="sng" dirty="0" smtClean="0">
                <a:latin typeface="+mj-lt"/>
                <a:cs typeface="Times New Roman" pitchFamily="18" charset="0"/>
              </a:rPr>
              <a:t>İki</a:t>
            </a:r>
            <a:r>
              <a:rPr lang="tr-TR" altLang="tr-TR" b="1" dirty="0" smtClean="0">
                <a:latin typeface="+mj-lt"/>
                <a:cs typeface="Times New Roman" pitchFamily="18" charset="0"/>
              </a:rPr>
              <a:t> veya </a:t>
            </a:r>
            <a:r>
              <a:rPr lang="tr-TR" altLang="tr-TR" b="1" u="sng" dirty="0" smtClean="0">
                <a:latin typeface="+mj-lt"/>
                <a:cs typeface="Times New Roman" pitchFamily="18" charset="0"/>
              </a:rPr>
              <a:t>daha fazla </a:t>
            </a:r>
            <a:r>
              <a:rPr lang="tr-TR" altLang="tr-TR" b="1" u="sng" dirty="0" smtClean="0">
                <a:latin typeface="+mj-lt"/>
              </a:rPr>
              <a:t>birey</a:t>
            </a:r>
            <a:r>
              <a:rPr lang="tr-TR" altLang="tr-TR" b="1" dirty="0" smtClean="0">
                <a:latin typeface="+mj-lt"/>
              </a:rPr>
              <a:t>in</a:t>
            </a:r>
            <a:r>
              <a:rPr lang="tr-TR" altLang="tr-TR" b="1" dirty="0" smtClean="0">
                <a:latin typeface="+mj-lt"/>
                <a:cs typeface="Times New Roman" pitchFamily="18" charset="0"/>
              </a:rPr>
              <a:t> </a:t>
            </a:r>
            <a:r>
              <a:rPr lang="tr-TR" altLang="tr-TR" b="1" u="sng" dirty="0" smtClean="0">
                <a:latin typeface="+mj-lt"/>
                <a:cs typeface="Times New Roman" pitchFamily="18" charset="0"/>
              </a:rPr>
              <a:t>ortak bir gaye</a:t>
            </a:r>
            <a:r>
              <a:rPr lang="tr-TR" altLang="tr-TR" b="1" dirty="0" smtClean="0">
                <a:latin typeface="+mj-lt"/>
                <a:cs typeface="Times New Roman" pitchFamily="18" charset="0"/>
              </a:rPr>
              <a:t> için çalışmalar</a:t>
            </a:r>
            <a:r>
              <a:rPr lang="tr-TR" altLang="tr-TR" b="1" dirty="0" smtClean="0">
                <a:latin typeface="+mj-lt"/>
              </a:rPr>
              <a:t>ı </a:t>
            </a:r>
            <a:r>
              <a:rPr lang="tr-TR" altLang="tr-TR" b="1" dirty="0" smtClean="0">
                <a:latin typeface="+mj-lt"/>
                <a:cs typeface="Times New Roman" pitchFamily="18" charset="0"/>
              </a:rPr>
              <a:t>halinde</a:t>
            </a:r>
            <a:r>
              <a:rPr lang="tr-TR" altLang="tr-TR" b="1" dirty="0" smtClean="0">
                <a:latin typeface="+mj-lt"/>
              </a:rPr>
              <a:t> </a:t>
            </a:r>
            <a:r>
              <a:rPr lang="tr-TR" altLang="tr-TR" b="1" dirty="0" smtClean="0">
                <a:latin typeface="+mj-lt"/>
                <a:cs typeface="Times New Roman" pitchFamily="18" charset="0"/>
              </a:rPr>
              <a:t>aralarındaki  </a:t>
            </a:r>
            <a:r>
              <a:rPr lang="tr-TR" altLang="tr-TR" b="1" u="sng" dirty="0" smtClean="0">
                <a:latin typeface="+mj-lt"/>
                <a:cs typeface="Times New Roman" pitchFamily="18" charset="0"/>
              </a:rPr>
              <a:t>ilişkilerde yaratılmış  olan</a:t>
            </a:r>
            <a:r>
              <a:rPr lang="tr-TR" altLang="tr-TR" b="1" dirty="0" smtClean="0">
                <a:latin typeface="+mj-lt"/>
                <a:cs typeface="Times New Roman" pitchFamily="18" charset="0"/>
              </a:rPr>
              <a:t> </a:t>
            </a:r>
            <a:r>
              <a:rPr lang="tr-TR" altLang="tr-TR" b="1" u="sng" dirty="0" smtClean="0">
                <a:latin typeface="+mj-lt"/>
                <a:cs typeface="Times New Roman" pitchFamily="18" charset="0"/>
              </a:rPr>
              <a:t>bağlar</a:t>
            </a:r>
            <a:r>
              <a:rPr lang="tr-TR" altLang="tr-TR" b="1" dirty="0" smtClean="0">
                <a:latin typeface="+mj-lt"/>
                <a:cs typeface="Times New Roman" pitchFamily="18" charset="0"/>
              </a:rPr>
              <a:t>dır.</a:t>
            </a:r>
            <a:r>
              <a:rPr lang="tr-TR" altLang="tr-TR" b="1" dirty="0" smtClean="0">
                <a:latin typeface="+mj-lt"/>
              </a:rPr>
              <a:t>”</a:t>
            </a:r>
            <a:r>
              <a:rPr lang="tr-TR" altLang="tr-TR" b="1" dirty="0" smtClean="0">
                <a:latin typeface="Times New Roman" pitchFamily="18" charset="0"/>
                <a:cs typeface="Times New Roman" pitchFamily="18" charset="0"/>
              </a:rPr>
              <a:t>  </a:t>
            </a:r>
            <a:r>
              <a:rPr lang="tr-TR" altLang="tr-TR" b="1" i="1" dirty="0" smtClean="0">
                <a:latin typeface="Times New Roman" pitchFamily="18" charset="0"/>
                <a:cs typeface="Times New Roman" pitchFamily="18" charset="0"/>
              </a:rPr>
              <a:t>(</a:t>
            </a:r>
            <a:r>
              <a:rPr lang="tr-TR" altLang="tr-TR" b="1" i="1" dirty="0" err="1" smtClean="0">
                <a:latin typeface="Times New Roman" pitchFamily="18" charset="0"/>
                <a:cs typeface="Times New Roman" pitchFamily="18" charset="0"/>
              </a:rPr>
              <a:t>C.Barnard</a:t>
            </a:r>
            <a:r>
              <a:rPr lang="tr-TR" altLang="tr-TR" b="1" i="1" dirty="0" smtClean="0">
                <a:latin typeface="Times New Roman" pitchFamily="18" charset="0"/>
                <a:cs typeface="Times New Roman" pitchFamily="18" charset="0"/>
              </a:rPr>
              <a:t>)</a:t>
            </a:r>
            <a:r>
              <a:rPr lang="tr-TR" altLang="tr-TR" b="1" dirty="0" smtClean="0">
                <a:latin typeface="Times New Roman" pitchFamily="18" charset="0"/>
                <a:cs typeface="Times New Roman" pitchFamily="18" charset="0"/>
              </a:rPr>
              <a:t> </a:t>
            </a:r>
          </a:p>
          <a:p>
            <a:pPr marL="0" indent="0">
              <a:buNone/>
            </a:pPr>
            <a:r>
              <a:rPr lang="tr-TR" dirty="0" smtClean="0"/>
              <a:t>Çok sayıda insanın </a:t>
            </a:r>
            <a:r>
              <a:rPr lang="tr-TR" dirty="0" err="1" smtClean="0"/>
              <a:t>biraraya</a:t>
            </a:r>
            <a:r>
              <a:rPr lang="tr-TR" dirty="0" smtClean="0"/>
              <a:t> gelerek oluşturdukları kalabalık insan toplulukları örgüt değildir. Örgüt olabilmenin koşulları ortak amaçlar, çabaların koordinasyonu, iş bölümü ve bireyler arasındaki hiyerarşik bir ilişkinin bulunmasıdır.</a:t>
            </a:r>
            <a:endParaRPr lang="tr-TR" dirty="0"/>
          </a:p>
        </p:txBody>
      </p:sp>
    </p:spTree>
    <p:extLst>
      <p:ext uri="{BB962C8B-B14F-4D97-AF65-F5344CB8AC3E}">
        <p14:creationId xmlns:p14="http://schemas.microsoft.com/office/powerpoint/2010/main" val="12457693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r>
              <a:rPr lang="tr-TR" dirty="0"/>
              <a:t>Yetkinin kullanımı ile ortaya çıkacak sonuçlarla ilgili yetkiyi kullanan kişinin sorumluluğu olmalıdır. </a:t>
            </a:r>
          </a:p>
          <a:p>
            <a:r>
              <a:rPr lang="tr-TR" dirty="0"/>
              <a:t>Olumsuz sonuçlar meydana gelmesi durumunda önceden hazırlanmış ve hukukla desteklenen yönetmeliklerle kişiden hesap sorulabilmelidir. </a:t>
            </a:r>
          </a:p>
          <a:p>
            <a:r>
              <a:rPr lang="tr-TR" dirty="0"/>
              <a:t>Buna karşılık çalışanlar sorumlu oldukları konularda yetkisini kullanma ve emir verme hakkına sahip olmalıdır.</a:t>
            </a:r>
            <a:endParaRPr lang="en-US" dirty="0"/>
          </a:p>
          <a:p>
            <a:pPr marL="0" indent="0">
              <a:buNone/>
            </a:pPr>
            <a:endParaRPr lang="tr-TR" dirty="0"/>
          </a:p>
        </p:txBody>
      </p:sp>
    </p:spTree>
    <p:extLst>
      <p:ext uri="{BB962C8B-B14F-4D97-AF65-F5344CB8AC3E}">
        <p14:creationId xmlns:p14="http://schemas.microsoft.com/office/powerpoint/2010/main" val="26351068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l"/>
            <a:r>
              <a:rPr lang="tr-TR" dirty="0" err="1" smtClean="0">
                <a:solidFill>
                  <a:srgbClr val="C00000"/>
                </a:solidFill>
              </a:rPr>
              <a:t>Merkezleşme</a:t>
            </a:r>
            <a:r>
              <a:rPr lang="tr-TR" dirty="0" smtClean="0">
                <a:solidFill>
                  <a:srgbClr val="C00000"/>
                </a:solidFill>
              </a:rPr>
              <a:t> yada </a:t>
            </a:r>
            <a:r>
              <a:rPr lang="tr-TR" dirty="0" err="1" smtClean="0">
                <a:solidFill>
                  <a:srgbClr val="C00000"/>
                </a:solidFill>
              </a:rPr>
              <a:t>merkezleşmeme</a:t>
            </a:r>
            <a:endParaRPr lang="tr-TR" dirty="0">
              <a:solidFill>
                <a:srgbClr val="C00000"/>
              </a:solidFill>
            </a:endParaRPr>
          </a:p>
        </p:txBody>
      </p:sp>
      <p:sp>
        <p:nvSpPr>
          <p:cNvPr id="3" name="İçerik Yer Tutucusu 2"/>
          <p:cNvSpPr>
            <a:spLocks noGrp="1"/>
          </p:cNvSpPr>
          <p:nvPr>
            <p:ph idx="1"/>
          </p:nvPr>
        </p:nvSpPr>
        <p:spPr/>
        <p:txBody>
          <a:bodyPr>
            <a:normAutofit fontScale="92500" lnSpcReduction="20000"/>
          </a:bodyPr>
          <a:lstStyle/>
          <a:p>
            <a:r>
              <a:rPr lang="tr-TR" b="1" dirty="0"/>
              <a:t>Merkezileşme Derecesi: </a:t>
            </a:r>
            <a:r>
              <a:rPr lang="tr-TR" dirty="0"/>
              <a:t>Merkezileşme derecesi, karar verme yetkisinin kademeler arasında dağıtımıyla ilgilidir. </a:t>
            </a:r>
          </a:p>
          <a:p>
            <a:r>
              <a:rPr lang="tr-TR" dirty="0"/>
              <a:t>Bu yet­kinin alt kademelere doğru kaydırılması halinde </a:t>
            </a:r>
            <a:r>
              <a:rPr lang="tr-TR" b="1" dirty="0"/>
              <a:t>merkezileşme­miş </a:t>
            </a:r>
            <a:r>
              <a:rPr lang="tr-TR" dirty="0"/>
              <a:t>(merkeziyetçi olmayan, ademi merkezi); </a:t>
            </a:r>
          </a:p>
          <a:p>
            <a:r>
              <a:rPr lang="tr-TR" dirty="0"/>
              <a:t>yetkinin üst kademe­lerde toplanması halinde ise, </a:t>
            </a:r>
            <a:r>
              <a:rPr lang="tr-TR" b="1" dirty="0"/>
              <a:t>merkezileşmiş </a:t>
            </a:r>
            <a:r>
              <a:rPr lang="tr-TR" dirty="0"/>
              <a:t>(merkeziyetçi) bir organizasyon söz konusudur. Merkezileşme derecesi de çeşitli fak­törlere bağlı olup, bunun belirlenmesiyle her pozisyonun sahip ola­</a:t>
            </a:r>
            <a:r>
              <a:rPr lang="tr-TR" b="1" dirty="0"/>
              <a:t>cağı </a:t>
            </a:r>
            <a:r>
              <a:rPr lang="tr-TR" dirty="0"/>
              <a:t>yetki de belirlenmiş olur</a:t>
            </a:r>
            <a:r>
              <a:rPr lang="tr-TR" dirty="0" smtClean="0"/>
              <a:t>.</a:t>
            </a:r>
            <a:endParaRPr lang="tr-TR" dirty="0"/>
          </a:p>
        </p:txBody>
      </p:sp>
    </p:spTree>
    <p:extLst>
      <p:ext uri="{BB962C8B-B14F-4D97-AF65-F5344CB8AC3E}">
        <p14:creationId xmlns:p14="http://schemas.microsoft.com/office/powerpoint/2010/main" val="2126353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C00000"/>
                </a:solidFill>
              </a:rPr>
              <a:t>Bölümlere ayırma</a:t>
            </a:r>
            <a:endParaRPr lang="tr-TR" dirty="0">
              <a:solidFill>
                <a:srgbClr val="C00000"/>
              </a:solidFill>
            </a:endParaRPr>
          </a:p>
        </p:txBody>
      </p:sp>
      <p:sp>
        <p:nvSpPr>
          <p:cNvPr id="3" name="İçerik Yer Tutucusu 2"/>
          <p:cNvSpPr>
            <a:spLocks noGrp="1"/>
          </p:cNvSpPr>
          <p:nvPr>
            <p:ph idx="1"/>
          </p:nvPr>
        </p:nvSpPr>
        <p:spPr/>
        <p:txBody>
          <a:bodyPr/>
          <a:lstStyle/>
          <a:p>
            <a:r>
              <a:rPr lang="tr-TR" dirty="0"/>
              <a:t>Organizasyon yapısının kurulmasıyla, formel organizasyon or­taya çıkar. Klasik organizasyon teorisinin temelinde işlerin ve görevlerin da­ha etkin olarak nasıl yapılabileceği düşüncesi vardır. Yapının te­mel birimi de, </a:t>
            </a:r>
            <a:r>
              <a:rPr lang="tr-TR" b="1" dirty="0"/>
              <a:t>kişilerce yerine getirilecek görevlerden oluşan “pozisyon”, ya da “</a:t>
            </a:r>
            <a:r>
              <a:rPr lang="tr-TR" b="1" dirty="0" err="1"/>
              <a:t>mevki”dir</a:t>
            </a:r>
            <a:r>
              <a:rPr lang="tr-TR" b="1" dirty="0"/>
              <a:t>.</a:t>
            </a:r>
            <a:endParaRPr lang="tr-TR" dirty="0"/>
          </a:p>
          <a:p>
            <a:endParaRPr lang="tr-TR" dirty="0"/>
          </a:p>
          <a:p>
            <a:pPr marL="0" indent="0">
              <a:buNone/>
            </a:pPr>
            <a:endParaRPr lang="tr-TR" dirty="0"/>
          </a:p>
        </p:txBody>
      </p:sp>
    </p:spTree>
    <p:extLst>
      <p:ext uri="{BB962C8B-B14F-4D97-AF65-F5344CB8AC3E}">
        <p14:creationId xmlns:p14="http://schemas.microsoft.com/office/powerpoint/2010/main" val="3709990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Fonksiyonlara (veya fonksiyonel esasa) göre</a:t>
            </a:r>
          </a:p>
          <a:p>
            <a:pPr lvl="0"/>
            <a:r>
              <a:rPr lang="tr-TR" dirty="0"/>
              <a:t>Mamul (mal veya hizmet) esasına göre</a:t>
            </a:r>
          </a:p>
          <a:p>
            <a:pPr lvl="0"/>
            <a:r>
              <a:rPr lang="tr-TR" dirty="0"/>
              <a:t>Bölgeye (coğrafi esasa) göre</a:t>
            </a:r>
          </a:p>
          <a:p>
            <a:r>
              <a:rPr lang="tr-TR" dirty="0"/>
              <a:t>Diğer bazı kriterlere (müşteri, süreç, sayı </a:t>
            </a:r>
            <a:r>
              <a:rPr lang="tr-TR" dirty="0" err="1"/>
              <a:t>v.b</a:t>
            </a:r>
            <a:r>
              <a:rPr lang="tr-TR" dirty="0"/>
              <a:t>.) göre sınıflandırılabilir. </a:t>
            </a:r>
          </a:p>
          <a:p>
            <a:pPr marL="0" indent="0">
              <a:buNone/>
            </a:pPr>
            <a:endParaRPr lang="tr-TR" dirty="0"/>
          </a:p>
        </p:txBody>
      </p:sp>
    </p:spTree>
    <p:extLst>
      <p:ext uri="{BB962C8B-B14F-4D97-AF65-F5344CB8AC3E}">
        <p14:creationId xmlns:p14="http://schemas.microsoft.com/office/powerpoint/2010/main" val="258350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l"/>
            <a:r>
              <a:rPr lang="tr-TR" dirty="0" smtClean="0">
                <a:solidFill>
                  <a:srgbClr val="C00000"/>
                </a:solidFill>
              </a:rPr>
              <a:t>Fonksiyonlara göre bölümlere ayırma</a:t>
            </a:r>
            <a:endParaRPr lang="tr-TR" dirty="0">
              <a:solidFill>
                <a:srgbClr val="C00000"/>
              </a:solidFill>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196752"/>
            <a:ext cx="8229600" cy="4824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39837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C00000"/>
                </a:solidFill>
              </a:rPr>
              <a:t>Bölge temeline göre bölümlere ayırma</a:t>
            </a:r>
            <a:endParaRPr lang="tr-TR" dirty="0">
              <a:solidFill>
                <a:srgbClr val="C00000"/>
              </a:solidFill>
            </a:endParaRPr>
          </a:p>
        </p:txBody>
      </p:sp>
      <p:graphicFrame>
        <p:nvGraphicFramePr>
          <p:cNvPr id="4" name="3 Diyagram"/>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59844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274638"/>
            <a:ext cx="8686800" cy="1143000"/>
          </a:xfrm>
        </p:spPr>
        <p:txBody>
          <a:bodyPr>
            <a:normAutofit fontScale="90000"/>
          </a:bodyPr>
          <a:lstStyle/>
          <a:p>
            <a:pPr algn="l"/>
            <a:r>
              <a:rPr lang="tr-TR" dirty="0" smtClean="0">
                <a:solidFill>
                  <a:srgbClr val="C00000"/>
                </a:solidFill>
              </a:rPr>
              <a:t>Mamul temeline göre bölümlere ayırma</a:t>
            </a:r>
            <a:endParaRPr lang="tr-TR" dirty="0">
              <a:solidFill>
                <a:srgbClr val="C00000"/>
              </a:solidFill>
            </a:endParaRPr>
          </a:p>
        </p:txBody>
      </p:sp>
      <p:graphicFrame>
        <p:nvGraphicFramePr>
          <p:cNvPr id="4" name="4 Diyagram"/>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87884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260648"/>
            <a:ext cx="8769152" cy="1143000"/>
          </a:xfrm>
        </p:spPr>
        <p:txBody>
          <a:bodyPr>
            <a:normAutofit fontScale="90000"/>
          </a:bodyPr>
          <a:lstStyle/>
          <a:p>
            <a:pPr algn="l"/>
            <a:r>
              <a:rPr lang="tr-TR" dirty="0" smtClean="0">
                <a:solidFill>
                  <a:srgbClr val="C00000"/>
                </a:solidFill>
              </a:rPr>
              <a:t>Müşteri temeline göre bölümlere ayırma</a:t>
            </a:r>
            <a:endParaRPr lang="tr-TR" dirty="0">
              <a:solidFill>
                <a:srgbClr val="C00000"/>
              </a:solidFill>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95047982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66232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lstStyle/>
          <a:p>
            <a:pPr marL="0" indent="0">
              <a:buNone/>
            </a:pPr>
            <a:r>
              <a:rPr lang="tr-TR" dirty="0" smtClean="0">
                <a:solidFill>
                  <a:srgbClr val="C00000"/>
                </a:solidFill>
              </a:rPr>
              <a:t>Örgüt Geliştirmede İzlenecek Yaklaşım</a:t>
            </a:r>
            <a:endParaRPr lang="tr-TR" dirty="0">
              <a:solidFill>
                <a:srgbClr val="C00000"/>
              </a:solidFill>
            </a:endParaRPr>
          </a:p>
          <a:p>
            <a:pPr marL="0" indent="0">
              <a:buNone/>
            </a:pPr>
            <a:r>
              <a:rPr lang="tr-TR" sz="2400" dirty="0" smtClean="0"/>
              <a:t>Yapılacak bir organizasyon işleminde , yönetim bir piramit şeklinde ifade edilerek gerekli analizlerin yapılması gerekir.</a:t>
            </a:r>
            <a:endParaRPr lang="tr-TR" sz="2400" dirty="0" smtClean="0"/>
          </a:p>
        </p:txBody>
      </p:sp>
      <p:graphicFrame>
        <p:nvGraphicFramePr>
          <p:cNvPr id="2" name="Diyagram 1"/>
          <p:cNvGraphicFramePr/>
          <p:nvPr>
            <p:extLst>
              <p:ext uri="{D42A27DB-BD31-4B8C-83A1-F6EECF244321}">
                <p14:modId xmlns:p14="http://schemas.microsoft.com/office/powerpoint/2010/main" val="3963097406"/>
              </p:ext>
            </p:extLst>
          </p:nvPr>
        </p:nvGraphicFramePr>
        <p:xfrm>
          <a:off x="1524000" y="2060848"/>
          <a:ext cx="6096000"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36774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pPr marL="0" indent="0">
              <a:buNone/>
            </a:pPr>
            <a:r>
              <a:rPr lang="tr-TR" dirty="0" smtClean="0"/>
              <a:t>Organizasyon ilke ve kurallar ışığında </a:t>
            </a:r>
            <a:r>
              <a:rPr lang="tr-TR" dirty="0" err="1" smtClean="0"/>
              <a:t>aişağıdaki</a:t>
            </a:r>
            <a:r>
              <a:rPr lang="tr-TR" dirty="0" smtClean="0"/>
              <a:t> işlemleri sırasıyla izlemek gerekir.</a:t>
            </a:r>
          </a:p>
          <a:p>
            <a:r>
              <a:rPr lang="tr-TR" dirty="0" smtClean="0"/>
              <a:t>Departman yada bölümlerin alt amaçlarını karşılayabilecek plan ve programları tespit </a:t>
            </a:r>
            <a:r>
              <a:rPr lang="tr-TR" dirty="0" err="1" smtClean="0"/>
              <a:t>edebilmeki</a:t>
            </a:r>
            <a:r>
              <a:rPr lang="tr-TR" dirty="0" smtClean="0"/>
              <a:t> için, organizasyonu yapılacak işletme hakkında gerekli bilgiler toplanır.</a:t>
            </a:r>
          </a:p>
          <a:p>
            <a:r>
              <a:rPr lang="tr-TR" dirty="0" smtClean="0"/>
              <a:t>Tespit edilen amaçları gerçekleştirebilmek için, yerine getirilecek belli başlı görevler belirlenir.</a:t>
            </a:r>
          </a:p>
          <a:p>
            <a:r>
              <a:rPr lang="tr-TR" dirty="0" smtClean="0"/>
              <a:t>Belirlenen görevlerin ayrıntılı bir tanımı yapılarak birbirlerine benzer olanlar sınıflandırılır, gruplara ayrılır</a:t>
            </a:r>
          </a:p>
          <a:p>
            <a:r>
              <a:rPr lang="tr-TR" dirty="0" smtClean="0"/>
              <a:t>Görevler açık bir şekilde değişik pozisyonlarda dağıtılır.</a:t>
            </a:r>
          </a:p>
          <a:p>
            <a:r>
              <a:rPr lang="tr-TR" dirty="0" smtClean="0"/>
              <a:t>Pozisyonların şartları, gerekleri ve öngördüğü kalite düzeyi tespit edilir.</a:t>
            </a:r>
          </a:p>
          <a:p>
            <a:r>
              <a:rPr lang="tr-TR" dirty="0" smtClean="0"/>
              <a:t>Gerekli atamalar yapılır</a:t>
            </a:r>
          </a:p>
          <a:p>
            <a:r>
              <a:rPr lang="tr-TR" dirty="0" smtClean="0"/>
              <a:t>Organizasyon uygulamaya konulur.</a:t>
            </a:r>
            <a:endParaRPr lang="tr-TR" dirty="0"/>
          </a:p>
        </p:txBody>
      </p:sp>
    </p:spTree>
    <p:extLst>
      <p:ext uri="{BB962C8B-B14F-4D97-AF65-F5344CB8AC3E}">
        <p14:creationId xmlns:p14="http://schemas.microsoft.com/office/powerpoint/2010/main" val="2547056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009531"/>
          </a:xfrm>
        </p:spPr>
        <p:txBody>
          <a:bodyPr>
            <a:normAutofit fontScale="92500" lnSpcReduction="10000"/>
          </a:bodyPr>
          <a:lstStyle/>
          <a:p>
            <a:pPr algn="ctr">
              <a:lnSpc>
                <a:spcPct val="80000"/>
              </a:lnSpc>
              <a:buFont typeface="Wingdings" pitchFamily="2" charset="2"/>
              <a:buNone/>
            </a:pPr>
            <a:r>
              <a:rPr lang="tr-TR" altLang="tr-TR" b="1" dirty="0" smtClean="0">
                <a:solidFill>
                  <a:srgbClr val="FF0000"/>
                </a:solidFill>
                <a:latin typeface="Times New Roman" pitchFamily="18" charset="0"/>
                <a:cs typeface="Times New Roman" pitchFamily="18" charset="0"/>
              </a:rPr>
              <a:t>ÖRGÜTLEME</a:t>
            </a:r>
          </a:p>
          <a:p>
            <a:pPr algn="ctr">
              <a:lnSpc>
                <a:spcPct val="80000"/>
              </a:lnSpc>
              <a:buFont typeface="Wingdings" pitchFamily="2" charset="2"/>
              <a:buNone/>
            </a:pPr>
            <a:endParaRPr lang="tr-TR" altLang="tr-TR" b="1" dirty="0" smtClean="0">
              <a:solidFill>
                <a:srgbClr val="FF0000"/>
              </a:solidFill>
              <a:latin typeface="Times New Roman" pitchFamily="18" charset="0"/>
              <a:cs typeface="Times New Roman" pitchFamily="18" charset="0"/>
            </a:endParaRPr>
          </a:p>
          <a:p>
            <a:pPr algn="ctr">
              <a:lnSpc>
                <a:spcPct val="80000"/>
              </a:lnSpc>
              <a:buFont typeface="Wingdings" pitchFamily="2" charset="2"/>
              <a:buNone/>
            </a:pPr>
            <a:r>
              <a:rPr lang="tr-TR" altLang="tr-TR" i="1" dirty="0" smtClean="0">
                <a:latin typeface="+mj-lt"/>
                <a:cs typeface="Times New Roman" pitchFamily="18" charset="0"/>
              </a:rPr>
              <a:t>"İşletmenin</a:t>
            </a:r>
            <a:r>
              <a:rPr lang="tr-TR" altLang="tr-TR" dirty="0" smtClean="0">
                <a:latin typeface="+mj-lt"/>
                <a:cs typeface="Times New Roman" pitchFamily="18" charset="0"/>
              </a:rPr>
              <a:t> çeşitli </a:t>
            </a:r>
            <a:r>
              <a:rPr lang="tr-TR" altLang="tr-TR" i="1" dirty="0" smtClean="0">
                <a:latin typeface="+mj-lt"/>
                <a:cs typeface="Times New Roman" pitchFamily="18" charset="0"/>
              </a:rPr>
              <a:t>organlarının yaratılması</a:t>
            </a:r>
            <a:r>
              <a:rPr lang="tr-TR" altLang="tr-TR" dirty="0" smtClean="0">
                <a:latin typeface="+mj-lt"/>
                <a:cs typeface="Times New Roman" pitchFamily="18" charset="0"/>
              </a:rPr>
              <a:t> ve </a:t>
            </a:r>
            <a:r>
              <a:rPr lang="tr-TR" altLang="tr-TR" i="1" dirty="0" smtClean="0">
                <a:latin typeface="+mj-lt"/>
                <a:cs typeface="Times New Roman" pitchFamily="18" charset="0"/>
              </a:rPr>
              <a:t>düzenlenmesi</a:t>
            </a:r>
            <a:r>
              <a:rPr lang="tr-TR" altLang="tr-TR" dirty="0" smtClean="0">
                <a:latin typeface="+mj-lt"/>
                <a:cs typeface="Times New Roman" pitchFamily="18" charset="0"/>
              </a:rPr>
              <a:t>,</a:t>
            </a:r>
            <a:r>
              <a:rPr lang="tr-TR" altLang="tr-TR" dirty="0" smtClean="0">
                <a:latin typeface="+mj-lt"/>
              </a:rPr>
              <a:t> </a:t>
            </a:r>
            <a:r>
              <a:rPr lang="tr-TR" altLang="tr-TR" i="1" dirty="0" smtClean="0">
                <a:latin typeface="+mj-lt"/>
                <a:cs typeface="Times New Roman" pitchFamily="18" charset="0"/>
              </a:rPr>
              <a:t>görevlerinin tanımlanması</a:t>
            </a:r>
            <a:r>
              <a:rPr lang="tr-TR" altLang="tr-TR" dirty="0" smtClean="0">
                <a:latin typeface="+mj-lt"/>
                <a:cs typeface="Times New Roman" pitchFamily="18" charset="0"/>
              </a:rPr>
              <a:t> ve </a:t>
            </a:r>
            <a:r>
              <a:rPr lang="tr-TR" altLang="tr-TR" i="1" dirty="0" smtClean="0">
                <a:latin typeface="+mj-lt"/>
                <a:cs typeface="Times New Roman" pitchFamily="18" charset="0"/>
              </a:rPr>
              <a:t>her organa görevini gerçekleştirmede yardımcı olacak yöntemlerin belirtilmesi</a:t>
            </a:r>
            <a:r>
              <a:rPr lang="tr-TR" altLang="tr-TR" dirty="0" smtClean="0">
                <a:latin typeface="+mj-lt"/>
                <a:cs typeface="Times New Roman" pitchFamily="18" charset="0"/>
              </a:rPr>
              <a:t>, aynı zamanda </a:t>
            </a:r>
            <a:r>
              <a:rPr lang="tr-TR" altLang="tr-TR" i="1" dirty="0" smtClean="0">
                <a:latin typeface="+mj-lt"/>
                <a:cs typeface="Times New Roman" pitchFamily="18" charset="0"/>
              </a:rPr>
              <a:t>bu organların</a:t>
            </a:r>
            <a:r>
              <a:rPr lang="tr-TR" altLang="tr-TR" dirty="0" smtClean="0">
                <a:latin typeface="+mj-lt"/>
                <a:cs typeface="Times New Roman" pitchFamily="18" charset="0"/>
              </a:rPr>
              <a:t> kendi aralarındaki </a:t>
            </a:r>
            <a:r>
              <a:rPr lang="tr-TR" altLang="tr-TR" dirty="0" smtClean="0">
                <a:latin typeface="+mj-lt"/>
              </a:rPr>
              <a:t>ve </a:t>
            </a:r>
            <a:r>
              <a:rPr lang="tr-TR" altLang="tr-TR" dirty="0" smtClean="0">
                <a:latin typeface="+mj-lt"/>
                <a:cs typeface="Times New Roman" pitchFamily="18" charset="0"/>
              </a:rPr>
              <a:t>dışarıyla olan </a:t>
            </a:r>
            <a:r>
              <a:rPr lang="tr-TR" altLang="tr-TR" i="1" dirty="0" smtClean="0">
                <a:latin typeface="+mj-lt"/>
                <a:cs typeface="Times New Roman" pitchFamily="18" charset="0"/>
              </a:rPr>
              <a:t>ilişkilerinde uyulacak davranışların belirtilmesi</a:t>
            </a:r>
            <a:r>
              <a:rPr lang="tr-TR" altLang="tr-TR" dirty="0" smtClean="0">
                <a:latin typeface="+mj-lt"/>
                <a:cs typeface="Times New Roman" pitchFamily="18" charset="0"/>
              </a:rPr>
              <a:t> </a:t>
            </a:r>
            <a:r>
              <a:rPr lang="tr-TR" altLang="tr-TR" i="1" dirty="0" err="1" smtClean="0">
                <a:latin typeface="+mj-lt"/>
                <a:cs typeface="Times New Roman" pitchFamily="18" charset="0"/>
              </a:rPr>
              <a:t>faaliyeti"</a:t>
            </a:r>
            <a:r>
              <a:rPr lang="tr-TR" altLang="tr-TR" dirty="0" err="1" smtClean="0">
                <a:latin typeface="+mj-lt"/>
                <a:cs typeface="Times New Roman" pitchFamily="18" charset="0"/>
              </a:rPr>
              <a:t>dir</a:t>
            </a:r>
            <a:r>
              <a:rPr lang="tr-TR" altLang="tr-TR" dirty="0" smtClean="0">
                <a:latin typeface="+mj-lt"/>
                <a:cs typeface="Times New Roman" pitchFamily="18" charset="0"/>
              </a:rPr>
              <a:t>.</a:t>
            </a:r>
          </a:p>
          <a:p>
            <a:pPr algn="ctr">
              <a:lnSpc>
                <a:spcPct val="80000"/>
              </a:lnSpc>
              <a:buFont typeface="Wingdings" pitchFamily="2" charset="2"/>
              <a:buNone/>
            </a:pPr>
            <a:r>
              <a:rPr lang="tr-TR" altLang="tr-TR" dirty="0" smtClean="0">
                <a:latin typeface="+mj-lt"/>
                <a:cs typeface="Times New Roman" pitchFamily="18" charset="0"/>
              </a:rPr>
              <a:t> </a:t>
            </a:r>
          </a:p>
          <a:p>
            <a:pPr algn="ctr">
              <a:lnSpc>
                <a:spcPct val="80000"/>
              </a:lnSpc>
              <a:buFont typeface="Wingdings" pitchFamily="2" charset="2"/>
              <a:buNone/>
            </a:pPr>
            <a:r>
              <a:rPr lang="tr-TR" altLang="tr-TR" i="1" dirty="0" smtClean="0">
                <a:latin typeface="+mj-lt"/>
                <a:cs typeface="Times New Roman" pitchFamily="18" charset="0"/>
              </a:rPr>
              <a:t>"</a:t>
            </a:r>
            <a:r>
              <a:rPr lang="tr-TR" altLang="tr-TR" dirty="0" smtClean="0">
                <a:latin typeface="+mj-lt"/>
                <a:cs typeface="Times New Roman" pitchFamily="18" charset="0"/>
              </a:rPr>
              <a:t>Planda belirlenmiş olan </a:t>
            </a:r>
            <a:r>
              <a:rPr lang="tr-TR" altLang="tr-TR" i="1" dirty="0" smtClean="0">
                <a:latin typeface="+mj-lt"/>
                <a:cs typeface="Times New Roman" pitchFamily="18" charset="0"/>
              </a:rPr>
              <a:t>gaye, araç ve yöntemlerin</a:t>
            </a:r>
            <a:r>
              <a:rPr lang="tr-TR" altLang="tr-TR" dirty="0" smtClean="0">
                <a:latin typeface="+mj-lt"/>
                <a:cs typeface="Times New Roman" pitchFamily="18" charset="0"/>
              </a:rPr>
              <a:t> </a:t>
            </a:r>
            <a:endParaRPr lang="tr-TR" altLang="tr-TR" dirty="0" smtClean="0">
              <a:latin typeface="+mj-lt"/>
            </a:endParaRPr>
          </a:p>
          <a:p>
            <a:pPr algn="ctr">
              <a:lnSpc>
                <a:spcPct val="80000"/>
              </a:lnSpc>
              <a:buFont typeface="Wingdings" pitchFamily="2" charset="2"/>
              <a:buNone/>
            </a:pPr>
            <a:r>
              <a:rPr lang="tr-TR" altLang="tr-TR" i="1" dirty="0" smtClean="0">
                <a:latin typeface="+mj-lt"/>
                <a:cs typeface="Times New Roman" pitchFamily="18" charset="0"/>
              </a:rPr>
              <a:t>maddi ve beşeri anlamda düzenlenmesi</a:t>
            </a:r>
            <a:r>
              <a:rPr lang="tr-TR" altLang="tr-TR" dirty="0" smtClean="0">
                <a:latin typeface="+mj-lt"/>
                <a:cs typeface="Times New Roman" pitchFamily="18" charset="0"/>
              </a:rPr>
              <a:t>, </a:t>
            </a:r>
            <a:endParaRPr lang="tr-TR" altLang="tr-TR" dirty="0" smtClean="0">
              <a:latin typeface="+mj-lt"/>
            </a:endParaRPr>
          </a:p>
          <a:p>
            <a:pPr algn="ctr">
              <a:lnSpc>
                <a:spcPct val="80000"/>
              </a:lnSpc>
              <a:buFont typeface="Wingdings" pitchFamily="2" charset="2"/>
              <a:buNone/>
            </a:pPr>
            <a:r>
              <a:rPr lang="tr-TR" altLang="tr-TR" i="1" dirty="0" smtClean="0">
                <a:latin typeface="+mj-lt"/>
                <a:cs typeface="Times New Roman" pitchFamily="18" charset="0"/>
              </a:rPr>
              <a:t>üretim faktörlerinin en verimli biçimde</a:t>
            </a:r>
            <a:r>
              <a:rPr lang="tr-TR" altLang="tr-TR" i="1" dirty="0" smtClean="0">
                <a:latin typeface="+mj-lt"/>
              </a:rPr>
              <a:t> </a:t>
            </a:r>
            <a:r>
              <a:rPr lang="tr-TR" altLang="tr-TR" i="1" dirty="0" smtClean="0">
                <a:latin typeface="+mj-lt"/>
                <a:cs typeface="Times New Roman" pitchFamily="18" charset="0"/>
              </a:rPr>
              <a:t>yerleştirilmesi</a:t>
            </a:r>
            <a:r>
              <a:rPr lang="tr-TR" altLang="tr-TR" dirty="0" smtClean="0">
                <a:latin typeface="+mj-lt"/>
                <a:cs typeface="Times New Roman" pitchFamily="18" charset="0"/>
              </a:rPr>
              <a:t> ve </a:t>
            </a:r>
            <a:endParaRPr lang="tr-TR" altLang="tr-TR" dirty="0" smtClean="0">
              <a:latin typeface="+mj-lt"/>
            </a:endParaRPr>
          </a:p>
          <a:p>
            <a:pPr algn="ctr">
              <a:lnSpc>
                <a:spcPct val="80000"/>
              </a:lnSpc>
              <a:buFont typeface="Wingdings" pitchFamily="2" charset="2"/>
              <a:buNone/>
            </a:pPr>
            <a:r>
              <a:rPr lang="tr-TR" altLang="tr-TR" i="1" dirty="0" smtClean="0">
                <a:latin typeface="+mj-lt"/>
                <a:cs typeface="Times New Roman" pitchFamily="18" charset="0"/>
              </a:rPr>
              <a:t>grup faaliyetlerinde etkin bir düzen</a:t>
            </a:r>
            <a:r>
              <a:rPr lang="tr-TR" altLang="tr-TR" i="1" dirty="0" smtClean="0">
                <a:latin typeface="+mj-lt"/>
              </a:rPr>
              <a:t> </a:t>
            </a:r>
            <a:r>
              <a:rPr lang="tr-TR" altLang="tr-TR" i="1" dirty="0" err="1" smtClean="0">
                <a:latin typeface="+mj-lt"/>
                <a:cs typeface="Times New Roman" pitchFamily="18" charset="0"/>
              </a:rPr>
              <a:t>sağlanması"</a:t>
            </a:r>
            <a:r>
              <a:rPr lang="tr-TR" altLang="tr-TR" dirty="0" err="1" smtClean="0">
                <a:latin typeface="+mj-lt"/>
                <a:cs typeface="Times New Roman" pitchFamily="18" charset="0"/>
              </a:rPr>
              <a:t>dır</a:t>
            </a:r>
            <a:r>
              <a:rPr lang="tr-TR" altLang="tr-TR" dirty="0" smtClean="0">
                <a:latin typeface="+mj-lt"/>
                <a:cs typeface="Times New Roman" pitchFamily="18" charset="0"/>
              </a:rPr>
              <a:t>. </a:t>
            </a:r>
            <a:endParaRPr lang="tr-TR" altLang="tr-TR" dirty="0" smtClean="0">
              <a:latin typeface="+mj-lt"/>
            </a:endParaRPr>
          </a:p>
          <a:p>
            <a:pPr marL="0" indent="0">
              <a:buNone/>
            </a:pPr>
            <a:endParaRPr lang="tr-TR" dirty="0"/>
          </a:p>
        </p:txBody>
      </p:sp>
    </p:spTree>
    <p:extLst>
      <p:ext uri="{BB962C8B-B14F-4D97-AF65-F5344CB8AC3E}">
        <p14:creationId xmlns:p14="http://schemas.microsoft.com/office/powerpoint/2010/main" val="6452067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C00000"/>
                </a:solidFill>
              </a:rPr>
              <a:t>Biçimsel olmayan örgüt</a:t>
            </a:r>
            <a:endParaRPr lang="tr-TR" dirty="0">
              <a:solidFill>
                <a:srgbClr val="C00000"/>
              </a:solidFill>
            </a:endParaRPr>
          </a:p>
        </p:txBody>
      </p:sp>
      <p:sp>
        <p:nvSpPr>
          <p:cNvPr id="3" name="İçerik Yer Tutucusu 2"/>
          <p:cNvSpPr>
            <a:spLocks noGrp="1"/>
          </p:cNvSpPr>
          <p:nvPr>
            <p:ph idx="1"/>
          </p:nvPr>
        </p:nvSpPr>
        <p:spPr>
          <a:xfrm>
            <a:off x="457200" y="1600200"/>
            <a:ext cx="8229600" cy="5257800"/>
          </a:xfrm>
        </p:spPr>
        <p:txBody>
          <a:bodyPr>
            <a:normAutofit fontScale="92500" lnSpcReduction="20000"/>
          </a:bodyPr>
          <a:lstStyle/>
          <a:p>
            <a:pPr marL="0" indent="0">
              <a:buNone/>
            </a:pPr>
            <a:r>
              <a:rPr lang="tr-TR" dirty="0" smtClean="0"/>
              <a:t>Dikey ve yatay ilişkileri koordine ederek elde edilen örgüt yapısına biçimsel örgüt yapısı demekteyiz. Biçimsel örgüt yapısındaki ast-üst ilişkisini belirleyen hiyerarşik (emir-komuta) zinciri dışında çalışanlar arasında oluşan ilişkiler vardır. Bu ilişkiler biçimsel olmayan örgüt yapısını ortaya çıkarmaktadır. Biçimsel veya resmi olmayan iletişim kurallarının dikkate alınması gerekir. Okyanustaki buz dağı örneği bu konuda daha açıklayıcıdır. Okyanustaki buz dağının görünen kısmı, işletmenin biçimsel örgüt yapısını gösterirken, deniz suyunun içerisinde kalan görünmeyen kısım ise biçimsel olmayan örgüt yapısını ifade etmektedir.</a:t>
            </a:r>
            <a:endParaRPr lang="tr-TR" dirty="0"/>
          </a:p>
        </p:txBody>
      </p:sp>
    </p:spTree>
    <p:extLst>
      <p:ext uri="{BB962C8B-B14F-4D97-AF65-F5344CB8AC3E}">
        <p14:creationId xmlns:p14="http://schemas.microsoft.com/office/powerpoint/2010/main" val="18122918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81000"/>
            <a:ext cx="8280920" cy="60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6450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Örgütleme İhtiyaçları</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Birden fazla kişi birlikte çalışıyorsa bunlardan birinin grup faaliyetlerini yönetmesi </a:t>
            </a:r>
            <a:r>
              <a:rPr lang="tr-TR" dirty="0" err="1" smtClean="0"/>
              <a:t>gerekir.Bu</a:t>
            </a:r>
            <a:r>
              <a:rPr lang="tr-TR" dirty="0" smtClean="0"/>
              <a:t> olmazsa çalışanlar arasında bir uyum sağlanamaz. Bu nedenle, gurupta bulunan bir kişinin grup faaliyetlerini yönetmesi, koordinasyonun vazgeçilmez bir koşuludur. İyi bir koordinasyon ile faaliyetler başarıya ulaşacaktır.</a:t>
            </a:r>
            <a:endParaRPr lang="tr-TR" dirty="0"/>
          </a:p>
        </p:txBody>
      </p:sp>
    </p:spTree>
    <p:extLst>
      <p:ext uri="{BB962C8B-B14F-4D97-AF65-F5344CB8AC3E}">
        <p14:creationId xmlns:p14="http://schemas.microsoft.com/office/powerpoint/2010/main" val="2255395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l"/>
            <a:r>
              <a:rPr lang="tr-TR" dirty="0" smtClean="0">
                <a:solidFill>
                  <a:srgbClr val="FF0000"/>
                </a:solidFill>
              </a:rPr>
              <a:t>Örgütlemeye hangi sebeplerle gidilir?</a:t>
            </a:r>
            <a:endParaRPr lang="tr-TR"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r>
              <a:rPr lang="tr-TR" dirty="0" smtClean="0"/>
              <a:t>Yeni bir işletme kurulurken</a:t>
            </a:r>
          </a:p>
          <a:p>
            <a:r>
              <a:rPr lang="tr-TR" dirty="0" smtClean="0"/>
              <a:t>Genişleme yapılırken</a:t>
            </a:r>
          </a:p>
          <a:p>
            <a:r>
              <a:rPr lang="tr-TR" dirty="0" smtClean="0"/>
              <a:t>Çalışma sistemi, karar verme süreci ve tekniklerinde değişme ve gelişmeler olduğunda</a:t>
            </a:r>
          </a:p>
          <a:p>
            <a:r>
              <a:rPr lang="tr-TR" dirty="0" smtClean="0"/>
              <a:t>Diğer işletmelerle birleşirken</a:t>
            </a:r>
          </a:p>
          <a:p>
            <a:r>
              <a:rPr lang="tr-TR" dirty="0" smtClean="0"/>
              <a:t>Teknoloji, ürün hatları, ve üretim süreçleri değişirken</a:t>
            </a:r>
          </a:p>
          <a:p>
            <a:r>
              <a:rPr lang="tr-TR" dirty="0" smtClean="0"/>
              <a:t>Ekonomik gelişmelerde değişiklik olduğunda</a:t>
            </a:r>
          </a:p>
          <a:p>
            <a:r>
              <a:rPr lang="tr-TR" dirty="0" smtClean="0"/>
              <a:t>İşletmelerde örgütlemenin yetersiz olduğu anlaşıldığında</a:t>
            </a:r>
          </a:p>
          <a:p>
            <a:r>
              <a:rPr lang="tr-TR" dirty="0" smtClean="0"/>
              <a:t>Örgütleme biliminde ilerleme ve yenilikler ortaya çıktığında</a:t>
            </a:r>
          </a:p>
          <a:p>
            <a:r>
              <a:rPr lang="tr-TR" dirty="0" smtClean="0"/>
              <a:t>Personel kadrosu ve üst düzeydeki yöneticilerle değişiklik olduğunda, örgütlemeye başvurulur.</a:t>
            </a:r>
            <a:endParaRPr lang="tr-TR" dirty="0"/>
          </a:p>
        </p:txBody>
      </p:sp>
    </p:spTree>
    <p:extLst>
      <p:ext uri="{BB962C8B-B14F-4D97-AF65-F5344CB8AC3E}">
        <p14:creationId xmlns:p14="http://schemas.microsoft.com/office/powerpoint/2010/main" val="3765685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Örgütleme Amaçları</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algn="ctr">
              <a:lnSpc>
                <a:spcPct val="90000"/>
              </a:lnSpc>
              <a:buFont typeface="Wingdings" pitchFamily="2" charset="2"/>
              <a:buNone/>
            </a:pPr>
            <a:r>
              <a:rPr lang="tr-TR" altLang="tr-TR" b="1" dirty="0" smtClean="0">
                <a:latin typeface="+mj-lt"/>
              </a:rPr>
              <a:t>"En az güç, emek, araç ve gereç kullanılarak en kısa zamanda ihtiyaçları en iyi bir biçimde gidermek, kolay, rahat ve güzel bir yaşantı sürmek”</a:t>
            </a:r>
          </a:p>
          <a:p>
            <a:pPr algn="ctr">
              <a:lnSpc>
                <a:spcPct val="90000"/>
              </a:lnSpc>
              <a:buFont typeface="Wingdings" pitchFamily="2" charset="2"/>
              <a:buNone/>
            </a:pPr>
            <a:endParaRPr lang="tr-TR" altLang="tr-TR" dirty="0" smtClean="0">
              <a:latin typeface="+mj-lt"/>
            </a:endParaRPr>
          </a:p>
          <a:p>
            <a:pPr algn="ctr">
              <a:lnSpc>
                <a:spcPct val="90000"/>
              </a:lnSpc>
              <a:buFont typeface="Wingdings" pitchFamily="2" charset="2"/>
              <a:buNone/>
            </a:pPr>
            <a:r>
              <a:rPr lang="tr-TR" altLang="tr-TR" b="1" dirty="0" smtClean="0">
                <a:latin typeface="+mj-lt"/>
              </a:rPr>
              <a:t>Ancak insanlar organizasyonları bilinçli veya bilinçsiz olarak yaratırlar.</a:t>
            </a:r>
          </a:p>
          <a:p>
            <a:pPr algn="ctr">
              <a:lnSpc>
                <a:spcPct val="90000"/>
              </a:lnSpc>
              <a:buFont typeface="Wingdings" pitchFamily="2" charset="2"/>
              <a:buNone/>
            </a:pPr>
            <a:endParaRPr lang="tr-TR" altLang="tr-TR" b="1" dirty="0" smtClean="0">
              <a:latin typeface="+mj-lt"/>
            </a:endParaRPr>
          </a:p>
          <a:p>
            <a:pPr algn="ctr">
              <a:lnSpc>
                <a:spcPct val="90000"/>
              </a:lnSpc>
              <a:buFont typeface="Wingdings" pitchFamily="2" charset="2"/>
              <a:buNone/>
            </a:pPr>
            <a:r>
              <a:rPr lang="tr-TR" altLang="tr-TR" b="1" dirty="0" smtClean="0">
                <a:latin typeface="+mj-lt"/>
              </a:rPr>
              <a:t>Organizasyonların amaçlarının da onu oluşturan kişilerin ortak gayeleri ile tam bir uyum halinde olması gerekir.</a:t>
            </a:r>
          </a:p>
          <a:p>
            <a:pPr marL="0" indent="0">
              <a:buNone/>
            </a:pPr>
            <a:endParaRPr lang="tr-TR" dirty="0"/>
          </a:p>
        </p:txBody>
      </p:sp>
    </p:spTree>
    <p:extLst>
      <p:ext uri="{BB962C8B-B14F-4D97-AF65-F5344CB8AC3E}">
        <p14:creationId xmlns:p14="http://schemas.microsoft.com/office/powerpoint/2010/main" val="95027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buNone/>
            </a:pPr>
            <a:r>
              <a:rPr lang="tr-TR" dirty="0" smtClean="0"/>
              <a:t>İşletmelerde maksimum düzeyde olumlu bir sonuç almak amacıyla üretim, finansman, pazarlama, insan kaynakları gibi bölümler oluşturulmuştur. Bölüm yöneticilerinin amacı kendi bölümleri için en uygun sonucu elde ederken, örgütü oluşturan diğer bölümleri de dikkate almak olmalıdır. İşletmeyi bir bütün olarak ele almak gerekir. Buda etkin bir örgüt yapısıyla elde edilir. Bu nedenle, işletmeyi oluşturan bölümlerin koordine edilmesi örgütleme amaçlarından biridir.</a:t>
            </a:r>
            <a:endParaRPr lang="tr-TR" dirty="0"/>
          </a:p>
        </p:txBody>
      </p:sp>
    </p:spTree>
    <p:extLst>
      <p:ext uri="{BB962C8B-B14F-4D97-AF65-F5344CB8AC3E}">
        <p14:creationId xmlns:p14="http://schemas.microsoft.com/office/powerpoint/2010/main" val="2594433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Örgüt Şemaları</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İşletme fonksiyonlarını, bu fonksiyonlardan sorumlu kişileri ve kişiler arasındaki ilişkileri biçimsel olarak göstermektedir.</a:t>
            </a:r>
            <a:endParaRPr lang="tr-TR" dirty="0"/>
          </a:p>
        </p:txBody>
      </p:sp>
    </p:spTree>
    <p:extLst>
      <p:ext uri="{BB962C8B-B14F-4D97-AF65-F5344CB8AC3E}">
        <p14:creationId xmlns:p14="http://schemas.microsoft.com/office/powerpoint/2010/main" val="2267006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274638"/>
            <a:ext cx="9144000" cy="1143000"/>
          </a:xfrm>
        </p:spPr>
        <p:txBody>
          <a:bodyPr>
            <a:normAutofit fontScale="90000"/>
          </a:bodyPr>
          <a:lstStyle/>
          <a:p>
            <a:pPr algn="l"/>
            <a:r>
              <a:rPr lang="tr-TR" dirty="0" smtClean="0">
                <a:solidFill>
                  <a:srgbClr val="FF0000"/>
                </a:solidFill>
              </a:rPr>
              <a:t>Büyük bir sanayi işletmesinin örgüt şeması</a:t>
            </a:r>
            <a:endParaRPr lang="tr-TR" dirty="0">
              <a:solidFill>
                <a:srgbClr val="FF0000"/>
              </a:solidFill>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33225635"/>
              </p:ext>
            </p:extLst>
          </p:nvPr>
        </p:nvGraphicFramePr>
        <p:xfrm>
          <a:off x="611560" y="1268760"/>
          <a:ext cx="8229600" cy="5589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57438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TotalTime>
  <Words>1424</Words>
  <Application>Microsoft Office PowerPoint</Application>
  <PresentationFormat>Ekran Gösterisi (4:3)</PresentationFormat>
  <Paragraphs>133</Paragraphs>
  <Slides>31</Slides>
  <Notes>0</Notes>
  <HiddenSlides>0</HiddenSlides>
  <MMClips>0</MMClips>
  <ScaleCrop>false</ScaleCrop>
  <HeadingPairs>
    <vt:vector size="4" baseType="variant">
      <vt:variant>
        <vt:lpstr>Tema</vt:lpstr>
      </vt:variant>
      <vt:variant>
        <vt:i4>1</vt:i4>
      </vt:variant>
      <vt:variant>
        <vt:lpstr>Slayt Başlıkları</vt:lpstr>
      </vt:variant>
      <vt:variant>
        <vt:i4>31</vt:i4>
      </vt:variant>
    </vt:vector>
  </HeadingPairs>
  <TitlesOfParts>
    <vt:vector size="32" baseType="lpstr">
      <vt:lpstr>Ofis Teması</vt:lpstr>
      <vt:lpstr>YÖNETİM VE ORGANİZASYON   ÖRGÜTLEME</vt:lpstr>
      <vt:lpstr>ÖRGÜT</vt:lpstr>
      <vt:lpstr>PowerPoint Sunusu</vt:lpstr>
      <vt:lpstr>Örgütleme İhtiyaçları</vt:lpstr>
      <vt:lpstr>Örgütlemeye hangi sebeplerle gidilir?</vt:lpstr>
      <vt:lpstr>Örgütleme Amaçları</vt:lpstr>
      <vt:lpstr>PowerPoint Sunusu</vt:lpstr>
      <vt:lpstr>Örgüt Şemaları</vt:lpstr>
      <vt:lpstr>Büyük bir sanayi işletmesinin örgüt şeması</vt:lpstr>
      <vt:lpstr>Örgütleme İlkeleri</vt:lpstr>
      <vt:lpstr>PowerPoint Sunusu</vt:lpstr>
      <vt:lpstr>PowerPoint Sunusu</vt:lpstr>
      <vt:lpstr>PowerPoint Sunusu</vt:lpstr>
      <vt:lpstr>Örgüt Yapısının Tasarımı</vt:lpstr>
      <vt:lpstr>PowerPoint Sunusu</vt:lpstr>
      <vt:lpstr>İş Bölümü ve Uzmanlaşma</vt:lpstr>
      <vt:lpstr>Emir- komuta zinciri</vt:lpstr>
      <vt:lpstr>Kontrol Alanı</vt:lpstr>
      <vt:lpstr>Yetki Devri</vt:lpstr>
      <vt:lpstr>PowerPoint Sunusu</vt:lpstr>
      <vt:lpstr>Merkezleşme yada merkezleşmeme</vt:lpstr>
      <vt:lpstr>Bölümlere ayırma</vt:lpstr>
      <vt:lpstr>PowerPoint Sunusu</vt:lpstr>
      <vt:lpstr>Fonksiyonlara göre bölümlere ayırma</vt:lpstr>
      <vt:lpstr>Bölge temeline göre bölümlere ayırma</vt:lpstr>
      <vt:lpstr>Mamul temeline göre bölümlere ayırma</vt:lpstr>
      <vt:lpstr>Müşteri temeline göre bölümlere ayırma</vt:lpstr>
      <vt:lpstr>PowerPoint Sunusu</vt:lpstr>
      <vt:lpstr>PowerPoint Sunusu</vt:lpstr>
      <vt:lpstr>Biçimsel olmayan örgüt</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 VE ORGANİZASYON   ÖRGÜTLEME</dc:title>
  <dc:creator>Irem PELIT</dc:creator>
  <cp:lastModifiedBy>Irem PELIT</cp:lastModifiedBy>
  <cp:revision>19</cp:revision>
  <dcterms:created xsi:type="dcterms:W3CDTF">2017-11-21T09:53:51Z</dcterms:created>
  <dcterms:modified xsi:type="dcterms:W3CDTF">2017-11-21T15:50:20Z</dcterms:modified>
</cp:coreProperties>
</file>