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4" r:id="rId9"/>
    <p:sldId id="302" r:id="rId10"/>
    <p:sldId id="303" r:id="rId11"/>
    <p:sldId id="301" r:id="rId12"/>
    <p:sldId id="265" r:id="rId13"/>
    <p:sldId id="266" r:id="rId14"/>
    <p:sldId id="304" r:id="rId15"/>
    <p:sldId id="312" r:id="rId16"/>
    <p:sldId id="291" r:id="rId17"/>
    <p:sldId id="292" r:id="rId18"/>
    <p:sldId id="306" r:id="rId19"/>
    <p:sldId id="294" r:id="rId20"/>
    <p:sldId id="295" r:id="rId21"/>
    <p:sldId id="296" r:id="rId22"/>
    <p:sldId id="297" r:id="rId23"/>
    <p:sldId id="305" r:id="rId24"/>
    <p:sldId id="298" r:id="rId25"/>
    <p:sldId id="299" r:id="rId26"/>
    <p:sldId id="267" r:id="rId27"/>
    <p:sldId id="311" r:id="rId28"/>
    <p:sldId id="268" r:id="rId29"/>
    <p:sldId id="307"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308" r:id="rId51"/>
    <p:sldId id="309" r:id="rId52"/>
    <p:sldId id="310"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6.png"/><Relationship Id="rId6" Type="http://schemas.openxmlformats.org/officeDocument/2006/relationships/image" Target="../media/image13.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0.pn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1.svg"/><Relationship Id="rId1" Type="http://schemas.openxmlformats.org/officeDocument/2006/relationships/image" Target="../media/image12.png"/><Relationship Id="rId6" Type="http://schemas.openxmlformats.org/officeDocument/2006/relationships/image" Target="../media/image25.svg"/><Relationship Id="rId5" Type="http://schemas.openxmlformats.org/officeDocument/2006/relationships/image" Target="../media/image1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16.png"/></Relationships>
</file>

<file path=ppt/diagrams/_rels/data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7.png"/><Relationship Id="rId7" Type="http://schemas.openxmlformats.org/officeDocument/2006/relationships/image" Target="../media/image41.png"/><Relationship Id="rId2" Type="http://schemas.openxmlformats.org/officeDocument/2006/relationships/image" Target="../media/image51.svg"/><Relationship Id="rId1" Type="http://schemas.openxmlformats.org/officeDocument/2006/relationships/image" Target="../media/image39.png"/><Relationship Id="rId6" Type="http://schemas.openxmlformats.org/officeDocument/2006/relationships/image" Target="../media/image53.svg"/><Relationship Id="rId5" Type="http://schemas.openxmlformats.org/officeDocument/2006/relationships/image" Target="../media/image40.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8.svg"/><Relationship Id="rId1" Type="http://schemas.openxmlformats.org/officeDocument/2006/relationships/image" Target="../media/image43.png"/><Relationship Id="rId6" Type="http://schemas.openxmlformats.org/officeDocument/2006/relationships/image" Target="../media/image62.svg"/><Relationship Id="rId5" Type="http://schemas.openxmlformats.org/officeDocument/2006/relationships/image" Target="../media/image45.png"/><Relationship Id="rId4" Type="http://schemas.openxmlformats.org/officeDocument/2006/relationships/image" Target="../media/image60.svg"/></Relationships>
</file>

<file path=ppt/diagrams/_rels/data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6.svg"/><Relationship Id="rId1" Type="http://schemas.openxmlformats.org/officeDocument/2006/relationships/image" Target="../media/image48.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svg"/><Relationship Id="rId1" Type="http://schemas.openxmlformats.org/officeDocument/2006/relationships/image" Target="../media/image451.png"/><Relationship Id="rId6" Type="http://schemas.openxmlformats.org/officeDocument/2006/relationships/image" Target="../media/image9.svg"/><Relationship Id="rId5" Type="http://schemas.openxmlformats.org/officeDocument/2006/relationships/image" Target="../media/image81.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1.png"/><Relationship Id="rId7" Type="http://schemas.openxmlformats.org/officeDocument/2006/relationships/image" Target="../media/image141.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1.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1.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1.png"/><Relationship Id="rId7" Type="http://schemas.openxmlformats.org/officeDocument/2006/relationships/image" Target="../media/image261.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1.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1.png"/></Relationships>
</file>

<file path=ppt/diagrams/_rels/drawing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101.png"/><Relationship Id="rId7" Type="http://schemas.openxmlformats.org/officeDocument/2006/relationships/image" Target="../media/image54.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9314A-165D-4209-BAE7-7442846AB6A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9510698-A6A7-4C05-8AA8-C9CBD441173D}">
      <dgm:prSet/>
      <dgm:spPr/>
      <dgm:t>
        <a:bodyPr/>
        <a:lstStyle/>
        <a:p>
          <a:r>
            <a:rPr lang="tr-TR"/>
            <a:t>Sürdürülebilirlik kavramını, iş dünyası ve çevre ilişkisini kavramak</a:t>
          </a:r>
          <a:endParaRPr lang="en-US"/>
        </a:p>
      </dgm:t>
    </dgm:pt>
    <dgm:pt modelId="{05C5414F-9D93-4256-904A-B98512273EDB}" type="parTrans" cxnId="{A5AF7EBB-0AB9-45F4-A1C3-7BF31E838FB2}">
      <dgm:prSet/>
      <dgm:spPr/>
      <dgm:t>
        <a:bodyPr/>
        <a:lstStyle/>
        <a:p>
          <a:endParaRPr lang="en-US"/>
        </a:p>
      </dgm:t>
    </dgm:pt>
    <dgm:pt modelId="{16B1F29A-A45E-4978-9E82-FA7FA7841C56}" type="sibTrans" cxnId="{A5AF7EBB-0AB9-45F4-A1C3-7BF31E838FB2}">
      <dgm:prSet/>
      <dgm:spPr/>
      <dgm:t>
        <a:bodyPr/>
        <a:lstStyle/>
        <a:p>
          <a:endParaRPr lang="en-US"/>
        </a:p>
      </dgm:t>
    </dgm:pt>
    <dgm:pt modelId="{A3989601-2ABD-4295-8B50-31918C08F340}">
      <dgm:prSet/>
      <dgm:spPr/>
      <dgm:t>
        <a:bodyPr/>
        <a:lstStyle/>
        <a:p>
          <a:r>
            <a:rPr lang="tr-TR"/>
            <a:t>İşletmelerde sürdürülebilirlik uygulamaları geliştirebilecek bilgi ve beceri kazanmak</a:t>
          </a:r>
          <a:endParaRPr lang="en-US"/>
        </a:p>
      </dgm:t>
    </dgm:pt>
    <dgm:pt modelId="{CE17E3E3-CFD7-43A8-9324-A8B37390B2DF}" type="parTrans" cxnId="{0BC8E3ED-9A9E-42E0-9122-8065B7F666EA}">
      <dgm:prSet/>
      <dgm:spPr/>
      <dgm:t>
        <a:bodyPr/>
        <a:lstStyle/>
        <a:p>
          <a:endParaRPr lang="en-US"/>
        </a:p>
      </dgm:t>
    </dgm:pt>
    <dgm:pt modelId="{C8B98ED8-27D0-435C-89D8-210C25C24633}" type="sibTrans" cxnId="{0BC8E3ED-9A9E-42E0-9122-8065B7F666EA}">
      <dgm:prSet/>
      <dgm:spPr/>
      <dgm:t>
        <a:bodyPr/>
        <a:lstStyle/>
        <a:p>
          <a:endParaRPr lang="en-US"/>
        </a:p>
      </dgm:t>
    </dgm:pt>
    <dgm:pt modelId="{1D498D14-7478-4F57-9492-D85F6072A722}">
      <dgm:prSet/>
      <dgm:spPr/>
      <dgm:t>
        <a:bodyPr/>
        <a:lstStyle/>
        <a:p>
          <a:r>
            <a:rPr lang="tr-TR"/>
            <a:t>Çevre dostu politikalar ve stratejiler tasarlayabilmek</a:t>
          </a:r>
          <a:endParaRPr lang="en-US"/>
        </a:p>
      </dgm:t>
    </dgm:pt>
    <dgm:pt modelId="{2879D30C-ED14-4DEB-8A0A-601F478AA6C1}" type="parTrans" cxnId="{0BC0E5B6-1DE1-40CE-B266-D9C16FA50EB0}">
      <dgm:prSet/>
      <dgm:spPr/>
      <dgm:t>
        <a:bodyPr/>
        <a:lstStyle/>
        <a:p>
          <a:endParaRPr lang="en-US"/>
        </a:p>
      </dgm:t>
    </dgm:pt>
    <dgm:pt modelId="{97CB24F3-8053-48F9-8BD5-3BB7B750E417}" type="sibTrans" cxnId="{0BC0E5B6-1DE1-40CE-B266-D9C16FA50EB0}">
      <dgm:prSet/>
      <dgm:spPr/>
      <dgm:t>
        <a:bodyPr/>
        <a:lstStyle/>
        <a:p>
          <a:endParaRPr lang="en-US"/>
        </a:p>
      </dgm:t>
    </dgm:pt>
    <dgm:pt modelId="{58AD56EF-4E85-4F81-9858-C2AC596EBE1B}" type="pres">
      <dgm:prSet presAssocID="{9159314A-165D-4209-BAE7-7442846AB6A9}" presName="root" presStyleCnt="0">
        <dgm:presLayoutVars>
          <dgm:dir/>
          <dgm:resizeHandles val="exact"/>
        </dgm:presLayoutVars>
      </dgm:prSet>
      <dgm:spPr/>
      <dgm:t>
        <a:bodyPr/>
        <a:lstStyle/>
        <a:p>
          <a:endParaRPr lang="tr-TR"/>
        </a:p>
      </dgm:t>
    </dgm:pt>
    <dgm:pt modelId="{7D8FC5D8-D8E6-41EB-BE93-BF140A99C116}" type="pres">
      <dgm:prSet presAssocID="{89510698-A6A7-4C05-8AA8-C9CBD441173D}" presName="compNode" presStyleCnt="0"/>
      <dgm:spPr/>
    </dgm:pt>
    <dgm:pt modelId="{764887C3-4138-499D-A7E9-40D995117CA6}" type="pres">
      <dgm:prSet presAssocID="{89510698-A6A7-4C05-8AA8-C9CBD441173D}" presName="bgRect" presStyleLbl="bgShp" presStyleIdx="0" presStyleCnt="3"/>
      <dgm:spPr/>
    </dgm:pt>
    <dgm:pt modelId="{62601E34-B213-4756-9289-C66C1AA6B67B}" type="pres">
      <dgm:prSet presAssocID="{89510698-A6A7-4C05-8AA8-C9CBD441173D}" presName="iconRect" presStyleLbl="node1" presStyleIdx="0" presStyleCnt="3"/>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Office Worker"/>
        </a:ext>
      </dgm:extLst>
    </dgm:pt>
    <dgm:pt modelId="{5BEF52CD-F55E-49E9-BAE2-027A3DD91D54}" type="pres">
      <dgm:prSet presAssocID="{89510698-A6A7-4C05-8AA8-C9CBD441173D}" presName="spaceRect" presStyleCnt="0"/>
      <dgm:spPr/>
    </dgm:pt>
    <dgm:pt modelId="{DF4D9A32-EF15-404D-8DD2-B55A05A5CF0D}" type="pres">
      <dgm:prSet presAssocID="{89510698-A6A7-4C05-8AA8-C9CBD441173D}" presName="parTx" presStyleLbl="revTx" presStyleIdx="0" presStyleCnt="3">
        <dgm:presLayoutVars>
          <dgm:chMax val="0"/>
          <dgm:chPref val="0"/>
        </dgm:presLayoutVars>
      </dgm:prSet>
      <dgm:spPr/>
      <dgm:t>
        <a:bodyPr/>
        <a:lstStyle/>
        <a:p>
          <a:endParaRPr lang="tr-TR"/>
        </a:p>
      </dgm:t>
    </dgm:pt>
    <dgm:pt modelId="{7AD70B8A-F3D5-4DFD-B392-7F5123E0A598}" type="pres">
      <dgm:prSet presAssocID="{16B1F29A-A45E-4978-9E82-FA7FA7841C56}" presName="sibTrans" presStyleCnt="0"/>
      <dgm:spPr/>
    </dgm:pt>
    <dgm:pt modelId="{15ABCF43-434A-4486-A980-48EBD59F32AF}" type="pres">
      <dgm:prSet presAssocID="{A3989601-2ABD-4295-8B50-31918C08F340}" presName="compNode" presStyleCnt="0"/>
      <dgm:spPr/>
    </dgm:pt>
    <dgm:pt modelId="{D013CD5F-337E-45E6-9F9E-DC8C84D58724}" type="pres">
      <dgm:prSet presAssocID="{A3989601-2ABD-4295-8B50-31918C08F340}" presName="bgRect" presStyleLbl="bgShp" presStyleIdx="1" presStyleCnt="3"/>
      <dgm:spPr/>
    </dgm:pt>
    <dgm:pt modelId="{53E41AF3-90EC-48E5-A5EF-F6F76BCC2E58}" type="pres">
      <dgm:prSet presAssocID="{A3989601-2ABD-4295-8B50-31918C08F340}" presName="iconRect" presStyleLbl="node1" presStyleIdx="1" presStyleCnt="3"/>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Head with Gears"/>
        </a:ext>
      </dgm:extLst>
    </dgm:pt>
    <dgm:pt modelId="{5038E8F6-C36E-4FEE-B547-43CDB50E60CC}" type="pres">
      <dgm:prSet presAssocID="{A3989601-2ABD-4295-8B50-31918C08F340}" presName="spaceRect" presStyleCnt="0"/>
      <dgm:spPr/>
    </dgm:pt>
    <dgm:pt modelId="{8E6D4D6A-194A-4F79-A753-C28277FCFABF}" type="pres">
      <dgm:prSet presAssocID="{A3989601-2ABD-4295-8B50-31918C08F340}" presName="parTx" presStyleLbl="revTx" presStyleIdx="1" presStyleCnt="3">
        <dgm:presLayoutVars>
          <dgm:chMax val="0"/>
          <dgm:chPref val="0"/>
        </dgm:presLayoutVars>
      </dgm:prSet>
      <dgm:spPr/>
      <dgm:t>
        <a:bodyPr/>
        <a:lstStyle/>
        <a:p>
          <a:endParaRPr lang="tr-TR"/>
        </a:p>
      </dgm:t>
    </dgm:pt>
    <dgm:pt modelId="{38E014BB-2F60-4976-AE1C-258DEDABA559}" type="pres">
      <dgm:prSet presAssocID="{C8B98ED8-27D0-435C-89D8-210C25C24633}" presName="sibTrans" presStyleCnt="0"/>
      <dgm:spPr/>
    </dgm:pt>
    <dgm:pt modelId="{35D64130-D1E7-433B-9019-13CBF4B3BEAF}" type="pres">
      <dgm:prSet presAssocID="{1D498D14-7478-4F57-9492-D85F6072A722}" presName="compNode" presStyleCnt="0"/>
      <dgm:spPr/>
    </dgm:pt>
    <dgm:pt modelId="{76181769-9D92-48D9-8FB1-1CF468BD68FB}" type="pres">
      <dgm:prSet presAssocID="{1D498D14-7478-4F57-9492-D85F6072A722}" presName="bgRect" presStyleLbl="bgShp" presStyleIdx="2" presStyleCnt="3"/>
      <dgm:spPr/>
    </dgm:pt>
    <dgm:pt modelId="{22789D3A-6906-4648-91DD-4C44407DA8F9}" type="pres">
      <dgm:prSet presAssocID="{1D498D14-7478-4F57-9492-D85F6072A722}" presName="iconRect" presStyleLbl="node1" presStyleIdx="2" presStyleCnt="3"/>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Deciduous tree"/>
        </a:ext>
      </dgm:extLst>
    </dgm:pt>
    <dgm:pt modelId="{C6F94127-ED86-473D-AD67-EF964C9FA154}" type="pres">
      <dgm:prSet presAssocID="{1D498D14-7478-4F57-9492-D85F6072A722}" presName="spaceRect" presStyleCnt="0"/>
      <dgm:spPr/>
    </dgm:pt>
    <dgm:pt modelId="{95988AAF-F0B3-49DB-BBF1-CF42FC4B1CB8}" type="pres">
      <dgm:prSet presAssocID="{1D498D14-7478-4F57-9492-D85F6072A722}" presName="parTx" presStyleLbl="revTx" presStyleIdx="2" presStyleCnt="3">
        <dgm:presLayoutVars>
          <dgm:chMax val="0"/>
          <dgm:chPref val="0"/>
        </dgm:presLayoutVars>
      </dgm:prSet>
      <dgm:spPr/>
      <dgm:t>
        <a:bodyPr/>
        <a:lstStyle/>
        <a:p>
          <a:endParaRPr lang="tr-TR"/>
        </a:p>
      </dgm:t>
    </dgm:pt>
  </dgm:ptLst>
  <dgm:cxnLst>
    <dgm:cxn modelId="{0BC8E3ED-9A9E-42E0-9122-8065B7F666EA}" srcId="{9159314A-165D-4209-BAE7-7442846AB6A9}" destId="{A3989601-2ABD-4295-8B50-31918C08F340}" srcOrd="1" destOrd="0" parTransId="{CE17E3E3-CFD7-43A8-9324-A8B37390B2DF}" sibTransId="{C8B98ED8-27D0-435C-89D8-210C25C24633}"/>
    <dgm:cxn modelId="{B3F76CD9-6867-4869-9A3D-5CD70BE09D32}" type="presOf" srcId="{A3989601-2ABD-4295-8B50-31918C08F340}" destId="{8E6D4D6A-194A-4F79-A753-C28277FCFABF}" srcOrd="0" destOrd="0" presId="urn:microsoft.com/office/officeart/2018/2/layout/IconVerticalSolidList"/>
    <dgm:cxn modelId="{130AE015-66D6-4330-8737-8BF254EF306A}" type="presOf" srcId="{1D498D14-7478-4F57-9492-D85F6072A722}" destId="{95988AAF-F0B3-49DB-BBF1-CF42FC4B1CB8}" srcOrd="0" destOrd="0" presId="urn:microsoft.com/office/officeart/2018/2/layout/IconVerticalSolidList"/>
    <dgm:cxn modelId="{EA5BC8E9-1A50-4FE8-B130-1AE01441687D}" type="presOf" srcId="{89510698-A6A7-4C05-8AA8-C9CBD441173D}" destId="{DF4D9A32-EF15-404D-8DD2-B55A05A5CF0D}" srcOrd="0" destOrd="0" presId="urn:microsoft.com/office/officeart/2018/2/layout/IconVerticalSolidList"/>
    <dgm:cxn modelId="{EE9A5A04-30E3-4DD6-A2DF-9F4DE41BA28F}" type="presOf" srcId="{9159314A-165D-4209-BAE7-7442846AB6A9}" destId="{58AD56EF-4E85-4F81-9858-C2AC596EBE1B}" srcOrd="0" destOrd="0" presId="urn:microsoft.com/office/officeart/2018/2/layout/IconVerticalSolidList"/>
    <dgm:cxn modelId="{A5AF7EBB-0AB9-45F4-A1C3-7BF31E838FB2}" srcId="{9159314A-165D-4209-BAE7-7442846AB6A9}" destId="{89510698-A6A7-4C05-8AA8-C9CBD441173D}" srcOrd="0" destOrd="0" parTransId="{05C5414F-9D93-4256-904A-B98512273EDB}" sibTransId="{16B1F29A-A45E-4978-9E82-FA7FA7841C56}"/>
    <dgm:cxn modelId="{0BC0E5B6-1DE1-40CE-B266-D9C16FA50EB0}" srcId="{9159314A-165D-4209-BAE7-7442846AB6A9}" destId="{1D498D14-7478-4F57-9492-D85F6072A722}" srcOrd="2" destOrd="0" parTransId="{2879D30C-ED14-4DEB-8A0A-601F478AA6C1}" sibTransId="{97CB24F3-8053-48F9-8BD5-3BB7B750E417}"/>
    <dgm:cxn modelId="{E8A2F8AD-1926-4C9E-A15C-441E3B261D63}" type="presParOf" srcId="{58AD56EF-4E85-4F81-9858-C2AC596EBE1B}" destId="{7D8FC5D8-D8E6-41EB-BE93-BF140A99C116}" srcOrd="0" destOrd="0" presId="urn:microsoft.com/office/officeart/2018/2/layout/IconVerticalSolidList"/>
    <dgm:cxn modelId="{43A2BFD2-4C9B-4BAC-BC80-CA0A5296640B}" type="presParOf" srcId="{7D8FC5D8-D8E6-41EB-BE93-BF140A99C116}" destId="{764887C3-4138-499D-A7E9-40D995117CA6}" srcOrd="0" destOrd="0" presId="urn:microsoft.com/office/officeart/2018/2/layout/IconVerticalSolidList"/>
    <dgm:cxn modelId="{31896CE6-131C-43EE-8371-DBBEA34BDF51}" type="presParOf" srcId="{7D8FC5D8-D8E6-41EB-BE93-BF140A99C116}" destId="{62601E34-B213-4756-9289-C66C1AA6B67B}" srcOrd="1" destOrd="0" presId="urn:microsoft.com/office/officeart/2018/2/layout/IconVerticalSolidList"/>
    <dgm:cxn modelId="{3078529B-0236-4017-AF54-5A83428B7F13}" type="presParOf" srcId="{7D8FC5D8-D8E6-41EB-BE93-BF140A99C116}" destId="{5BEF52CD-F55E-49E9-BAE2-027A3DD91D54}" srcOrd="2" destOrd="0" presId="urn:microsoft.com/office/officeart/2018/2/layout/IconVerticalSolidList"/>
    <dgm:cxn modelId="{47857D55-A84F-4165-922B-BF38A50131A3}" type="presParOf" srcId="{7D8FC5D8-D8E6-41EB-BE93-BF140A99C116}" destId="{DF4D9A32-EF15-404D-8DD2-B55A05A5CF0D}" srcOrd="3" destOrd="0" presId="urn:microsoft.com/office/officeart/2018/2/layout/IconVerticalSolidList"/>
    <dgm:cxn modelId="{3DC11486-14C5-461A-AE8E-80934E6D08DD}" type="presParOf" srcId="{58AD56EF-4E85-4F81-9858-C2AC596EBE1B}" destId="{7AD70B8A-F3D5-4DFD-B392-7F5123E0A598}" srcOrd="1" destOrd="0" presId="urn:microsoft.com/office/officeart/2018/2/layout/IconVerticalSolidList"/>
    <dgm:cxn modelId="{3D00A5E3-D99D-45DA-92D8-B2C9BF1A8D3D}" type="presParOf" srcId="{58AD56EF-4E85-4F81-9858-C2AC596EBE1B}" destId="{15ABCF43-434A-4486-A980-48EBD59F32AF}" srcOrd="2" destOrd="0" presId="urn:microsoft.com/office/officeart/2018/2/layout/IconVerticalSolidList"/>
    <dgm:cxn modelId="{15A65AC5-64FD-4718-8245-BE98D61FC2F6}" type="presParOf" srcId="{15ABCF43-434A-4486-A980-48EBD59F32AF}" destId="{D013CD5F-337E-45E6-9F9E-DC8C84D58724}" srcOrd="0" destOrd="0" presId="urn:microsoft.com/office/officeart/2018/2/layout/IconVerticalSolidList"/>
    <dgm:cxn modelId="{A8741857-BEBD-4310-80B7-3D732E00A967}" type="presParOf" srcId="{15ABCF43-434A-4486-A980-48EBD59F32AF}" destId="{53E41AF3-90EC-48E5-A5EF-F6F76BCC2E58}" srcOrd="1" destOrd="0" presId="urn:microsoft.com/office/officeart/2018/2/layout/IconVerticalSolidList"/>
    <dgm:cxn modelId="{1AD26604-1CD6-4F18-9196-D7151146FF7D}" type="presParOf" srcId="{15ABCF43-434A-4486-A980-48EBD59F32AF}" destId="{5038E8F6-C36E-4FEE-B547-43CDB50E60CC}" srcOrd="2" destOrd="0" presId="urn:microsoft.com/office/officeart/2018/2/layout/IconVerticalSolidList"/>
    <dgm:cxn modelId="{D7258F5B-E190-41CA-9890-79260158780A}" type="presParOf" srcId="{15ABCF43-434A-4486-A980-48EBD59F32AF}" destId="{8E6D4D6A-194A-4F79-A753-C28277FCFABF}" srcOrd="3" destOrd="0" presId="urn:microsoft.com/office/officeart/2018/2/layout/IconVerticalSolidList"/>
    <dgm:cxn modelId="{DB13EF52-7596-4C5E-87A1-CAE1C188A8E9}" type="presParOf" srcId="{58AD56EF-4E85-4F81-9858-C2AC596EBE1B}" destId="{38E014BB-2F60-4976-AE1C-258DEDABA559}" srcOrd="3" destOrd="0" presId="urn:microsoft.com/office/officeart/2018/2/layout/IconVerticalSolidList"/>
    <dgm:cxn modelId="{344493F0-476B-462C-94B4-BFF82C6DB648}" type="presParOf" srcId="{58AD56EF-4E85-4F81-9858-C2AC596EBE1B}" destId="{35D64130-D1E7-433B-9019-13CBF4B3BEAF}" srcOrd="4" destOrd="0" presId="urn:microsoft.com/office/officeart/2018/2/layout/IconVerticalSolidList"/>
    <dgm:cxn modelId="{9F6F4955-B40D-4A2A-9832-D0E7D5C0BFFC}" type="presParOf" srcId="{35D64130-D1E7-433B-9019-13CBF4B3BEAF}" destId="{76181769-9D92-48D9-8FB1-1CF468BD68FB}" srcOrd="0" destOrd="0" presId="urn:microsoft.com/office/officeart/2018/2/layout/IconVerticalSolidList"/>
    <dgm:cxn modelId="{B15E1C1C-9391-4BB0-9CA0-5A2CF10D0C29}" type="presParOf" srcId="{35D64130-D1E7-433B-9019-13CBF4B3BEAF}" destId="{22789D3A-6906-4648-91DD-4C44407DA8F9}" srcOrd="1" destOrd="0" presId="urn:microsoft.com/office/officeart/2018/2/layout/IconVerticalSolidList"/>
    <dgm:cxn modelId="{D0F022F9-953C-4116-8D64-0C7FC992D70C}" type="presParOf" srcId="{35D64130-D1E7-433B-9019-13CBF4B3BEAF}" destId="{C6F94127-ED86-473D-AD67-EF964C9FA154}" srcOrd="2" destOrd="0" presId="urn:microsoft.com/office/officeart/2018/2/layout/IconVerticalSolidList"/>
    <dgm:cxn modelId="{8A4C35E6-B3A7-4C07-807C-03B8BFCD1959}" type="presParOf" srcId="{35D64130-D1E7-433B-9019-13CBF4B3BEAF}" destId="{95988AAF-F0B3-49DB-BBF1-CF42FC4B1CB8}"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55C7F8-E80B-4D04-8F83-4DF262C9372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D47A179-09F9-4BDE-B9CD-4825F5E8A086}">
      <dgm:prSet/>
      <dgm:spPr/>
      <dgm:t>
        <a:bodyPr/>
        <a:lstStyle/>
        <a:p>
          <a:r>
            <a:rPr lang="tr-TR"/>
            <a:t>Sürdürülebilirlik kavramı nedir </a:t>
          </a:r>
          <a:endParaRPr lang="en-US"/>
        </a:p>
      </dgm:t>
    </dgm:pt>
    <dgm:pt modelId="{64905E57-D4A7-484C-B757-4D846A68A5EB}" type="parTrans" cxnId="{3D31C4E6-980E-4610-A638-0512611FD384}">
      <dgm:prSet/>
      <dgm:spPr/>
      <dgm:t>
        <a:bodyPr/>
        <a:lstStyle/>
        <a:p>
          <a:endParaRPr lang="en-US"/>
        </a:p>
      </dgm:t>
    </dgm:pt>
    <dgm:pt modelId="{C3ABB841-0DCD-459C-86AD-85BE81F20E49}" type="sibTrans" cxnId="{3D31C4E6-980E-4610-A638-0512611FD384}">
      <dgm:prSet/>
      <dgm:spPr/>
      <dgm:t>
        <a:bodyPr/>
        <a:lstStyle/>
        <a:p>
          <a:endParaRPr lang="en-US"/>
        </a:p>
      </dgm:t>
    </dgm:pt>
    <dgm:pt modelId="{32698B62-F03F-4759-9035-F17EA10DBC17}">
      <dgm:prSet/>
      <dgm:spPr/>
      <dgm:t>
        <a:bodyPr/>
        <a:lstStyle/>
        <a:p>
          <a:r>
            <a:rPr lang="tr-TR"/>
            <a:t>Çevre ve İşletme İlişkisi</a:t>
          </a:r>
          <a:endParaRPr lang="en-US"/>
        </a:p>
      </dgm:t>
    </dgm:pt>
    <dgm:pt modelId="{1244EB24-10B1-422A-81D2-A6CFE5D714DF}" type="parTrans" cxnId="{59BB3EFE-19C2-42BD-80F7-2F8C4083BC6D}">
      <dgm:prSet/>
      <dgm:spPr/>
      <dgm:t>
        <a:bodyPr/>
        <a:lstStyle/>
        <a:p>
          <a:endParaRPr lang="en-US"/>
        </a:p>
      </dgm:t>
    </dgm:pt>
    <dgm:pt modelId="{2570EE65-4825-457D-9434-226BE9ED5E8A}" type="sibTrans" cxnId="{59BB3EFE-19C2-42BD-80F7-2F8C4083BC6D}">
      <dgm:prSet/>
      <dgm:spPr/>
      <dgm:t>
        <a:bodyPr/>
        <a:lstStyle/>
        <a:p>
          <a:endParaRPr lang="en-US"/>
        </a:p>
      </dgm:t>
    </dgm:pt>
    <dgm:pt modelId="{06F524C2-172E-435A-A46A-0180D49F3F41}">
      <dgm:prSet/>
      <dgm:spPr/>
      <dgm:t>
        <a:bodyPr/>
        <a:lstStyle/>
        <a:p>
          <a:r>
            <a:rPr lang="tr-TR"/>
            <a:t>Sürdürülebilir İşletme Modelleri</a:t>
          </a:r>
          <a:endParaRPr lang="en-US"/>
        </a:p>
      </dgm:t>
    </dgm:pt>
    <dgm:pt modelId="{97FD4FDB-EBE5-4C27-96DD-E80B9E3B779C}" type="parTrans" cxnId="{F2F60191-35F1-4DF9-8BF7-70086B9F3DED}">
      <dgm:prSet/>
      <dgm:spPr/>
      <dgm:t>
        <a:bodyPr/>
        <a:lstStyle/>
        <a:p>
          <a:endParaRPr lang="en-US"/>
        </a:p>
      </dgm:t>
    </dgm:pt>
    <dgm:pt modelId="{019477AA-44B3-4419-8E0E-9BECD81867A5}" type="sibTrans" cxnId="{F2F60191-35F1-4DF9-8BF7-70086B9F3DED}">
      <dgm:prSet/>
      <dgm:spPr/>
      <dgm:t>
        <a:bodyPr/>
        <a:lstStyle/>
        <a:p>
          <a:endParaRPr lang="en-US"/>
        </a:p>
      </dgm:t>
    </dgm:pt>
    <dgm:pt modelId="{D1D87A6F-14EC-44C3-A217-92857D709731}">
      <dgm:prSet/>
      <dgm:spPr/>
      <dgm:t>
        <a:bodyPr/>
        <a:lstStyle/>
        <a:p>
          <a:r>
            <a:rPr lang="tr-TR"/>
            <a:t>Çevresel Yönetim Sistemleri</a:t>
          </a:r>
          <a:endParaRPr lang="en-US"/>
        </a:p>
      </dgm:t>
    </dgm:pt>
    <dgm:pt modelId="{38E1A499-9CC6-4B09-87A9-C7D75B24ED2F}" type="parTrans" cxnId="{3063CD59-0361-4007-AF50-5EAB0322C07D}">
      <dgm:prSet/>
      <dgm:spPr/>
      <dgm:t>
        <a:bodyPr/>
        <a:lstStyle/>
        <a:p>
          <a:endParaRPr lang="en-US"/>
        </a:p>
      </dgm:t>
    </dgm:pt>
    <dgm:pt modelId="{916FF2E5-7BC5-4157-B82D-27AB6480149D}" type="sibTrans" cxnId="{3063CD59-0361-4007-AF50-5EAB0322C07D}">
      <dgm:prSet/>
      <dgm:spPr/>
      <dgm:t>
        <a:bodyPr/>
        <a:lstStyle/>
        <a:p>
          <a:endParaRPr lang="en-US"/>
        </a:p>
      </dgm:t>
    </dgm:pt>
    <dgm:pt modelId="{CAC1D0F9-E171-41F0-8116-424F33CA5F6A}">
      <dgm:prSet/>
      <dgm:spPr/>
      <dgm:t>
        <a:bodyPr/>
        <a:lstStyle/>
        <a:p>
          <a:r>
            <a:rPr lang="tr-TR"/>
            <a:t>Enerji Yönetimi</a:t>
          </a:r>
          <a:endParaRPr lang="en-US"/>
        </a:p>
      </dgm:t>
    </dgm:pt>
    <dgm:pt modelId="{54B5E4A9-3AB6-4376-B7FA-AF538B322BC4}" type="parTrans" cxnId="{55BECD86-17C5-42A7-B8A5-E93FC6FF42FD}">
      <dgm:prSet/>
      <dgm:spPr/>
      <dgm:t>
        <a:bodyPr/>
        <a:lstStyle/>
        <a:p>
          <a:endParaRPr lang="en-US"/>
        </a:p>
      </dgm:t>
    </dgm:pt>
    <dgm:pt modelId="{BA790210-E041-47F5-B37E-F8CF04507E7C}" type="sibTrans" cxnId="{55BECD86-17C5-42A7-B8A5-E93FC6FF42FD}">
      <dgm:prSet/>
      <dgm:spPr/>
      <dgm:t>
        <a:bodyPr/>
        <a:lstStyle/>
        <a:p>
          <a:endParaRPr lang="en-US"/>
        </a:p>
      </dgm:t>
    </dgm:pt>
    <dgm:pt modelId="{60AFA6F8-49A5-4994-BC4C-FCD66224EDD7}">
      <dgm:prSet/>
      <dgm:spPr/>
      <dgm:t>
        <a:bodyPr/>
        <a:lstStyle/>
        <a:p>
          <a:r>
            <a:rPr lang="tr-TR"/>
            <a:t>Atık Yönetimi ve Geri Dönüşüm</a:t>
          </a:r>
          <a:endParaRPr lang="en-US"/>
        </a:p>
      </dgm:t>
    </dgm:pt>
    <dgm:pt modelId="{9CD0DB64-0DB4-4F5A-940B-D130091996EA}" type="parTrans" cxnId="{B5219250-0999-4153-BE1C-F9C448F3373F}">
      <dgm:prSet/>
      <dgm:spPr/>
      <dgm:t>
        <a:bodyPr/>
        <a:lstStyle/>
        <a:p>
          <a:endParaRPr lang="en-US"/>
        </a:p>
      </dgm:t>
    </dgm:pt>
    <dgm:pt modelId="{EE85FCAF-A6AC-4019-99ED-89A27E1EEE66}" type="sibTrans" cxnId="{B5219250-0999-4153-BE1C-F9C448F3373F}">
      <dgm:prSet/>
      <dgm:spPr/>
      <dgm:t>
        <a:bodyPr/>
        <a:lstStyle/>
        <a:p>
          <a:endParaRPr lang="en-US"/>
        </a:p>
      </dgm:t>
    </dgm:pt>
    <dgm:pt modelId="{961A7B7F-0C6A-4284-99EB-0132891C6AD6}" type="pres">
      <dgm:prSet presAssocID="{1655C7F8-E80B-4D04-8F83-4DF262C93723}" presName="root" presStyleCnt="0">
        <dgm:presLayoutVars>
          <dgm:dir/>
          <dgm:resizeHandles val="exact"/>
        </dgm:presLayoutVars>
      </dgm:prSet>
      <dgm:spPr/>
      <dgm:t>
        <a:bodyPr/>
        <a:lstStyle/>
        <a:p>
          <a:endParaRPr lang="tr-TR"/>
        </a:p>
      </dgm:t>
    </dgm:pt>
    <dgm:pt modelId="{E709CFCC-AE15-4801-AA34-923F280F80E0}" type="pres">
      <dgm:prSet presAssocID="{1655C7F8-E80B-4D04-8F83-4DF262C93723}" presName="container" presStyleCnt="0">
        <dgm:presLayoutVars>
          <dgm:dir/>
          <dgm:resizeHandles val="exact"/>
        </dgm:presLayoutVars>
      </dgm:prSet>
      <dgm:spPr/>
    </dgm:pt>
    <dgm:pt modelId="{0AE808F6-014B-4BE2-A8BA-7E7354102976}" type="pres">
      <dgm:prSet presAssocID="{DD47A179-09F9-4BDE-B9CD-4825F5E8A086}" presName="compNode" presStyleCnt="0"/>
      <dgm:spPr/>
    </dgm:pt>
    <dgm:pt modelId="{C69A20E7-9893-443C-9EE0-44469D649F91}" type="pres">
      <dgm:prSet presAssocID="{DD47A179-09F9-4BDE-B9CD-4825F5E8A086}" presName="iconBgRect" presStyleLbl="bgShp" presStyleIdx="0" presStyleCnt="6"/>
      <dgm:spPr/>
    </dgm:pt>
    <dgm:pt modelId="{8801410A-3C84-411E-85D0-6660EB4CED68}" type="pres">
      <dgm:prSet presAssocID="{DD47A179-09F9-4BDE-B9CD-4825F5E8A086}" presName="iconRect" presStyleLbl="node1" presStyleIdx="0" presStyleCnt="6"/>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Deciduous tree"/>
        </a:ext>
      </dgm:extLst>
    </dgm:pt>
    <dgm:pt modelId="{3BEDD22F-4E03-421B-97D9-83DFE0F90F1A}" type="pres">
      <dgm:prSet presAssocID="{DD47A179-09F9-4BDE-B9CD-4825F5E8A086}" presName="spaceRect" presStyleCnt="0"/>
      <dgm:spPr/>
    </dgm:pt>
    <dgm:pt modelId="{70B5D6D1-5E01-41EA-9534-2545D73C2F84}" type="pres">
      <dgm:prSet presAssocID="{DD47A179-09F9-4BDE-B9CD-4825F5E8A086}" presName="textRect" presStyleLbl="revTx" presStyleIdx="0" presStyleCnt="6">
        <dgm:presLayoutVars>
          <dgm:chMax val="1"/>
          <dgm:chPref val="1"/>
        </dgm:presLayoutVars>
      </dgm:prSet>
      <dgm:spPr/>
      <dgm:t>
        <a:bodyPr/>
        <a:lstStyle/>
        <a:p>
          <a:endParaRPr lang="tr-TR"/>
        </a:p>
      </dgm:t>
    </dgm:pt>
    <dgm:pt modelId="{A31460EE-FE15-42DA-8F8B-BB33B982FCD5}" type="pres">
      <dgm:prSet presAssocID="{C3ABB841-0DCD-459C-86AD-85BE81F20E49}" presName="sibTrans" presStyleLbl="sibTrans2D1" presStyleIdx="0" presStyleCnt="0"/>
      <dgm:spPr/>
      <dgm:t>
        <a:bodyPr/>
        <a:lstStyle/>
        <a:p>
          <a:endParaRPr lang="tr-TR"/>
        </a:p>
      </dgm:t>
    </dgm:pt>
    <dgm:pt modelId="{B1F68C66-C166-40CF-9861-FDE437EDCFF3}" type="pres">
      <dgm:prSet presAssocID="{32698B62-F03F-4759-9035-F17EA10DBC17}" presName="compNode" presStyleCnt="0"/>
      <dgm:spPr/>
    </dgm:pt>
    <dgm:pt modelId="{92F4919F-DA90-40AD-AF19-5C11B3927E6F}" type="pres">
      <dgm:prSet presAssocID="{32698B62-F03F-4759-9035-F17EA10DBC17}" presName="iconBgRect" presStyleLbl="bgShp" presStyleIdx="1" presStyleCnt="6"/>
      <dgm:spPr/>
    </dgm:pt>
    <dgm:pt modelId="{CE7CEE13-F82B-4E7E-967E-F54EC9588261}" type="pres">
      <dgm:prSet presAssocID="{32698B62-F03F-4759-9035-F17EA10DBC17}" presName="iconRect" presStyleLbl="node1" presStyleIdx="1" presStyleCnt="6"/>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Earth Globe Americas"/>
        </a:ext>
      </dgm:extLst>
    </dgm:pt>
    <dgm:pt modelId="{D712A2E7-0563-4E56-ACC1-A169C4E82CA4}" type="pres">
      <dgm:prSet presAssocID="{32698B62-F03F-4759-9035-F17EA10DBC17}" presName="spaceRect" presStyleCnt="0"/>
      <dgm:spPr/>
    </dgm:pt>
    <dgm:pt modelId="{5E2BA205-5DFA-4DFA-A125-BC1B73C3CA49}" type="pres">
      <dgm:prSet presAssocID="{32698B62-F03F-4759-9035-F17EA10DBC17}" presName="textRect" presStyleLbl="revTx" presStyleIdx="1" presStyleCnt="6">
        <dgm:presLayoutVars>
          <dgm:chMax val="1"/>
          <dgm:chPref val="1"/>
        </dgm:presLayoutVars>
      </dgm:prSet>
      <dgm:spPr/>
      <dgm:t>
        <a:bodyPr/>
        <a:lstStyle/>
        <a:p>
          <a:endParaRPr lang="tr-TR"/>
        </a:p>
      </dgm:t>
    </dgm:pt>
    <dgm:pt modelId="{C8677177-05E4-487B-94F7-214BC823B2B3}" type="pres">
      <dgm:prSet presAssocID="{2570EE65-4825-457D-9434-226BE9ED5E8A}" presName="sibTrans" presStyleLbl="sibTrans2D1" presStyleIdx="0" presStyleCnt="0"/>
      <dgm:spPr/>
      <dgm:t>
        <a:bodyPr/>
        <a:lstStyle/>
        <a:p>
          <a:endParaRPr lang="tr-TR"/>
        </a:p>
      </dgm:t>
    </dgm:pt>
    <dgm:pt modelId="{155E4104-F7A2-4C70-BDB5-F7BCB98C6E46}" type="pres">
      <dgm:prSet presAssocID="{06F524C2-172E-435A-A46A-0180D49F3F41}" presName="compNode" presStyleCnt="0"/>
      <dgm:spPr/>
    </dgm:pt>
    <dgm:pt modelId="{8FA9D6F1-A9F5-4ADA-81C9-58995335EB62}" type="pres">
      <dgm:prSet presAssocID="{06F524C2-172E-435A-A46A-0180D49F3F41}" presName="iconBgRect" presStyleLbl="bgShp" presStyleIdx="2" presStyleCnt="6"/>
      <dgm:spPr/>
    </dgm:pt>
    <dgm:pt modelId="{A00BE96B-4C1C-4414-BB10-4E91878FF94D}" type="pres">
      <dgm:prSet presAssocID="{06F524C2-172E-435A-A46A-0180D49F3F41}" presName="iconRect" presStyleLbl="node1" presStyleIdx="2" presStyleCnt="6"/>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Tokalaşma"/>
        </a:ext>
      </dgm:extLst>
    </dgm:pt>
    <dgm:pt modelId="{171A0C70-EC61-43F9-BDB1-D7BFFA626D48}" type="pres">
      <dgm:prSet presAssocID="{06F524C2-172E-435A-A46A-0180D49F3F41}" presName="spaceRect" presStyleCnt="0"/>
      <dgm:spPr/>
    </dgm:pt>
    <dgm:pt modelId="{B7D777F3-D4FF-44CE-9F85-C4D922356963}" type="pres">
      <dgm:prSet presAssocID="{06F524C2-172E-435A-A46A-0180D49F3F41}" presName="textRect" presStyleLbl="revTx" presStyleIdx="2" presStyleCnt="6">
        <dgm:presLayoutVars>
          <dgm:chMax val="1"/>
          <dgm:chPref val="1"/>
        </dgm:presLayoutVars>
      </dgm:prSet>
      <dgm:spPr/>
      <dgm:t>
        <a:bodyPr/>
        <a:lstStyle/>
        <a:p>
          <a:endParaRPr lang="tr-TR"/>
        </a:p>
      </dgm:t>
    </dgm:pt>
    <dgm:pt modelId="{65D83234-9D9B-488E-B43A-DE21BBFD5991}" type="pres">
      <dgm:prSet presAssocID="{019477AA-44B3-4419-8E0E-9BECD81867A5}" presName="sibTrans" presStyleLbl="sibTrans2D1" presStyleIdx="0" presStyleCnt="0"/>
      <dgm:spPr/>
      <dgm:t>
        <a:bodyPr/>
        <a:lstStyle/>
        <a:p>
          <a:endParaRPr lang="tr-TR"/>
        </a:p>
      </dgm:t>
    </dgm:pt>
    <dgm:pt modelId="{20CA86E7-C24F-420E-AA4D-1A0618E5F0EA}" type="pres">
      <dgm:prSet presAssocID="{D1D87A6F-14EC-44C3-A217-92857D709731}" presName="compNode" presStyleCnt="0"/>
      <dgm:spPr/>
    </dgm:pt>
    <dgm:pt modelId="{BB4C5C52-188F-41A1-BF04-7CD3DC733762}" type="pres">
      <dgm:prSet presAssocID="{D1D87A6F-14EC-44C3-A217-92857D709731}" presName="iconBgRect" presStyleLbl="bgShp" presStyleIdx="3" presStyleCnt="6"/>
      <dgm:spPr/>
    </dgm:pt>
    <dgm:pt modelId="{F42CE0C6-8B5D-4645-A78A-AB4E627948BF}" type="pres">
      <dgm:prSet presAssocID="{D1D87A6F-14EC-44C3-A217-92857D709731}" presName="iconRect" presStyleLbl="node1" presStyleIdx="3" presStyleCnt="6"/>
      <dgm:spPr>
        <a:blipFill>
          <a:blip xmlns:r="http://schemas.openxmlformats.org/officeDocument/2006/relationships" r:embed="rId7">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 xmlns:dgm14="http://schemas.microsoft.com/office/drawing/2010/diagram" id="0" name="" descr="Toplantı"/>
        </a:ext>
      </dgm:extLst>
    </dgm:pt>
    <dgm:pt modelId="{80DF1D4B-5D3D-4C7A-B05B-AF457D65EE19}" type="pres">
      <dgm:prSet presAssocID="{D1D87A6F-14EC-44C3-A217-92857D709731}" presName="spaceRect" presStyleCnt="0"/>
      <dgm:spPr/>
    </dgm:pt>
    <dgm:pt modelId="{A5276E79-E4E8-4C5B-948C-65549B961940}" type="pres">
      <dgm:prSet presAssocID="{D1D87A6F-14EC-44C3-A217-92857D709731}" presName="textRect" presStyleLbl="revTx" presStyleIdx="3" presStyleCnt="6">
        <dgm:presLayoutVars>
          <dgm:chMax val="1"/>
          <dgm:chPref val="1"/>
        </dgm:presLayoutVars>
      </dgm:prSet>
      <dgm:spPr/>
      <dgm:t>
        <a:bodyPr/>
        <a:lstStyle/>
        <a:p>
          <a:endParaRPr lang="tr-TR"/>
        </a:p>
      </dgm:t>
    </dgm:pt>
    <dgm:pt modelId="{A49CE5D4-A9AD-49AD-857F-53F5228EE49F}" type="pres">
      <dgm:prSet presAssocID="{916FF2E5-7BC5-4157-B82D-27AB6480149D}" presName="sibTrans" presStyleLbl="sibTrans2D1" presStyleIdx="0" presStyleCnt="0"/>
      <dgm:spPr/>
      <dgm:t>
        <a:bodyPr/>
        <a:lstStyle/>
        <a:p>
          <a:endParaRPr lang="tr-TR"/>
        </a:p>
      </dgm:t>
    </dgm:pt>
    <dgm:pt modelId="{B7D7CD25-72D4-44F0-8F2D-99C7E2B82800}" type="pres">
      <dgm:prSet presAssocID="{CAC1D0F9-E171-41F0-8116-424F33CA5F6A}" presName="compNode" presStyleCnt="0"/>
      <dgm:spPr/>
    </dgm:pt>
    <dgm:pt modelId="{2D88D1B9-203F-46D1-B629-38B796EC93B7}" type="pres">
      <dgm:prSet presAssocID="{CAC1D0F9-E171-41F0-8116-424F33CA5F6A}" presName="iconBgRect" presStyleLbl="bgShp" presStyleIdx="4" presStyleCnt="6"/>
      <dgm:spPr/>
    </dgm:pt>
    <dgm:pt modelId="{3EA27BB7-58EE-461F-9AEB-74F369C96D22}" type="pres">
      <dgm:prSet presAssocID="{CAC1D0F9-E171-41F0-8116-424F33CA5F6A}" presName="iconRect" presStyleLbl="node1" presStyleIdx="4" presStyleCnt="6"/>
      <dgm:spPr>
        <a:blipFill>
          <a:blip xmlns:r="http://schemas.openxmlformats.org/officeDocument/2006/relationships" r:embed="rId9">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 xmlns:dgm14="http://schemas.microsoft.com/office/drawing/2010/diagram" id="0" name="" descr="Ampul"/>
        </a:ext>
      </dgm:extLst>
    </dgm:pt>
    <dgm:pt modelId="{A06C8C04-D56E-4A77-9020-7006C96ED4B9}" type="pres">
      <dgm:prSet presAssocID="{CAC1D0F9-E171-41F0-8116-424F33CA5F6A}" presName="spaceRect" presStyleCnt="0"/>
      <dgm:spPr/>
    </dgm:pt>
    <dgm:pt modelId="{7EE641D3-FDA8-4EB8-996C-5DC2E6BF0088}" type="pres">
      <dgm:prSet presAssocID="{CAC1D0F9-E171-41F0-8116-424F33CA5F6A}" presName="textRect" presStyleLbl="revTx" presStyleIdx="4" presStyleCnt="6">
        <dgm:presLayoutVars>
          <dgm:chMax val="1"/>
          <dgm:chPref val="1"/>
        </dgm:presLayoutVars>
      </dgm:prSet>
      <dgm:spPr/>
      <dgm:t>
        <a:bodyPr/>
        <a:lstStyle/>
        <a:p>
          <a:endParaRPr lang="tr-TR"/>
        </a:p>
      </dgm:t>
    </dgm:pt>
    <dgm:pt modelId="{F1795221-9CBA-43CD-B721-0FE3AEDD8EBD}" type="pres">
      <dgm:prSet presAssocID="{BA790210-E041-47F5-B37E-F8CF04507E7C}" presName="sibTrans" presStyleLbl="sibTrans2D1" presStyleIdx="0" presStyleCnt="0"/>
      <dgm:spPr/>
      <dgm:t>
        <a:bodyPr/>
        <a:lstStyle/>
        <a:p>
          <a:endParaRPr lang="tr-TR"/>
        </a:p>
      </dgm:t>
    </dgm:pt>
    <dgm:pt modelId="{877E2956-C6C1-4826-BD32-0DEF6955433A}" type="pres">
      <dgm:prSet presAssocID="{60AFA6F8-49A5-4994-BC4C-FCD66224EDD7}" presName="compNode" presStyleCnt="0"/>
      <dgm:spPr/>
    </dgm:pt>
    <dgm:pt modelId="{A5E4FBD3-764D-407A-8AD2-8345B66E2C72}" type="pres">
      <dgm:prSet presAssocID="{60AFA6F8-49A5-4994-BC4C-FCD66224EDD7}" presName="iconBgRect" presStyleLbl="bgShp" presStyleIdx="5" presStyleCnt="6"/>
      <dgm:spPr/>
    </dgm:pt>
    <dgm:pt modelId="{A4BD1F3B-CABE-4D4E-BF51-9B834CA58B69}" type="pres">
      <dgm:prSet presAssocID="{60AFA6F8-49A5-4994-BC4C-FCD66224EDD7}" presName="iconRect" presStyleLbl="node1" presStyleIdx="5" presStyleCnt="6"/>
      <dgm:spPr>
        <a:blipFill>
          <a:blip xmlns:r="http://schemas.openxmlformats.org/officeDocument/2006/relationships" r:embed="rId11">
            <a:extLst>
              <a:ext uri="{28A0092B-C50C-407E-A947-70E740481C1C}">
                <a14:useLocalDpi xmlns="" xmlns:a14="http://schemas.microsoft.com/office/drawing/2010/main" val="0"/>
              </a:ext>
              <a:ext uri="{96DAC541-7B7A-43D3-8B79-37D633B846F1}">
                <asvg:svgBlip xmlns="" xmlns:asvg="http://schemas.microsoft.com/office/drawing/2016/SVG/main" r:embed="rId12"/>
              </a:ext>
            </a:extLst>
          </a:blip>
          <a:stretch>
            <a:fillRect/>
          </a:stretch>
        </a:blipFill>
        <a:ln>
          <a:noFill/>
        </a:ln>
      </dgm:spPr>
      <dgm:extLst>
        <a:ext uri="{E40237B7-FDA0-4F09-8148-C483321AD2D9}">
          <dgm14:cNvPr xmlns="" xmlns:dgm14="http://schemas.microsoft.com/office/drawing/2010/diagram" id="0" name="" descr="Yinele"/>
        </a:ext>
      </dgm:extLst>
    </dgm:pt>
    <dgm:pt modelId="{686E4E58-0C16-4A25-836E-C8820E0AAA6A}" type="pres">
      <dgm:prSet presAssocID="{60AFA6F8-49A5-4994-BC4C-FCD66224EDD7}" presName="spaceRect" presStyleCnt="0"/>
      <dgm:spPr/>
    </dgm:pt>
    <dgm:pt modelId="{F58D08B3-1B80-487A-9BB6-7CE3004D0546}" type="pres">
      <dgm:prSet presAssocID="{60AFA6F8-49A5-4994-BC4C-FCD66224EDD7}" presName="textRect" presStyleLbl="revTx" presStyleIdx="5" presStyleCnt="6">
        <dgm:presLayoutVars>
          <dgm:chMax val="1"/>
          <dgm:chPref val="1"/>
        </dgm:presLayoutVars>
      </dgm:prSet>
      <dgm:spPr/>
      <dgm:t>
        <a:bodyPr/>
        <a:lstStyle/>
        <a:p>
          <a:endParaRPr lang="tr-TR"/>
        </a:p>
      </dgm:t>
    </dgm:pt>
  </dgm:ptLst>
  <dgm:cxnLst>
    <dgm:cxn modelId="{F2F60191-35F1-4DF9-8BF7-70086B9F3DED}" srcId="{1655C7F8-E80B-4D04-8F83-4DF262C93723}" destId="{06F524C2-172E-435A-A46A-0180D49F3F41}" srcOrd="2" destOrd="0" parTransId="{97FD4FDB-EBE5-4C27-96DD-E80B9E3B779C}" sibTransId="{019477AA-44B3-4419-8E0E-9BECD81867A5}"/>
    <dgm:cxn modelId="{7D09F362-A7EF-4C27-A86D-11E7826D7D26}" type="presOf" srcId="{D1D87A6F-14EC-44C3-A217-92857D709731}" destId="{A5276E79-E4E8-4C5B-948C-65549B961940}" srcOrd="0" destOrd="0" presId="urn:microsoft.com/office/officeart/2018/2/layout/IconCircleList"/>
    <dgm:cxn modelId="{6F495651-BCB3-42CE-90A5-699DC4BC4ACD}" type="presOf" srcId="{DD47A179-09F9-4BDE-B9CD-4825F5E8A086}" destId="{70B5D6D1-5E01-41EA-9534-2545D73C2F84}" srcOrd="0" destOrd="0" presId="urn:microsoft.com/office/officeart/2018/2/layout/IconCircleList"/>
    <dgm:cxn modelId="{55BECD86-17C5-42A7-B8A5-E93FC6FF42FD}" srcId="{1655C7F8-E80B-4D04-8F83-4DF262C93723}" destId="{CAC1D0F9-E171-41F0-8116-424F33CA5F6A}" srcOrd="4" destOrd="0" parTransId="{54B5E4A9-3AB6-4376-B7FA-AF538B322BC4}" sibTransId="{BA790210-E041-47F5-B37E-F8CF04507E7C}"/>
    <dgm:cxn modelId="{00A9C31E-6F81-4167-B89C-3CCDA4E10D3B}" type="presOf" srcId="{CAC1D0F9-E171-41F0-8116-424F33CA5F6A}" destId="{7EE641D3-FDA8-4EB8-996C-5DC2E6BF0088}" srcOrd="0" destOrd="0" presId="urn:microsoft.com/office/officeart/2018/2/layout/IconCircleList"/>
    <dgm:cxn modelId="{3063CD59-0361-4007-AF50-5EAB0322C07D}" srcId="{1655C7F8-E80B-4D04-8F83-4DF262C93723}" destId="{D1D87A6F-14EC-44C3-A217-92857D709731}" srcOrd="3" destOrd="0" parTransId="{38E1A499-9CC6-4B09-87A9-C7D75B24ED2F}" sibTransId="{916FF2E5-7BC5-4157-B82D-27AB6480149D}"/>
    <dgm:cxn modelId="{026DE996-BDBA-46BC-92D4-325CD2664173}" type="presOf" srcId="{019477AA-44B3-4419-8E0E-9BECD81867A5}" destId="{65D83234-9D9B-488E-B43A-DE21BBFD5991}" srcOrd="0" destOrd="0" presId="urn:microsoft.com/office/officeart/2018/2/layout/IconCircleList"/>
    <dgm:cxn modelId="{C5EBA64F-E70D-4CD9-89B1-F66818553B0D}" type="presOf" srcId="{BA790210-E041-47F5-B37E-F8CF04507E7C}" destId="{F1795221-9CBA-43CD-B721-0FE3AEDD8EBD}" srcOrd="0" destOrd="0" presId="urn:microsoft.com/office/officeart/2018/2/layout/IconCircleList"/>
    <dgm:cxn modelId="{9B18930D-677F-4B4D-8D92-FD848A3C7222}" type="presOf" srcId="{32698B62-F03F-4759-9035-F17EA10DBC17}" destId="{5E2BA205-5DFA-4DFA-A125-BC1B73C3CA49}" srcOrd="0" destOrd="0" presId="urn:microsoft.com/office/officeart/2018/2/layout/IconCircleList"/>
    <dgm:cxn modelId="{8C4247B9-FDDF-4ED1-856C-77E96E54F061}" type="presOf" srcId="{C3ABB841-0DCD-459C-86AD-85BE81F20E49}" destId="{A31460EE-FE15-42DA-8F8B-BB33B982FCD5}" srcOrd="0" destOrd="0" presId="urn:microsoft.com/office/officeart/2018/2/layout/IconCircleList"/>
    <dgm:cxn modelId="{532A51FD-AF04-4A48-9A09-188B5FA5DDE0}" type="presOf" srcId="{06F524C2-172E-435A-A46A-0180D49F3F41}" destId="{B7D777F3-D4FF-44CE-9F85-C4D922356963}" srcOrd="0" destOrd="0" presId="urn:microsoft.com/office/officeart/2018/2/layout/IconCircleList"/>
    <dgm:cxn modelId="{3D31C4E6-980E-4610-A638-0512611FD384}" srcId="{1655C7F8-E80B-4D04-8F83-4DF262C93723}" destId="{DD47A179-09F9-4BDE-B9CD-4825F5E8A086}" srcOrd="0" destOrd="0" parTransId="{64905E57-D4A7-484C-B757-4D846A68A5EB}" sibTransId="{C3ABB841-0DCD-459C-86AD-85BE81F20E49}"/>
    <dgm:cxn modelId="{EECEE427-C587-4CD3-94AD-DD7DD595655B}" type="presOf" srcId="{1655C7F8-E80B-4D04-8F83-4DF262C93723}" destId="{961A7B7F-0C6A-4284-99EB-0132891C6AD6}" srcOrd="0" destOrd="0" presId="urn:microsoft.com/office/officeart/2018/2/layout/IconCircleList"/>
    <dgm:cxn modelId="{D4A9375E-1548-4CB3-8CDD-B10AE08FDB42}" type="presOf" srcId="{916FF2E5-7BC5-4157-B82D-27AB6480149D}" destId="{A49CE5D4-A9AD-49AD-857F-53F5228EE49F}" srcOrd="0" destOrd="0" presId="urn:microsoft.com/office/officeart/2018/2/layout/IconCircleList"/>
    <dgm:cxn modelId="{4B5B5470-D73C-42BC-8EB8-E8D5C5ED7C3B}" type="presOf" srcId="{2570EE65-4825-457D-9434-226BE9ED5E8A}" destId="{C8677177-05E4-487B-94F7-214BC823B2B3}" srcOrd="0" destOrd="0" presId="urn:microsoft.com/office/officeart/2018/2/layout/IconCircleList"/>
    <dgm:cxn modelId="{22273C72-6765-405B-B5CD-87C3840C57FD}" type="presOf" srcId="{60AFA6F8-49A5-4994-BC4C-FCD66224EDD7}" destId="{F58D08B3-1B80-487A-9BB6-7CE3004D0546}" srcOrd="0" destOrd="0" presId="urn:microsoft.com/office/officeart/2018/2/layout/IconCircleList"/>
    <dgm:cxn modelId="{59BB3EFE-19C2-42BD-80F7-2F8C4083BC6D}" srcId="{1655C7F8-E80B-4D04-8F83-4DF262C93723}" destId="{32698B62-F03F-4759-9035-F17EA10DBC17}" srcOrd="1" destOrd="0" parTransId="{1244EB24-10B1-422A-81D2-A6CFE5D714DF}" sibTransId="{2570EE65-4825-457D-9434-226BE9ED5E8A}"/>
    <dgm:cxn modelId="{B5219250-0999-4153-BE1C-F9C448F3373F}" srcId="{1655C7F8-E80B-4D04-8F83-4DF262C93723}" destId="{60AFA6F8-49A5-4994-BC4C-FCD66224EDD7}" srcOrd="5" destOrd="0" parTransId="{9CD0DB64-0DB4-4F5A-940B-D130091996EA}" sibTransId="{EE85FCAF-A6AC-4019-99ED-89A27E1EEE66}"/>
    <dgm:cxn modelId="{5839D64D-A74F-436F-9949-0704858A812F}" type="presParOf" srcId="{961A7B7F-0C6A-4284-99EB-0132891C6AD6}" destId="{E709CFCC-AE15-4801-AA34-923F280F80E0}" srcOrd="0" destOrd="0" presId="urn:microsoft.com/office/officeart/2018/2/layout/IconCircleList"/>
    <dgm:cxn modelId="{D30DA778-D34D-4D3E-BA44-BD7F2B9D2DDB}" type="presParOf" srcId="{E709CFCC-AE15-4801-AA34-923F280F80E0}" destId="{0AE808F6-014B-4BE2-A8BA-7E7354102976}" srcOrd="0" destOrd="0" presId="urn:microsoft.com/office/officeart/2018/2/layout/IconCircleList"/>
    <dgm:cxn modelId="{C96671C0-F7F6-470B-850F-26681962EAFA}" type="presParOf" srcId="{0AE808F6-014B-4BE2-A8BA-7E7354102976}" destId="{C69A20E7-9893-443C-9EE0-44469D649F91}" srcOrd="0" destOrd="0" presId="urn:microsoft.com/office/officeart/2018/2/layout/IconCircleList"/>
    <dgm:cxn modelId="{63FCBBCE-C536-4A2B-91CE-50FBB21E883B}" type="presParOf" srcId="{0AE808F6-014B-4BE2-A8BA-7E7354102976}" destId="{8801410A-3C84-411E-85D0-6660EB4CED68}" srcOrd="1" destOrd="0" presId="urn:microsoft.com/office/officeart/2018/2/layout/IconCircleList"/>
    <dgm:cxn modelId="{A79B8D6E-999F-4F60-8E7E-2EE3F4E3C306}" type="presParOf" srcId="{0AE808F6-014B-4BE2-A8BA-7E7354102976}" destId="{3BEDD22F-4E03-421B-97D9-83DFE0F90F1A}" srcOrd="2" destOrd="0" presId="urn:microsoft.com/office/officeart/2018/2/layout/IconCircleList"/>
    <dgm:cxn modelId="{A0062BA2-3D11-4F24-BCB9-A32B9239D416}" type="presParOf" srcId="{0AE808F6-014B-4BE2-A8BA-7E7354102976}" destId="{70B5D6D1-5E01-41EA-9534-2545D73C2F84}" srcOrd="3" destOrd="0" presId="urn:microsoft.com/office/officeart/2018/2/layout/IconCircleList"/>
    <dgm:cxn modelId="{6422DC3C-A70D-4573-A4D5-B7423502F8A9}" type="presParOf" srcId="{E709CFCC-AE15-4801-AA34-923F280F80E0}" destId="{A31460EE-FE15-42DA-8F8B-BB33B982FCD5}" srcOrd="1" destOrd="0" presId="urn:microsoft.com/office/officeart/2018/2/layout/IconCircleList"/>
    <dgm:cxn modelId="{843B2EE5-5735-4CDB-B47F-40C6BC4AF935}" type="presParOf" srcId="{E709CFCC-AE15-4801-AA34-923F280F80E0}" destId="{B1F68C66-C166-40CF-9861-FDE437EDCFF3}" srcOrd="2" destOrd="0" presId="urn:microsoft.com/office/officeart/2018/2/layout/IconCircleList"/>
    <dgm:cxn modelId="{D0986442-79DC-4D93-BBDD-6AC9DCCA0811}" type="presParOf" srcId="{B1F68C66-C166-40CF-9861-FDE437EDCFF3}" destId="{92F4919F-DA90-40AD-AF19-5C11B3927E6F}" srcOrd="0" destOrd="0" presId="urn:microsoft.com/office/officeart/2018/2/layout/IconCircleList"/>
    <dgm:cxn modelId="{A9A96206-34C1-43DE-897E-F3E42EE1E82A}" type="presParOf" srcId="{B1F68C66-C166-40CF-9861-FDE437EDCFF3}" destId="{CE7CEE13-F82B-4E7E-967E-F54EC9588261}" srcOrd="1" destOrd="0" presId="urn:microsoft.com/office/officeart/2018/2/layout/IconCircleList"/>
    <dgm:cxn modelId="{9B448DDE-8379-4D32-8003-2D1DB3C6B9F5}" type="presParOf" srcId="{B1F68C66-C166-40CF-9861-FDE437EDCFF3}" destId="{D712A2E7-0563-4E56-ACC1-A169C4E82CA4}" srcOrd="2" destOrd="0" presId="urn:microsoft.com/office/officeart/2018/2/layout/IconCircleList"/>
    <dgm:cxn modelId="{51DC7016-2F2D-4DB2-932C-FC313405C5A3}" type="presParOf" srcId="{B1F68C66-C166-40CF-9861-FDE437EDCFF3}" destId="{5E2BA205-5DFA-4DFA-A125-BC1B73C3CA49}" srcOrd="3" destOrd="0" presId="urn:microsoft.com/office/officeart/2018/2/layout/IconCircleList"/>
    <dgm:cxn modelId="{E9EE7B19-F61A-4B9D-ABD1-6AADFABE154D}" type="presParOf" srcId="{E709CFCC-AE15-4801-AA34-923F280F80E0}" destId="{C8677177-05E4-487B-94F7-214BC823B2B3}" srcOrd="3" destOrd="0" presId="urn:microsoft.com/office/officeart/2018/2/layout/IconCircleList"/>
    <dgm:cxn modelId="{CDB8649A-85E3-4394-90A3-0A9C8121BC32}" type="presParOf" srcId="{E709CFCC-AE15-4801-AA34-923F280F80E0}" destId="{155E4104-F7A2-4C70-BDB5-F7BCB98C6E46}" srcOrd="4" destOrd="0" presId="urn:microsoft.com/office/officeart/2018/2/layout/IconCircleList"/>
    <dgm:cxn modelId="{665059F8-EF83-41A3-B1B0-12AF483FF952}" type="presParOf" srcId="{155E4104-F7A2-4C70-BDB5-F7BCB98C6E46}" destId="{8FA9D6F1-A9F5-4ADA-81C9-58995335EB62}" srcOrd="0" destOrd="0" presId="urn:microsoft.com/office/officeart/2018/2/layout/IconCircleList"/>
    <dgm:cxn modelId="{1E2A0EAC-828A-4551-8C4D-B1914B1F88D2}" type="presParOf" srcId="{155E4104-F7A2-4C70-BDB5-F7BCB98C6E46}" destId="{A00BE96B-4C1C-4414-BB10-4E91878FF94D}" srcOrd="1" destOrd="0" presId="urn:microsoft.com/office/officeart/2018/2/layout/IconCircleList"/>
    <dgm:cxn modelId="{7B092E09-777A-4F2A-B6F0-76BA4043F38B}" type="presParOf" srcId="{155E4104-F7A2-4C70-BDB5-F7BCB98C6E46}" destId="{171A0C70-EC61-43F9-BDB1-D7BFFA626D48}" srcOrd="2" destOrd="0" presId="urn:microsoft.com/office/officeart/2018/2/layout/IconCircleList"/>
    <dgm:cxn modelId="{E9C36D05-D744-4B27-86DD-5AB49E71DDB1}" type="presParOf" srcId="{155E4104-F7A2-4C70-BDB5-F7BCB98C6E46}" destId="{B7D777F3-D4FF-44CE-9F85-C4D922356963}" srcOrd="3" destOrd="0" presId="urn:microsoft.com/office/officeart/2018/2/layout/IconCircleList"/>
    <dgm:cxn modelId="{4DB71CBF-FAF2-40EE-AFA6-51812E9E9716}" type="presParOf" srcId="{E709CFCC-AE15-4801-AA34-923F280F80E0}" destId="{65D83234-9D9B-488E-B43A-DE21BBFD5991}" srcOrd="5" destOrd="0" presId="urn:microsoft.com/office/officeart/2018/2/layout/IconCircleList"/>
    <dgm:cxn modelId="{411E4EB0-8BBE-4234-8F1D-E8242A14F3FD}" type="presParOf" srcId="{E709CFCC-AE15-4801-AA34-923F280F80E0}" destId="{20CA86E7-C24F-420E-AA4D-1A0618E5F0EA}" srcOrd="6" destOrd="0" presId="urn:microsoft.com/office/officeart/2018/2/layout/IconCircleList"/>
    <dgm:cxn modelId="{34D95118-7730-4211-BB1D-11FE1D9E9687}" type="presParOf" srcId="{20CA86E7-C24F-420E-AA4D-1A0618E5F0EA}" destId="{BB4C5C52-188F-41A1-BF04-7CD3DC733762}" srcOrd="0" destOrd="0" presId="urn:microsoft.com/office/officeart/2018/2/layout/IconCircleList"/>
    <dgm:cxn modelId="{74F0E723-A6CD-479B-8F16-A3DFCEC23DA5}" type="presParOf" srcId="{20CA86E7-C24F-420E-AA4D-1A0618E5F0EA}" destId="{F42CE0C6-8B5D-4645-A78A-AB4E627948BF}" srcOrd="1" destOrd="0" presId="urn:microsoft.com/office/officeart/2018/2/layout/IconCircleList"/>
    <dgm:cxn modelId="{9712D0ED-4D2B-4A79-9347-89D16909B6EA}" type="presParOf" srcId="{20CA86E7-C24F-420E-AA4D-1A0618E5F0EA}" destId="{80DF1D4B-5D3D-4C7A-B05B-AF457D65EE19}" srcOrd="2" destOrd="0" presId="urn:microsoft.com/office/officeart/2018/2/layout/IconCircleList"/>
    <dgm:cxn modelId="{9EDAB2CF-E41C-4F42-B501-FAA9EA097819}" type="presParOf" srcId="{20CA86E7-C24F-420E-AA4D-1A0618E5F0EA}" destId="{A5276E79-E4E8-4C5B-948C-65549B961940}" srcOrd="3" destOrd="0" presId="urn:microsoft.com/office/officeart/2018/2/layout/IconCircleList"/>
    <dgm:cxn modelId="{B3BED724-A123-4D79-B288-40AC104B417F}" type="presParOf" srcId="{E709CFCC-AE15-4801-AA34-923F280F80E0}" destId="{A49CE5D4-A9AD-49AD-857F-53F5228EE49F}" srcOrd="7" destOrd="0" presId="urn:microsoft.com/office/officeart/2018/2/layout/IconCircleList"/>
    <dgm:cxn modelId="{CB36E583-A17A-408A-842B-0D0EC581F182}" type="presParOf" srcId="{E709CFCC-AE15-4801-AA34-923F280F80E0}" destId="{B7D7CD25-72D4-44F0-8F2D-99C7E2B82800}" srcOrd="8" destOrd="0" presId="urn:microsoft.com/office/officeart/2018/2/layout/IconCircleList"/>
    <dgm:cxn modelId="{0CD188E2-3E09-4487-BA84-07D3C0AF4777}" type="presParOf" srcId="{B7D7CD25-72D4-44F0-8F2D-99C7E2B82800}" destId="{2D88D1B9-203F-46D1-B629-38B796EC93B7}" srcOrd="0" destOrd="0" presId="urn:microsoft.com/office/officeart/2018/2/layout/IconCircleList"/>
    <dgm:cxn modelId="{50387276-1DA2-49B9-903C-4F853230B863}" type="presParOf" srcId="{B7D7CD25-72D4-44F0-8F2D-99C7E2B82800}" destId="{3EA27BB7-58EE-461F-9AEB-74F369C96D22}" srcOrd="1" destOrd="0" presId="urn:microsoft.com/office/officeart/2018/2/layout/IconCircleList"/>
    <dgm:cxn modelId="{059AADDA-C567-4C9D-81D7-65D8DFE3DCE3}" type="presParOf" srcId="{B7D7CD25-72D4-44F0-8F2D-99C7E2B82800}" destId="{A06C8C04-D56E-4A77-9020-7006C96ED4B9}" srcOrd="2" destOrd="0" presId="urn:microsoft.com/office/officeart/2018/2/layout/IconCircleList"/>
    <dgm:cxn modelId="{B6DAAD3A-94F9-41A1-85C4-9DDB3998F7D5}" type="presParOf" srcId="{B7D7CD25-72D4-44F0-8F2D-99C7E2B82800}" destId="{7EE641D3-FDA8-4EB8-996C-5DC2E6BF0088}" srcOrd="3" destOrd="0" presId="urn:microsoft.com/office/officeart/2018/2/layout/IconCircleList"/>
    <dgm:cxn modelId="{56B7D8C8-D55E-4221-9AA5-6D4CC2450083}" type="presParOf" srcId="{E709CFCC-AE15-4801-AA34-923F280F80E0}" destId="{F1795221-9CBA-43CD-B721-0FE3AEDD8EBD}" srcOrd="9" destOrd="0" presId="urn:microsoft.com/office/officeart/2018/2/layout/IconCircleList"/>
    <dgm:cxn modelId="{9DE1BD1E-3881-4D71-8FCF-3CC6962F0FAC}" type="presParOf" srcId="{E709CFCC-AE15-4801-AA34-923F280F80E0}" destId="{877E2956-C6C1-4826-BD32-0DEF6955433A}" srcOrd="10" destOrd="0" presId="urn:microsoft.com/office/officeart/2018/2/layout/IconCircleList"/>
    <dgm:cxn modelId="{519B4CBE-BBA1-4374-AA19-485A24E7B88F}" type="presParOf" srcId="{877E2956-C6C1-4826-BD32-0DEF6955433A}" destId="{A5E4FBD3-764D-407A-8AD2-8345B66E2C72}" srcOrd="0" destOrd="0" presId="urn:microsoft.com/office/officeart/2018/2/layout/IconCircleList"/>
    <dgm:cxn modelId="{7B4F935B-1D32-44A7-B203-82BF5C96F3A7}" type="presParOf" srcId="{877E2956-C6C1-4826-BD32-0DEF6955433A}" destId="{A4BD1F3B-CABE-4D4E-BF51-9B834CA58B69}" srcOrd="1" destOrd="0" presId="urn:microsoft.com/office/officeart/2018/2/layout/IconCircleList"/>
    <dgm:cxn modelId="{1FBF085D-D2DF-460E-ACE6-0210AB78EC52}" type="presParOf" srcId="{877E2956-C6C1-4826-BD32-0DEF6955433A}" destId="{686E4E58-0C16-4A25-836E-C8820E0AAA6A}" srcOrd="2" destOrd="0" presId="urn:microsoft.com/office/officeart/2018/2/layout/IconCircleList"/>
    <dgm:cxn modelId="{AD53575F-91A6-40B8-89A0-1FF3128FF7AB}" type="presParOf" srcId="{877E2956-C6C1-4826-BD32-0DEF6955433A}" destId="{F58D08B3-1B80-487A-9BB6-7CE3004D0546}" srcOrd="3" destOrd="0" presId="urn:microsoft.com/office/officeart/2018/2/layout/IconCircle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2BF8FE-30B2-4C16-8D8D-22FCC129984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EA75763-E0F2-4315-8751-7E20DE1C18F9}">
      <dgm:prSet/>
      <dgm:spPr/>
      <dgm:t>
        <a:bodyPr/>
        <a:lstStyle/>
        <a:p>
          <a:r>
            <a:rPr lang="tr-TR"/>
            <a:t>Su ve Hava Yönetimi</a:t>
          </a:r>
          <a:endParaRPr lang="en-US"/>
        </a:p>
      </dgm:t>
    </dgm:pt>
    <dgm:pt modelId="{B421F3BB-0E89-4A8A-BF39-B2E3CA63EF10}" type="parTrans" cxnId="{A666CA37-9BD6-4B9B-9165-FE40C00A2A15}">
      <dgm:prSet/>
      <dgm:spPr/>
      <dgm:t>
        <a:bodyPr/>
        <a:lstStyle/>
        <a:p>
          <a:endParaRPr lang="en-US"/>
        </a:p>
      </dgm:t>
    </dgm:pt>
    <dgm:pt modelId="{0C107D59-9042-482F-9EF6-23BB292EB620}" type="sibTrans" cxnId="{A666CA37-9BD6-4B9B-9165-FE40C00A2A15}">
      <dgm:prSet/>
      <dgm:spPr/>
      <dgm:t>
        <a:bodyPr/>
        <a:lstStyle/>
        <a:p>
          <a:endParaRPr lang="en-US"/>
        </a:p>
      </dgm:t>
    </dgm:pt>
    <dgm:pt modelId="{739FA3CB-7D74-4EFE-B651-1BD7A633E5E4}">
      <dgm:prSet/>
      <dgm:spPr/>
      <dgm:t>
        <a:bodyPr/>
        <a:lstStyle/>
        <a:p>
          <a:r>
            <a:rPr lang="tr-TR"/>
            <a:t>Çevresel Mevzuat</a:t>
          </a:r>
          <a:endParaRPr lang="en-US"/>
        </a:p>
      </dgm:t>
    </dgm:pt>
    <dgm:pt modelId="{5543D9E0-B62F-4735-AFDE-4A408734621A}" type="parTrans" cxnId="{0AB6C0D2-D6C3-4B71-8141-583A78F6F3D9}">
      <dgm:prSet/>
      <dgm:spPr/>
      <dgm:t>
        <a:bodyPr/>
        <a:lstStyle/>
        <a:p>
          <a:endParaRPr lang="en-US"/>
        </a:p>
      </dgm:t>
    </dgm:pt>
    <dgm:pt modelId="{FC50D9CA-5732-4543-BDE6-FA7379414CD5}" type="sibTrans" cxnId="{0AB6C0D2-D6C3-4B71-8141-583A78F6F3D9}">
      <dgm:prSet/>
      <dgm:spPr/>
      <dgm:t>
        <a:bodyPr/>
        <a:lstStyle/>
        <a:p>
          <a:endParaRPr lang="en-US"/>
        </a:p>
      </dgm:t>
    </dgm:pt>
    <dgm:pt modelId="{3714A3C7-44B3-43E2-8A5E-1E6C380E9F6B}">
      <dgm:prSet/>
      <dgm:spPr/>
      <dgm:t>
        <a:bodyPr/>
        <a:lstStyle/>
        <a:p>
          <a:r>
            <a:rPr lang="tr-TR"/>
            <a:t>Kurumsal Sosyal Sorumluluk (KSS)</a:t>
          </a:r>
          <a:endParaRPr lang="en-US"/>
        </a:p>
      </dgm:t>
    </dgm:pt>
    <dgm:pt modelId="{10976869-3835-4AB5-83C4-AB39297E5276}" type="parTrans" cxnId="{5D22BFDE-75C2-4F0A-8D8A-E5381FE9DF36}">
      <dgm:prSet/>
      <dgm:spPr/>
      <dgm:t>
        <a:bodyPr/>
        <a:lstStyle/>
        <a:p>
          <a:endParaRPr lang="en-US"/>
        </a:p>
      </dgm:t>
    </dgm:pt>
    <dgm:pt modelId="{E688A33A-B84D-47B1-B959-84A75BC8D347}" type="sibTrans" cxnId="{5D22BFDE-75C2-4F0A-8D8A-E5381FE9DF36}">
      <dgm:prSet/>
      <dgm:spPr/>
      <dgm:t>
        <a:bodyPr/>
        <a:lstStyle/>
        <a:p>
          <a:endParaRPr lang="en-US"/>
        </a:p>
      </dgm:t>
    </dgm:pt>
    <dgm:pt modelId="{36697B03-8FA3-4A30-A324-F23668014798}">
      <dgm:prSet/>
      <dgm:spPr/>
      <dgm:t>
        <a:bodyPr/>
        <a:lstStyle/>
        <a:p>
          <a:r>
            <a:rPr lang="tr-TR"/>
            <a:t>Yeşil Tedarik Zinciri</a:t>
          </a:r>
          <a:endParaRPr lang="en-US"/>
        </a:p>
      </dgm:t>
    </dgm:pt>
    <dgm:pt modelId="{6046E8BD-6E1D-4E33-802F-B55E1E6F6389}" type="parTrans" cxnId="{42F4E2B1-23C3-4A8E-B40E-A35D9D265B8C}">
      <dgm:prSet/>
      <dgm:spPr/>
      <dgm:t>
        <a:bodyPr/>
        <a:lstStyle/>
        <a:p>
          <a:endParaRPr lang="en-US"/>
        </a:p>
      </dgm:t>
    </dgm:pt>
    <dgm:pt modelId="{5E422801-B2B8-4ABF-84C3-6F8538AFB771}" type="sibTrans" cxnId="{42F4E2B1-23C3-4A8E-B40E-A35D9D265B8C}">
      <dgm:prSet/>
      <dgm:spPr/>
      <dgm:t>
        <a:bodyPr/>
        <a:lstStyle/>
        <a:p>
          <a:endParaRPr lang="en-US"/>
        </a:p>
      </dgm:t>
    </dgm:pt>
    <dgm:pt modelId="{58A303A5-99C2-4369-9E65-7A34C77A66BB}">
      <dgm:prSet/>
      <dgm:spPr/>
      <dgm:t>
        <a:bodyPr/>
        <a:lstStyle/>
        <a:p>
          <a:r>
            <a:rPr lang="tr-TR"/>
            <a:t>Sürdürülebilir Ürün ve Hizmet Tasarımı</a:t>
          </a:r>
          <a:endParaRPr lang="en-US"/>
        </a:p>
      </dgm:t>
    </dgm:pt>
    <dgm:pt modelId="{3E1530ED-8A89-4AF2-BB5A-55C6F90215C6}" type="parTrans" cxnId="{A9F8DAB5-330F-4A5D-80C3-999738DB3802}">
      <dgm:prSet/>
      <dgm:spPr/>
      <dgm:t>
        <a:bodyPr/>
        <a:lstStyle/>
        <a:p>
          <a:endParaRPr lang="en-US"/>
        </a:p>
      </dgm:t>
    </dgm:pt>
    <dgm:pt modelId="{44E48131-1853-409C-BBB3-92AAB9619CDD}" type="sibTrans" cxnId="{A9F8DAB5-330F-4A5D-80C3-999738DB3802}">
      <dgm:prSet/>
      <dgm:spPr/>
      <dgm:t>
        <a:bodyPr/>
        <a:lstStyle/>
        <a:p>
          <a:endParaRPr lang="en-US"/>
        </a:p>
      </dgm:t>
    </dgm:pt>
    <dgm:pt modelId="{31400C78-8AE2-4C90-BC9E-DA0DBA84894A}" type="pres">
      <dgm:prSet presAssocID="{9B2BF8FE-30B2-4C16-8D8D-22FCC1299848}" presName="root" presStyleCnt="0">
        <dgm:presLayoutVars>
          <dgm:dir/>
          <dgm:resizeHandles val="exact"/>
        </dgm:presLayoutVars>
      </dgm:prSet>
      <dgm:spPr/>
      <dgm:t>
        <a:bodyPr/>
        <a:lstStyle/>
        <a:p>
          <a:endParaRPr lang="tr-TR"/>
        </a:p>
      </dgm:t>
    </dgm:pt>
    <dgm:pt modelId="{DDD88AC6-DF55-4E5B-A9E1-6876C7C1A0FE}" type="pres">
      <dgm:prSet presAssocID="{1EA75763-E0F2-4315-8751-7E20DE1C18F9}" presName="compNode" presStyleCnt="0"/>
      <dgm:spPr/>
    </dgm:pt>
    <dgm:pt modelId="{914746B9-8007-4BA9-B542-F6ABCAEEDE3E}" type="pres">
      <dgm:prSet presAssocID="{1EA75763-E0F2-4315-8751-7E20DE1C18F9}" presName="bgRect" presStyleLbl="bgShp" presStyleIdx="0" presStyleCnt="5"/>
      <dgm:spPr/>
    </dgm:pt>
    <dgm:pt modelId="{60068245-8B7E-4B28-A349-241BCB4DB6E1}" type="pres">
      <dgm:prSet presAssocID="{1EA75763-E0F2-4315-8751-7E20DE1C18F9}" presName="iconRect" presStyleLbl="node1" presStyleIdx="0" presStyleCnt="5"/>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Yağmur"/>
        </a:ext>
      </dgm:extLst>
    </dgm:pt>
    <dgm:pt modelId="{AF4F6F54-E04B-45B7-A3A6-DDD8F66BB7F9}" type="pres">
      <dgm:prSet presAssocID="{1EA75763-E0F2-4315-8751-7E20DE1C18F9}" presName="spaceRect" presStyleCnt="0"/>
      <dgm:spPr/>
    </dgm:pt>
    <dgm:pt modelId="{CB3FC3B9-CF37-47FA-8290-645ECC158D08}" type="pres">
      <dgm:prSet presAssocID="{1EA75763-E0F2-4315-8751-7E20DE1C18F9}" presName="parTx" presStyleLbl="revTx" presStyleIdx="0" presStyleCnt="5">
        <dgm:presLayoutVars>
          <dgm:chMax val="0"/>
          <dgm:chPref val="0"/>
        </dgm:presLayoutVars>
      </dgm:prSet>
      <dgm:spPr/>
      <dgm:t>
        <a:bodyPr/>
        <a:lstStyle/>
        <a:p>
          <a:endParaRPr lang="tr-TR"/>
        </a:p>
      </dgm:t>
    </dgm:pt>
    <dgm:pt modelId="{14695DBB-065C-4067-97F5-47856AB3CE48}" type="pres">
      <dgm:prSet presAssocID="{0C107D59-9042-482F-9EF6-23BB292EB620}" presName="sibTrans" presStyleCnt="0"/>
      <dgm:spPr/>
    </dgm:pt>
    <dgm:pt modelId="{73ED0774-5A9C-4D3F-BA72-16260A10E423}" type="pres">
      <dgm:prSet presAssocID="{739FA3CB-7D74-4EFE-B651-1BD7A633E5E4}" presName="compNode" presStyleCnt="0"/>
      <dgm:spPr/>
    </dgm:pt>
    <dgm:pt modelId="{E344A8C6-20FC-408C-85DB-1332CCFDEA46}" type="pres">
      <dgm:prSet presAssocID="{739FA3CB-7D74-4EFE-B651-1BD7A633E5E4}" presName="bgRect" presStyleLbl="bgShp" presStyleIdx="1" presStyleCnt="5"/>
      <dgm:spPr/>
    </dgm:pt>
    <dgm:pt modelId="{A74A708B-3E2E-470B-81DC-F100EC36F6A4}" type="pres">
      <dgm:prSet presAssocID="{739FA3CB-7D74-4EFE-B651-1BD7A633E5E4}" presName="iconRect" presStyleLbl="node1" presStyleIdx="1" presStyleCnt="5"/>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Deciduous tree"/>
        </a:ext>
      </dgm:extLst>
    </dgm:pt>
    <dgm:pt modelId="{21C62902-D2B3-418F-811C-56A44664AB57}" type="pres">
      <dgm:prSet presAssocID="{739FA3CB-7D74-4EFE-B651-1BD7A633E5E4}" presName="spaceRect" presStyleCnt="0"/>
      <dgm:spPr/>
    </dgm:pt>
    <dgm:pt modelId="{9B89F04D-DA56-421E-8066-B103786F0EB1}" type="pres">
      <dgm:prSet presAssocID="{739FA3CB-7D74-4EFE-B651-1BD7A633E5E4}" presName="parTx" presStyleLbl="revTx" presStyleIdx="1" presStyleCnt="5">
        <dgm:presLayoutVars>
          <dgm:chMax val="0"/>
          <dgm:chPref val="0"/>
        </dgm:presLayoutVars>
      </dgm:prSet>
      <dgm:spPr/>
      <dgm:t>
        <a:bodyPr/>
        <a:lstStyle/>
        <a:p>
          <a:endParaRPr lang="tr-TR"/>
        </a:p>
      </dgm:t>
    </dgm:pt>
    <dgm:pt modelId="{4CBCBAE9-47D8-4B33-B85F-8C226BC42E3C}" type="pres">
      <dgm:prSet presAssocID="{FC50D9CA-5732-4543-BDE6-FA7379414CD5}" presName="sibTrans" presStyleCnt="0"/>
      <dgm:spPr/>
    </dgm:pt>
    <dgm:pt modelId="{12877ADE-16A0-4541-97C2-7EE7B7494A7A}" type="pres">
      <dgm:prSet presAssocID="{3714A3C7-44B3-43E2-8A5E-1E6C380E9F6B}" presName="compNode" presStyleCnt="0"/>
      <dgm:spPr/>
    </dgm:pt>
    <dgm:pt modelId="{F69D9B67-71B4-44E8-94ED-4412434B5E6F}" type="pres">
      <dgm:prSet presAssocID="{3714A3C7-44B3-43E2-8A5E-1E6C380E9F6B}" presName="bgRect" presStyleLbl="bgShp" presStyleIdx="2" presStyleCnt="5"/>
      <dgm:spPr/>
    </dgm:pt>
    <dgm:pt modelId="{1ABD4EBE-F529-4E4A-BB44-A4578A357116}" type="pres">
      <dgm:prSet presAssocID="{3714A3C7-44B3-43E2-8A5E-1E6C380E9F6B}" presName="iconRect" presStyleLbl="node1" presStyleIdx="2" presStyleCnt="5"/>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Scales of Justice"/>
        </a:ext>
      </dgm:extLst>
    </dgm:pt>
    <dgm:pt modelId="{41CF9460-A2C1-4B58-9510-59F62A22E601}" type="pres">
      <dgm:prSet presAssocID="{3714A3C7-44B3-43E2-8A5E-1E6C380E9F6B}" presName="spaceRect" presStyleCnt="0"/>
      <dgm:spPr/>
    </dgm:pt>
    <dgm:pt modelId="{F318E07F-5674-4553-938B-224DE7E49C34}" type="pres">
      <dgm:prSet presAssocID="{3714A3C7-44B3-43E2-8A5E-1E6C380E9F6B}" presName="parTx" presStyleLbl="revTx" presStyleIdx="2" presStyleCnt="5">
        <dgm:presLayoutVars>
          <dgm:chMax val="0"/>
          <dgm:chPref val="0"/>
        </dgm:presLayoutVars>
      </dgm:prSet>
      <dgm:spPr/>
      <dgm:t>
        <a:bodyPr/>
        <a:lstStyle/>
        <a:p>
          <a:endParaRPr lang="tr-TR"/>
        </a:p>
      </dgm:t>
    </dgm:pt>
    <dgm:pt modelId="{08355C75-673D-4F65-BA3E-A0FD10F5FDB7}" type="pres">
      <dgm:prSet presAssocID="{E688A33A-B84D-47B1-B959-84A75BC8D347}" presName="sibTrans" presStyleCnt="0"/>
      <dgm:spPr/>
    </dgm:pt>
    <dgm:pt modelId="{6E773DA2-7FBB-4339-8128-8D4069C9AFE3}" type="pres">
      <dgm:prSet presAssocID="{36697B03-8FA3-4A30-A324-F23668014798}" presName="compNode" presStyleCnt="0"/>
      <dgm:spPr/>
    </dgm:pt>
    <dgm:pt modelId="{CD5ED07F-0046-42ED-815F-9B9F6FF794C2}" type="pres">
      <dgm:prSet presAssocID="{36697B03-8FA3-4A30-A324-F23668014798}" presName="bgRect" presStyleLbl="bgShp" presStyleIdx="3" presStyleCnt="5"/>
      <dgm:spPr/>
    </dgm:pt>
    <dgm:pt modelId="{F242B3B1-F634-49E9-971F-819622F02852}" type="pres">
      <dgm:prSet presAssocID="{36697B03-8FA3-4A30-A324-F23668014798}" presName="iconRect" presStyleLbl="node1" presStyleIdx="3" presStyleCnt="5"/>
      <dgm:spPr>
        <a:blipFill>
          <a:blip xmlns:r="http://schemas.openxmlformats.org/officeDocument/2006/relationships" r:embed="rId7">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 xmlns:dgm14="http://schemas.microsoft.com/office/drawing/2010/diagram" id="0" name="" descr="Yaprak"/>
        </a:ext>
      </dgm:extLst>
    </dgm:pt>
    <dgm:pt modelId="{E98B92D2-8D1E-428B-9A0E-1D25C56F6639}" type="pres">
      <dgm:prSet presAssocID="{36697B03-8FA3-4A30-A324-F23668014798}" presName="spaceRect" presStyleCnt="0"/>
      <dgm:spPr/>
    </dgm:pt>
    <dgm:pt modelId="{C6647345-971F-4DB2-985D-89101633C918}" type="pres">
      <dgm:prSet presAssocID="{36697B03-8FA3-4A30-A324-F23668014798}" presName="parTx" presStyleLbl="revTx" presStyleIdx="3" presStyleCnt="5">
        <dgm:presLayoutVars>
          <dgm:chMax val="0"/>
          <dgm:chPref val="0"/>
        </dgm:presLayoutVars>
      </dgm:prSet>
      <dgm:spPr/>
      <dgm:t>
        <a:bodyPr/>
        <a:lstStyle/>
        <a:p>
          <a:endParaRPr lang="tr-TR"/>
        </a:p>
      </dgm:t>
    </dgm:pt>
    <dgm:pt modelId="{3BDD59CB-FDC1-448F-8A79-65AA438C6F34}" type="pres">
      <dgm:prSet presAssocID="{5E422801-B2B8-4ABF-84C3-6F8538AFB771}" presName="sibTrans" presStyleCnt="0"/>
      <dgm:spPr/>
    </dgm:pt>
    <dgm:pt modelId="{D0B120A3-F0DD-4AB0-BF03-F9A8A80947C1}" type="pres">
      <dgm:prSet presAssocID="{58A303A5-99C2-4369-9E65-7A34C77A66BB}" presName="compNode" presStyleCnt="0"/>
      <dgm:spPr/>
    </dgm:pt>
    <dgm:pt modelId="{D3D0D3BF-3787-43D1-B9E8-8FF6CD1108E2}" type="pres">
      <dgm:prSet presAssocID="{58A303A5-99C2-4369-9E65-7A34C77A66BB}" presName="bgRect" presStyleLbl="bgShp" presStyleIdx="4" presStyleCnt="5"/>
      <dgm:spPr/>
    </dgm:pt>
    <dgm:pt modelId="{A54F353A-800D-4E27-82C5-13C3E0B6EEFE}" type="pres">
      <dgm:prSet presAssocID="{58A303A5-99C2-4369-9E65-7A34C77A66BB}" presName="iconRect" presStyleLbl="node1" presStyleIdx="4" presStyleCnt="5"/>
      <dgm:spPr>
        <a:blipFill>
          <a:blip xmlns:r="http://schemas.openxmlformats.org/officeDocument/2006/relationships" r:embed="rId9">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 xmlns:dgm14="http://schemas.microsoft.com/office/drawing/2010/diagram" id="0" name="" descr="Ampul"/>
        </a:ext>
      </dgm:extLst>
    </dgm:pt>
    <dgm:pt modelId="{572E7935-3129-47B2-9CB5-D62C0B76C602}" type="pres">
      <dgm:prSet presAssocID="{58A303A5-99C2-4369-9E65-7A34C77A66BB}" presName="spaceRect" presStyleCnt="0"/>
      <dgm:spPr/>
    </dgm:pt>
    <dgm:pt modelId="{99850B5B-67E4-4B30-AA42-89D0CA32E7EB}" type="pres">
      <dgm:prSet presAssocID="{58A303A5-99C2-4369-9E65-7A34C77A66BB}" presName="parTx" presStyleLbl="revTx" presStyleIdx="4" presStyleCnt="5">
        <dgm:presLayoutVars>
          <dgm:chMax val="0"/>
          <dgm:chPref val="0"/>
        </dgm:presLayoutVars>
      </dgm:prSet>
      <dgm:spPr/>
      <dgm:t>
        <a:bodyPr/>
        <a:lstStyle/>
        <a:p>
          <a:endParaRPr lang="tr-TR"/>
        </a:p>
      </dgm:t>
    </dgm:pt>
  </dgm:ptLst>
  <dgm:cxnLst>
    <dgm:cxn modelId="{42F4E2B1-23C3-4A8E-B40E-A35D9D265B8C}" srcId="{9B2BF8FE-30B2-4C16-8D8D-22FCC1299848}" destId="{36697B03-8FA3-4A30-A324-F23668014798}" srcOrd="3" destOrd="0" parTransId="{6046E8BD-6E1D-4E33-802F-B55E1E6F6389}" sibTransId="{5E422801-B2B8-4ABF-84C3-6F8538AFB771}"/>
    <dgm:cxn modelId="{529A23CB-25DC-46E4-B4B3-C2812BC9278C}" type="presOf" srcId="{9B2BF8FE-30B2-4C16-8D8D-22FCC1299848}" destId="{31400C78-8AE2-4C90-BC9E-DA0DBA84894A}" srcOrd="0" destOrd="0" presId="urn:microsoft.com/office/officeart/2018/2/layout/IconVerticalSolidList"/>
    <dgm:cxn modelId="{A210E8E4-E119-4FE8-882B-755873877785}" type="presOf" srcId="{739FA3CB-7D74-4EFE-B651-1BD7A633E5E4}" destId="{9B89F04D-DA56-421E-8066-B103786F0EB1}" srcOrd="0" destOrd="0" presId="urn:microsoft.com/office/officeart/2018/2/layout/IconVerticalSolidList"/>
    <dgm:cxn modelId="{5D22BFDE-75C2-4F0A-8D8A-E5381FE9DF36}" srcId="{9B2BF8FE-30B2-4C16-8D8D-22FCC1299848}" destId="{3714A3C7-44B3-43E2-8A5E-1E6C380E9F6B}" srcOrd="2" destOrd="0" parTransId="{10976869-3835-4AB5-83C4-AB39297E5276}" sibTransId="{E688A33A-B84D-47B1-B959-84A75BC8D347}"/>
    <dgm:cxn modelId="{A666CA37-9BD6-4B9B-9165-FE40C00A2A15}" srcId="{9B2BF8FE-30B2-4C16-8D8D-22FCC1299848}" destId="{1EA75763-E0F2-4315-8751-7E20DE1C18F9}" srcOrd="0" destOrd="0" parTransId="{B421F3BB-0E89-4A8A-BF39-B2E3CA63EF10}" sibTransId="{0C107D59-9042-482F-9EF6-23BB292EB620}"/>
    <dgm:cxn modelId="{0AB6C0D2-D6C3-4B71-8141-583A78F6F3D9}" srcId="{9B2BF8FE-30B2-4C16-8D8D-22FCC1299848}" destId="{739FA3CB-7D74-4EFE-B651-1BD7A633E5E4}" srcOrd="1" destOrd="0" parTransId="{5543D9E0-B62F-4735-AFDE-4A408734621A}" sibTransId="{FC50D9CA-5732-4543-BDE6-FA7379414CD5}"/>
    <dgm:cxn modelId="{A9F8DAB5-330F-4A5D-80C3-999738DB3802}" srcId="{9B2BF8FE-30B2-4C16-8D8D-22FCC1299848}" destId="{58A303A5-99C2-4369-9E65-7A34C77A66BB}" srcOrd="4" destOrd="0" parTransId="{3E1530ED-8A89-4AF2-BB5A-55C6F90215C6}" sibTransId="{44E48131-1853-409C-BBB3-92AAB9619CDD}"/>
    <dgm:cxn modelId="{D8AE0808-A6A4-4CC3-9B4D-FCAC6CE52CA1}" type="presOf" srcId="{3714A3C7-44B3-43E2-8A5E-1E6C380E9F6B}" destId="{F318E07F-5674-4553-938B-224DE7E49C34}" srcOrd="0" destOrd="0" presId="urn:microsoft.com/office/officeart/2018/2/layout/IconVerticalSolidList"/>
    <dgm:cxn modelId="{99D5DF17-801A-4154-B26C-BD4D49AD0991}" type="presOf" srcId="{58A303A5-99C2-4369-9E65-7A34C77A66BB}" destId="{99850B5B-67E4-4B30-AA42-89D0CA32E7EB}" srcOrd="0" destOrd="0" presId="urn:microsoft.com/office/officeart/2018/2/layout/IconVerticalSolidList"/>
    <dgm:cxn modelId="{FD3385AC-0F4D-4451-890C-C9C9B0FDBB01}" type="presOf" srcId="{1EA75763-E0F2-4315-8751-7E20DE1C18F9}" destId="{CB3FC3B9-CF37-47FA-8290-645ECC158D08}" srcOrd="0" destOrd="0" presId="urn:microsoft.com/office/officeart/2018/2/layout/IconVerticalSolidList"/>
    <dgm:cxn modelId="{E7B0D3BA-56D0-413D-86CC-9A3B074E4D60}" type="presOf" srcId="{36697B03-8FA3-4A30-A324-F23668014798}" destId="{C6647345-971F-4DB2-985D-89101633C918}" srcOrd="0" destOrd="0" presId="urn:microsoft.com/office/officeart/2018/2/layout/IconVerticalSolidList"/>
    <dgm:cxn modelId="{3657072E-7A2A-4E89-9F1A-7958CA65894D}" type="presParOf" srcId="{31400C78-8AE2-4C90-BC9E-DA0DBA84894A}" destId="{DDD88AC6-DF55-4E5B-A9E1-6876C7C1A0FE}" srcOrd="0" destOrd="0" presId="urn:microsoft.com/office/officeart/2018/2/layout/IconVerticalSolidList"/>
    <dgm:cxn modelId="{9CCFC6F8-DB48-4B39-8C73-224FF40B16FA}" type="presParOf" srcId="{DDD88AC6-DF55-4E5B-A9E1-6876C7C1A0FE}" destId="{914746B9-8007-4BA9-B542-F6ABCAEEDE3E}" srcOrd="0" destOrd="0" presId="urn:microsoft.com/office/officeart/2018/2/layout/IconVerticalSolidList"/>
    <dgm:cxn modelId="{BC24392E-7862-40F2-A2CD-C15EC106078B}" type="presParOf" srcId="{DDD88AC6-DF55-4E5B-A9E1-6876C7C1A0FE}" destId="{60068245-8B7E-4B28-A349-241BCB4DB6E1}" srcOrd="1" destOrd="0" presId="urn:microsoft.com/office/officeart/2018/2/layout/IconVerticalSolidList"/>
    <dgm:cxn modelId="{E8932458-5ABD-4B3F-99F4-0BFED4493E5B}" type="presParOf" srcId="{DDD88AC6-DF55-4E5B-A9E1-6876C7C1A0FE}" destId="{AF4F6F54-E04B-45B7-A3A6-DDD8F66BB7F9}" srcOrd="2" destOrd="0" presId="urn:microsoft.com/office/officeart/2018/2/layout/IconVerticalSolidList"/>
    <dgm:cxn modelId="{C37DBF95-4C2C-4055-85B1-E79E8464956A}" type="presParOf" srcId="{DDD88AC6-DF55-4E5B-A9E1-6876C7C1A0FE}" destId="{CB3FC3B9-CF37-47FA-8290-645ECC158D08}" srcOrd="3" destOrd="0" presId="urn:microsoft.com/office/officeart/2018/2/layout/IconVerticalSolidList"/>
    <dgm:cxn modelId="{9164ECBE-01F6-4155-9FAC-C7C79F52E9FE}" type="presParOf" srcId="{31400C78-8AE2-4C90-BC9E-DA0DBA84894A}" destId="{14695DBB-065C-4067-97F5-47856AB3CE48}" srcOrd="1" destOrd="0" presId="urn:microsoft.com/office/officeart/2018/2/layout/IconVerticalSolidList"/>
    <dgm:cxn modelId="{8306AA55-510C-4B0B-8EF1-B2D4B5291794}" type="presParOf" srcId="{31400C78-8AE2-4C90-BC9E-DA0DBA84894A}" destId="{73ED0774-5A9C-4D3F-BA72-16260A10E423}" srcOrd="2" destOrd="0" presId="urn:microsoft.com/office/officeart/2018/2/layout/IconVerticalSolidList"/>
    <dgm:cxn modelId="{7E6E9466-C0B1-488E-BDAC-4CB1AC733DD1}" type="presParOf" srcId="{73ED0774-5A9C-4D3F-BA72-16260A10E423}" destId="{E344A8C6-20FC-408C-85DB-1332CCFDEA46}" srcOrd="0" destOrd="0" presId="urn:microsoft.com/office/officeart/2018/2/layout/IconVerticalSolidList"/>
    <dgm:cxn modelId="{8581C631-D08F-4E42-968C-E119E0C6E3F9}" type="presParOf" srcId="{73ED0774-5A9C-4D3F-BA72-16260A10E423}" destId="{A74A708B-3E2E-470B-81DC-F100EC36F6A4}" srcOrd="1" destOrd="0" presId="urn:microsoft.com/office/officeart/2018/2/layout/IconVerticalSolidList"/>
    <dgm:cxn modelId="{D978C938-3E4F-4A9F-8C74-4A22A74D85DE}" type="presParOf" srcId="{73ED0774-5A9C-4D3F-BA72-16260A10E423}" destId="{21C62902-D2B3-418F-811C-56A44664AB57}" srcOrd="2" destOrd="0" presId="urn:microsoft.com/office/officeart/2018/2/layout/IconVerticalSolidList"/>
    <dgm:cxn modelId="{A6B7D21A-FC53-412F-A067-D2997DE8232D}" type="presParOf" srcId="{73ED0774-5A9C-4D3F-BA72-16260A10E423}" destId="{9B89F04D-DA56-421E-8066-B103786F0EB1}" srcOrd="3" destOrd="0" presId="urn:microsoft.com/office/officeart/2018/2/layout/IconVerticalSolidList"/>
    <dgm:cxn modelId="{A9322861-9E61-45D7-8056-91C8BE3F3A83}" type="presParOf" srcId="{31400C78-8AE2-4C90-BC9E-DA0DBA84894A}" destId="{4CBCBAE9-47D8-4B33-B85F-8C226BC42E3C}" srcOrd="3" destOrd="0" presId="urn:microsoft.com/office/officeart/2018/2/layout/IconVerticalSolidList"/>
    <dgm:cxn modelId="{25064D4B-F639-4AA6-9A6A-925F759FBD28}" type="presParOf" srcId="{31400C78-8AE2-4C90-BC9E-DA0DBA84894A}" destId="{12877ADE-16A0-4541-97C2-7EE7B7494A7A}" srcOrd="4" destOrd="0" presId="urn:microsoft.com/office/officeart/2018/2/layout/IconVerticalSolidList"/>
    <dgm:cxn modelId="{F62649E6-96ED-48A5-89C4-73AF2F21020D}" type="presParOf" srcId="{12877ADE-16A0-4541-97C2-7EE7B7494A7A}" destId="{F69D9B67-71B4-44E8-94ED-4412434B5E6F}" srcOrd="0" destOrd="0" presId="urn:microsoft.com/office/officeart/2018/2/layout/IconVerticalSolidList"/>
    <dgm:cxn modelId="{EFD11486-41B3-424D-80D5-7421893C09C6}" type="presParOf" srcId="{12877ADE-16A0-4541-97C2-7EE7B7494A7A}" destId="{1ABD4EBE-F529-4E4A-BB44-A4578A357116}" srcOrd="1" destOrd="0" presId="urn:microsoft.com/office/officeart/2018/2/layout/IconVerticalSolidList"/>
    <dgm:cxn modelId="{58C7343D-26A2-4E16-A4B6-8E352B76611A}" type="presParOf" srcId="{12877ADE-16A0-4541-97C2-7EE7B7494A7A}" destId="{41CF9460-A2C1-4B58-9510-59F62A22E601}" srcOrd="2" destOrd="0" presId="urn:microsoft.com/office/officeart/2018/2/layout/IconVerticalSolidList"/>
    <dgm:cxn modelId="{E031180B-60F0-42F2-A7F9-98ACEE5A644C}" type="presParOf" srcId="{12877ADE-16A0-4541-97C2-7EE7B7494A7A}" destId="{F318E07F-5674-4553-938B-224DE7E49C34}" srcOrd="3" destOrd="0" presId="urn:microsoft.com/office/officeart/2018/2/layout/IconVerticalSolidList"/>
    <dgm:cxn modelId="{C3F8592B-892F-4CFA-A6E9-A747EABF5796}" type="presParOf" srcId="{31400C78-8AE2-4C90-BC9E-DA0DBA84894A}" destId="{08355C75-673D-4F65-BA3E-A0FD10F5FDB7}" srcOrd="5" destOrd="0" presId="urn:microsoft.com/office/officeart/2018/2/layout/IconVerticalSolidList"/>
    <dgm:cxn modelId="{4BC5332C-4A29-4FF1-8604-8D672C8EEADE}" type="presParOf" srcId="{31400C78-8AE2-4C90-BC9E-DA0DBA84894A}" destId="{6E773DA2-7FBB-4339-8128-8D4069C9AFE3}" srcOrd="6" destOrd="0" presId="urn:microsoft.com/office/officeart/2018/2/layout/IconVerticalSolidList"/>
    <dgm:cxn modelId="{9D7C562B-C802-4C21-9DDD-F53345B1CF4B}" type="presParOf" srcId="{6E773DA2-7FBB-4339-8128-8D4069C9AFE3}" destId="{CD5ED07F-0046-42ED-815F-9B9F6FF794C2}" srcOrd="0" destOrd="0" presId="urn:microsoft.com/office/officeart/2018/2/layout/IconVerticalSolidList"/>
    <dgm:cxn modelId="{5F0C40D7-4E4F-4FA3-9026-5DEB5A326DB6}" type="presParOf" srcId="{6E773DA2-7FBB-4339-8128-8D4069C9AFE3}" destId="{F242B3B1-F634-49E9-971F-819622F02852}" srcOrd="1" destOrd="0" presId="urn:microsoft.com/office/officeart/2018/2/layout/IconVerticalSolidList"/>
    <dgm:cxn modelId="{D3AF5F99-7DA4-4428-A5FB-C79484F39B5B}" type="presParOf" srcId="{6E773DA2-7FBB-4339-8128-8D4069C9AFE3}" destId="{E98B92D2-8D1E-428B-9A0E-1D25C56F6639}" srcOrd="2" destOrd="0" presId="urn:microsoft.com/office/officeart/2018/2/layout/IconVerticalSolidList"/>
    <dgm:cxn modelId="{6BB36B20-0CD0-46FE-B1C6-6222AE6A71E8}" type="presParOf" srcId="{6E773DA2-7FBB-4339-8128-8D4069C9AFE3}" destId="{C6647345-971F-4DB2-985D-89101633C918}" srcOrd="3" destOrd="0" presId="urn:microsoft.com/office/officeart/2018/2/layout/IconVerticalSolidList"/>
    <dgm:cxn modelId="{7230B5AD-344E-439A-BFB4-D30CB57373C9}" type="presParOf" srcId="{31400C78-8AE2-4C90-BC9E-DA0DBA84894A}" destId="{3BDD59CB-FDC1-448F-8A79-65AA438C6F34}" srcOrd="7" destOrd="0" presId="urn:microsoft.com/office/officeart/2018/2/layout/IconVerticalSolidList"/>
    <dgm:cxn modelId="{D28CB013-61F4-4F29-A0E1-14BFF304FC82}" type="presParOf" srcId="{31400C78-8AE2-4C90-BC9E-DA0DBA84894A}" destId="{D0B120A3-F0DD-4AB0-BF03-F9A8A80947C1}" srcOrd="8" destOrd="0" presId="urn:microsoft.com/office/officeart/2018/2/layout/IconVerticalSolidList"/>
    <dgm:cxn modelId="{33EA804D-AF16-4B27-9444-091516EC86C5}" type="presParOf" srcId="{D0B120A3-F0DD-4AB0-BF03-F9A8A80947C1}" destId="{D3D0D3BF-3787-43D1-B9E8-8FF6CD1108E2}" srcOrd="0" destOrd="0" presId="urn:microsoft.com/office/officeart/2018/2/layout/IconVerticalSolidList"/>
    <dgm:cxn modelId="{6728FB31-7B03-4911-A9EF-8D894A6EF54C}" type="presParOf" srcId="{D0B120A3-F0DD-4AB0-BF03-F9A8A80947C1}" destId="{A54F353A-800D-4E27-82C5-13C3E0B6EEFE}" srcOrd="1" destOrd="0" presId="urn:microsoft.com/office/officeart/2018/2/layout/IconVerticalSolidList"/>
    <dgm:cxn modelId="{62E939A7-72B7-4C4B-A616-65DCE135ABE6}" type="presParOf" srcId="{D0B120A3-F0DD-4AB0-BF03-F9A8A80947C1}" destId="{572E7935-3129-47B2-9CB5-D62C0B76C602}" srcOrd="2" destOrd="0" presId="urn:microsoft.com/office/officeart/2018/2/layout/IconVerticalSolidList"/>
    <dgm:cxn modelId="{016BAA02-50D5-4642-995E-FD8051309AD6}" type="presParOf" srcId="{D0B120A3-F0DD-4AB0-BF03-F9A8A80947C1}" destId="{99850B5B-67E4-4B30-AA42-89D0CA32E7EB}"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E90EC4-FC31-45BC-A152-C163A7FFFAF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84AE1F1-4BA2-42A4-89EB-DE0DAF125CBE}">
      <dgm:prSet custT="1"/>
      <dgm:spPr/>
      <dgm:t>
        <a:bodyPr/>
        <a:lstStyle/>
        <a:p>
          <a:r>
            <a:rPr lang="tr-TR" sz="2400" dirty="0"/>
            <a:t>Kaynak Kısıtları </a:t>
          </a:r>
          <a:endParaRPr lang="en-US" sz="2400" dirty="0"/>
        </a:p>
      </dgm:t>
    </dgm:pt>
    <dgm:pt modelId="{60EA37AB-8871-457A-80B9-BC422983B861}" type="parTrans" cxnId="{BF7C9707-684A-44B9-B4BD-E6E3C9F7C203}">
      <dgm:prSet/>
      <dgm:spPr/>
      <dgm:t>
        <a:bodyPr/>
        <a:lstStyle/>
        <a:p>
          <a:endParaRPr lang="en-US"/>
        </a:p>
      </dgm:t>
    </dgm:pt>
    <dgm:pt modelId="{1862738E-A119-4FAE-A872-E575F85F9B86}" type="sibTrans" cxnId="{BF7C9707-684A-44B9-B4BD-E6E3C9F7C203}">
      <dgm:prSet/>
      <dgm:spPr/>
      <dgm:t>
        <a:bodyPr/>
        <a:lstStyle/>
        <a:p>
          <a:endParaRPr lang="en-US"/>
        </a:p>
      </dgm:t>
    </dgm:pt>
    <dgm:pt modelId="{3EF03307-6A1C-472D-A96E-0FA5E69A1531}">
      <dgm:prSet custT="1"/>
      <dgm:spPr/>
      <dgm:t>
        <a:bodyPr/>
        <a:lstStyle/>
        <a:p>
          <a:r>
            <a:rPr lang="tr-TR" sz="2000" dirty="0"/>
            <a:t>• Dünya Ekonomik Forumu (WEF) 2019 risk raporunda su kıtlığı 5.kez en önemli 5 risk arasında yer aldı.</a:t>
          </a:r>
          <a:endParaRPr lang="en-US" sz="2000" dirty="0"/>
        </a:p>
      </dgm:t>
    </dgm:pt>
    <dgm:pt modelId="{1E7EE018-92C4-4A24-8598-0BBD3A4804E0}" type="parTrans" cxnId="{CBEFD2D3-4AAA-48BC-A915-D47FFB2C19C0}">
      <dgm:prSet/>
      <dgm:spPr/>
      <dgm:t>
        <a:bodyPr/>
        <a:lstStyle/>
        <a:p>
          <a:endParaRPr lang="en-US"/>
        </a:p>
      </dgm:t>
    </dgm:pt>
    <dgm:pt modelId="{3A7C31D4-EF45-4149-8827-36B7F58B26ED}" type="sibTrans" cxnId="{CBEFD2D3-4AAA-48BC-A915-D47FFB2C19C0}">
      <dgm:prSet/>
      <dgm:spPr/>
      <dgm:t>
        <a:bodyPr/>
        <a:lstStyle/>
        <a:p>
          <a:endParaRPr lang="en-US"/>
        </a:p>
      </dgm:t>
    </dgm:pt>
    <dgm:pt modelId="{AA47F8A3-38CD-41B9-8DF9-CDF5A0CC5C82}">
      <dgm:prSet custT="1"/>
      <dgm:spPr/>
      <dgm:t>
        <a:bodyPr/>
        <a:lstStyle/>
        <a:p>
          <a:r>
            <a:rPr lang="tr-TR" sz="1400" dirty="0"/>
            <a:t>• </a:t>
          </a:r>
          <a:r>
            <a:rPr lang="tr-TR" sz="2400" dirty="0"/>
            <a:t>Su kıtlığı hem çevresel, hem sosyal hem de ekonomik risk oluşturuyor</a:t>
          </a:r>
          <a:r>
            <a:rPr lang="tr-TR" sz="1400" dirty="0"/>
            <a:t>.</a:t>
          </a:r>
          <a:endParaRPr lang="en-US" sz="1400" dirty="0"/>
        </a:p>
      </dgm:t>
    </dgm:pt>
    <dgm:pt modelId="{EC09FAF1-EB32-446D-AD81-9656EDFC4F01}" type="parTrans" cxnId="{91EA831B-77D8-4574-834E-2D938405EBDD}">
      <dgm:prSet/>
      <dgm:spPr/>
      <dgm:t>
        <a:bodyPr/>
        <a:lstStyle/>
        <a:p>
          <a:endParaRPr lang="en-US"/>
        </a:p>
      </dgm:t>
    </dgm:pt>
    <dgm:pt modelId="{9EF82969-3421-4644-AD67-0026F8BC2ED2}" type="sibTrans" cxnId="{91EA831B-77D8-4574-834E-2D938405EBDD}">
      <dgm:prSet/>
      <dgm:spPr/>
      <dgm:t>
        <a:bodyPr/>
        <a:lstStyle/>
        <a:p>
          <a:endParaRPr lang="en-US"/>
        </a:p>
      </dgm:t>
    </dgm:pt>
    <dgm:pt modelId="{BD7A4F23-F34B-4650-98B3-F8319416A153}">
      <dgm:prSet custT="1"/>
      <dgm:spPr/>
      <dgm:t>
        <a:bodyPr/>
        <a:lstStyle/>
        <a:p>
          <a:r>
            <a:rPr lang="tr-TR" sz="1700" dirty="0"/>
            <a:t>• </a:t>
          </a:r>
          <a:r>
            <a:rPr lang="tr-TR" sz="1800" dirty="0"/>
            <a:t>Su kıtlığı yaşanan yerlerde tarım yapılamıyor, sanayide üretim olmuyor ve insanlar başka yerlere göç etmek zorunda kalıyor. Bu durum sosyal huzursuzluklara sebep oluyor</a:t>
          </a:r>
          <a:endParaRPr lang="en-US" sz="1800" dirty="0"/>
        </a:p>
      </dgm:t>
    </dgm:pt>
    <dgm:pt modelId="{BC4D87CF-E902-434D-B447-A7C501BE2C0B}" type="parTrans" cxnId="{647ADC1C-A218-4490-8FE3-8D7D6365AD17}">
      <dgm:prSet/>
      <dgm:spPr/>
      <dgm:t>
        <a:bodyPr/>
        <a:lstStyle/>
        <a:p>
          <a:endParaRPr lang="en-US"/>
        </a:p>
      </dgm:t>
    </dgm:pt>
    <dgm:pt modelId="{A783DF50-8456-4FC3-A52B-95EDE67F4950}" type="sibTrans" cxnId="{647ADC1C-A218-4490-8FE3-8D7D6365AD17}">
      <dgm:prSet/>
      <dgm:spPr/>
      <dgm:t>
        <a:bodyPr/>
        <a:lstStyle/>
        <a:p>
          <a:endParaRPr lang="en-US"/>
        </a:p>
      </dgm:t>
    </dgm:pt>
    <dgm:pt modelId="{05028C2D-D857-472D-B7B5-800E5823D2A7}" type="pres">
      <dgm:prSet presAssocID="{DAE90EC4-FC31-45BC-A152-C163A7FFFAF4}" presName="root" presStyleCnt="0">
        <dgm:presLayoutVars>
          <dgm:dir/>
          <dgm:resizeHandles val="exact"/>
        </dgm:presLayoutVars>
      </dgm:prSet>
      <dgm:spPr/>
      <dgm:t>
        <a:bodyPr/>
        <a:lstStyle/>
        <a:p>
          <a:endParaRPr lang="tr-TR"/>
        </a:p>
      </dgm:t>
    </dgm:pt>
    <dgm:pt modelId="{033AD20D-4E4A-47F9-96D1-AAA6A6303B46}" type="pres">
      <dgm:prSet presAssocID="{A84AE1F1-4BA2-42A4-89EB-DE0DAF125CBE}" presName="compNode" presStyleCnt="0"/>
      <dgm:spPr/>
    </dgm:pt>
    <dgm:pt modelId="{6E0A28E2-F4B3-4976-A79C-D4C46642B65B}" type="pres">
      <dgm:prSet presAssocID="{A84AE1F1-4BA2-42A4-89EB-DE0DAF125CBE}" presName="bgRect" presStyleLbl="bgShp" presStyleIdx="0" presStyleCnt="4"/>
      <dgm:spPr/>
    </dgm:pt>
    <dgm:pt modelId="{7504B8DE-5EB5-4A44-8731-41284BD22C02}" type="pres">
      <dgm:prSet presAssocID="{A84AE1F1-4BA2-42A4-89EB-DE0DAF125CBE}" presName="iconRect" presStyleLbl="node1" presStyleIdx="0" presStyleCnt="4"/>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Araçlar"/>
        </a:ext>
      </dgm:extLst>
    </dgm:pt>
    <dgm:pt modelId="{A998C335-A146-4BA5-9F4F-E25D4A2D4916}" type="pres">
      <dgm:prSet presAssocID="{A84AE1F1-4BA2-42A4-89EB-DE0DAF125CBE}" presName="spaceRect" presStyleCnt="0"/>
      <dgm:spPr/>
    </dgm:pt>
    <dgm:pt modelId="{931D1E2A-5477-4337-8F2D-3BBA9ABF8A8E}" type="pres">
      <dgm:prSet presAssocID="{A84AE1F1-4BA2-42A4-89EB-DE0DAF125CBE}" presName="parTx" presStyleLbl="revTx" presStyleIdx="0" presStyleCnt="4">
        <dgm:presLayoutVars>
          <dgm:chMax val="0"/>
          <dgm:chPref val="0"/>
        </dgm:presLayoutVars>
      </dgm:prSet>
      <dgm:spPr/>
      <dgm:t>
        <a:bodyPr/>
        <a:lstStyle/>
        <a:p>
          <a:endParaRPr lang="tr-TR"/>
        </a:p>
      </dgm:t>
    </dgm:pt>
    <dgm:pt modelId="{A5DB17F4-A65C-46C7-84A9-A46EAEAF8F9C}" type="pres">
      <dgm:prSet presAssocID="{1862738E-A119-4FAE-A872-E575F85F9B86}" presName="sibTrans" presStyleCnt="0"/>
      <dgm:spPr/>
    </dgm:pt>
    <dgm:pt modelId="{DF6B5BCE-3560-4AC6-ACC3-663F6D2A7AEB}" type="pres">
      <dgm:prSet presAssocID="{3EF03307-6A1C-472D-A96E-0FA5E69A1531}" presName="compNode" presStyleCnt="0"/>
      <dgm:spPr/>
    </dgm:pt>
    <dgm:pt modelId="{65DCC0E4-9396-4F7C-BBDA-7DC00D42DE44}" type="pres">
      <dgm:prSet presAssocID="{3EF03307-6A1C-472D-A96E-0FA5E69A1531}" presName="bgRect" presStyleLbl="bgShp" presStyleIdx="1" presStyleCnt="4"/>
      <dgm:spPr/>
    </dgm:pt>
    <dgm:pt modelId="{7F34A781-10F4-4605-8CDB-7B20165522FE}" type="pres">
      <dgm:prSet presAssocID="{3EF03307-6A1C-472D-A96E-0FA5E69A1531}" presName="iconRect" presStyleLbl="node1" presStyleIdx="1" presStyleCnt="4"/>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Earth Globe Americas"/>
        </a:ext>
      </dgm:extLst>
    </dgm:pt>
    <dgm:pt modelId="{A017014D-5385-4613-92C4-F8854D369CE2}" type="pres">
      <dgm:prSet presAssocID="{3EF03307-6A1C-472D-A96E-0FA5E69A1531}" presName="spaceRect" presStyleCnt="0"/>
      <dgm:spPr/>
    </dgm:pt>
    <dgm:pt modelId="{D3029F1A-40B0-4FAB-B0B7-5D98143A2067}" type="pres">
      <dgm:prSet presAssocID="{3EF03307-6A1C-472D-A96E-0FA5E69A1531}" presName="parTx" presStyleLbl="revTx" presStyleIdx="1" presStyleCnt="4">
        <dgm:presLayoutVars>
          <dgm:chMax val="0"/>
          <dgm:chPref val="0"/>
        </dgm:presLayoutVars>
      </dgm:prSet>
      <dgm:spPr/>
      <dgm:t>
        <a:bodyPr/>
        <a:lstStyle/>
        <a:p>
          <a:endParaRPr lang="tr-TR"/>
        </a:p>
      </dgm:t>
    </dgm:pt>
    <dgm:pt modelId="{6951F462-62CB-4E2D-89D7-3304306EF85A}" type="pres">
      <dgm:prSet presAssocID="{3A7C31D4-EF45-4149-8827-36B7F58B26ED}" presName="sibTrans" presStyleCnt="0"/>
      <dgm:spPr/>
    </dgm:pt>
    <dgm:pt modelId="{0DCB1D28-F5E2-4169-91AC-F7D11C97711C}" type="pres">
      <dgm:prSet presAssocID="{AA47F8A3-38CD-41B9-8DF9-CDF5A0CC5C82}" presName="compNode" presStyleCnt="0"/>
      <dgm:spPr/>
    </dgm:pt>
    <dgm:pt modelId="{C479CC5C-5622-410C-A517-E5A55FB0A249}" type="pres">
      <dgm:prSet presAssocID="{AA47F8A3-38CD-41B9-8DF9-CDF5A0CC5C82}" presName="bgRect" presStyleLbl="bgShp" presStyleIdx="2" presStyleCnt="4"/>
      <dgm:spPr/>
    </dgm:pt>
    <dgm:pt modelId="{994F0243-1537-4DD8-A3C9-4E947AEE1E7E}" type="pres">
      <dgm:prSet presAssocID="{AA47F8A3-38CD-41B9-8DF9-CDF5A0CC5C82}" presName="iconRect" presStyleLbl="node1" presStyleIdx="2" presStyleCnt="4"/>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Bitki"/>
        </a:ext>
      </dgm:extLst>
    </dgm:pt>
    <dgm:pt modelId="{7FE00FD6-4019-434B-B968-94A8616AF9A1}" type="pres">
      <dgm:prSet presAssocID="{AA47F8A3-38CD-41B9-8DF9-CDF5A0CC5C82}" presName="spaceRect" presStyleCnt="0"/>
      <dgm:spPr/>
    </dgm:pt>
    <dgm:pt modelId="{7577C0E6-0FA0-4F31-B899-42F424F2A4B0}" type="pres">
      <dgm:prSet presAssocID="{AA47F8A3-38CD-41B9-8DF9-CDF5A0CC5C82}" presName="parTx" presStyleLbl="revTx" presStyleIdx="2" presStyleCnt="4">
        <dgm:presLayoutVars>
          <dgm:chMax val="0"/>
          <dgm:chPref val="0"/>
        </dgm:presLayoutVars>
      </dgm:prSet>
      <dgm:spPr/>
      <dgm:t>
        <a:bodyPr/>
        <a:lstStyle/>
        <a:p>
          <a:endParaRPr lang="tr-TR"/>
        </a:p>
      </dgm:t>
    </dgm:pt>
    <dgm:pt modelId="{18AF5E6F-FD26-44DB-9F76-58273240E23D}" type="pres">
      <dgm:prSet presAssocID="{9EF82969-3421-4644-AD67-0026F8BC2ED2}" presName="sibTrans" presStyleCnt="0"/>
      <dgm:spPr/>
    </dgm:pt>
    <dgm:pt modelId="{D2EFF469-91E4-475F-9EB2-2BD56F9D2CAF}" type="pres">
      <dgm:prSet presAssocID="{BD7A4F23-F34B-4650-98B3-F8319416A153}" presName="compNode" presStyleCnt="0"/>
      <dgm:spPr/>
    </dgm:pt>
    <dgm:pt modelId="{11306085-88D4-4ABF-952D-54F2949F99A0}" type="pres">
      <dgm:prSet presAssocID="{BD7A4F23-F34B-4650-98B3-F8319416A153}" presName="bgRect" presStyleLbl="bgShp" presStyleIdx="3" presStyleCnt="4"/>
      <dgm:spPr/>
    </dgm:pt>
    <dgm:pt modelId="{AAEB9713-676B-4532-AD10-46CDD9AFD231}" type="pres">
      <dgm:prSet presAssocID="{BD7A4F23-F34B-4650-98B3-F8319416A153}" presName="iconRect" presStyleLbl="node1" presStyleIdx="3" presStyleCnt="4"/>
      <dgm:spPr>
        <a:blipFill>
          <a:blip xmlns:r="http://schemas.openxmlformats.org/officeDocument/2006/relationships" r:embed="rId7">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 xmlns:dgm14="http://schemas.microsoft.com/office/drawing/2010/diagram" id="0" name="" descr="Grup"/>
        </a:ext>
      </dgm:extLst>
    </dgm:pt>
    <dgm:pt modelId="{9DE721FC-D8EF-49D7-A64A-18DE73BA5EE4}" type="pres">
      <dgm:prSet presAssocID="{BD7A4F23-F34B-4650-98B3-F8319416A153}" presName="spaceRect" presStyleCnt="0"/>
      <dgm:spPr/>
    </dgm:pt>
    <dgm:pt modelId="{2B48D2FB-B722-43F2-87CE-D9F6E30AAF12}" type="pres">
      <dgm:prSet presAssocID="{BD7A4F23-F34B-4650-98B3-F8319416A153}" presName="parTx" presStyleLbl="revTx" presStyleIdx="3" presStyleCnt="4">
        <dgm:presLayoutVars>
          <dgm:chMax val="0"/>
          <dgm:chPref val="0"/>
        </dgm:presLayoutVars>
      </dgm:prSet>
      <dgm:spPr/>
      <dgm:t>
        <a:bodyPr/>
        <a:lstStyle/>
        <a:p>
          <a:endParaRPr lang="tr-TR"/>
        </a:p>
      </dgm:t>
    </dgm:pt>
  </dgm:ptLst>
  <dgm:cxnLst>
    <dgm:cxn modelId="{166E845F-0FBF-4025-A0D6-C53115DCA84D}" type="presOf" srcId="{DAE90EC4-FC31-45BC-A152-C163A7FFFAF4}" destId="{05028C2D-D857-472D-B7B5-800E5823D2A7}" srcOrd="0" destOrd="0" presId="urn:microsoft.com/office/officeart/2018/2/layout/IconVerticalSolidList"/>
    <dgm:cxn modelId="{CBEFD2D3-4AAA-48BC-A915-D47FFB2C19C0}" srcId="{DAE90EC4-FC31-45BC-A152-C163A7FFFAF4}" destId="{3EF03307-6A1C-472D-A96E-0FA5E69A1531}" srcOrd="1" destOrd="0" parTransId="{1E7EE018-92C4-4A24-8598-0BBD3A4804E0}" sibTransId="{3A7C31D4-EF45-4149-8827-36B7F58B26ED}"/>
    <dgm:cxn modelId="{BF72613D-6716-4035-81D9-1E29B547720F}" type="presOf" srcId="{AA47F8A3-38CD-41B9-8DF9-CDF5A0CC5C82}" destId="{7577C0E6-0FA0-4F31-B899-42F424F2A4B0}" srcOrd="0" destOrd="0" presId="urn:microsoft.com/office/officeart/2018/2/layout/IconVerticalSolidList"/>
    <dgm:cxn modelId="{DB08F086-C624-4073-9382-A2621795EFB5}" type="presOf" srcId="{A84AE1F1-4BA2-42A4-89EB-DE0DAF125CBE}" destId="{931D1E2A-5477-4337-8F2D-3BBA9ABF8A8E}" srcOrd="0" destOrd="0" presId="urn:microsoft.com/office/officeart/2018/2/layout/IconVerticalSolidList"/>
    <dgm:cxn modelId="{5D733F44-35F4-4989-8465-7A913730422E}" type="presOf" srcId="{BD7A4F23-F34B-4650-98B3-F8319416A153}" destId="{2B48D2FB-B722-43F2-87CE-D9F6E30AAF12}" srcOrd="0" destOrd="0" presId="urn:microsoft.com/office/officeart/2018/2/layout/IconVerticalSolidList"/>
    <dgm:cxn modelId="{EC199FCE-DD24-4E0A-99C0-4746B776A6AC}" type="presOf" srcId="{3EF03307-6A1C-472D-A96E-0FA5E69A1531}" destId="{D3029F1A-40B0-4FAB-B0B7-5D98143A2067}" srcOrd="0" destOrd="0" presId="urn:microsoft.com/office/officeart/2018/2/layout/IconVerticalSolidList"/>
    <dgm:cxn modelId="{91EA831B-77D8-4574-834E-2D938405EBDD}" srcId="{DAE90EC4-FC31-45BC-A152-C163A7FFFAF4}" destId="{AA47F8A3-38CD-41B9-8DF9-CDF5A0CC5C82}" srcOrd="2" destOrd="0" parTransId="{EC09FAF1-EB32-446D-AD81-9656EDFC4F01}" sibTransId="{9EF82969-3421-4644-AD67-0026F8BC2ED2}"/>
    <dgm:cxn modelId="{647ADC1C-A218-4490-8FE3-8D7D6365AD17}" srcId="{DAE90EC4-FC31-45BC-A152-C163A7FFFAF4}" destId="{BD7A4F23-F34B-4650-98B3-F8319416A153}" srcOrd="3" destOrd="0" parTransId="{BC4D87CF-E902-434D-B447-A7C501BE2C0B}" sibTransId="{A783DF50-8456-4FC3-A52B-95EDE67F4950}"/>
    <dgm:cxn modelId="{BF7C9707-684A-44B9-B4BD-E6E3C9F7C203}" srcId="{DAE90EC4-FC31-45BC-A152-C163A7FFFAF4}" destId="{A84AE1F1-4BA2-42A4-89EB-DE0DAF125CBE}" srcOrd="0" destOrd="0" parTransId="{60EA37AB-8871-457A-80B9-BC422983B861}" sibTransId="{1862738E-A119-4FAE-A872-E575F85F9B86}"/>
    <dgm:cxn modelId="{538F85B7-FBDA-480F-8EAE-C921D9312F3E}" type="presParOf" srcId="{05028C2D-D857-472D-B7B5-800E5823D2A7}" destId="{033AD20D-4E4A-47F9-96D1-AAA6A6303B46}" srcOrd="0" destOrd="0" presId="urn:microsoft.com/office/officeart/2018/2/layout/IconVerticalSolidList"/>
    <dgm:cxn modelId="{901A3CBC-CFBE-458C-AF57-3E4FF4F3E8EF}" type="presParOf" srcId="{033AD20D-4E4A-47F9-96D1-AAA6A6303B46}" destId="{6E0A28E2-F4B3-4976-A79C-D4C46642B65B}" srcOrd="0" destOrd="0" presId="urn:microsoft.com/office/officeart/2018/2/layout/IconVerticalSolidList"/>
    <dgm:cxn modelId="{8BF54201-5446-4CF6-BF14-4F0243A15A1C}" type="presParOf" srcId="{033AD20D-4E4A-47F9-96D1-AAA6A6303B46}" destId="{7504B8DE-5EB5-4A44-8731-41284BD22C02}" srcOrd="1" destOrd="0" presId="urn:microsoft.com/office/officeart/2018/2/layout/IconVerticalSolidList"/>
    <dgm:cxn modelId="{17E7A37B-9D5D-437C-ABE3-4378F4F0E8BB}" type="presParOf" srcId="{033AD20D-4E4A-47F9-96D1-AAA6A6303B46}" destId="{A998C335-A146-4BA5-9F4F-E25D4A2D4916}" srcOrd="2" destOrd="0" presId="urn:microsoft.com/office/officeart/2018/2/layout/IconVerticalSolidList"/>
    <dgm:cxn modelId="{65AE4D52-8BB7-468B-AAC2-01F7AE09B750}" type="presParOf" srcId="{033AD20D-4E4A-47F9-96D1-AAA6A6303B46}" destId="{931D1E2A-5477-4337-8F2D-3BBA9ABF8A8E}" srcOrd="3" destOrd="0" presId="urn:microsoft.com/office/officeart/2018/2/layout/IconVerticalSolidList"/>
    <dgm:cxn modelId="{05DB9D2B-2B35-43C3-BCE9-5FB383CC20D0}" type="presParOf" srcId="{05028C2D-D857-472D-B7B5-800E5823D2A7}" destId="{A5DB17F4-A65C-46C7-84A9-A46EAEAF8F9C}" srcOrd="1" destOrd="0" presId="urn:microsoft.com/office/officeart/2018/2/layout/IconVerticalSolidList"/>
    <dgm:cxn modelId="{E232B635-9B0B-46BF-AF88-2999D5241978}" type="presParOf" srcId="{05028C2D-D857-472D-B7B5-800E5823D2A7}" destId="{DF6B5BCE-3560-4AC6-ACC3-663F6D2A7AEB}" srcOrd="2" destOrd="0" presId="urn:microsoft.com/office/officeart/2018/2/layout/IconVerticalSolidList"/>
    <dgm:cxn modelId="{C636FA10-B285-4695-9DF6-A584B293737F}" type="presParOf" srcId="{DF6B5BCE-3560-4AC6-ACC3-663F6D2A7AEB}" destId="{65DCC0E4-9396-4F7C-BBDA-7DC00D42DE44}" srcOrd="0" destOrd="0" presId="urn:microsoft.com/office/officeart/2018/2/layout/IconVerticalSolidList"/>
    <dgm:cxn modelId="{964F6550-0D4E-4DD5-BAB5-726598458451}" type="presParOf" srcId="{DF6B5BCE-3560-4AC6-ACC3-663F6D2A7AEB}" destId="{7F34A781-10F4-4605-8CDB-7B20165522FE}" srcOrd="1" destOrd="0" presId="urn:microsoft.com/office/officeart/2018/2/layout/IconVerticalSolidList"/>
    <dgm:cxn modelId="{5CBA62D1-9A95-43F8-A7D4-A04C645BA585}" type="presParOf" srcId="{DF6B5BCE-3560-4AC6-ACC3-663F6D2A7AEB}" destId="{A017014D-5385-4613-92C4-F8854D369CE2}" srcOrd="2" destOrd="0" presId="urn:microsoft.com/office/officeart/2018/2/layout/IconVerticalSolidList"/>
    <dgm:cxn modelId="{30E37895-636A-4F6B-90F3-15B2A366EFD2}" type="presParOf" srcId="{DF6B5BCE-3560-4AC6-ACC3-663F6D2A7AEB}" destId="{D3029F1A-40B0-4FAB-B0B7-5D98143A2067}" srcOrd="3" destOrd="0" presId="urn:microsoft.com/office/officeart/2018/2/layout/IconVerticalSolidList"/>
    <dgm:cxn modelId="{F3F15952-2AA0-4AFE-BF49-4A3AE78754DD}" type="presParOf" srcId="{05028C2D-D857-472D-B7B5-800E5823D2A7}" destId="{6951F462-62CB-4E2D-89D7-3304306EF85A}" srcOrd="3" destOrd="0" presId="urn:microsoft.com/office/officeart/2018/2/layout/IconVerticalSolidList"/>
    <dgm:cxn modelId="{A8445F65-8983-484C-BAD8-3A1F9D8D16C3}" type="presParOf" srcId="{05028C2D-D857-472D-B7B5-800E5823D2A7}" destId="{0DCB1D28-F5E2-4169-91AC-F7D11C97711C}" srcOrd="4" destOrd="0" presId="urn:microsoft.com/office/officeart/2018/2/layout/IconVerticalSolidList"/>
    <dgm:cxn modelId="{7E919FC9-F0E1-4BB9-93B6-4534BB40AFE1}" type="presParOf" srcId="{0DCB1D28-F5E2-4169-91AC-F7D11C97711C}" destId="{C479CC5C-5622-410C-A517-E5A55FB0A249}" srcOrd="0" destOrd="0" presId="urn:microsoft.com/office/officeart/2018/2/layout/IconVerticalSolidList"/>
    <dgm:cxn modelId="{13FA6EE6-22D4-490E-BEE3-EFB20B65DF48}" type="presParOf" srcId="{0DCB1D28-F5E2-4169-91AC-F7D11C97711C}" destId="{994F0243-1537-4DD8-A3C9-4E947AEE1E7E}" srcOrd="1" destOrd="0" presId="urn:microsoft.com/office/officeart/2018/2/layout/IconVerticalSolidList"/>
    <dgm:cxn modelId="{7C2DE253-2E4C-4CE2-A08C-8C9FFFFA0F13}" type="presParOf" srcId="{0DCB1D28-F5E2-4169-91AC-F7D11C97711C}" destId="{7FE00FD6-4019-434B-B968-94A8616AF9A1}" srcOrd="2" destOrd="0" presId="urn:microsoft.com/office/officeart/2018/2/layout/IconVerticalSolidList"/>
    <dgm:cxn modelId="{3568E2F4-7B76-4E70-A102-0B1ECA57ED1C}" type="presParOf" srcId="{0DCB1D28-F5E2-4169-91AC-F7D11C97711C}" destId="{7577C0E6-0FA0-4F31-B899-42F424F2A4B0}" srcOrd="3" destOrd="0" presId="urn:microsoft.com/office/officeart/2018/2/layout/IconVerticalSolidList"/>
    <dgm:cxn modelId="{7B2A7B7C-09A9-44F7-811D-A6A84E37CC9E}" type="presParOf" srcId="{05028C2D-D857-472D-B7B5-800E5823D2A7}" destId="{18AF5E6F-FD26-44DB-9F76-58273240E23D}" srcOrd="5" destOrd="0" presId="urn:microsoft.com/office/officeart/2018/2/layout/IconVerticalSolidList"/>
    <dgm:cxn modelId="{5F58713A-F38A-4C9A-8B3F-AE4DF033DB79}" type="presParOf" srcId="{05028C2D-D857-472D-B7B5-800E5823D2A7}" destId="{D2EFF469-91E4-475F-9EB2-2BD56F9D2CAF}" srcOrd="6" destOrd="0" presId="urn:microsoft.com/office/officeart/2018/2/layout/IconVerticalSolidList"/>
    <dgm:cxn modelId="{F2AFE9DB-CA8D-44B6-883E-FED8D242ADE4}" type="presParOf" srcId="{D2EFF469-91E4-475F-9EB2-2BD56F9D2CAF}" destId="{11306085-88D4-4ABF-952D-54F2949F99A0}" srcOrd="0" destOrd="0" presId="urn:microsoft.com/office/officeart/2018/2/layout/IconVerticalSolidList"/>
    <dgm:cxn modelId="{6ABC2D10-21DB-4E29-837B-A0058A0252BE}" type="presParOf" srcId="{D2EFF469-91E4-475F-9EB2-2BD56F9D2CAF}" destId="{AAEB9713-676B-4532-AD10-46CDD9AFD231}" srcOrd="1" destOrd="0" presId="urn:microsoft.com/office/officeart/2018/2/layout/IconVerticalSolidList"/>
    <dgm:cxn modelId="{D646DCE2-09DA-43BF-9DBD-B727DCDB547B}" type="presParOf" srcId="{D2EFF469-91E4-475F-9EB2-2BD56F9D2CAF}" destId="{9DE721FC-D8EF-49D7-A64A-18DE73BA5EE4}" srcOrd="2" destOrd="0" presId="urn:microsoft.com/office/officeart/2018/2/layout/IconVerticalSolidList"/>
    <dgm:cxn modelId="{80563C55-0818-43B5-B620-32EDD46D8C17}" type="presParOf" srcId="{D2EFF469-91E4-475F-9EB2-2BD56F9D2CAF}" destId="{2B48D2FB-B722-43F2-87CE-D9F6E30AAF12}"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80BFF2-7E8D-4F6C-A0EF-1AE02A2AC20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FAE8080-A618-4731-A6AB-B32DBC478B76}">
      <dgm:prSet custT="1"/>
      <dgm:spPr/>
      <dgm:t>
        <a:bodyPr/>
        <a:lstStyle/>
        <a:p>
          <a:r>
            <a:rPr lang="tr-TR" sz="2400" dirty="0"/>
            <a:t>Suyun Dağılımı   Şekil’de görüldüğü gibi dünyadaki suyun %97’si tuzlu sudur. </a:t>
          </a:r>
          <a:endParaRPr lang="en-US" sz="2400" dirty="0"/>
        </a:p>
      </dgm:t>
    </dgm:pt>
    <dgm:pt modelId="{6654C921-E17B-4EFD-A886-7D524F42EE8C}" type="parTrans" cxnId="{822BE751-E5DD-4D58-83CB-AF78A15A7FA8}">
      <dgm:prSet/>
      <dgm:spPr/>
      <dgm:t>
        <a:bodyPr/>
        <a:lstStyle/>
        <a:p>
          <a:endParaRPr lang="en-US"/>
        </a:p>
      </dgm:t>
    </dgm:pt>
    <dgm:pt modelId="{C901E366-E8E8-49D5-B907-9AA34F0A0E27}" type="sibTrans" cxnId="{822BE751-E5DD-4D58-83CB-AF78A15A7FA8}">
      <dgm:prSet/>
      <dgm:spPr/>
      <dgm:t>
        <a:bodyPr/>
        <a:lstStyle/>
        <a:p>
          <a:endParaRPr lang="en-US"/>
        </a:p>
      </dgm:t>
    </dgm:pt>
    <dgm:pt modelId="{B3ACBDAB-A893-4BC8-99B7-E070E1735A9D}">
      <dgm:prSet custT="1"/>
      <dgm:spPr/>
      <dgm:t>
        <a:bodyPr/>
        <a:lstStyle/>
        <a:p>
          <a:r>
            <a:rPr lang="tr-TR" sz="2000" dirty="0"/>
            <a:t>Tatlı suyun büyük kısmını da ulaşması oldukça zor olan buz dağları ve buzullar </a:t>
          </a:r>
          <a:r>
            <a:rPr lang="tr-TR" sz="2000" dirty="0" smtClean="0"/>
            <a:t>oluşturmaktadır</a:t>
          </a:r>
          <a:r>
            <a:rPr lang="tr-TR" sz="2000" dirty="0"/>
            <a:t>.</a:t>
          </a:r>
          <a:endParaRPr lang="en-US" sz="2000" dirty="0"/>
        </a:p>
      </dgm:t>
    </dgm:pt>
    <dgm:pt modelId="{3D19B7CB-AFA5-4A91-AB98-0CA55D1E2481}" type="parTrans" cxnId="{BC7CB412-A974-43D8-AFED-D356ED9E249A}">
      <dgm:prSet/>
      <dgm:spPr/>
      <dgm:t>
        <a:bodyPr/>
        <a:lstStyle/>
        <a:p>
          <a:endParaRPr lang="en-US"/>
        </a:p>
      </dgm:t>
    </dgm:pt>
    <dgm:pt modelId="{3CE07BB7-5538-4A53-A025-4C2B8E61A1D4}" type="sibTrans" cxnId="{BC7CB412-A974-43D8-AFED-D356ED9E249A}">
      <dgm:prSet/>
      <dgm:spPr/>
      <dgm:t>
        <a:bodyPr/>
        <a:lstStyle/>
        <a:p>
          <a:endParaRPr lang="en-US"/>
        </a:p>
      </dgm:t>
    </dgm:pt>
    <dgm:pt modelId="{8931C8B1-02F9-4B1F-951B-133EB2F324C9}">
      <dgm:prSet/>
      <dgm:spPr/>
      <dgm:t>
        <a:bodyPr/>
        <a:lstStyle/>
        <a:p>
          <a:r>
            <a:rPr lang="tr-TR"/>
            <a:t>Tatlı su kaynaklarının bu denli az olması, kaynakların korunması, geri kazanılması ve geliştirilmesi gerekliliğini açıkça göstermektedir. </a:t>
          </a:r>
          <a:endParaRPr lang="en-US"/>
        </a:p>
      </dgm:t>
    </dgm:pt>
    <dgm:pt modelId="{36F286E9-B77E-47AE-A18F-BC48C072F634}" type="parTrans" cxnId="{7E486458-554F-4C7F-97C1-295B56B4FA49}">
      <dgm:prSet/>
      <dgm:spPr/>
      <dgm:t>
        <a:bodyPr/>
        <a:lstStyle/>
        <a:p>
          <a:endParaRPr lang="en-US"/>
        </a:p>
      </dgm:t>
    </dgm:pt>
    <dgm:pt modelId="{A8F1F8B6-BB6A-4769-9149-971214868450}" type="sibTrans" cxnId="{7E486458-554F-4C7F-97C1-295B56B4FA49}">
      <dgm:prSet/>
      <dgm:spPr/>
      <dgm:t>
        <a:bodyPr/>
        <a:lstStyle/>
        <a:p>
          <a:endParaRPr lang="en-US"/>
        </a:p>
      </dgm:t>
    </dgm:pt>
    <dgm:pt modelId="{8DBE8CA1-10F8-4DA3-B639-09E74348C3E8}" type="pres">
      <dgm:prSet presAssocID="{DA80BFF2-7E8D-4F6C-A0EF-1AE02A2AC20A}" presName="root" presStyleCnt="0">
        <dgm:presLayoutVars>
          <dgm:dir/>
          <dgm:resizeHandles val="exact"/>
        </dgm:presLayoutVars>
      </dgm:prSet>
      <dgm:spPr/>
      <dgm:t>
        <a:bodyPr/>
        <a:lstStyle/>
        <a:p>
          <a:endParaRPr lang="tr-TR"/>
        </a:p>
      </dgm:t>
    </dgm:pt>
    <dgm:pt modelId="{CB8CEAEA-8E55-46F7-B6AA-27847643E093}" type="pres">
      <dgm:prSet presAssocID="{CFAE8080-A618-4731-A6AB-B32DBC478B76}" presName="compNode" presStyleCnt="0"/>
      <dgm:spPr/>
    </dgm:pt>
    <dgm:pt modelId="{07B0A4B8-E15F-42BD-9D31-B57C353B69FC}" type="pres">
      <dgm:prSet presAssocID="{CFAE8080-A618-4731-A6AB-B32DBC478B76}" presName="bgRect" presStyleLbl="bgShp" presStyleIdx="0" presStyleCnt="3"/>
      <dgm:spPr/>
    </dgm:pt>
    <dgm:pt modelId="{FE0956D5-4470-40B7-9D9B-96473618D482}" type="pres">
      <dgm:prSet presAssocID="{CFAE8080-A618-4731-A6AB-B32DBC478B76}" presName="iconRect" presStyleLbl="node1" presStyleIdx="0" presStyleCnt="3"/>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Low Temperature"/>
        </a:ext>
      </dgm:extLst>
    </dgm:pt>
    <dgm:pt modelId="{F9BCEF21-8668-4BF5-8400-E53D675F5AFD}" type="pres">
      <dgm:prSet presAssocID="{CFAE8080-A618-4731-A6AB-B32DBC478B76}" presName="spaceRect" presStyleCnt="0"/>
      <dgm:spPr/>
    </dgm:pt>
    <dgm:pt modelId="{92D7054E-8A04-432C-8272-C7979A3F8A16}" type="pres">
      <dgm:prSet presAssocID="{CFAE8080-A618-4731-A6AB-B32DBC478B76}" presName="parTx" presStyleLbl="revTx" presStyleIdx="0" presStyleCnt="3">
        <dgm:presLayoutVars>
          <dgm:chMax val="0"/>
          <dgm:chPref val="0"/>
        </dgm:presLayoutVars>
      </dgm:prSet>
      <dgm:spPr/>
      <dgm:t>
        <a:bodyPr/>
        <a:lstStyle/>
        <a:p>
          <a:endParaRPr lang="tr-TR"/>
        </a:p>
      </dgm:t>
    </dgm:pt>
    <dgm:pt modelId="{CC8D547D-1465-4451-9756-43AC539C85B7}" type="pres">
      <dgm:prSet presAssocID="{C901E366-E8E8-49D5-B907-9AA34F0A0E27}" presName="sibTrans" presStyleCnt="0"/>
      <dgm:spPr/>
    </dgm:pt>
    <dgm:pt modelId="{19F57EB2-16BF-4F47-B6AE-5DE150C211E8}" type="pres">
      <dgm:prSet presAssocID="{B3ACBDAB-A893-4BC8-99B7-E070E1735A9D}" presName="compNode" presStyleCnt="0"/>
      <dgm:spPr/>
    </dgm:pt>
    <dgm:pt modelId="{31453DF8-1021-4023-A7A9-4B999ACA3250}" type="pres">
      <dgm:prSet presAssocID="{B3ACBDAB-A893-4BC8-99B7-E070E1735A9D}" presName="bgRect" presStyleLbl="bgShp" presStyleIdx="1" presStyleCnt="3"/>
      <dgm:spPr/>
    </dgm:pt>
    <dgm:pt modelId="{B2F7ADD7-0FF8-42CC-803F-3464C3B20DF3}" type="pres">
      <dgm:prSet presAssocID="{B3ACBDAB-A893-4BC8-99B7-E070E1735A9D}" presName="iconRect" presStyleLbl="node1" presStyleIdx="1" presStyleCnt="3"/>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Kar tanesi"/>
        </a:ext>
      </dgm:extLst>
    </dgm:pt>
    <dgm:pt modelId="{7D744DAA-7F07-4915-B32E-2349515F4B09}" type="pres">
      <dgm:prSet presAssocID="{B3ACBDAB-A893-4BC8-99B7-E070E1735A9D}" presName="spaceRect" presStyleCnt="0"/>
      <dgm:spPr/>
    </dgm:pt>
    <dgm:pt modelId="{CBDBAC1C-6D40-4906-BDDB-75290CE2668F}" type="pres">
      <dgm:prSet presAssocID="{B3ACBDAB-A893-4BC8-99B7-E070E1735A9D}" presName="parTx" presStyleLbl="revTx" presStyleIdx="1" presStyleCnt="3">
        <dgm:presLayoutVars>
          <dgm:chMax val="0"/>
          <dgm:chPref val="0"/>
        </dgm:presLayoutVars>
      </dgm:prSet>
      <dgm:spPr/>
      <dgm:t>
        <a:bodyPr/>
        <a:lstStyle/>
        <a:p>
          <a:endParaRPr lang="tr-TR"/>
        </a:p>
      </dgm:t>
    </dgm:pt>
    <dgm:pt modelId="{1D52EFBB-E0B6-4714-8C50-87B4246B3B08}" type="pres">
      <dgm:prSet presAssocID="{3CE07BB7-5538-4A53-A025-4C2B8E61A1D4}" presName="sibTrans" presStyleCnt="0"/>
      <dgm:spPr/>
    </dgm:pt>
    <dgm:pt modelId="{EEBFDC1C-4A3E-41DA-9C26-76F8FEB36D31}" type="pres">
      <dgm:prSet presAssocID="{8931C8B1-02F9-4B1F-951B-133EB2F324C9}" presName="compNode" presStyleCnt="0"/>
      <dgm:spPr/>
    </dgm:pt>
    <dgm:pt modelId="{C9B7851A-A7C0-407B-92AF-14BBCD3F966A}" type="pres">
      <dgm:prSet presAssocID="{8931C8B1-02F9-4B1F-951B-133EB2F324C9}" presName="bgRect" presStyleLbl="bgShp" presStyleIdx="2" presStyleCnt="3"/>
      <dgm:spPr/>
    </dgm:pt>
    <dgm:pt modelId="{748662C4-8DFE-4F54-98D2-9A2E95C6B09D}" type="pres">
      <dgm:prSet presAssocID="{8931C8B1-02F9-4B1F-951B-133EB2F324C9}" presName="iconRect" presStyleLbl="node1" presStyleIdx="2" presStyleCnt="3"/>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Fortune Cookie"/>
        </a:ext>
      </dgm:extLst>
    </dgm:pt>
    <dgm:pt modelId="{33DC01FE-0F03-43CB-AEC2-7BB1802126E5}" type="pres">
      <dgm:prSet presAssocID="{8931C8B1-02F9-4B1F-951B-133EB2F324C9}" presName="spaceRect" presStyleCnt="0"/>
      <dgm:spPr/>
    </dgm:pt>
    <dgm:pt modelId="{CF80A3E7-8768-44F9-8091-5DC81F580015}" type="pres">
      <dgm:prSet presAssocID="{8931C8B1-02F9-4B1F-951B-133EB2F324C9}" presName="parTx" presStyleLbl="revTx" presStyleIdx="2" presStyleCnt="3">
        <dgm:presLayoutVars>
          <dgm:chMax val="0"/>
          <dgm:chPref val="0"/>
        </dgm:presLayoutVars>
      </dgm:prSet>
      <dgm:spPr/>
      <dgm:t>
        <a:bodyPr/>
        <a:lstStyle/>
        <a:p>
          <a:endParaRPr lang="tr-TR"/>
        </a:p>
      </dgm:t>
    </dgm:pt>
  </dgm:ptLst>
  <dgm:cxnLst>
    <dgm:cxn modelId="{822BE751-E5DD-4D58-83CB-AF78A15A7FA8}" srcId="{DA80BFF2-7E8D-4F6C-A0EF-1AE02A2AC20A}" destId="{CFAE8080-A618-4731-A6AB-B32DBC478B76}" srcOrd="0" destOrd="0" parTransId="{6654C921-E17B-4EFD-A886-7D524F42EE8C}" sibTransId="{C901E366-E8E8-49D5-B907-9AA34F0A0E27}"/>
    <dgm:cxn modelId="{8E1D4E77-22A8-4428-BD90-BFCD9B2E2C33}" type="presOf" srcId="{8931C8B1-02F9-4B1F-951B-133EB2F324C9}" destId="{CF80A3E7-8768-44F9-8091-5DC81F580015}" srcOrd="0" destOrd="0" presId="urn:microsoft.com/office/officeart/2018/2/layout/IconVerticalSolidList"/>
    <dgm:cxn modelId="{BC7CB412-A974-43D8-AFED-D356ED9E249A}" srcId="{DA80BFF2-7E8D-4F6C-A0EF-1AE02A2AC20A}" destId="{B3ACBDAB-A893-4BC8-99B7-E070E1735A9D}" srcOrd="1" destOrd="0" parTransId="{3D19B7CB-AFA5-4A91-AB98-0CA55D1E2481}" sibTransId="{3CE07BB7-5538-4A53-A025-4C2B8E61A1D4}"/>
    <dgm:cxn modelId="{5BB3BEE4-7C65-43BC-924B-AEC432535726}" type="presOf" srcId="{CFAE8080-A618-4731-A6AB-B32DBC478B76}" destId="{92D7054E-8A04-432C-8272-C7979A3F8A16}" srcOrd="0" destOrd="0" presId="urn:microsoft.com/office/officeart/2018/2/layout/IconVerticalSolidList"/>
    <dgm:cxn modelId="{E4AE68DD-F385-4E4E-B110-18B1F68EC237}" type="presOf" srcId="{B3ACBDAB-A893-4BC8-99B7-E070E1735A9D}" destId="{CBDBAC1C-6D40-4906-BDDB-75290CE2668F}" srcOrd="0" destOrd="0" presId="urn:microsoft.com/office/officeart/2018/2/layout/IconVerticalSolidList"/>
    <dgm:cxn modelId="{7E486458-554F-4C7F-97C1-295B56B4FA49}" srcId="{DA80BFF2-7E8D-4F6C-A0EF-1AE02A2AC20A}" destId="{8931C8B1-02F9-4B1F-951B-133EB2F324C9}" srcOrd="2" destOrd="0" parTransId="{36F286E9-B77E-47AE-A18F-BC48C072F634}" sibTransId="{A8F1F8B6-BB6A-4769-9149-971214868450}"/>
    <dgm:cxn modelId="{F6B54605-F4B4-4225-8CF1-084A0D657CDC}" type="presOf" srcId="{DA80BFF2-7E8D-4F6C-A0EF-1AE02A2AC20A}" destId="{8DBE8CA1-10F8-4DA3-B639-09E74348C3E8}" srcOrd="0" destOrd="0" presId="urn:microsoft.com/office/officeart/2018/2/layout/IconVerticalSolidList"/>
    <dgm:cxn modelId="{B08B4D0B-DFCA-4904-ABB6-6B72F224A325}" type="presParOf" srcId="{8DBE8CA1-10F8-4DA3-B639-09E74348C3E8}" destId="{CB8CEAEA-8E55-46F7-B6AA-27847643E093}" srcOrd="0" destOrd="0" presId="urn:microsoft.com/office/officeart/2018/2/layout/IconVerticalSolidList"/>
    <dgm:cxn modelId="{D4BAC442-6A5C-48B5-BD4D-AC0DABE391CF}" type="presParOf" srcId="{CB8CEAEA-8E55-46F7-B6AA-27847643E093}" destId="{07B0A4B8-E15F-42BD-9D31-B57C353B69FC}" srcOrd="0" destOrd="0" presId="urn:microsoft.com/office/officeart/2018/2/layout/IconVerticalSolidList"/>
    <dgm:cxn modelId="{DFD212F3-1BE7-409B-9C9A-BA709FB0547F}" type="presParOf" srcId="{CB8CEAEA-8E55-46F7-B6AA-27847643E093}" destId="{FE0956D5-4470-40B7-9D9B-96473618D482}" srcOrd="1" destOrd="0" presId="urn:microsoft.com/office/officeart/2018/2/layout/IconVerticalSolidList"/>
    <dgm:cxn modelId="{C8006BB8-89AD-4F2F-8181-DEC84C2E5D8D}" type="presParOf" srcId="{CB8CEAEA-8E55-46F7-B6AA-27847643E093}" destId="{F9BCEF21-8668-4BF5-8400-E53D675F5AFD}" srcOrd="2" destOrd="0" presId="urn:microsoft.com/office/officeart/2018/2/layout/IconVerticalSolidList"/>
    <dgm:cxn modelId="{020D98A6-F650-49AD-A158-92E498BDDDE1}" type="presParOf" srcId="{CB8CEAEA-8E55-46F7-B6AA-27847643E093}" destId="{92D7054E-8A04-432C-8272-C7979A3F8A16}" srcOrd="3" destOrd="0" presId="urn:microsoft.com/office/officeart/2018/2/layout/IconVerticalSolidList"/>
    <dgm:cxn modelId="{43CF9D2C-3950-4D6D-B0B3-54C3C306789C}" type="presParOf" srcId="{8DBE8CA1-10F8-4DA3-B639-09E74348C3E8}" destId="{CC8D547D-1465-4451-9756-43AC539C85B7}" srcOrd="1" destOrd="0" presId="urn:microsoft.com/office/officeart/2018/2/layout/IconVerticalSolidList"/>
    <dgm:cxn modelId="{5D6D71F1-5B58-4B76-AE77-D200234B03F0}" type="presParOf" srcId="{8DBE8CA1-10F8-4DA3-B639-09E74348C3E8}" destId="{19F57EB2-16BF-4F47-B6AE-5DE150C211E8}" srcOrd="2" destOrd="0" presId="urn:microsoft.com/office/officeart/2018/2/layout/IconVerticalSolidList"/>
    <dgm:cxn modelId="{8BB23B14-C2B4-4267-8FAF-5A62073FEAF3}" type="presParOf" srcId="{19F57EB2-16BF-4F47-B6AE-5DE150C211E8}" destId="{31453DF8-1021-4023-A7A9-4B999ACA3250}" srcOrd="0" destOrd="0" presId="urn:microsoft.com/office/officeart/2018/2/layout/IconVerticalSolidList"/>
    <dgm:cxn modelId="{CE2F0F56-628E-4EF1-8082-709ECD8ED56B}" type="presParOf" srcId="{19F57EB2-16BF-4F47-B6AE-5DE150C211E8}" destId="{B2F7ADD7-0FF8-42CC-803F-3464C3B20DF3}" srcOrd="1" destOrd="0" presId="urn:microsoft.com/office/officeart/2018/2/layout/IconVerticalSolidList"/>
    <dgm:cxn modelId="{909C4968-14EC-4E37-8E11-CC4E7D3AE2B8}" type="presParOf" srcId="{19F57EB2-16BF-4F47-B6AE-5DE150C211E8}" destId="{7D744DAA-7F07-4915-B32E-2349515F4B09}" srcOrd="2" destOrd="0" presId="urn:microsoft.com/office/officeart/2018/2/layout/IconVerticalSolidList"/>
    <dgm:cxn modelId="{B20AEFC9-7074-4402-BD82-1BB42DCCEE8C}" type="presParOf" srcId="{19F57EB2-16BF-4F47-B6AE-5DE150C211E8}" destId="{CBDBAC1C-6D40-4906-BDDB-75290CE2668F}" srcOrd="3" destOrd="0" presId="urn:microsoft.com/office/officeart/2018/2/layout/IconVerticalSolidList"/>
    <dgm:cxn modelId="{00EA2F22-D3B7-4066-8CC3-2124FC049EB7}" type="presParOf" srcId="{8DBE8CA1-10F8-4DA3-B639-09E74348C3E8}" destId="{1D52EFBB-E0B6-4714-8C50-87B4246B3B08}" srcOrd="3" destOrd="0" presId="urn:microsoft.com/office/officeart/2018/2/layout/IconVerticalSolidList"/>
    <dgm:cxn modelId="{5D9924C1-938F-4CBC-A6FF-E8799858F854}" type="presParOf" srcId="{8DBE8CA1-10F8-4DA3-B639-09E74348C3E8}" destId="{EEBFDC1C-4A3E-41DA-9C26-76F8FEB36D31}" srcOrd="4" destOrd="0" presId="urn:microsoft.com/office/officeart/2018/2/layout/IconVerticalSolidList"/>
    <dgm:cxn modelId="{64602554-87C2-45A5-AAC0-309A0D617006}" type="presParOf" srcId="{EEBFDC1C-4A3E-41DA-9C26-76F8FEB36D31}" destId="{C9B7851A-A7C0-407B-92AF-14BBCD3F966A}" srcOrd="0" destOrd="0" presId="urn:microsoft.com/office/officeart/2018/2/layout/IconVerticalSolidList"/>
    <dgm:cxn modelId="{B22646FA-7F8F-4CB8-BC60-BE7208EDA881}" type="presParOf" srcId="{EEBFDC1C-4A3E-41DA-9C26-76F8FEB36D31}" destId="{748662C4-8DFE-4F54-98D2-9A2E95C6B09D}" srcOrd="1" destOrd="0" presId="urn:microsoft.com/office/officeart/2018/2/layout/IconVerticalSolidList"/>
    <dgm:cxn modelId="{B2BE400D-D31A-4819-BB05-5A4072F26B6F}" type="presParOf" srcId="{EEBFDC1C-4A3E-41DA-9C26-76F8FEB36D31}" destId="{33DC01FE-0F03-43CB-AEC2-7BB1802126E5}" srcOrd="2" destOrd="0" presId="urn:microsoft.com/office/officeart/2018/2/layout/IconVerticalSolidList"/>
    <dgm:cxn modelId="{78CE4832-947D-4124-971B-62752B985CFF}" type="presParOf" srcId="{EEBFDC1C-4A3E-41DA-9C26-76F8FEB36D31}" destId="{CF80A3E7-8768-44F9-8091-5DC81F580015}"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D3F9B0-E03C-4468-84F3-B808E500A58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32B1737-6106-4365-8C67-CD90033A621A}">
      <dgm:prSet/>
      <dgm:spPr/>
      <dgm:t>
        <a:bodyPr/>
        <a:lstStyle/>
        <a:p>
          <a:r>
            <a:rPr lang="tr-TR"/>
            <a:t>Türkiye, sanılanın aksine su zengini bir ülke değil.  </a:t>
          </a:r>
          <a:endParaRPr lang="en-US"/>
        </a:p>
      </dgm:t>
    </dgm:pt>
    <dgm:pt modelId="{E1B9B1DF-44A2-42B3-8ECA-AFDBFD43B12E}" type="parTrans" cxnId="{44E7D086-1B75-4AA7-A68C-52B8E28B021D}">
      <dgm:prSet/>
      <dgm:spPr/>
      <dgm:t>
        <a:bodyPr/>
        <a:lstStyle/>
        <a:p>
          <a:endParaRPr lang="en-US"/>
        </a:p>
      </dgm:t>
    </dgm:pt>
    <dgm:pt modelId="{9BA9CE51-5F5C-4D07-8A73-C312423959C4}" type="sibTrans" cxnId="{44E7D086-1B75-4AA7-A68C-52B8E28B021D}">
      <dgm:prSet/>
      <dgm:spPr/>
      <dgm:t>
        <a:bodyPr/>
        <a:lstStyle/>
        <a:p>
          <a:endParaRPr lang="en-US"/>
        </a:p>
      </dgm:t>
    </dgm:pt>
    <dgm:pt modelId="{11E3199A-8FDF-44A5-A9B0-C84C99A7A92E}">
      <dgm:prSet/>
      <dgm:spPr/>
      <dgm:t>
        <a:bodyPr/>
        <a:lstStyle/>
        <a:p>
          <a:r>
            <a:rPr lang="tr-TR" dirty="0"/>
            <a:t>Yılda kişi başına </a:t>
          </a:r>
          <a:r>
            <a:rPr lang="tr-TR" b="1" dirty="0"/>
            <a:t>düşen 1.519 m³’lük su miktarı </a:t>
          </a:r>
          <a:r>
            <a:rPr lang="tr-TR" dirty="0"/>
            <a:t>ile ‘su sıkıntısı çeken’ bir ülke.  </a:t>
          </a:r>
          <a:endParaRPr lang="en-US" dirty="0"/>
        </a:p>
      </dgm:t>
    </dgm:pt>
    <dgm:pt modelId="{A54A7F91-F0F0-4F79-BF8D-965465688AC1}" type="parTrans" cxnId="{F873F722-79BC-486F-B8C4-727E6607C1E4}">
      <dgm:prSet/>
      <dgm:spPr/>
      <dgm:t>
        <a:bodyPr/>
        <a:lstStyle/>
        <a:p>
          <a:endParaRPr lang="en-US"/>
        </a:p>
      </dgm:t>
    </dgm:pt>
    <dgm:pt modelId="{B0817953-7036-4962-ADE7-C077F4AB5370}" type="sibTrans" cxnId="{F873F722-79BC-486F-B8C4-727E6607C1E4}">
      <dgm:prSet/>
      <dgm:spPr/>
      <dgm:t>
        <a:bodyPr/>
        <a:lstStyle/>
        <a:p>
          <a:endParaRPr lang="en-US"/>
        </a:p>
      </dgm:t>
    </dgm:pt>
    <dgm:pt modelId="{D7E88AD4-9D02-4FB9-81DB-633777F782B7}">
      <dgm:prSet/>
      <dgm:spPr/>
      <dgm:t>
        <a:bodyPr/>
        <a:lstStyle/>
        <a:p>
          <a:r>
            <a:rPr lang="tr-TR"/>
            <a:t>Artan nüfusla birlikte kişi başına düşen kullanılabilir yıllık su miktarının </a:t>
          </a:r>
          <a:r>
            <a:rPr lang="tr-TR" b="1"/>
            <a:t>2030</a:t>
          </a:r>
          <a:r>
            <a:rPr lang="tr-TR"/>
            <a:t> yılında </a:t>
          </a:r>
          <a:r>
            <a:rPr lang="tr-TR" b="1"/>
            <a:t>1.200 </a:t>
          </a:r>
          <a:r>
            <a:rPr lang="tr-TR"/>
            <a:t>metreküpe, </a:t>
          </a:r>
          <a:endParaRPr lang="en-US"/>
        </a:p>
      </dgm:t>
    </dgm:pt>
    <dgm:pt modelId="{F3C17525-CDC6-42BE-8048-6AE79FBEA8D4}" type="parTrans" cxnId="{A54043A7-79BB-4410-B8EB-447D42E94005}">
      <dgm:prSet/>
      <dgm:spPr/>
      <dgm:t>
        <a:bodyPr/>
        <a:lstStyle/>
        <a:p>
          <a:endParaRPr lang="en-US"/>
        </a:p>
      </dgm:t>
    </dgm:pt>
    <dgm:pt modelId="{A1A43ADC-6B8C-4CDC-93B4-7CC69C72CC20}" type="sibTrans" cxnId="{A54043A7-79BB-4410-B8EB-447D42E94005}">
      <dgm:prSet/>
      <dgm:spPr/>
      <dgm:t>
        <a:bodyPr/>
        <a:lstStyle/>
        <a:p>
          <a:endParaRPr lang="en-US"/>
        </a:p>
      </dgm:t>
    </dgm:pt>
    <dgm:pt modelId="{1F97705F-0FD2-4B7B-8472-252A7F7CE8C2}">
      <dgm:prSet/>
      <dgm:spPr/>
      <dgm:t>
        <a:bodyPr/>
        <a:lstStyle/>
        <a:p>
          <a:r>
            <a:rPr lang="tr-TR" b="1"/>
            <a:t>2040 </a:t>
          </a:r>
          <a:r>
            <a:rPr lang="tr-TR"/>
            <a:t>yılında </a:t>
          </a:r>
          <a:r>
            <a:rPr lang="tr-TR" b="1"/>
            <a:t>1.116 </a:t>
          </a:r>
          <a:r>
            <a:rPr lang="tr-TR"/>
            <a:t>metreküpe,</a:t>
          </a:r>
          <a:endParaRPr lang="en-US"/>
        </a:p>
      </dgm:t>
    </dgm:pt>
    <dgm:pt modelId="{D859B400-52D5-443D-90A4-39E3B57DA1BE}" type="parTrans" cxnId="{78418AA4-61FA-46D8-A71C-F6245777B62A}">
      <dgm:prSet/>
      <dgm:spPr/>
      <dgm:t>
        <a:bodyPr/>
        <a:lstStyle/>
        <a:p>
          <a:endParaRPr lang="en-US"/>
        </a:p>
      </dgm:t>
    </dgm:pt>
    <dgm:pt modelId="{6F616F9F-78E2-4393-899A-9F7B18CF17E9}" type="sibTrans" cxnId="{78418AA4-61FA-46D8-A71C-F6245777B62A}">
      <dgm:prSet/>
      <dgm:spPr/>
      <dgm:t>
        <a:bodyPr/>
        <a:lstStyle/>
        <a:p>
          <a:endParaRPr lang="en-US"/>
        </a:p>
      </dgm:t>
    </dgm:pt>
    <dgm:pt modelId="{EC1D4F71-6535-4CFA-AC18-05F4A4960596}">
      <dgm:prSet/>
      <dgm:spPr/>
      <dgm:t>
        <a:bodyPr/>
        <a:lstStyle/>
        <a:p>
          <a:r>
            <a:rPr lang="tr-TR" b="1"/>
            <a:t>2050 </a:t>
          </a:r>
          <a:r>
            <a:rPr lang="tr-TR"/>
            <a:t>yılında ise </a:t>
          </a:r>
          <a:r>
            <a:rPr lang="tr-TR" b="1"/>
            <a:t>1.069</a:t>
          </a:r>
          <a:r>
            <a:rPr lang="tr-TR"/>
            <a:t> metreküpe kadar düşmesi bekleniyor. </a:t>
          </a:r>
          <a:endParaRPr lang="en-US"/>
        </a:p>
      </dgm:t>
    </dgm:pt>
    <dgm:pt modelId="{F6626A91-431F-4D91-B3C5-38EB711FF483}" type="parTrans" cxnId="{82F36B2E-03DD-4DD0-B637-96B05F30B5A0}">
      <dgm:prSet/>
      <dgm:spPr/>
      <dgm:t>
        <a:bodyPr/>
        <a:lstStyle/>
        <a:p>
          <a:endParaRPr lang="en-US"/>
        </a:p>
      </dgm:t>
    </dgm:pt>
    <dgm:pt modelId="{C9A5C640-E5DF-42D3-83C0-BA9B7647C2EC}" type="sibTrans" cxnId="{82F36B2E-03DD-4DD0-B637-96B05F30B5A0}">
      <dgm:prSet/>
      <dgm:spPr/>
      <dgm:t>
        <a:bodyPr/>
        <a:lstStyle/>
        <a:p>
          <a:endParaRPr lang="en-US"/>
        </a:p>
      </dgm:t>
    </dgm:pt>
    <dgm:pt modelId="{DDE6D5B7-EF2C-4500-B9A1-B8020C969032}" type="pres">
      <dgm:prSet presAssocID="{F8D3F9B0-E03C-4468-84F3-B808E500A587}" presName="outerComposite" presStyleCnt="0">
        <dgm:presLayoutVars>
          <dgm:chMax val="5"/>
          <dgm:dir/>
          <dgm:resizeHandles val="exact"/>
        </dgm:presLayoutVars>
      </dgm:prSet>
      <dgm:spPr/>
      <dgm:t>
        <a:bodyPr/>
        <a:lstStyle/>
        <a:p>
          <a:endParaRPr lang="tr-TR"/>
        </a:p>
      </dgm:t>
    </dgm:pt>
    <dgm:pt modelId="{2BF3F5B6-2801-45E8-B617-A4D13A79A3F2}" type="pres">
      <dgm:prSet presAssocID="{F8D3F9B0-E03C-4468-84F3-B808E500A587}" presName="dummyMaxCanvas" presStyleCnt="0">
        <dgm:presLayoutVars/>
      </dgm:prSet>
      <dgm:spPr/>
    </dgm:pt>
    <dgm:pt modelId="{E60409B5-73E5-4E62-8922-90B9B185D7DD}" type="pres">
      <dgm:prSet presAssocID="{F8D3F9B0-E03C-4468-84F3-B808E500A587}" presName="FiveNodes_1" presStyleLbl="node1" presStyleIdx="0" presStyleCnt="5">
        <dgm:presLayoutVars>
          <dgm:bulletEnabled val="1"/>
        </dgm:presLayoutVars>
      </dgm:prSet>
      <dgm:spPr/>
      <dgm:t>
        <a:bodyPr/>
        <a:lstStyle/>
        <a:p>
          <a:endParaRPr lang="tr-TR"/>
        </a:p>
      </dgm:t>
    </dgm:pt>
    <dgm:pt modelId="{30A7666A-0177-4AD9-B06F-F630229AF28C}" type="pres">
      <dgm:prSet presAssocID="{F8D3F9B0-E03C-4468-84F3-B808E500A587}" presName="FiveNodes_2" presStyleLbl="node1" presStyleIdx="1" presStyleCnt="5">
        <dgm:presLayoutVars>
          <dgm:bulletEnabled val="1"/>
        </dgm:presLayoutVars>
      </dgm:prSet>
      <dgm:spPr/>
      <dgm:t>
        <a:bodyPr/>
        <a:lstStyle/>
        <a:p>
          <a:endParaRPr lang="tr-TR"/>
        </a:p>
      </dgm:t>
    </dgm:pt>
    <dgm:pt modelId="{B760EA29-DD37-441C-88C7-F7C6F260C6C5}" type="pres">
      <dgm:prSet presAssocID="{F8D3F9B0-E03C-4468-84F3-B808E500A587}" presName="FiveNodes_3" presStyleLbl="node1" presStyleIdx="2" presStyleCnt="5">
        <dgm:presLayoutVars>
          <dgm:bulletEnabled val="1"/>
        </dgm:presLayoutVars>
      </dgm:prSet>
      <dgm:spPr/>
      <dgm:t>
        <a:bodyPr/>
        <a:lstStyle/>
        <a:p>
          <a:endParaRPr lang="tr-TR"/>
        </a:p>
      </dgm:t>
    </dgm:pt>
    <dgm:pt modelId="{60E05E35-2DC4-416A-B549-637E96F6EB52}" type="pres">
      <dgm:prSet presAssocID="{F8D3F9B0-E03C-4468-84F3-B808E500A587}" presName="FiveNodes_4" presStyleLbl="node1" presStyleIdx="3" presStyleCnt="5">
        <dgm:presLayoutVars>
          <dgm:bulletEnabled val="1"/>
        </dgm:presLayoutVars>
      </dgm:prSet>
      <dgm:spPr/>
      <dgm:t>
        <a:bodyPr/>
        <a:lstStyle/>
        <a:p>
          <a:endParaRPr lang="tr-TR"/>
        </a:p>
      </dgm:t>
    </dgm:pt>
    <dgm:pt modelId="{1D53A6DE-8D74-4866-8FD8-4BA1FD917075}" type="pres">
      <dgm:prSet presAssocID="{F8D3F9B0-E03C-4468-84F3-B808E500A587}" presName="FiveNodes_5" presStyleLbl="node1" presStyleIdx="4" presStyleCnt="5">
        <dgm:presLayoutVars>
          <dgm:bulletEnabled val="1"/>
        </dgm:presLayoutVars>
      </dgm:prSet>
      <dgm:spPr/>
      <dgm:t>
        <a:bodyPr/>
        <a:lstStyle/>
        <a:p>
          <a:endParaRPr lang="tr-TR"/>
        </a:p>
      </dgm:t>
    </dgm:pt>
    <dgm:pt modelId="{96E70A3D-E204-4FDA-B9EE-384215A0B584}" type="pres">
      <dgm:prSet presAssocID="{F8D3F9B0-E03C-4468-84F3-B808E500A587}" presName="FiveConn_1-2" presStyleLbl="fgAccFollowNode1" presStyleIdx="0" presStyleCnt="4">
        <dgm:presLayoutVars>
          <dgm:bulletEnabled val="1"/>
        </dgm:presLayoutVars>
      </dgm:prSet>
      <dgm:spPr/>
      <dgm:t>
        <a:bodyPr/>
        <a:lstStyle/>
        <a:p>
          <a:endParaRPr lang="tr-TR"/>
        </a:p>
      </dgm:t>
    </dgm:pt>
    <dgm:pt modelId="{846005A8-5C09-467F-B461-CF796F48F8DD}" type="pres">
      <dgm:prSet presAssocID="{F8D3F9B0-E03C-4468-84F3-B808E500A587}" presName="FiveConn_2-3" presStyleLbl="fgAccFollowNode1" presStyleIdx="1" presStyleCnt="4">
        <dgm:presLayoutVars>
          <dgm:bulletEnabled val="1"/>
        </dgm:presLayoutVars>
      </dgm:prSet>
      <dgm:spPr/>
      <dgm:t>
        <a:bodyPr/>
        <a:lstStyle/>
        <a:p>
          <a:endParaRPr lang="tr-TR"/>
        </a:p>
      </dgm:t>
    </dgm:pt>
    <dgm:pt modelId="{2EC25AA0-A557-4682-8354-72B529739878}" type="pres">
      <dgm:prSet presAssocID="{F8D3F9B0-E03C-4468-84F3-B808E500A587}" presName="FiveConn_3-4" presStyleLbl="fgAccFollowNode1" presStyleIdx="2" presStyleCnt="4">
        <dgm:presLayoutVars>
          <dgm:bulletEnabled val="1"/>
        </dgm:presLayoutVars>
      </dgm:prSet>
      <dgm:spPr/>
      <dgm:t>
        <a:bodyPr/>
        <a:lstStyle/>
        <a:p>
          <a:endParaRPr lang="tr-TR"/>
        </a:p>
      </dgm:t>
    </dgm:pt>
    <dgm:pt modelId="{D9B1E794-5271-4673-8A95-7A8199E63365}" type="pres">
      <dgm:prSet presAssocID="{F8D3F9B0-E03C-4468-84F3-B808E500A587}" presName="FiveConn_4-5" presStyleLbl="fgAccFollowNode1" presStyleIdx="3" presStyleCnt="4">
        <dgm:presLayoutVars>
          <dgm:bulletEnabled val="1"/>
        </dgm:presLayoutVars>
      </dgm:prSet>
      <dgm:spPr/>
      <dgm:t>
        <a:bodyPr/>
        <a:lstStyle/>
        <a:p>
          <a:endParaRPr lang="tr-TR"/>
        </a:p>
      </dgm:t>
    </dgm:pt>
    <dgm:pt modelId="{F126575B-B06D-4358-A11B-F8200E3E0EFD}" type="pres">
      <dgm:prSet presAssocID="{F8D3F9B0-E03C-4468-84F3-B808E500A587}" presName="FiveNodes_1_text" presStyleLbl="node1" presStyleIdx="4" presStyleCnt="5">
        <dgm:presLayoutVars>
          <dgm:bulletEnabled val="1"/>
        </dgm:presLayoutVars>
      </dgm:prSet>
      <dgm:spPr/>
      <dgm:t>
        <a:bodyPr/>
        <a:lstStyle/>
        <a:p>
          <a:endParaRPr lang="tr-TR"/>
        </a:p>
      </dgm:t>
    </dgm:pt>
    <dgm:pt modelId="{5CA4CA3C-73CE-4DA1-8BB8-AA41BF513D87}" type="pres">
      <dgm:prSet presAssocID="{F8D3F9B0-E03C-4468-84F3-B808E500A587}" presName="FiveNodes_2_text" presStyleLbl="node1" presStyleIdx="4" presStyleCnt="5">
        <dgm:presLayoutVars>
          <dgm:bulletEnabled val="1"/>
        </dgm:presLayoutVars>
      </dgm:prSet>
      <dgm:spPr/>
      <dgm:t>
        <a:bodyPr/>
        <a:lstStyle/>
        <a:p>
          <a:endParaRPr lang="tr-TR"/>
        </a:p>
      </dgm:t>
    </dgm:pt>
    <dgm:pt modelId="{7047C96A-DE73-4387-B356-48F8691EC29B}" type="pres">
      <dgm:prSet presAssocID="{F8D3F9B0-E03C-4468-84F3-B808E500A587}" presName="FiveNodes_3_text" presStyleLbl="node1" presStyleIdx="4" presStyleCnt="5">
        <dgm:presLayoutVars>
          <dgm:bulletEnabled val="1"/>
        </dgm:presLayoutVars>
      </dgm:prSet>
      <dgm:spPr/>
      <dgm:t>
        <a:bodyPr/>
        <a:lstStyle/>
        <a:p>
          <a:endParaRPr lang="tr-TR"/>
        </a:p>
      </dgm:t>
    </dgm:pt>
    <dgm:pt modelId="{64F50762-B4D9-41C4-977D-448B5E51AE0B}" type="pres">
      <dgm:prSet presAssocID="{F8D3F9B0-E03C-4468-84F3-B808E500A587}" presName="FiveNodes_4_text" presStyleLbl="node1" presStyleIdx="4" presStyleCnt="5">
        <dgm:presLayoutVars>
          <dgm:bulletEnabled val="1"/>
        </dgm:presLayoutVars>
      </dgm:prSet>
      <dgm:spPr/>
      <dgm:t>
        <a:bodyPr/>
        <a:lstStyle/>
        <a:p>
          <a:endParaRPr lang="tr-TR"/>
        </a:p>
      </dgm:t>
    </dgm:pt>
    <dgm:pt modelId="{0BC86881-A76A-44D9-88A5-B67678203C5A}" type="pres">
      <dgm:prSet presAssocID="{F8D3F9B0-E03C-4468-84F3-B808E500A587}" presName="FiveNodes_5_text" presStyleLbl="node1" presStyleIdx="4" presStyleCnt="5">
        <dgm:presLayoutVars>
          <dgm:bulletEnabled val="1"/>
        </dgm:presLayoutVars>
      </dgm:prSet>
      <dgm:spPr/>
      <dgm:t>
        <a:bodyPr/>
        <a:lstStyle/>
        <a:p>
          <a:endParaRPr lang="tr-TR"/>
        </a:p>
      </dgm:t>
    </dgm:pt>
  </dgm:ptLst>
  <dgm:cxnLst>
    <dgm:cxn modelId="{78418AA4-61FA-46D8-A71C-F6245777B62A}" srcId="{F8D3F9B0-E03C-4468-84F3-B808E500A587}" destId="{1F97705F-0FD2-4B7B-8472-252A7F7CE8C2}" srcOrd="3" destOrd="0" parTransId="{D859B400-52D5-443D-90A4-39E3B57DA1BE}" sibTransId="{6F616F9F-78E2-4393-899A-9F7B18CF17E9}"/>
    <dgm:cxn modelId="{5A09F6A6-6CA3-4313-8A31-A600C9A61B6F}" type="presOf" srcId="{C32B1737-6106-4365-8C67-CD90033A621A}" destId="{F126575B-B06D-4358-A11B-F8200E3E0EFD}" srcOrd="1" destOrd="0" presId="urn:microsoft.com/office/officeart/2005/8/layout/vProcess5"/>
    <dgm:cxn modelId="{500F1AD0-3601-49E2-B7BB-9A750CC70917}" type="presOf" srcId="{C32B1737-6106-4365-8C67-CD90033A621A}" destId="{E60409B5-73E5-4E62-8922-90B9B185D7DD}" srcOrd="0" destOrd="0" presId="urn:microsoft.com/office/officeart/2005/8/layout/vProcess5"/>
    <dgm:cxn modelId="{5EA618C7-F117-462C-A71D-F2A90BDACDC9}" type="presOf" srcId="{D7E88AD4-9D02-4FB9-81DB-633777F782B7}" destId="{B760EA29-DD37-441C-88C7-F7C6F260C6C5}" srcOrd="0" destOrd="0" presId="urn:microsoft.com/office/officeart/2005/8/layout/vProcess5"/>
    <dgm:cxn modelId="{D1CBD23A-0FA6-475D-BC5C-5D0F0823F96F}" type="presOf" srcId="{11E3199A-8FDF-44A5-A9B0-C84C99A7A92E}" destId="{5CA4CA3C-73CE-4DA1-8BB8-AA41BF513D87}" srcOrd="1" destOrd="0" presId="urn:microsoft.com/office/officeart/2005/8/layout/vProcess5"/>
    <dgm:cxn modelId="{F873F722-79BC-486F-B8C4-727E6607C1E4}" srcId="{F8D3F9B0-E03C-4468-84F3-B808E500A587}" destId="{11E3199A-8FDF-44A5-A9B0-C84C99A7A92E}" srcOrd="1" destOrd="0" parTransId="{A54A7F91-F0F0-4F79-BF8D-965465688AC1}" sibTransId="{B0817953-7036-4962-ADE7-C077F4AB5370}"/>
    <dgm:cxn modelId="{0C62BE5F-55B9-4416-9D7B-184E5C4FBD2E}" type="presOf" srcId="{F8D3F9B0-E03C-4468-84F3-B808E500A587}" destId="{DDE6D5B7-EF2C-4500-B9A1-B8020C969032}" srcOrd="0" destOrd="0" presId="urn:microsoft.com/office/officeart/2005/8/layout/vProcess5"/>
    <dgm:cxn modelId="{8CBE4968-9970-40BA-8D70-3B1F3BB3D867}" type="presOf" srcId="{B0817953-7036-4962-ADE7-C077F4AB5370}" destId="{846005A8-5C09-467F-B461-CF796F48F8DD}" srcOrd="0" destOrd="0" presId="urn:microsoft.com/office/officeart/2005/8/layout/vProcess5"/>
    <dgm:cxn modelId="{E2415D2E-7DBE-4263-854D-2AC2F04CEE61}" type="presOf" srcId="{A1A43ADC-6B8C-4CDC-93B4-7CC69C72CC20}" destId="{2EC25AA0-A557-4682-8354-72B529739878}" srcOrd="0" destOrd="0" presId="urn:microsoft.com/office/officeart/2005/8/layout/vProcess5"/>
    <dgm:cxn modelId="{BD86B292-D531-49A4-9478-A5FFF11C788E}" type="presOf" srcId="{11E3199A-8FDF-44A5-A9B0-C84C99A7A92E}" destId="{30A7666A-0177-4AD9-B06F-F630229AF28C}" srcOrd="0" destOrd="0" presId="urn:microsoft.com/office/officeart/2005/8/layout/vProcess5"/>
    <dgm:cxn modelId="{82F36B2E-03DD-4DD0-B637-96B05F30B5A0}" srcId="{F8D3F9B0-E03C-4468-84F3-B808E500A587}" destId="{EC1D4F71-6535-4CFA-AC18-05F4A4960596}" srcOrd="4" destOrd="0" parTransId="{F6626A91-431F-4D91-B3C5-38EB711FF483}" sibTransId="{C9A5C640-E5DF-42D3-83C0-BA9B7647C2EC}"/>
    <dgm:cxn modelId="{B71634F2-2ECD-4F41-8C2E-53C3B2C4360E}" type="presOf" srcId="{6F616F9F-78E2-4393-899A-9F7B18CF17E9}" destId="{D9B1E794-5271-4673-8A95-7A8199E63365}" srcOrd="0" destOrd="0" presId="urn:microsoft.com/office/officeart/2005/8/layout/vProcess5"/>
    <dgm:cxn modelId="{4EE5B359-E85B-4C11-AE69-2A6929C8C35D}" type="presOf" srcId="{D7E88AD4-9D02-4FB9-81DB-633777F782B7}" destId="{7047C96A-DE73-4387-B356-48F8691EC29B}" srcOrd="1" destOrd="0" presId="urn:microsoft.com/office/officeart/2005/8/layout/vProcess5"/>
    <dgm:cxn modelId="{45E5EFCF-A937-4AA2-893F-6D60B18E92AE}" type="presOf" srcId="{1F97705F-0FD2-4B7B-8472-252A7F7CE8C2}" destId="{60E05E35-2DC4-416A-B549-637E96F6EB52}" srcOrd="0" destOrd="0" presId="urn:microsoft.com/office/officeart/2005/8/layout/vProcess5"/>
    <dgm:cxn modelId="{E8483D72-3280-45D2-9B34-1F119FF77E74}" type="presOf" srcId="{EC1D4F71-6535-4CFA-AC18-05F4A4960596}" destId="{0BC86881-A76A-44D9-88A5-B67678203C5A}" srcOrd="1" destOrd="0" presId="urn:microsoft.com/office/officeart/2005/8/layout/vProcess5"/>
    <dgm:cxn modelId="{43A252E5-7C8B-4CAE-AC46-4400350D62F5}" type="presOf" srcId="{9BA9CE51-5F5C-4D07-8A73-C312423959C4}" destId="{96E70A3D-E204-4FDA-B9EE-384215A0B584}" srcOrd="0" destOrd="0" presId="urn:microsoft.com/office/officeart/2005/8/layout/vProcess5"/>
    <dgm:cxn modelId="{2C768608-2A0B-4A59-895B-847133752245}" type="presOf" srcId="{1F97705F-0FD2-4B7B-8472-252A7F7CE8C2}" destId="{64F50762-B4D9-41C4-977D-448B5E51AE0B}" srcOrd="1" destOrd="0" presId="urn:microsoft.com/office/officeart/2005/8/layout/vProcess5"/>
    <dgm:cxn modelId="{A54043A7-79BB-4410-B8EB-447D42E94005}" srcId="{F8D3F9B0-E03C-4468-84F3-B808E500A587}" destId="{D7E88AD4-9D02-4FB9-81DB-633777F782B7}" srcOrd="2" destOrd="0" parTransId="{F3C17525-CDC6-42BE-8048-6AE79FBEA8D4}" sibTransId="{A1A43ADC-6B8C-4CDC-93B4-7CC69C72CC20}"/>
    <dgm:cxn modelId="{9150BBBD-0617-4429-8691-4139A0DAC6BF}" type="presOf" srcId="{EC1D4F71-6535-4CFA-AC18-05F4A4960596}" destId="{1D53A6DE-8D74-4866-8FD8-4BA1FD917075}" srcOrd="0" destOrd="0" presId="urn:microsoft.com/office/officeart/2005/8/layout/vProcess5"/>
    <dgm:cxn modelId="{44E7D086-1B75-4AA7-A68C-52B8E28B021D}" srcId="{F8D3F9B0-E03C-4468-84F3-B808E500A587}" destId="{C32B1737-6106-4365-8C67-CD90033A621A}" srcOrd="0" destOrd="0" parTransId="{E1B9B1DF-44A2-42B3-8ECA-AFDBFD43B12E}" sibTransId="{9BA9CE51-5F5C-4D07-8A73-C312423959C4}"/>
    <dgm:cxn modelId="{6BFB1EF9-4DAC-43E4-84B2-8097DBE3C82E}" type="presParOf" srcId="{DDE6D5B7-EF2C-4500-B9A1-B8020C969032}" destId="{2BF3F5B6-2801-45E8-B617-A4D13A79A3F2}" srcOrd="0" destOrd="0" presId="urn:microsoft.com/office/officeart/2005/8/layout/vProcess5"/>
    <dgm:cxn modelId="{499BE045-9B4D-4D5A-A090-637052234281}" type="presParOf" srcId="{DDE6D5B7-EF2C-4500-B9A1-B8020C969032}" destId="{E60409B5-73E5-4E62-8922-90B9B185D7DD}" srcOrd="1" destOrd="0" presId="urn:microsoft.com/office/officeart/2005/8/layout/vProcess5"/>
    <dgm:cxn modelId="{8BFA5913-B144-4DF2-93E0-EFB9FD2618A7}" type="presParOf" srcId="{DDE6D5B7-EF2C-4500-B9A1-B8020C969032}" destId="{30A7666A-0177-4AD9-B06F-F630229AF28C}" srcOrd="2" destOrd="0" presId="urn:microsoft.com/office/officeart/2005/8/layout/vProcess5"/>
    <dgm:cxn modelId="{557C056F-6338-4556-A7AC-403F1D3C5B46}" type="presParOf" srcId="{DDE6D5B7-EF2C-4500-B9A1-B8020C969032}" destId="{B760EA29-DD37-441C-88C7-F7C6F260C6C5}" srcOrd="3" destOrd="0" presId="urn:microsoft.com/office/officeart/2005/8/layout/vProcess5"/>
    <dgm:cxn modelId="{33273499-47E9-45E3-9EB2-066EB1932F32}" type="presParOf" srcId="{DDE6D5B7-EF2C-4500-B9A1-B8020C969032}" destId="{60E05E35-2DC4-416A-B549-637E96F6EB52}" srcOrd="4" destOrd="0" presId="urn:microsoft.com/office/officeart/2005/8/layout/vProcess5"/>
    <dgm:cxn modelId="{E2A21B3D-775A-41DE-AD2A-04ABBF954547}" type="presParOf" srcId="{DDE6D5B7-EF2C-4500-B9A1-B8020C969032}" destId="{1D53A6DE-8D74-4866-8FD8-4BA1FD917075}" srcOrd="5" destOrd="0" presId="urn:microsoft.com/office/officeart/2005/8/layout/vProcess5"/>
    <dgm:cxn modelId="{44787235-9EA4-451D-89D2-2CD7213AD278}" type="presParOf" srcId="{DDE6D5B7-EF2C-4500-B9A1-B8020C969032}" destId="{96E70A3D-E204-4FDA-B9EE-384215A0B584}" srcOrd="6" destOrd="0" presId="urn:microsoft.com/office/officeart/2005/8/layout/vProcess5"/>
    <dgm:cxn modelId="{0B75B3AF-6185-4F63-A686-591D04250A37}" type="presParOf" srcId="{DDE6D5B7-EF2C-4500-B9A1-B8020C969032}" destId="{846005A8-5C09-467F-B461-CF796F48F8DD}" srcOrd="7" destOrd="0" presId="urn:microsoft.com/office/officeart/2005/8/layout/vProcess5"/>
    <dgm:cxn modelId="{E9043DEC-DC71-468E-A5AB-09FF35B50269}" type="presParOf" srcId="{DDE6D5B7-EF2C-4500-B9A1-B8020C969032}" destId="{2EC25AA0-A557-4682-8354-72B529739878}" srcOrd="8" destOrd="0" presId="urn:microsoft.com/office/officeart/2005/8/layout/vProcess5"/>
    <dgm:cxn modelId="{17362036-DFCA-4C5C-B13F-ADF3E2286073}" type="presParOf" srcId="{DDE6D5B7-EF2C-4500-B9A1-B8020C969032}" destId="{D9B1E794-5271-4673-8A95-7A8199E63365}" srcOrd="9" destOrd="0" presId="urn:microsoft.com/office/officeart/2005/8/layout/vProcess5"/>
    <dgm:cxn modelId="{3749F703-0519-4705-BE4C-EA52029CE2C8}" type="presParOf" srcId="{DDE6D5B7-EF2C-4500-B9A1-B8020C969032}" destId="{F126575B-B06D-4358-A11B-F8200E3E0EFD}" srcOrd="10" destOrd="0" presId="urn:microsoft.com/office/officeart/2005/8/layout/vProcess5"/>
    <dgm:cxn modelId="{0EE8678F-BECF-44AD-A81D-EF0246388187}" type="presParOf" srcId="{DDE6D5B7-EF2C-4500-B9A1-B8020C969032}" destId="{5CA4CA3C-73CE-4DA1-8BB8-AA41BF513D87}" srcOrd="11" destOrd="0" presId="urn:microsoft.com/office/officeart/2005/8/layout/vProcess5"/>
    <dgm:cxn modelId="{2B904D93-1ECB-469C-996F-131083CB48E1}" type="presParOf" srcId="{DDE6D5B7-EF2C-4500-B9A1-B8020C969032}" destId="{7047C96A-DE73-4387-B356-48F8691EC29B}" srcOrd="12" destOrd="0" presId="urn:microsoft.com/office/officeart/2005/8/layout/vProcess5"/>
    <dgm:cxn modelId="{067CCCF8-4E79-4E30-9EE5-2F5C67997F56}" type="presParOf" srcId="{DDE6D5B7-EF2C-4500-B9A1-B8020C969032}" destId="{64F50762-B4D9-41C4-977D-448B5E51AE0B}" srcOrd="13" destOrd="0" presId="urn:microsoft.com/office/officeart/2005/8/layout/vProcess5"/>
    <dgm:cxn modelId="{B1C88CF1-5B69-4B2E-819E-21D62C65F2EF}" type="presParOf" srcId="{DDE6D5B7-EF2C-4500-B9A1-B8020C969032}" destId="{0BC86881-A76A-44D9-88A5-B67678203C5A}" srcOrd="14" destOrd="0" presId="urn:microsoft.com/office/officeart/2005/8/layout/vProcess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57C551-5A39-493E-AF3F-77C5870545F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6CD7C43-116B-47BE-941D-945B61C676F1}">
      <dgm:prSet/>
      <dgm:spPr/>
      <dgm:t>
        <a:bodyPr/>
        <a:lstStyle/>
        <a:p>
          <a:pPr>
            <a:defRPr cap="all"/>
          </a:pPr>
          <a:r>
            <a:rPr lang="tr-TR"/>
            <a:t>Finansman Kaynaklarına Ulaşmak</a:t>
          </a:r>
          <a:endParaRPr lang="en-US"/>
        </a:p>
      </dgm:t>
    </dgm:pt>
    <dgm:pt modelId="{533718FB-4615-499C-96BF-F38FF5DF7A1D}" type="parTrans" cxnId="{A22E3160-D18F-423B-A866-E4174771F50F}">
      <dgm:prSet/>
      <dgm:spPr/>
      <dgm:t>
        <a:bodyPr/>
        <a:lstStyle/>
        <a:p>
          <a:endParaRPr lang="en-US"/>
        </a:p>
      </dgm:t>
    </dgm:pt>
    <dgm:pt modelId="{95853366-A044-4B4B-B036-C7255764846F}" type="sibTrans" cxnId="{A22E3160-D18F-423B-A866-E4174771F50F}">
      <dgm:prSet/>
      <dgm:spPr/>
      <dgm:t>
        <a:bodyPr/>
        <a:lstStyle/>
        <a:p>
          <a:endParaRPr lang="en-US"/>
        </a:p>
      </dgm:t>
    </dgm:pt>
    <dgm:pt modelId="{4498BBC7-A05E-4F80-81E6-A108A6118E5F}">
      <dgm:prSet/>
      <dgm:spPr/>
      <dgm:t>
        <a:bodyPr/>
        <a:lstStyle/>
        <a:p>
          <a:pPr>
            <a:defRPr cap="all"/>
          </a:pPr>
          <a:r>
            <a:rPr lang="tr-TR"/>
            <a:t>Yatırımcıların Beklentileri</a:t>
          </a:r>
          <a:endParaRPr lang="en-US"/>
        </a:p>
      </dgm:t>
    </dgm:pt>
    <dgm:pt modelId="{AEB310F6-C393-48FE-B6C5-C18DC9BBB31E}" type="parTrans" cxnId="{25ABAA79-3F0A-4D06-A930-6F3D204A858D}">
      <dgm:prSet/>
      <dgm:spPr/>
      <dgm:t>
        <a:bodyPr/>
        <a:lstStyle/>
        <a:p>
          <a:endParaRPr lang="en-US"/>
        </a:p>
      </dgm:t>
    </dgm:pt>
    <dgm:pt modelId="{BF28A58D-0B48-4BB8-8E1E-413789BD4842}" type="sibTrans" cxnId="{25ABAA79-3F0A-4D06-A930-6F3D204A858D}">
      <dgm:prSet/>
      <dgm:spPr/>
      <dgm:t>
        <a:bodyPr/>
        <a:lstStyle/>
        <a:p>
          <a:endParaRPr lang="en-US"/>
        </a:p>
      </dgm:t>
    </dgm:pt>
    <dgm:pt modelId="{468CAA91-5910-4419-BC1C-9A1F0A262BF9}" type="pres">
      <dgm:prSet presAssocID="{5C57C551-5A39-493E-AF3F-77C5870545FF}" presName="root" presStyleCnt="0">
        <dgm:presLayoutVars>
          <dgm:dir/>
          <dgm:resizeHandles val="exact"/>
        </dgm:presLayoutVars>
      </dgm:prSet>
      <dgm:spPr/>
      <dgm:t>
        <a:bodyPr/>
        <a:lstStyle/>
        <a:p>
          <a:endParaRPr lang="tr-TR"/>
        </a:p>
      </dgm:t>
    </dgm:pt>
    <dgm:pt modelId="{DE1765AE-B25C-477E-914E-E1B10AC4E882}" type="pres">
      <dgm:prSet presAssocID="{F6CD7C43-116B-47BE-941D-945B61C676F1}" presName="compNode" presStyleCnt="0"/>
      <dgm:spPr/>
    </dgm:pt>
    <dgm:pt modelId="{20BF2C70-1076-4402-9611-6A78097A8E02}" type="pres">
      <dgm:prSet presAssocID="{F6CD7C43-116B-47BE-941D-945B61C676F1}" presName="iconBgRect" presStyleLbl="bgShp" presStyleIdx="0" presStyleCnt="2"/>
      <dgm:spPr/>
    </dgm:pt>
    <dgm:pt modelId="{A5F987BE-F747-47E5-BF12-23B6E7ADE9B0}" type="pres">
      <dgm:prSet presAssocID="{F6CD7C43-116B-47BE-941D-945B61C676F1}" presName="iconRect" presStyleLbl="node1" presStyleIdx="0" presStyleCnt="2"/>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Para"/>
        </a:ext>
      </dgm:extLst>
    </dgm:pt>
    <dgm:pt modelId="{DFCEB582-706A-488C-B638-3CE99746C0AB}" type="pres">
      <dgm:prSet presAssocID="{F6CD7C43-116B-47BE-941D-945B61C676F1}" presName="spaceRect" presStyleCnt="0"/>
      <dgm:spPr/>
    </dgm:pt>
    <dgm:pt modelId="{0768AD07-32E0-4684-B67D-877FF641BF53}" type="pres">
      <dgm:prSet presAssocID="{F6CD7C43-116B-47BE-941D-945B61C676F1}" presName="textRect" presStyleLbl="revTx" presStyleIdx="0" presStyleCnt="2">
        <dgm:presLayoutVars>
          <dgm:chMax val="1"/>
          <dgm:chPref val="1"/>
        </dgm:presLayoutVars>
      </dgm:prSet>
      <dgm:spPr/>
      <dgm:t>
        <a:bodyPr/>
        <a:lstStyle/>
        <a:p>
          <a:endParaRPr lang="tr-TR"/>
        </a:p>
      </dgm:t>
    </dgm:pt>
    <dgm:pt modelId="{E6F9EDE7-70FA-468E-BE69-0BA7F9242DC6}" type="pres">
      <dgm:prSet presAssocID="{95853366-A044-4B4B-B036-C7255764846F}" presName="sibTrans" presStyleCnt="0"/>
      <dgm:spPr/>
    </dgm:pt>
    <dgm:pt modelId="{53C48136-5FFD-46E3-8843-1A23DECC4738}" type="pres">
      <dgm:prSet presAssocID="{4498BBC7-A05E-4F80-81E6-A108A6118E5F}" presName="compNode" presStyleCnt="0"/>
      <dgm:spPr/>
    </dgm:pt>
    <dgm:pt modelId="{84317C59-4B29-44A9-A42A-D9D96009FDD7}" type="pres">
      <dgm:prSet presAssocID="{4498BBC7-A05E-4F80-81E6-A108A6118E5F}" presName="iconBgRect" presStyleLbl="bgShp" presStyleIdx="1" presStyleCnt="2"/>
      <dgm:spPr/>
    </dgm:pt>
    <dgm:pt modelId="{CF1CD97D-8A6C-4A55-ADB9-B491A4B5DEA4}" type="pres">
      <dgm:prSet presAssocID="{4498BBC7-A05E-4F80-81E6-A108A6118E5F}" presName="iconRect" presStyleLbl="node1" presStyleIdx="1" presStyleCnt="2"/>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Tokalaşma"/>
        </a:ext>
      </dgm:extLst>
    </dgm:pt>
    <dgm:pt modelId="{3D535468-526F-4983-A576-7F2459F1D070}" type="pres">
      <dgm:prSet presAssocID="{4498BBC7-A05E-4F80-81E6-A108A6118E5F}" presName="spaceRect" presStyleCnt="0"/>
      <dgm:spPr/>
    </dgm:pt>
    <dgm:pt modelId="{D4B50A1D-659E-4D6D-B8FE-83E78011EE38}" type="pres">
      <dgm:prSet presAssocID="{4498BBC7-A05E-4F80-81E6-A108A6118E5F}" presName="textRect" presStyleLbl="revTx" presStyleIdx="1" presStyleCnt="2">
        <dgm:presLayoutVars>
          <dgm:chMax val="1"/>
          <dgm:chPref val="1"/>
        </dgm:presLayoutVars>
      </dgm:prSet>
      <dgm:spPr/>
      <dgm:t>
        <a:bodyPr/>
        <a:lstStyle/>
        <a:p>
          <a:endParaRPr lang="tr-TR"/>
        </a:p>
      </dgm:t>
    </dgm:pt>
  </dgm:ptLst>
  <dgm:cxnLst>
    <dgm:cxn modelId="{6C80A064-2F10-44A0-BC6D-DFE1759806DF}" type="presOf" srcId="{4498BBC7-A05E-4F80-81E6-A108A6118E5F}" destId="{D4B50A1D-659E-4D6D-B8FE-83E78011EE38}" srcOrd="0" destOrd="0" presId="urn:microsoft.com/office/officeart/2018/5/layout/IconCircleLabelList"/>
    <dgm:cxn modelId="{6360BB4E-F306-4385-8F2A-81C8E0C698FA}" type="presOf" srcId="{5C57C551-5A39-493E-AF3F-77C5870545FF}" destId="{468CAA91-5910-4419-BC1C-9A1F0A262BF9}" srcOrd="0" destOrd="0" presId="urn:microsoft.com/office/officeart/2018/5/layout/IconCircleLabelList"/>
    <dgm:cxn modelId="{A22E3160-D18F-423B-A866-E4174771F50F}" srcId="{5C57C551-5A39-493E-AF3F-77C5870545FF}" destId="{F6CD7C43-116B-47BE-941D-945B61C676F1}" srcOrd="0" destOrd="0" parTransId="{533718FB-4615-499C-96BF-F38FF5DF7A1D}" sibTransId="{95853366-A044-4B4B-B036-C7255764846F}"/>
    <dgm:cxn modelId="{25ABAA79-3F0A-4D06-A930-6F3D204A858D}" srcId="{5C57C551-5A39-493E-AF3F-77C5870545FF}" destId="{4498BBC7-A05E-4F80-81E6-A108A6118E5F}" srcOrd="1" destOrd="0" parTransId="{AEB310F6-C393-48FE-B6C5-C18DC9BBB31E}" sibTransId="{BF28A58D-0B48-4BB8-8E1E-413789BD4842}"/>
    <dgm:cxn modelId="{BB7B76B4-8088-45B4-9D41-7A80DA499284}" type="presOf" srcId="{F6CD7C43-116B-47BE-941D-945B61C676F1}" destId="{0768AD07-32E0-4684-B67D-877FF641BF53}" srcOrd="0" destOrd="0" presId="urn:microsoft.com/office/officeart/2018/5/layout/IconCircleLabelList"/>
    <dgm:cxn modelId="{B8696BCD-0089-45B6-9AC7-387B87EF7EF1}" type="presParOf" srcId="{468CAA91-5910-4419-BC1C-9A1F0A262BF9}" destId="{DE1765AE-B25C-477E-914E-E1B10AC4E882}" srcOrd="0" destOrd="0" presId="urn:microsoft.com/office/officeart/2018/5/layout/IconCircleLabelList"/>
    <dgm:cxn modelId="{FCCABE22-F2B5-4AB9-853F-44F1B1A67AC1}" type="presParOf" srcId="{DE1765AE-B25C-477E-914E-E1B10AC4E882}" destId="{20BF2C70-1076-4402-9611-6A78097A8E02}" srcOrd="0" destOrd="0" presId="urn:microsoft.com/office/officeart/2018/5/layout/IconCircleLabelList"/>
    <dgm:cxn modelId="{817EC542-E75C-48C8-8471-9487355ECF11}" type="presParOf" srcId="{DE1765AE-B25C-477E-914E-E1B10AC4E882}" destId="{A5F987BE-F747-47E5-BF12-23B6E7ADE9B0}" srcOrd="1" destOrd="0" presId="urn:microsoft.com/office/officeart/2018/5/layout/IconCircleLabelList"/>
    <dgm:cxn modelId="{CE944F78-3D31-4ED2-B0D9-57B617456863}" type="presParOf" srcId="{DE1765AE-B25C-477E-914E-E1B10AC4E882}" destId="{DFCEB582-706A-488C-B638-3CE99746C0AB}" srcOrd="2" destOrd="0" presId="urn:microsoft.com/office/officeart/2018/5/layout/IconCircleLabelList"/>
    <dgm:cxn modelId="{7A62C8C7-A6C4-4A7B-9477-980284E663EC}" type="presParOf" srcId="{DE1765AE-B25C-477E-914E-E1B10AC4E882}" destId="{0768AD07-32E0-4684-B67D-877FF641BF53}" srcOrd="3" destOrd="0" presId="urn:microsoft.com/office/officeart/2018/5/layout/IconCircleLabelList"/>
    <dgm:cxn modelId="{20A91FD0-04A0-4C8F-BEDF-FC8CA0B5DDEC}" type="presParOf" srcId="{468CAA91-5910-4419-BC1C-9A1F0A262BF9}" destId="{E6F9EDE7-70FA-468E-BE69-0BA7F9242DC6}" srcOrd="1" destOrd="0" presId="urn:microsoft.com/office/officeart/2018/5/layout/IconCircleLabelList"/>
    <dgm:cxn modelId="{72C5DC42-E728-408B-A06C-B8E06E62DC70}" type="presParOf" srcId="{468CAA91-5910-4419-BC1C-9A1F0A262BF9}" destId="{53C48136-5FFD-46E3-8843-1A23DECC4738}" srcOrd="2" destOrd="0" presId="urn:microsoft.com/office/officeart/2018/5/layout/IconCircleLabelList"/>
    <dgm:cxn modelId="{D8B41E6F-A930-430B-BE7D-6A27F3DDAD19}" type="presParOf" srcId="{53C48136-5FFD-46E3-8843-1A23DECC4738}" destId="{84317C59-4B29-44A9-A42A-D9D96009FDD7}" srcOrd="0" destOrd="0" presId="urn:microsoft.com/office/officeart/2018/5/layout/IconCircleLabelList"/>
    <dgm:cxn modelId="{53F7C214-4571-49C2-ADD2-1D1BFE9311F3}" type="presParOf" srcId="{53C48136-5FFD-46E3-8843-1A23DECC4738}" destId="{CF1CD97D-8A6C-4A55-ADB9-B491A4B5DEA4}" srcOrd="1" destOrd="0" presId="urn:microsoft.com/office/officeart/2018/5/layout/IconCircleLabelList"/>
    <dgm:cxn modelId="{7697B9C1-4063-475D-A61D-579E32B4C714}" type="presParOf" srcId="{53C48136-5FFD-46E3-8843-1A23DECC4738}" destId="{3D535468-526F-4983-A576-7F2459F1D070}" srcOrd="2" destOrd="0" presId="urn:microsoft.com/office/officeart/2018/5/layout/IconCircleLabelList"/>
    <dgm:cxn modelId="{C5AA442C-84CD-4268-A2BF-E65ABA341272}" type="presParOf" srcId="{53C48136-5FFD-46E3-8843-1A23DECC4738}" destId="{D4B50A1D-659E-4D6D-B8FE-83E78011EE38}" srcOrd="3" destOrd="0" presId="urn:microsoft.com/office/officeart/2018/5/layout/IconCircleLabel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887C3-4138-499D-A7E9-40D995117CA6}">
      <dsp:nvSpPr>
        <dsp:cNvPr id="0" name=""/>
        <dsp:cNvSpPr/>
      </dsp:nvSpPr>
      <dsp:spPr>
        <a:xfrm>
          <a:off x="0" y="462"/>
          <a:ext cx="7543800" cy="10814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01E34-B213-4756-9289-C66C1AA6B67B}">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4D9A32-EF15-404D-8DD2-B55A05A5CF0D}">
      <dsp:nvSpPr>
        <dsp:cNvPr id="0" name=""/>
        <dsp:cNvSpPr/>
      </dsp:nvSpPr>
      <dsp:spPr>
        <a:xfrm>
          <a:off x="1249101" y="462"/>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tr-TR" sz="2500" kern="1200"/>
            <a:t>Sürdürülebilirlik kavramını, iş dünyası ve çevre ilişkisini kavramak</a:t>
          </a:r>
          <a:endParaRPr lang="en-US" sz="2500" kern="1200"/>
        </a:p>
      </dsp:txBody>
      <dsp:txXfrm>
        <a:off x="1249101" y="462"/>
        <a:ext cx="6294698" cy="1081473"/>
      </dsp:txXfrm>
    </dsp:sp>
    <dsp:sp modelId="{D013CD5F-337E-45E6-9F9E-DC8C84D58724}">
      <dsp:nvSpPr>
        <dsp:cNvPr id="0" name=""/>
        <dsp:cNvSpPr/>
      </dsp:nvSpPr>
      <dsp:spPr>
        <a:xfrm>
          <a:off x="0" y="1352303"/>
          <a:ext cx="7543800" cy="10814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E41AF3-90EC-48E5-A5EF-F6F76BCC2E58}">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6D4D6A-194A-4F79-A753-C28277FCFABF}">
      <dsp:nvSpPr>
        <dsp:cNvPr id="0" name=""/>
        <dsp:cNvSpPr/>
      </dsp:nvSpPr>
      <dsp:spPr>
        <a:xfrm>
          <a:off x="1249101" y="1352303"/>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tr-TR" sz="2500" kern="1200"/>
            <a:t>İşletmelerde sürdürülebilirlik uygulamaları geliştirebilecek bilgi ve beceri kazanmak</a:t>
          </a:r>
          <a:endParaRPr lang="en-US" sz="2500" kern="1200"/>
        </a:p>
      </dsp:txBody>
      <dsp:txXfrm>
        <a:off x="1249101" y="1352303"/>
        <a:ext cx="6294698" cy="1081473"/>
      </dsp:txXfrm>
    </dsp:sp>
    <dsp:sp modelId="{76181769-9D92-48D9-8FB1-1CF468BD68FB}">
      <dsp:nvSpPr>
        <dsp:cNvPr id="0" name=""/>
        <dsp:cNvSpPr/>
      </dsp:nvSpPr>
      <dsp:spPr>
        <a:xfrm>
          <a:off x="0" y="2704144"/>
          <a:ext cx="7543800" cy="10814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89D3A-6906-4648-91DD-4C44407DA8F9}">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988AAF-F0B3-49DB-BBF1-CF42FC4B1CB8}">
      <dsp:nvSpPr>
        <dsp:cNvPr id="0" name=""/>
        <dsp:cNvSpPr/>
      </dsp:nvSpPr>
      <dsp:spPr>
        <a:xfrm>
          <a:off x="1249101" y="2704144"/>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tr-TR" sz="2500" kern="1200"/>
            <a:t>Çevre dostu politikalar ve stratejiler tasarlayabilmek</a:t>
          </a:r>
          <a:endParaRPr lang="en-US" sz="2500" kern="1200"/>
        </a:p>
      </dsp:txBody>
      <dsp:txXfrm>
        <a:off x="1249101" y="2704144"/>
        <a:ext cx="6294698" cy="1081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A20E7-9893-443C-9EE0-44469D649F91}">
      <dsp:nvSpPr>
        <dsp:cNvPr id="0" name=""/>
        <dsp:cNvSpPr/>
      </dsp:nvSpPr>
      <dsp:spPr>
        <a:xfrm>
          <a:off x="776028" y="59556"/>
          <a:ext cx="793233" cy="7932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01410A-3C84-411E-85D0-6660EB4CED68}">
      <dsp:nvSpPr>
        <dsp:cNvPr id="0" name=""/>
        <dsp:cNvSpPr/>
      </dsp:nvSpPr>
      <dsp:spPr>
        <a:xfrm>
          <a:off x="942607" y="226135"/>
          <a:ext cx="460075" cy="4600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B5D6D1-5E01-41EA-9534-2545D73C2F84}">
      <dsp:nvSpPr>
        <dsp:cNvPr id="0" name=""/>
        <dsp:cNvSpPr/>
      </dsp:nvSpPr>
      <dsp:spPr>
        <a:xfrm>
          <a:off x="1739240" y="59556"/>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tr-TR" sz="2000" kern="1200"/>
            <a:t>Sürdürülebilirlik kavramı nedir </a:t>
          </a:r>
          <a:endParaRPr lang="en-US" sz="2000" kern="1200"/>
        </a:p>
      </dsp:txBody>
      <dsp:txXfrm>
        <a:off x="1739240" y="59556"/>
        <a:ext cx="1869763" cy="793233"/>
      </dsp:txXfrm>
    </dsp:sp>
    <dsp:sp modelId="{92F4919F-DA90-40AD-AF19-5C11B3927E6F}">
      <dsp:nvSpPr>
        <dsp:cNvPr id="0" name=""/>
        <dsp:cNvSpPr/>
      </dsp:nvSpPr>
      <dsp:spPr>
        <a:xfrm>
          <a:off x="3934796" y="59556"/>
          <a:ext cx="793233" cy="7932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CEE13-F82B-4E7E-967E-F54EC9588261}">
      <dsp:nvSpPr>
        <dsp:cNvPr id="0" name=""/>
        <dsp:cNvSpPr/>
      </dsp:nvSpPr>
      <dsp:spPr>
        <a:xfrm>
          <a:off x="4101374" y="226135"/>
          <a:ext cx="460075" cy="4600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2BA205-5DFA-4DFA-A125-BC1B73C3CA49}">
      <dsp:nvSpPr>
        <dsp:cNvPr id="0" name=""/>
        <dsp:cNvSpPr/>
      </dsp:nvSpPr>
      <dsp:spPr>
        <a:xfrm>
          <a:off x="4898007" y="59556"/>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tr-TR" sz="2000" kern="1200"/>
            <a:t>Çevre ve İşletme İlişkisi</a:t>
          </a:r>
          <a:endParaRPr lang="en-US" sz="2000" kern="1200"/>
        </a:p>
      </dsp:txBody>
      <dsp:txXfrm>
        <a:off x="4898007" y="59556"/>
        <a:ext cx="1869763" cy="793233"/>
      </dsp:txXfrm>
    </dsp:sp>
    <dsp:sp modelId="{8FA9D6F1-A9F5-4ADA-81C9-58995335EB62}">
      <dsp:nvSpPr>
        <dsp:cNvPr id="0" name=""/>
        <dsp:cNvSpPr/>
      </dsp:nvSpPr>
      <dsp:spPr>
        <a:xfrm>
          <a:off x="776028" y="1496423"/>
          <a:ext cx="793233" cy="7932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0BE96B-4C1C-4414-BB10-4E91878FF94D}">
      <dsp:nvSpPr>
        <dsp:cNvPr id="0" name=""/>
        <dsp:cNvSpPr/>
      </dsp:nvSpPr>
      <dsp:spPr>
        <a:xfrm>
          <a:off x="942607" y="1663002"/>
          <a:ext cx="460075" cy="4600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D777F3-D4FF-44CE-9F85-C4D922356963}">
      <dsp:nvSpPr>
        <dsp:cNvPr id="0" name=""/>
        <dsp:cNvSpPr/>
      </dsp:nvSpPr>
      <dsp:spPr>
        <a:xfrm>
          <a:off x="1739240" y="1496423"/>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tr-TR" sz="2000" kern="1200"/>
            <a:t>Sürdürülebilir İşletme Modelleri</a:t>
          </a:r>
          <a:endParaRPr lang="en-US" sz="2000" kern="1200"/>
        </a:p>
      </dsp:txBody>
      <dsp:txXfrm>
        <a:off x="1739240" y="1496423"/>
        <a:ext cx="1869763" cy="793233"/>
      </dsp:txXfrm>
    </dsp:sp>
    <dsp:sp modelId="{BB4C5C52-188F-41A1-BF04-7CD3DC733762}">
      <dsp:nvSpPr>
        <dsp:cNvPr id="0" name=""/>
        <dsp:cNvSpPr/>
      </dsp:nvSpPr>
      <dsp:spPr>
        <a:xfrm>
          <a:off x="3934796" y="1496423"/>
          <a:ext cx="793233" cy="7932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2CE0C6-8B5D-4645-A78A-AB4E627948BF}">
      <dsp:nvSpPr>
        <dsp:cNvPr id="0" name=""/>
        <dsp:cNvSpPr/>
      </dsp:nvSpPr>
      <dsp:spPr>
        <a:xfrm>
          <a:off x="4101374" y="1663002"/>
          <a:ext cx="460075" cy="4600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276E79-E4E8-4C5B-948C-65549B961940}">
      <dsp:nvSpPr>
        <dsp:cNvPr id="0" name=""/>
        <dsp:cNvSpPr/>
      </dsp:nvSpPr>
      <dsp:spPr>
        <a:xfrm>
          <a:off x="4898007" y="1496423"/>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tr-TR" sz="2000" kern="1200"/>
            <a:t>Çevresel Yönetim Sistemleri</a:t>
          </a:r>
          <a:endParaRPr lang="en-US" sz="2000" kern="1200"/>
        </a:p>
      </dsp:txBody>
      <dsp:txXfrm>
        <a:off x="4898007" y="1496423"/>
        <a:ext cx="1869763" cy="793233"/>
      </dsp:txXfrm>
    </dsp:sp>
    <dsp:sp modelId="{2D88D1B9-203F-46D1-B629-38B796EC93B7}">
      <dsp:nvSpPr>
        <dsp:cNvPr id="0" name=""/>
        <dsp:cNvSpPr/>
      </dsp:nvSpPr>
      <dsp:spPr>
        <a:xfrm>
          <a:off x="776028" y="2933290"/>
          <a:ext cx="793233" cy="79323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A27BB7-58EE-461F-9AEB-74F369C96D22}">
      <dsp:nvSpPr>
        <dsp:cNvPr id="0" name=""/>
        <dsp:cNvSpPr/>
      </dsp:nvSpPr>
      <dsp:spPr>
        <a:xfrm>
          <a:off x="942607" y="3099869"/>
          <a:ext cx="460075" cy="4600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E641D3-FDA8-4EB8-996C-5DC2E6BF0088}">
      <dsp:nvSpPr>
        <dsp:cNvPr id="0" name=""/>
        <dsp:cNvSpPr/>
      </dsp:nvSpPr>
      <dsp:spPr>
        <a:xfrm>
          <a:off x="1739240" y="2933290"/>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tr-TR" sz="2000" kern="1200"/>
            <a:t>Enerji Yönetimi</a:t>
          </a:r>
          <a:endParaRPr lang="en-US" sz="2000" kern="1200"/>
        </a:p>
      </dsp:txBody>
      <dsp:txXfrm>
        <a:off x="1739240" y="2933290"/>
        <a:ext cx="1869763" cy="793233"/>
      </dsp:txXfrm>
    </dsp:sp>
    <dsp:sp modelId="{A5E4FBD3-764D-407A-8AD2-8345B66E2C72}">
      <dsp:nvSpPr>
        <dsp:cNvPr id="0" name=""/>
        <dsp:cNvSpPr/>
      </dsp:nvSpPr>
      <dsp:spPr>
        <a:xfrm>
          <a:off x="3934796" y="2933290"/>
          <a:ext cx="793233" cy="7932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BD1F3B-CABE-4D4E-BF51-9B834CA58B69}">
      <dsp:nvSpPr>
        <dsp:cNvPr id="0" name=""/>
        <dsp:cNvSpPr/>
      </dsp:nvSpPr>
      <dsp:spPr>
        <a:xfrm>
          <a:off x="4101374" y="3099869"/>
          <a:ext cx="460075" cy="46007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8D08B3-1B80-487A-9BB6-7CE3004D0546}">
      <dsp:nvSpPr>
        <dsp:cNvPr id="0" name=""/>
        <dsp:cNvSpPr/>
      </dsp:nvSpPr>
      <dsp:spPr>
        <a:xfrm>
          <a:off x="4898007" y="2933290"/>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tr-TR" sz="2000" kern="1200"/>
            <a:t>Atık Yönetimi ve Geri Dönüşüm</a:t>
          </a:r>
          <a:endParaRPr lang="en-US" sz="2000" kern="1200"/>
        </a:p>
      </dsp:txBody>
      <dsp:txXfrm>
        <a:off x="4898007" y="2933290"/>
        <a:ext cx="1869763" cy="793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746B9-8007-4BA9-B542-F6ABCAEEDE3E}">
      <dsp:nvSpPr>
        <dsp:cNvPr id="0" name=""/>
        <dsp:cNvSpPr/>
      </dsp:nvSpPr>
      <dsp:spPr>
        <a:xfrm>
          <a:off x="0" y="4413"/>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68245-8B7E-4B28-A349-241BCB4DB6E1}">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3FC3B9-CF37-47FA-8290-645ECC158D08}">
      <dsp:nvSpPr>
        <dsp:cNvPr id="0" name=""/>
        <dsp:cNvSpPr/>
      </dsp:nvSpPr>
      <dsp:spPr>
        <a:xfrm>
          <a:off x="1085908" y="4413"/>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tr-TR" sz="1900" kern="1200"/>
            <a:t>Su ve Hava Yönetimi</a:t>
          </a:r>
          <a:endParaRPr lang="en-US" sz="1900" kern="1200"/>
        </a:p>
      </dsp:txBody>
      <dsp:txXfrm>
        <a:off x="1085908" y="4413"/>
        <a:ext cx="4012347" cy="940180"/>
      </dsp:txXfrm>
    </dsp:sp>
    <dsp:sp modelId="{E344A8C6-20FC-408C-85DB-1332CCFDEA46}">
      <dsp:nvSpPr>
        <dsp:cNvPr id="0" name=""/>
        <dsp:cNvSpPr/>
      </dsp:nvSpPr>
      <dsp:spPr>
        <a:xfrm>
          <a:off x="0" y="1179639"/>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A708B-3E2E-470B-81DC-F100EC36F6A4}">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89F04D-DA56-421E-8066-B103786F0EB1}">
      <dsp:nvSpPr>
        <dsp:cNvPr id="0" name=""/>
        <dsp:cNvSpPr/>
      </dsp:nvSpPr>
      <dsp:spPr>
        <a:xfrm>
          <a:off x="1085908" y="1179639"/>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tr-TR" sz="1900" kern="1200"/>
            <a:t>Çevresel Mevzuat</a:t>
          </a:r>
          <a:endParaRPr lang="en-US" sz="1900" kern="1200"/>
        </a:p>
      </dsp:txBody>
      <dsp:txXfrm>
        <a:off x="1085908" y="1179639"/>
        <a:ext cx="4012347" cy="940180"/>
      </dsp:txXfrm>
    </dsp:sp>
    <dsp:sp modelId="{F69D9B67-71B4-44E8-94ED-4412434B5E6F}">
      <dsp:nvSpPr>
        <dsp:cNvPr id="0" name=""/>
        <dsp:cNvSpPr/>
      </dsp:nvSpPr>
      <dsp:spPr>
        <a:xfrm>
          <a:off x="0" y="2354865"/>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D4EBE-F529-4E4A-BB44-A4578A357116}">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18E07F-5674-4553-938B-224DE7E49C34}">
      <dsp:nvSpPr>
        <dsp:cNvPr id="0" name=""/>
        <dsp:cNvSpPr/>
      </dsp:nvSpPr>
      <dsp:spPr>
        <a:xfrm>
          <a:off x="1085908" y="2354865"/>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tr-TR" sz="1900" kern="1200"/>
            <a:t>Kurumsal Sosyal Sorumluluk (KSS)</a:t>
          </a:r>
          <a:endParaRPr lang="en-US" sz="1900" kern="1200"/>
        </a:p>
      </dsp:txBody>
      <dsp:txXfrm>
        <a:off x="1085908" y="2354865"/>
        <a:ext cx="4012347" cy="940180"/>
      </dsp:txXfrm>
    </dsp:sp>
    <dsp:sp modelId="{CD5ED07F-0046-42ED-815F-9B9F6FF794C2}">
      <dsp:nvSpPr>
        <dsp:cNvPr id="0" name=""/>
        <dsp:cNvSpPr/>
      </dsp:nvSpPr>
      <dsp:spPr>
        <a:xfrm>
          <a:off x="0" y="3530091"/>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42B3B1-F634-49E9-971F-819622F02852}">
      <dsp:nvSpPr>
        <dsp:cNvPr id="0" name=""/>
        <dsp:cNvSpPr/>
      </dsp:nvSpPr>
      <dsp:spPr>
        <a:xfrm>
          <a:off x="284404" y="3741632"/>
          <a:ext cx="517099" cy="5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647345-971F-4DB2-985D-89101633C918}">
      <dsp:nvSpPr>
        <dsp:cNvPr id="0" name=""/>
        <dsp:cNvSpPr/>
      </dsp:nvSpPr>
      <dsp:spPr>
        <a:xfrm>
          <a:off x="1085908" y="3530091"/>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tr-TR" sz="1900" kern="1200"/>
            <a:t>Yeşil Tedarik Zinciri</a:t>
          </a:r>
          <a:endParaRPr lang="en-US" sz="1900" kern="1200"/>
        </a:p>
      </dsp:txBody>
      <dsp:txXfrm>
        <a:off x="1085908" y="3530091"/>
        <a:ext cx="4012347" cy="940180"/>
      </dsp:txXfrm>
    </dsp:sp>
    <dsp:sp modelId="{D3D0D3BF-3787-43D1-B9E8-8FF6CD1108E2}">
      <dsp:nvSpPr>
        <dsp:cNvPr id="0" name=""/>
        <dsp:cNvSpPr/>
      </dsp:nvSpPr>
      <dsp:spPr>
        <a:xfrm>
          <a:off x="0" y="4705317"/>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4F353A-800D-4E27-82C5-13C3E0B6EEFE}">
      <dsp:nvSpPr>
        <dsp:cNvPr id="0" name=""/>
        <dsp:cNvSpPr/>
      </dsp:nvSpPr>
      <dsp:spPr>
        <a:xfrm>
          <a:off x="284404" y="4916857"/>
          <a:ext cx="517099" cy="517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850B5B-67E4-4B30-AA42-89D0CA32E7EB}">
      <dsp:nvSpPr>
        <dsp:cNvPr id="0" name=""/>
        <dsp:cNvSpPr/>
      </dsp:nvSpPr>
      <dsp:spPr>
        <a:xfrm>
          <a:off x="1085908" y="4705317"/>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tr-TR" sz="1900" kern="1200"/>
            <a:t>Sürdürülebilir Ürün ve Hizmet Tasarımı</a:t>
          </a:r>
          <a:endParaRPr lang="en-US" sz="1900" kern="1200"/>
        </a:p>
      </dsp:txBody>
      <dsp:txXfrm>
        <a:off x="1085908" y="4705317"/>
        <a:ext cx="4012347" cy="940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A28E2-F4B3-4976-A79C-D4C46642B65B}">
      <dsp:nvSpPr>
        <dsp:cNvPr id="0" name=""/>
        <dsp:cNvSpPr/>
      </dsp:nvSpPr>
      <dsp:spPr>
        <a:xfrm>
          <a:off x="0" y="1571"/>
          <a:ext cx="7543800" cy="7964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04B8DE-5EB5-4A44-8731-41284BD22C02}">
      <dsp:nvSpPr>
        <dsp:cNvPr id="0" name=""/>
        <dsp:cNvSpPr/>
      </dsp:nvSpPr>
      <dsp:spPr>
        <a:xfrm>
          <a:off x="240913" y="180763"/>
          <a:ext cx="438024" cy="438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1D1E2A-5477-4337-8F2D-3BBA9ABF8A8E}">
      <dsp:nvSpPr>
        <dsp:cNvPr id="0" name=""/>
        <dsp:cNvSpPr/>
      </dsp:nvSpPr>
      <dsp:spPr>
        <a:xfrm>
          <a:off x="919851" y="1571"/>
          <a:ext cx="66239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622300">
            <a:lnSpc>
              <a:spcPct val="90000"/>
            </a:lnSpc>
            <a:spcBef>
              <a:spcPct val="0"/>
            </a:spcBef>
            <a:spcAft>
              <a:spcPct val="35000"/>
            </a:spcAft>
            <a:buNone/>
          </a:pPr>
          <a:r>
            <a:rPr lang="tr-TR" sz="1400" kern="1200"/>
            <a:t>Kaynak Kısıtları </a:t>
          </a:r>
          <a:endParaRPr lang="en-US" sz="1400" kern="1200"/>
        </a:p>
      </dsp:txBody>
      <dsp:txXfrm>
        <a:off x="919851" y="1571"/>
        <a:ext cx="6623948" cy="796407"/>
      </dsp:txXfrm>
    </dsp:sp>
    <dsp:sp modelId="{65DCC0E4-9396-4F7C-BBDA-7DC00D42DE44}">
      <dsp:nvSpPr>
        <dsp:cNvPr id="0" name=""/>
        <dsp:cNvSpPr/>
      </dsp:nvSpPr>
      <dsp:spPr>
        <a:xfrm>
          <a:off x="0" y="997081"/>
          <a:ext cx="7543800" cy="7964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34A781-10F4-4605-8CDB-7B20165522FE}">
      <dsp:nvSpPr>
        <dsp:cNvPr id="0" name=""/>
        <dsp:cNvSpPr/>
      </dsp:nvSpPr>
      <dsp:spPr>
        <a:xfrm>
          <a:off x="240913" y="1176272"/>
          <a:ext cx="438024" cy="438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029F1A-40B0-4FAB-B0B7-5D98143A2067}">
      <dsp:nvSpPr>
        <dsp:cNvPr id="0" name=""/>
        <dsp:cNvSpPr/>
      </dsp:nvSpPr>
      <dsp:spPr>
        <a:xfrm>
          <a:off x="919851" y="997081"/>
          <a:ext cx="66239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622300">
            <a:lnSpc>
              <a:spcPct val="90000"/>
            </a:lnSpc>
            <a:spcBef>
              <a:spcPct val="0"/>
            </a:spcBef>
            <a:spcAft>
              <a:spcPct val="35000"/>
            </a:spcAft>
            <a:buNone/>
          </a:pPr>
          <a:r>
            <a:rPr lang="tr-TR" sz="1400" kern="1200"/>
            <a:t>• Dünya Ekonomik Forumu (WEF) 2019 risk raporunda su kıtlığı 5.kez en önemli 5 risk arasında yer aldı.</a:t>
          </a:r>
          <a:endParaRPr lang="en-US" sz="1400" kern="1200"/>
        </a:p>
      </dsp:txBody>
      <dsp:txXfrm>
        <a:off x="919851" y="997081"/>
        <a:ext cx="6623948" cy="796407"/>
      </dsp:txXfrm>
    </dsp:sp>
    <dsp:sp modelId="{C479CC5C-5622-410C-A517-E5A55FB0A249}">
      <dsp:nvSpPr>
        <dsp:cNvPr id="0" name=""/>
        <dsp:cNvSpPr/>
      </dsp:nvSpPr>
      <dsp:spPr>
        <a:xfrm>
          <a:off x="0" y="1992590"/>
          <a:ext cx="7543800" cy="7964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4F0243-1537-4DD8-A3C9-4E947AEE1E7E}">
      <dsp:nvSpPr>
        <dsp:cNvPr id="0" name=""/>
        <dsp:cNvSpPr/>
      </dsp:nvSpPr>
      <dsp:spPr>
        <a:xfrm>
          <a:off x="240913" y="2171782"/>
          <a:ext cx="438024" cy="438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77C0E6-0FA0-4F31-B899-42F424F2A4B0}">
      <dsp:nvSpPr>
        <dsp:cNvPr id="0" name=""/>
        <dsp:cNvSpPr/>
      </dsp:nvSpPr>
      <dsp:spPr>
        <a:xfrm>
          <a:off x="919851" y="1992590"/>
          <a:ext cx="66239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622300">
            <a:lnSpc>
              <a:spcPct val="90000"/>
            </a:lnSpc>
            <a:spcBef>
              <a:spcPct val="0"/>
            </a:spcBef>
            <a:spcAft>
              <a:spcPct val="35000"/>
            </a:spcAft>
            <a:buNone/>
          </a:pPr>
          <a:r>
            <a:rPr lang="tr-TR" sz="1400" kern="1200"/>
            <a:t>• Su kıtlığı hem çevresel, hem sosyal hem de ekonomik risk oluşturuyor.</a:t>
          </a:r>
          <a:endParaRPr lang="en-US" sz="1400" kern="1200"/>
        </a:p>
      </dsp:txBody>
      <dsp:txXfrm>
        <a:off x="919851" y="1992590"/>
        <a:ext cx="6623948" cy="796407"/>
      </dsp:txXfrm>
    </dsp:sp>
    <dsp:sp modelId="{11306085-88D4-4ABF-952D-54F2949F99A0}">
      <dsp:nvSpPr>
        <dsp:cNvPr id="0" name=""/>
        <dsp:cNvSpPr/>
      </dsp:nvSpPr>
      <dsp:spPr>
        <a:xfrm>
          <a:off x="0" y="2988100"/>
          <a:ext cx="7543800" cy="79640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EB9713-676B-4532-AD10-46CDD9AFD231}">
      <dsp:nvSpPr>
        <dsp:cNvPr id="0" name=""/>
        <dsp:cNvSpPr/>
      </dsp:nvSpPr>
      <dsp:spPr>
        <a:xfrm>
          <a:off x="240913" y="3167292"/>
          <a:ext cx="438024" cy="4380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48D2FB-B722-43F2-87CE-D9F6E30AAF12}">
      <dsp:nvSpPr>
        <dsp:cNvPr id="0" name=""/>
        <dsp:cNvSpPr/>
      </dsp:nvSpPr>
      <dsp:spPr>
        <a:xfrm>
          <a:off x="919851" y="2988100"/>
          <a:ext cx="66239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622300">
            <a:lnSpc>
              <a:spcPct val="90000"/>
            </a:lnSpc>
            <a:spcBef>
              <a:spcPct val="0"/>
            </a:spcBef>
            <a:spcAft>
              <a:spcPct val="35000"/>
            </a:spcAft>
            <a:buNone/>
          </a:pPr>
          <a:r>
            <a:rPr lang="tr-TR" sz="1400" kern="1200"/>
            <a:t>• Su kıtlığı yaşanan yerlerde tarım yapılamıyor, sanayide üretim olmuyor ve insanlar başka yerlere göç etmek zorunda kalıyor. Bu durum sosyal huzursuzluklara sebep oluyor</a:t>
          </a:r>
          <a:endParaRPr lang="en-US" sz="1400" kern="1200"/>
        </a:p>
      </dsp:txBody>
      <dsp:txXfrm>
        <a:off x="919851" y="2988100"/>
        <a:ext cx="6623948" cy="7964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0A4B8-E15F-42BD-9D31-B57C353B69FC}">
      <dsp:nvSpPr>
        <dsp:cNvPr id="0" name=""/>
        <dsp:cNvSpPr/>
      </dsp:nvSpPr>
      <dsp:spPr>
        <a:xfrm>
          <a:off x="0" y="462"/>
          <a:ext cx="7543800" cy="10814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956D5-4470-40B7-9D9B-96473618D482}">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D7054E-8A04-432C-8272-C7979A3F8A16}">
      <dsp:nvSpPr>
        <dsp:cNvPr id="0" name=""/>
        <dsp:cNvSpPr/>
      </dsp:nvSpPr>
      <dsp:spPr>
        <a:xfrm>
          <a:off x="1249101" y="462"/>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90000"/>
            </a:lnSpc>
            <a:spcBef>
              <a:spcPct val="0"/>
            </a:spcBef>
            <a:spcAft>
              <a:spcPct val="35000"/>
            </a:spcAft>
            <a:buNone/>
          </a:pPr>
          <a:r>
            <a:rPr lang="tr-TR" sz="2000" kern="1200"/>
            <a:t>Suyun Dağılımı   Şekil’de görüldüğü gibi dünyadaki suyun %97’si tuzlu sudur. </a:t>
          </a:r>
          <a:endParaRPr lang="en-US" sz="2000" kern="1200"/>
        </a:p>
      </dsp:txBody>
      <dsp:txXfrm>
        <a:off x="1249101" y="462"/>
        <a:ext cx="6294698" cy="1081473"/>
      </dsp:txXfrm>
    </dsp:sp>
    <dsp:sp modelId="{31453DF8-1021-4023-A7A9-4B999ACA3250}">
      <dsp:nvSpPr>
        <dsp:cNvPr id="0" name=""/>
        <dsp:cNvSpPr/>
      </dsp:nvSpPr>
      <dsp:spPr>
        <a:xfrm>
          <a:off x="0" y="1352303"/>
          <a:ext cx="7543800" cy="10814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F7ADD7-0FF8-42CC-803F-3464C3B20DF3}">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DBAC1C-6D40-4906-BDDB-75290CE2668F}">
      <dsp:nvSpPr>
        <dsp:cNvPr id="0" name=""/>
        <dsp:cNvSpPr/>
      </dsp:nvSpPr>
      <dsp:spPr>
        <a:xfrm>
          <a:off x="1249101" y="1352303"/>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90000"/>
            </a:lnSpc>
            <a:spcBef>
              <a:spcPct val="0"/>
            </a:spcBef>
            <a:spcAft>
              <a:spcPct val="35000"/>
            </a:spcAft>
            <a:buNone/>
          </a:pPr>
          <a:r>
            <a:rPr lang="tr-TR" sz="2000" kern="1200"/>
            <a:t>Tatlı suyun büyük kısmını da ulaşması oldukça zor olan buz dağları ve buzullar oluşturmakt adır.</a:t>
          </a:r>
          <a:endParaRPr lang="en-US" sz="2000" kern="1200"/>
        </a:p>
      </dsp:txBody>
      <dsp:txXfrm>
        <a:off x="1249101" y="1352303"/>
        <a:ext cx="6294698" cy="1081473"/>
      </dsp:txXfrm>
    </dsp:sp>
    <dsp:sp modelId="{C9B7851A-A7C0-407B-92AF-14BBCD3F966A}">
      <dsp:nvSpPr>
        <dsp:cNvPr id="0" name=""/>
        <dsp:cNvSpPr/>
      </dsp:nvSpPr>
      <dsp:spPr>
        <a:xfrm>
          <a:off x="0" y="2704144"/>
          <a:ext cx="7543800" cy="10814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8662C4-8DFE-4F54-98D2-9A2E95C6B09D}">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80A3E7-8768-44F9-8091-5DC81F580015}">
      <dsp:nvSpPr>
        <dsp:cNvPr id="0" name=""/>
        <dsp:cNvSpPr/>
      </dsp:nvSpPr>
      <dsp:spPr>
        <a:xfrm>
          <a:off x="1249101" y="2704144"/>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90000"/>
            </a:lnSpc>
            <a:spcBef>
              <a:spcPct val="0"/>
            </a:spcBef>
            <a:spcAft>
              <a:spcPct val="35000"/>
            </a:spcAft>
            <a:buNone/>
          </a:pPr>
          <a:r>
            <a:rPr lang="tr-TR" sz="2000" kern="1200"/>
            <a:t>Tatlı su kaynaklarının bu denli az olması, kaynakların korunması, geri kazanılması ve geliştirilmesi gerekliliğini açıkça göstermektedir. </a:t>
          </a:r>
          <a:endParaRPr lang="en-US" sz="2000" kern="1200"/>
        </a:p>
      </dsp:txBody>
      <dsp:txXfrm>
        <a:off x="1249101" y="2704144"/>
        <a:ext cx="6294698" cy="10814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409B5-73E5-4E62-8922-90B9B185D7DD}">
      <dsp:nvSpPr>
        <dsp:cNvPr id="0" name=""/>
        <dsp:cNvSpPr/>
      </dsp:nvSpPr>
      <dsp:spPr>
        <a:xfrm>
          <a:off x="0" y="0"/>
          <a:ext cx="5808726" cy="68149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Türkiye, sanılanın aksine su zengini bir ülke değil.  </a:t>
          </a:r>
          <a:endParaRPr lang="en-US" sz="1800" kern="1200"/>
        </a:p>
      </dsp:txBody>
      <dsp:txXfrm>
        <a:off x="19960" y="19960"/>
        <a:ext cx="4993606" cy="641574"/>
      </dsp:txXfrm>
    </dsp:sp>
    <dsp:sp modelId="{30A7666A-0177-4AD9-B06F-F630229AF28C}">
      <dsp:nvSpPr>
        <dsp:cNvPr id="0" name=""/>
        <dsp:cNvSpPr/>
      </dsp:nvSpPr>
      <dsp:spPr>
        <a:xfrm>
          <a:off x="433768" y="776146"/>
          <a:ext cx="5808726" cy="681494"/>
        </a:xfrm>
        <a:prstGeom prst="roundRect">
          <a:avLst>
            <a:gd name="adj" fmla="val 10000"/>
          </a:avLst>
        </a:prstGeom>
        <a:solidFill>
          <a:schemeClr val="accent2">
            <a:hueOff val="9759"/>
            <a:satOff val="-6719"/>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Yılda kişi başına </a:t>
          </a:r>
          <a:r>
            <a:rPr lang="tr-TR" sz="1800" b="1" kern="1200"/>
            <a:t>düşen 1.519 m³’lük su miktarı </a:t>
          </a:r>
          <a:r>
            <a:rPr lang="tr-TR" sz="1800" kern="1200"/>
            <a:t>ile ‘su sıkıntısı çeken’ bir ülke.  </a:t>
          </a:r>
          <a:endParaRPr lang="en-US" sz="1800" kern="1200"/>
        </a:p>
      </dsp:txBody>
      <dsp:txXfrm>
        <a:off x="453728" y="796106"/>
        <a:ext cx="4892066" cy="641574"/>
      </dsp:txXfrm>
    </dsp:sp>
    <dsp:sp modelId="{B760EA29-DD37-441C-88C7-F7C6F260C6C5}">
      <dsp:nvSpPr>
        <dsp:cNvPr id="0" name=""/>
        <dsp:cNvSpPr/>
      </dsp:nvSpPr>
      <dsp:spPr>
        <a:xfrm>
          <a:off x="867536" y="1552292"/>
          <a:ext cx="5808726" cy="681494"/>
        </a:xfrm>
        <a:prstGeom prst="roundRect">
          <a:avLst>
            <a:gd name="adj" fmla="val 10000"/>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Artan nüfusla birlikte kişi başına düşen kullanılabilir yıllık su miktarının </a:t>
          </a:r>
          <a:r>
            <a:rPr lang="tr-TR" sz="1800" b="1" kern="1200"/>
            <a:t>2030</a:t>
          </a:r>
          <a:r>
            <a:rPr lang="tr-TR" sz="1800" kern="1200"/>
            <a:t> yılında </a:t>
          </a:r>
          <a:r>
            <a:rPr lang="tr-TR" sz="1800" b="1" kern="1200"/>
            <a:t>1.200 </a:t>
          </a:r>
          <a:r>
            <a:rPr lang="tr-TR" sz="1800" kern="1200"/>
            <a:t>metreküpe, </a:t>
          </a:r>
          <a:endParaRPr lang="en-US" sz="1800" kern="1200"/>
        </a:p>
      </dsp:txBody>
      <dsp:txXfrm>
        <a:off x="887496" y="1572252"/>
        <a:ext cx="4892066" cy="641574"/>
      </dsp:txXfrm>
    </dsp:sp>
    <dsp:sp modelId="{60E05E35-2DC4-416A-B549-637E96F6EB52}">
      <dsp:nvSpPr>
        <dsp:cNvPr id="0" name=""/>
        <dsp:cNvSpPr/>
      </dsp:nvSpPr>
      <dsp:spPr>
        <a:xfrm>
          <a:off x="1301305" y="2328439"/>
          <a:ext cx="5808726" cy="681494"/>
        </a:xfrm>
        <a:prstGeom prst="roundRect">
          <a:avLst>
            <a:gd name="adj" fmla="val 10000"/>
          </a:avLst>
        </a:prstGeom>
        <a:solidFill>
          <a:schemeClr val="accent2">
            <a:hueOff val="29278"/>
            <a:satOff val="-20157"/>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1" kern="1200"/>
            <a:t>2040 </a:t>
          </a:r>
          <a:r>
            <a:rPr lang="tr-TR" sz="1800" kern="1200"/>
            <a:t>yılında </a:t>
          </a:r>
          <a:r>
            <a:rPr lang="tr-TR" sz="1800" b="1" kern="1200"/>
            <a:t>1.116 </a:t>
          </a:r>
          <a:r>
            <a:rPr lang="tr-TR" sz="1800" kern="1200"/>
            <a:t>metreküpe,</a:t>
          </a:r>
          <a:endParaRPr lang="en-US" sz="1800" kern="1200"/>
        </a:p>
      </dsp:txBody>
      <dsp:txXfrm>
        <a:off x="1321265" y="2348399"/>
        <a:ext cx="4892066" cy="641574"/>
      </dsp:txXfrm>
    </dsp:sp>
    <dsp:sp modelId="{1D53A6DE-8D74-4866-8FD8-4BA1FD917075}">
      <dsp:nvSpPr>
        <dsp:cNvPr id="0" name=""/>
        <dsp:cNvSpPr/>
      </dsp:nvSpPr>
      <dsp:spPr>
        <a:xfrm>
          <a:off x="1735073" y="3104585"/>
          <a:ext cx="5808726" cy="681494"/>
        </a:xfrm>
        <a:prstGeom prst="roundRect">
          <a:avLst>
            <a:gd name="adj" fmla="val 1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1" kern="1200"/>
            <a:t>2050 </a:t>
          </a:r>
          <a:r>
            <a:rPr lang="tr-TR" sz="1800" kern="1200"/>
            <a:t>yılında ise </a:t>
          </a:r>
          <a:r>
            <a:rPr lang="tr-TR" sz="1800" b="1" kern="1200"/>
            <a:t>1.069</a:t>
          </a:r>
          <a:r>
            <a:rPr lang="tr-TR" sz="1800" kern="1200"/>
            <a:t> metreküpe kadar düşmesi bekleniyor. </a:t>
          </a:r>
          <a:endParaRPr lang="en-US" sz="1800" kern="1200"/>
        </a:p>
      </dsp:txBody>
      <dsp:txXfrm>
        <a:off x="1755033" y="3124545"/>
        <a:ext cx="4892066" cy="641574"/>
      </dsp:txXfrm>
    </dsp:sp>
    <dsp:sp modelId="{96E70A3D-E204-4FDA-B9EE-384215A0B584}">
      <dsp:nvSpPr>
        <dsp:cNvPr id="0" name=""/>
        <dsp:cNvSpPr/>
      </dsp:nvSpPr>
      <dsp:spPr>
        <a:xfrm>
          <a:off x="5365754" y="497869"/>
          <a:ext cx="442971" cy="44297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465422" y="497869"/>
        <a:ext cx="243635" cy="333336"/>
      </dsp:txXfrm>
    </dsp:sp>
    <dsp:sp modelId="{846005A8-5C09-467F-B461-CF796F48F8DD}">
      <dsp:nvSpPr>
        <dsp:cNvPr id="0" name=""/>
        <dsp:cNvSpPr/>
      </dsp:nvSpPr>
      <dsp:spPr>
        <a:xfrm>
          <a:off x="5799523" y="1274015"/>
          <a:ext cx="442971" cy="442971"/>
        </a:xfrm>
        <a:prstGeom prst="downArrow">
          <a:avLst>
            <a:gd name="adj1" fmla="val 55000"/>
            <a:gd name="adj2" fmla="val 45000"/>
          </a:avLst>
        </a:prstGeom>
        <a:solidFill>
          <a:schemeClr val="accent2">
            <a:tint val="40000"/>
            <a:alpha val="90000"/>
            <a:hueOff val="82399"/>
            <a:satOff val="-7939"/>
            <a:lumOff val="-837"/>
            <a:alphaOff val="0"/>
          </a:schemeClr>
        </a:solidFill>
        <a:ln w="15875" cap="flat" cmpd="sng" algn="ctr">
          <a:solidFill>
            <a:schemeClr val="accent2">
              <a:tint val="40000"/>
              <a:alpha val="90000"/>
              <a:hueOff val="82399"/>
              <a:satOff val="-7939"/>
              <a:lumOff val="-8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899191" y="1274015"/>
        <a:ext cx="243635" cy="333336"/>
      </dsp:txXfrm>
    </dsp:sp>
    <dsp:sp modelId="{2EC25AA0-A557-4682-8354-72B529739878}">
      <dsp:nvSpPr>
        <dsp:cNvPr id="0" name=""/>
        <dsp:cNvSpPr/>
      </dsp:nvSpPr>
      <dsp:spPr>
        <a:xfrm>
          <a:off x="6233291" y="2038804"/>
          <a:ext cx="442971" cy="442971"/>
        </a:xfrm>
        <a:prstGeom prst="downArrow">
          <a:avLst>
            <a:gd name="adj1" fmla="val 55000"/>
            <a:gd name="adj2" fmla="val 45000"/>
          </a:avLst>
        </a:prstGeom>
        <a:solidFill>
          <a:schemeClr val="accent2">
            <a:tint val="40000"/>
            <a:alpha val="90000"/>
            <a:hueOff val="164799"/>
            <a:satOff val="-15877"/>
            <a:lumOff val="-1674"/>
            <a:alphaOff val="0"/>
          </a:schemeClr>
        </a:solidFill>
        <a:ln w="15875" cap="flat" cmpd="sng" algn="ctr">
          <a:solidFill>
            <a:schemeClr val="accent2">
              <a:tint val="40000"/>
              <a:alpha val="90000"/>
              <a:hueOff val="164799"/>
              <a:satOff val="-15877"/>
              <a:lumOff val="-16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332959" y="2038804"/>
        <a:ext cx="243635" cy="333336"/>
      </dsp:txXfrm>
    </dsp:sp>
    <dsp:sp modelId="{D9B1E794-5271-4673-8A95-7A8199E63365}">
      <dsp:nvSpPr>
        <dsp:cNvPr id="0" name=""/>
        <dsp:cNvSpPr/>
      </dsp:nvSpPr>
      <dsp:spPr>
        <a:xfrm>
          <a:off x="6667060" y="2822522"/>
          <a:ext cx="442971" cy="442971"/>
        </a:xfrm>
        <a:prstGeom prst="downArrow">
          <a:avLst>
            <a:gd name="adj1" fmla="val 55000"/>
            <a:gd name="adj2" fmla="val 45000"/>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66728" y="2822522"/>
        <a:ext cx="243635" cy="3333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F2C70-1076-4402-9611-6A78097A8E02}">
      <dsp:nvSpPr>
        <dsp:cNvPr id="0" name=""/>
        <dsp:cNvSpPr/>
      </dsp:nvSpPr>
      <dsp:spPr>
        <a:xfrm>
          <a:off x="709509" y="160539"/>
          <a:ext cx="2093062" cy="20930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F987BE-F747-47E5-BF12-23B6E7ADE9B0}">
      <dsp:nvSpPr>
        <dsp:cNvPr id="0" name=""/>
        <dsp:cNvSpPr/>
      </dsp:nvSpPr>
      <dsp:spPr>
        <a:xfrm>
          <a:off x="1155571" y="606602"/>
          <a:ext cx="1200937" cy="1200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68AD07-32E0-4684-B67D-877FF641BF53}">
      <dsp:nvSpPr>
        <dsp:cNvPr id="0" name=""/>
        <dsp:cNvSpPr/>
      </dsp:nvSpPr>
      <dsp:spPr>
        <a:xfrm>
          <a:off x="40415" y="2905540"/>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tr-TR" sz="2500" kern="1200"/>
            <a:t>Finansman Kaynaklarına Ulaşmak</a:t>
          </a:r>
          <a:endParaRPr lang="en-US" sz="2500" kern="1200"/>
        </a:p>
      </dsp:txBody>
      <dsp:txXfrm>
        <a:off x="40415" y="2905540"/>
        <a:ext cx="3431250" cy="720000"/>
      </dsp:txXfrm>
    </dsp:sp>
    <dsp:sp modelId="{84317C59-4B29-44A9-A42A-D9D96009FDD7}">
      <dsp:nvSpPr>
        <dsp:cNvPr id="0" name=""/>
        <dsp:cNvSpPr/>
      </dsp:nvSpPr>
      <dsp:spPr>
        <a:xfrm>
          <a:off x="4741228" y="160539"/>
          <a:ext cx="2093062" cy="20930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1CD97D-8A6C-4A55-ADB9-B491A4B5DEA4}">
      <dsp:nvSpPr>
        <dsp:cNvPr id="0" name=""/>
        <dsp:cNvSpPr/>
      </dsp:nvSpPr>
      <dsp:spPr>
        <a:xfrm>
          <a:off x="5187290" y="606602"/>
          <a:ext cx="1200937" cy="1200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B50A1D-659E-4D6D-B8FE-83E78011EE38}">
      <dsp:nvSpPr>
        <dsp:cNvPr id="0" name=""/>
        <dsp:cNvSpPr/>
      </dsp:nvSpPr>
      <dsp:spPr>
        <a:xfrm>
          <a:off x="4072134" y="2905540"/>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tr-TR" sz="2500" kern="1200"/>
            <a:t>Yatırımcıların Beklentileri</a:t>
          </a:r>
          <a:endParaRPr lang="en-US" sz="2500" kern="1200"/>
        </a:p>
      </dsp:txBody>
      <dsp:txXfrm>
        <a:off x="4072134" y="2905540"/>
        <a:ext cx="3431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0804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384915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211105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372817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1.10.2025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7585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1.10.2025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403717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22960" y="2582334"/>
            <a:ext cx="3703320" cy="32867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63440" y="2582334"/>
            <a:ext cx="3703320" cy="32867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1.10.2025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111381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1.10.2025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364931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F75050-0E15-4C5B-92B0-66D068882F1F}" type="datetimeFigureOut">
              <a:rPr lang="tr-TR" smtClean="0"/>
              <a:pPr/>
              <a:t>1.10.2025</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92284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9F75050-0E15-4C5B-92B0-66D068882F1F}" type="datetimeFigureOut">
              <a:rPr lang="tr-TR" smtClean="0"/>
              <a:pPr/>
              <a:t>1.10.2025</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379367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9F75050-0E15-4C5B-92B0-66D068882F1F}" type="datetimeFigureOut">
              <a:rPr lang="tr-TR" smtClean="0"/>
              <a:pPr/>
              <a:t>1.10.2025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386689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9F75050-0E15-4C5B-92B0-66D068882F1F}" type="datetimeFigureOut">
              <a:rPr lang="tr-TR" smtClean="0"/>
              <a:pPr/>
              <a:t>1.10.2025</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1DEFA8C-F947-479F-BE07-76B6B3F80BF1}" type="slidenum">
              <a:rPr lang="tr-TR" smtClean="0"/>
              <a:pPr/>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038512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A9286AD2-18A9-4868-A4E3-7A2097A208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ctrTitle"/>
          </p:nvPr>
        </p:nvSpPr>
        <p:spPr>
          <a:xfrm>
            <a:off x="3967315" y="639097"/>
            <a:ext cx="4689988" cy="3686015"/>
          </a:xfrm>
        </p:spPr>
        <p:txBody>
          <a:bodyPr>
            <a:normAutofit/>
          </a:bodyPr>
          <a:lstStyle/>
          <a:p>
            <a:r>
              <a:rPr lang="tr-TR" sz="5600"/>
              <a:t>Çevre ve İş Yönetiminde Sürdürülebilirlik</a:t>
            </a:r>
          </a:p>
        </p:txBody>
      </p:sp>
      <p:sp>
        <p:nvSpPr>
          <p:cNvPr id="3" name="2 Alt Başlık"/>
          <p:cNvSpPr>
            <a:spLocks noGrp="1"/>
          </p:cNvSpPr>
          <p:nvPr>
            <p:ph type="subTitle" idx="1"/>
          </p:nvPr>
        </p:nvSpPr>
        <p:spPr>
          <a:xfrm>
            <a:off x="3967314" y="4455621"/>
            <a:ext cx="4702011" cy="1238616"/>
          </a:xfrm>
        </p:spPr>
        <p:txBody>
          <a:bodyPr>
            <a:normAutofit/>
          </a:bodyPr>
          <a:lstStyle/>
          <a:p>
            <a:r>
              <a:rPr lang="tr-TR">
                <a:solidFill>
                  <a:schemeClr val="tx1">
                    <a:lumMod val="85000"/>
                    <a:lumOff val="15000"/>
                  </a:schemeClr>
                </a:solidFill>
              </a:rPr>
              <a:t>Öğr. Gör. Mehmet ŞENGÜL</a:t>
            </a:r>
          </a:p>
        </p:txBody>
      </p:sp>
      <p:pic>
        <p:nvPicPr>
          <p:cNvPr id="5" name="Picture 4" descr="Yeşil çimler üzerinde ampul">
            <a:extLst>
              <a:ext uri="{FF2B5EF4-FFF2-40B4-BE49-F238E27FC236}">
                <a16:creationId xmlns="" xmlns:a16="http://schemas.microsoft.com/office/drawing/2014/main" id="{BA1A446D-E314-9AF7-A59E-508DE25D4280}"/>
              </a:ext>
            </a:extLst>
          </p:cNvPr>
          <p:cNvPicPr>
            <a:picLocks noChangeAspect="1"/>
          </p:cNvPicPr>
          <p:nvPr/>
        </p:nvPicPr>
        <p:blipFill>
          <a:blip r:embed="rId2"/>
          <a:srcRect l="36718" r="29445" b="-1"/>
          <a:stretch>
            <a:fillRect/>
          </a:stretch>
        </p:blipFill>
        <p:spPr>
          <a:xfrm>
            <a:off x="20" y="10"/>
            <a:ext cx="3476465" cy="6857989"/>
          </a:xfrm>
          <a:prstGeom prst="rect">
            <a:avLst/>
          </a:prstGeom>
        </p:spPr>
      </p:pic>
      <p:cxnSp>
        <p:nvCxnSpPr>
          <p:cNvPr id="11" name="Straight Connector 10">
            <a:extLst>
              <a:ext uri="{FF2B5EF4-FFF2-40B4-BE49-F238E27FC236}">
                <a16:creationId xmlns="" xmlns:a16="http://schemas.microsoft.com/office/drawing/2014/main" id="{E7A7CD63-7EC3-44F3-95D0-595C4019FF2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085303" y="434340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558DB37-9FEE-48A2-8578-ED04015739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F7FCCA6-00E2-4F74-A105-0D769872F2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1 Başlık"/>
          <p:cNvSpPr>
            <a:spLocks noGrp="1"/>
          </p:cNvSpPr>
          <p:nvPr>
            <p:ph type="title"/>
          </p:nvPr>
        </p:nvSpPr>
        <p:spPr>
          <a:xfrm>
            <a:off x="800100" y="5252936"/>
            <a:ext cx="7543800" cy="1028715"/>
          </a:xfrm>
        </p:spPr>
        <p:txBody>
          <a:bodyPr anchor="ctr">
            <a:normAutofit/>
          </a:bodyPr>
          <a:lstStyle/>
          <a:p>
            <a:pPr algn="ctr"/>
            <a:endParaRPr lang="tr-TR">
              <a:solidFill>
                <a:srgbClr val="FFFFFF"/>
              </a:solidFill>
            </a:endParaRPr>
          </a:p>
        </p:txBody>
      </p:sp>
      <p:sp>
        <p:nvSpPr>
          <p:cNvPr id="3" name="2 İçerik Yer Tutucusu"/>
          <p:cNvSpPr>
            <a:spLocks noGrp="1"/>
          </p:cNvSpPr>
          <p:nvPr>
            <p:ph idx="1"/>
          </p:nvPr>
        </p:nvSpPr>
        <p:spPr>
          <a:xfrm>
            <a:off x="822960" y="1086678"/>
            <a:ext cx="7520940" cy="3471467"/>
          </a:xfrm>
        </p:spPr>
        <p:txBody>
          <a:bodyPr>
            <a:normAutofit/>
          </a:bodyPr>
          <a:lstStyle/>
          <a:p>
            <a:r>
              <a:rPr lang="tr-TR" sz="2800" dirty="0"/>
              <a:t>Şirketlerin stratejilerine ekonomik sosyal ve çevresel risk ve fırsatları dahil ederek hedeflerini gerçekleştirmeleri ve uzun vadede tüm paydaşları için değer yaratmalarıdır. </a:t>
            </a:r>
            <a:r>
              <a:rPr lang="tr-TR" sz="2800" dirty="0" err="1"/>
              <a:t>Conference</a:t>
            </a:r>
            <a:r>
              <a:rPr lang="tr-TR" sz="2800" dirty="0"/>
              <a:t> Board: CEO </a:t>
            </a:r>
            <a:r>
              <a:rPr lang="tr-TR" sz="2800" dirty="0" err="1"/>
              <a:t>Challenge</a:t>
            </a:r>
            <a:endParaRPr lang="tr-TR" sz="2800" dirty="0"/>
          </a:p>
        </p:txBody>
      </p:sp>
      <p:sp>
        <p:nvSpPr>
          <p:cNvPr id="12" name="Rectangle 11">
            <a:extLst>
              <a:ext uri="{FF2B5EF4-FFF2-40B4-BE49-F238E27FC236}">
                <a16:creationId xmlns="" xmlns:a16="http://schemas.microsoft.com/office/drawing/2014/main" id="{5E1ED12F-9F06-4B37-87B7-F98F52937F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11973C2-EB8B-452A-A698-4A252FD3A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10162E77-11AD-44A7-84EC-40C59EEFBD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886200" y="634946"/>
            <a:ext cx="4776107" cy="1450757"/>
          </a:xfrm>
        </p:spPr>
        <p:txBody>
          <a:bodyPr>
            <a:normAutofit/>
          </a:bodyPr>
          <a:lstStyle/>
          <a:p>
            <a:r>
              <a:rPr lang="tr-TR" sz="4400" b="1" dirty="0"/>
              <a:t>Sürdürülebilirlik Kavramının Boyutları</a:t>
            </a:r>
          </a:p>
        </p:txBody>
      </p:sp>
      <p:pic>
        <p:nvPicPr>
          <p:cNvPr id="5" name="Picture 4" descr="Üstüne borsa grafikleri bindirilmiş ofis binası">
            <a:extLst>
              <a:ext uri="{FF2B5EF4-FFF2-40B4-BE49-F238E27FC236}">
                <a16:creationId xmlns="" xmlns:a16="http://schemas.microsoft.com/office/drawing/2014/main" id="{9D9AD620-0409-8876-96C9-19C7D6A4D89D}"/>
              </a:ext>
            </a:extLst>
          </p:cNvPr>
          <p:cNvPicPr>
            <a:picLocks noChangeAspect="1"/>
          </p:cNvPicPr>
          <p:nvPr/>
        </p:nvPicPr>
        <p:blipFill>
          <a:blip r:embed="rId2"/>
          <a:srcRect l="53722" r="12490" b="2"/>
          <a:stretch>
            <a:fillRect/>
          </a:stretch>
        </p:blipFill>
        <p:spPr>
          <a:xfrm>
            <a:off x="20" y="-12128"/>
            <a:ext cx="3490702" cy="6870127"/>
          </a:xfrm>
          <a:prstGeom prst="rect">
            <a:avLst/>
          </a:prstGeom>
        </p:spPr>
      </p:pic>
      <p:cxnSp>
        <p:nvCxnSpPr>
          <p:cNvPr id="13" name="Straight Connector 12">
            <a:extLst>
              <a:ext uri="{FF2B5EF4-FFF2-40B4-BE49-F238E27FC236}">
                <a16:creationId xmlns="" xmlns:a16="http://schemas.microsoft.com/office/drawing/2014/main" id="{5AB158E9-1B40-4CD6-95F0-95CA11DF7B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886200" y="2198914"/>
            <a:ext cx="4776107" cy="3670180"/>
          </a:xfrm>
        </p:spPr>
        <p:txBody>
          <a:bodyPr>
            <a:normAutofit/>
          </a:bodyPr>
          <a:lstStyle/>
          <a:p>
            <a:r>
              <a:rPr lang="tr-TR" sz="3200" dirty="0"/>
              <a:t>Ekonomik Boyutları </a:t>
            </a:r>
          </a:p>
          <a:p>
            <a:r>
              <a:rPr lang="tr-TR" sz="3200" dirty="0"/>
              <a:t>Çevresel Boyutları </a:t>
            </a:r>
          </a:p>
          <a:p>
            <a:r>
              <a:rPr lang="tr-TR" sz="3200" dirty="0"/>
              <a:t>Sosyal Boyutları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E32D3FD4-6F71-43DF-93B9-87279519C6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1" y="0"/>
            <a:ext cx="566090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1 Başlık"/>
          <p:cNvSpPr>
            <a:spLocks noGrp="1"/>
          </p:cNvSpPr>
          <p:nvPr>
            <p:ph type="title"/>
          </p:nvPr>
        </p:nvSpPr>
        <p:spPr>
          <a:xfrm>
            <a:off x="822960" y="516835"/>
            <a:ext cx="4483452" cy="983339"/>
          </a:xfrm>
        </p:spPr>
        <p:txBody>
          <a:bodyPr>
            <a:normAutofit/>
          </a:bodyPr>
          <a:lstStyle/>
          <a:p>
            <a:r>
              <a:rPr lang="tr-TR" sz="4400" dirty="0">
                <a:solidFill>
                  <a:srgbClr val="FFFFFF"/>
                </a:solidFill>
              </a:rPr>
              <a:t>Ekonomik Boyut</a:t>
            </a:r>
          </a:p>
        </p:txBody>
      </p:sp>
      <p:sp>
        <p:nvSpPr>
          <p:cNvPr id="3" name="2 İçerik Yer Tutucusu"/>
          <p:cNvSpPr>
            <a:spLocks noGrp="1"/>
          </p:cNvSpPr>
          <p:nvPr>
            <p:ph idx="1"/>
          </p:nvPr>
        </p:nvSpPr>
        <p:spPr>
          <a:xfrm>
            <a:off x="822959" y="1500174"/>
            <a:ext cx="4483453" cy="5000660"/>
          </a:xfrm>
        </p:spPr>
        <p:txBody>
          <a:bodyPr>
            <a:normAutofit/>
          </a:bodyPr>
          <a:lstStyle/>
          <a:p>
            <a:r>
              <a:rPr lang="tr-TR" sz="2400" dirty="0">
                <a:solidFill>
                  <a:srgbClr val="FFFFFF"/>
                </a:solidFill>
              </a:rPr>
              <a:t>Sürdürülebilirliğin </a:t>
            </a:r>
            <a:r>
              <a:rPr lang="tr-TR" sz="2400" b="1" dirty="0">
                <a:solidFill>
                  <a:srgbClr val="FFFFFF"/>
                </a:solidFill>
              </a:rPr>
              <a:t>ekonomik boyutu</a:t>
            </a:r>
            <a:r>
              <a:rPr lang="tr-TR" sz="2400" dirty="0">
                <a:solidFill>
                  <a:srgbClr val="FFFFFF"/>
                </a:solidFill>
              </a:rPr>
              <a:t>, bir toplumun veya işletmenin mevcut ve gelecekteki ihtiyaçlarını karşılayabilecek şekilde ekonomik büyüme ve refahı devam ettirebilme kapasitesini ifade eder. Bu boyut, doğal kaynakların verimli kullanılması, üretim ve tüketim süreçlerinde israfın azaltılması, uzun vadede istikrarlı bir ekonomik kalkınmanın sağlanması ve gelecek nesillerin de ihtiyaçlarını karşılayabilmesi için ekonomik sistemin dengeli çalışmasını kapsar.</a:t>
            </a:r>
          </a:p>
        </p:txBody>
      </p:sp>
      <p:sp>
        <p:nvSpPr>
          <p:cNvPr id="11" name="Rectangle 10">
            <a:extLst>
              <a:ext uri="{FF2B5EF4-FFF2-40B4-BE49-F238E27FC236}">
                <a16:creationId xmlns="" xmlns:a16="http://schemas.microsoft.com/office/drawing/2014/main" id="{36F207B4-66C3-4A76-8D54-C2871CF80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092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pic>
        <p:nvPicPr>
          <p:cNvPr id="5" name="Picture 4" descr="Renkli grafikler ve grafikler">
            <a:extLst>
              <a:ext uri="{FF2B5EF4-FFF2-40B4-BE49-F238E27FC236}">
                <a16:creationId xmlns="" xmlns:a16="http://schemas.microsoft.com/office/drawing/2014/main" id="{BA2E70A2-DC12-9E4E-B8B2-F54183606161}"/>
              </a:ext>
            </a:extLst>
          </p:cNvPr>
          <p:cNvPicPr>
            <a:picLocks noChangeAspect="1"/>
          </p:cNvPicPr>
          <p:nvPr/>
        </p:nvPicPr>
        <p:blipFill>
          <a:blip r:embed="rId2"/>
          <a:srcRect l="35334" r="31231" b="-1"/>
          <a:stretch>
            <a:fillRect/>
          </a:stretch>
        </p:blipFill>
        <p:spPr>
          <a:xfrm>
            <a:off x="5708926" y="10"/>
            <a:ext cx="3435073" cy="685799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11973C2-EB8B-452A-A698-4A252FD3A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10162E77-11AD-44A7-84EC-40C59EEFBD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886200" y="634947"/>
            <a:ext cx="4776107" cy="865228"/>
          </a:xfrm>
        </p:spPr>
        <p:txBody>
          <a:bodyPr>
            <a:normAutofit fontScale="90000"/>
          </a:bodyPr>
          <a:lstStyle/>
          <a:p>
            <a:r>
              <a:rPr lang="tr-TR" sz="2600" dirty="0"/>
              <a:t/>
            </a:r>
            <a:br>
              <a:rPr lang="tr-TR" sz="2600" dirty="0"/>
            </a:br>
            <a:r>
              <a:rPr lang="tr-TR" sz="2600" b="1" dirty="0"/>
              <a:t>Başka bir deyişle, ekonomik sürdürülebilirlik</a:t>
            </a:r>
          </a:p>
        </p:txBody>
      </p:sp>
      <p:pic>
        <p:nvPicPr>
          <p:cNvPr id="5" name="Picture 4" descr="Verimlilik öğeleri bulunan masa">
            <a:extLst>
              <a:ext uri="{FF2B5EF4-FFF2-40B4-BE49-F238E27FC236}">
                <a16:creationId xmlns="" xmlns:a16="http://schemas.microsoft.com/office/drawing/2014/main" id="{70B228B3-AAE8-D732-07DB-7E01A2EF2419}"/>
              </a:ext>
            </a:extLst>
          </p:cNvPr>
          <p:cNvPicPr>
            <a:picLocks noChangeAspect="1"/>
          </p:cNvPicPr>
          <p:nvPr/>
        </p:nvPicPr>
        <p:blipFill>
          <a:blip r:embed="rId2"/>
          <a:srcRect l="40666" r="25419" b="1"/>
          <a:stretch>
            <a:fillRect/>
          </a:stretch>
        </p:blipFill>
        <p:spPr>
          <a:xfrm>
            <a:off x="20" y="-12128"/>
            <a:ext cx="3490702" cy="6870127"/>
          </a:xfrm>
          <a:prstGeom prst="rect">
            <a:avLst/>
          </a:prstGeom>
        </p:spPr>
      </p:pic>
      <p:cxnSp>
        <p:nvCxnSpPr>
          <p:cNvPr id="13" name="Straight Connector 12">
            <a:extLst>
              <a:ext uri="{FF2B5EF4-FFF2-40B4-BE49-F238E27FC236}">
                <a16:creationId xmlns="" xmlns:a16="http://schemas.microsoft.com/office/drawing/2014/main" id="{5AB158E9-1B40-4CD6-95F0-95CA11DF7B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886200" y="2198914"/>
            <a:ext cx="4776107" cy="3670180"/>
          </a:xfrm>
        </p:spPr>
        <p:txBody>
          <a:bodyPr>
            <a:normAutofit fontScale="92500"/>
          </a:bodyPr>
          <a:lstStyle/>
          <a:p>
            <a:r>
              <a:rPr lang="tr-TR" sz="2800" dirty="0"/>
              <a:t>Sürekli büyüme yerine </a:t>
            </a:r>
            <a:r>
              <a:rPr lang="tr-TR" sz="2800" b="1" dirty="0"/>
              <a:t>nitelikli ve dengeli kalkınmayı</a:t>
            </a:r>
            <a:r>
              <a:rPr lang="tr-TR" sz="2800" dirty="0"/>
              <a:t>,</a:t>
            </a:r>
          </a:p>
          <a:p>
            <a:r>
              <a:rPr lang="tr-TR" sz="2800" dirty="0"/>
              <a:t>Kaynakların aşırı tüketilmemesini,</a:t>
            </a:r>
          </a:p>
          <a:p>
            <a:r>
              <a:rPr lang="tr-TR" sz="2800" dirty="0"/>
              <a:t>İş gücü ve sermaye gibi ekonomik unsurların etkin kullanılmasını,</a:t>
            </a:r>
          </a:p>
          <a:p>
            <a:r>
              <a:rPr lang="tr-TR" sz="2800" dirty="0"/>
              <a:t>Gelir dağılımında adalet ve ekonomik fırsat eşitliğini hedefler.</a:t>
            </a:r>
          </a:p>
          <a:p>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o.png"/>
          <p:cNvPicPr>
            <a:picLocks noGrp="1" noChangeAspect="1"/>
          </p:cNvPicPr>
          <p:nvPr>
            <p:ph idx="1"/>
          </p:nvPr>
        </p:nvPicPr>
        <p:blipFill>
          <a:blip r:embed="rId2"/>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20191222_162621-1-640x1024.jpg"/>
          <p:cNvPicPr>
            <a:picLocks noGrp="1" noChangeAspect="1"/>
          </p:cNvPicPr>
          <p:nvPr>
            <p:ph idx="1"/>
          </p:nvPr>
        </p:nvPicPr>
        <p:blipFill>
          <a:blip r:embed="rId2"/>
          <a:stretch>
            <a:fillRect/>
          </a:stretch>
        </p:blipFill>
        <p:spPr>
          <a:xfrm>
            <a:off x="2571736" y="642918"/>
            <a:ext cx="3378017" cy="516573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Sürdürülebilirliğin </a:t>
            </a:r>
            <a:r>
              <a:rPr lang="tr-TR" b="1" dirty="0"/>
              <a:t>Çevresel Boyutu</a:t>
            </a:r>
            <a:r>
              <a:rPr lang="tr-TR" dirty="0"/>
              <a:t>,</a:t>
            </a:r>
          </a:p>
        </p:txBody>
      </p:sp>
      <p:sp>
        <p:nvSpPr>
          <p:cNvPr id="3" name="2 İçerik Yer Tutucusu"/>
          <p:cNvSpPr>
            <a:spLocks noGrp="1"/>
          </p:cNvSpPr>
          <p:nvPr>
            <p:ph idx="1"/>
          </p:nvPr>
        </p:nvSpPr>
        <p:spPr/>
        <p:txBody>
          <a:bodyPr>
            <a:normAutofit/>
          </a:bodyPr>
          <a:lstStyle/>
          <a:p>
            <a:r>
              <a:rPr lang="tr-TR" sz="3200" dirty="0"/>
              <a:t>Doğal kaynakların ve ekosistemlerin gelecek nesillere de yetecek şekilde korunması ve sürdürülebilir biçimde kullanılması anlamına gelir. Bu boyut, insan faaliyetlerinin çevreye verdiği zararları en aza indirmeyi ve doğanın taşıma kapasitesini aşmadan kalkınmayı hedefler.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
            </a:r>
            <a:br>
              <a:rPr lang="tr-TR" dirty="0"/>
            </a:br>
            <a:r>
              <a:rPr lang="tr-TR" dirty="0"/>
              <a:t/>
            </a:r>
            <a:br>
              <a:rPr lang="tr-TR" dirty="0"/>
            </a:br>
            <a:r>
              <a:rPr lang="tr-TR" b="1" dirty="0" smtClean="0"/>
              <a:t>Çevresel Boyutun Temel Unsurları Şunlardır</a:t>
            </a:r>
            <a:endParaRPr lang="tr-TR" b="1" dirty="0"/>
          </a:p>
        </p:txBody>
      </p:sp>
      <p:sp>
        <p:nvSpPr>
          <p:cNvPr id="3" name="2 İçerik Yer Tutucusu"/>
          <p:cNvSpPr>
            <a:spLocks noGrp="1"/>
          </p:cNvSpPr>
          <p:nvPr>
            <p:ph idx="1"/>
          </p:nvPr>
        </p:nvSpPr>
        <p:spPr/>
        <p:txBody>
          <a:bodyPr>
            <a:normAutofit/>
          </a:bodyPr>
          <a:lstStyle/>
          <a:p>
            <a:r>
              <a:rPr lang="tr-TR" sz="2800" b="1" dirty="0" smtClean="0"/>
              <a:t>-Doğal </a:t>
            </a:r>
            <a:r>
              <a:rPr lang="tr-TR" sz="2800" b="1" dirty="0"/>
              <a:t>kaynakların korunması</a:t>
            </a:r>
            <a:r>
              <a:rPr lang="tr-TR" sz="2800" dirty="0"/>
              <a:t> (su, toprak, enerji, biyolojik çeşitlilik),</a:t>
            </a:r>
          </a:p>
          <a:p>
            <a:r>
              <a:rPr lang="tr-TR" sz="2800" b="1" dirty="0" smtClean="0"/>
              <a:t>-Kirliliğin </a:t>
            </a:r>
            <a:r>
              <a:rPr lang="tr-TR" sz="2800" b="1" dirty="0"/>
              <a:t>azaltılması</a:t>
            </a:r>
            <a:r>
              <a:rPr lang="tr-TR" sz="2800" dirty="0"/>
              <a:t> (hava, su, toprak kirliliği),</a:t>
            </a:r>
          </a:p>
          <a:p>
            <a:r>
              <a:rPr lang="tr-TR" sz="2800" b="1" dirty="0" smtClean="0"/>
              <a:t>-Atık </a:t>
            </a:r>
            <a:r>
              <a:rPr lang="tr-TR" sz="2800" b="1" dirty="0"/>
              <a:t>yönetimi</a:t>
            </a:r>
            <a:r>
              <a:rPr lang="tr-TR" sz="2800" dirty="0"/>
              <a:t> ve geri dönüşüm,</a:t>
            </a:r>
          </a:p>
          <a:p>
            <a:r>
              <a:rPr lang="tr-TR" sz="2800" b="1" dirty="0" smtClean="0"/>
              <a:t>-İklim </a:t>
            </a:r>
            <a:r>
              <a:rPr lang="tr-TR" sz="2800" b="1" dirty="0"/>
              <a:t>değişikliği ile mücadele</a:t>
            </a:r>
            <a:r>
              <a:rPr lang="tr-TR" sz="2800" dirty="0"/>
              <a:t> ve karbon ayak izinin azaltılması,</a:t>
            </a:r>
          </a:p>
          <a:p>
            <a:r>
              <a:rPr lang="tr-TR" sz="2800" dirty="0" smtClean="0"/>
              <a:t>-Ekosistemlerin </a:t>
            </a:r>
            <a:r>
              <a:rPr lang="tr-TR" sz="2800" dirty="0"/>
              <a:t>dengesi ve </a:t>
            </a:r>
            <a:r>
              <a:rPr lang="tr-TR" sz="2800" dirty="0" err="1"/>
              <a:t>biyoçeşitliliğin</a:t>
            </a:r>
            <a:r>
              <a:rPr lang="tr-TR" sz="2800" dirty="0"/>
              <a:t> devamlılığının sağlanması.</a:t>
            </a:r>
          </a:p>
          <a:p>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 name="5 İçerik Yer Tutucusu" descr="çevre.png"/>
          <p:cNvPicPr>
            <a:picLocks noGrp="1" noChangeAspect="1"/>
          </p:cNvPicPr>
          <p:nvPr>
            <p:ph idx="1"/>
          </p:nvPr>
        </p:nvPicPr>
        <p:blipFill>
          <a:blip r:embed="rId2"/>
          <a:stretch>
            <a:fillRect/>
          </a:stretch>
        </p:blipFill>
        <p:spPr>
          <a:xfrm>
            <a:off x="0" y="0"/>
            <a:ext cx="9144000" cy="6572271"/>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3200" dirty="0"/>
              <a:t>Kısacası, çevresel boyut sürdürülebilirliğin ekolojik temeli olup, ekonomik ve sosyal gelişmenin doğaya zarar vermeden gerçekleştirilmesini amaçlar.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 xmlns:a16="http://schemas.microsoft.com/office/drawing/2014/main" id="{311973C2-EB8B-452A-A698-4A252FD3A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0">
            <a:extLst>
              <a:ext uri="{FF2B5EF4-FFF2-40B4-BE49-F238E27FC236}">
                <a16:creationId xmlns="" xmlns:a16="http://schemas.microsoft.com/office/drawing/2014/main" id="{10162E77-11AD-44A7-84EC-40C59EEFBD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a:extLst>
              <a:ext uri="{FF2B5EF4-FFF2-40B4-BE49-F238E27FC236}">
                <a16:creationId xmlns="" xmlns:a16="http://schemas.microsoft.com/office/drawing/2014/main" id="{0E72CC18-2931-2719-5865-573F1F446E4D}"/>
              </a:ext>
            </a:extLst>
          </p:cNvPr>
          <p:cNvPicPr>
            <a:picLocks noChangeAspect="1"/>
          </p:cNvPicPr>
          <p:nvPr/>
        </p:nvPicPr>
        <p:blipFill>
          <a:blip r:embed="rId2"/>
          <a:srcRect l="28015" r="22320" b="2"/>
          <a:stretch>
            <a:fillRect/>
          </a:stretch>
        </p:blipFill>
        <p:spPr>
          <a:xfrm>
            <a:off x="20" y="-12128"/>
            <a:ext cx="3490702" cy="6870127"/>
          </a:xfrm>
          <a:prstGeom prst="rect">
            <a:avLst/>
          </a:prstGeom>
        </p:spPr>
      </p:pic>
      <p:sp>
        <p:nvSpPr>
          <p:cNvPr id="3" name="2 İçerik Yer Tutucusu"/>
          <p:cNvSpPr>
            <a:spLocks noGrp="1"/>
          </p:cNvSpPr>
          <p:nvPr>
            <p:ph idx="1"/>
          </p:nvPr>
        </p:nvSpPr>
        <p:spPr>
          <a:xfrm>
            <a:off x="3886200" y="1428736"/>
            <a:ext cx="4776107" cy="4440358"/>
          </a:xfrm>
        </p:spPr>
        <p:txBody>
          <a:bodyPr>
            <a:normAutofit/>
          </a:bodyPr>
          <a:lstStyle/>
          <a:p>
            <a:r>
              <a:rPr lang="tr-TR" sz="2800" dirty="0"/>
              <a:t>Çevre ve İş Yönetiminde Sürdürülebilirlik" dersi genellikle hem çevre bilimini hem de işletme yönetimini bir araya getirir. Amaç, öğrencilere işletmelerin çevresel etkilerini azaltarak uzun vadeli başarı sağlayabilecekleri stratejileri öğretmektir.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415bbe12-ea37-480e-82fd-34422c65b80b.png"/>
          <p:cNvPicPr>
            <a:picLocks noGrp="1" noChangeAspect="1"/>
          </p:cNvPicPr>
          <p:nvPr>
            <p:ph idx="1"/>
          </p:nvPr>
        </p:nvPicPr>
        <p:blipFill>
          <a:blip r:embed="rId2"/>
          <a:stretch>
            <a:fillRect/>
          </a:stretch>
        </p:blipFill>
        <p:spPr>
          <a:xfrm>
            <a:off x="1935026" y="692696"/>
            <a:ext cx="5273947" cy="527394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ECF0FC6-D57B-48B6-9036-F4FFD91A4B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43199" y="286603"/>
            <a:ext cx="5063240" cy="1450757"/>
          </a:xfrm>
        </p:spPr>
        <p:txBody>
          <a:bodyPr>
            <a:normAutofit/>
          </a:bodyPr>
          <a:lstStyle/>
          <a:p>
            <a:r>
              <a:rPr lang="tr-TR" dirty="0">
                <a:solidFill>
                  <a:schemeClr val="accent2"/>
                </a:solidFill>
              </a:rPr>
              <a:t>Sürdürülebilirliğin </a:t>
            </a:r>
            <a:r>
              <a:rPr lang="tr-TR" b="1" dirty="0">
                <a:solidFill>
                  <a:schemeClr val="accent2"/>
                </a:solidFill>
              </a:rPr>
              <a:t>Sosyal </a:t>
            </a:r>
            <a:r>
              <a:rPr lang="tr-TR" b="1" dirty="0" smtClean="0">
                <a:solidFill>
                  <a:schemeClr val="accent2"/>
                </a:solidFill>
              </a:rPr>
              <a:t>Boyutu</a:t>
            </a:r>
            <a:endParaRPr lang="tr-TR" dirty="0">
              <a:solidFill>
                <a:schemeClr val="accent2"/>
              </a:solidFill>
            </a:endParaRPr>
          </a:p>
        </p:txBody>
      </p:sp>
      <p:sp>
        <p:nvSpPr>
          <p:cNvPr id="3" name="2 İçerik Yer Tutucusu"/>
          <p:cNvSpPr>
            <a:spLocks noGrp="1"/>
          </p:cNvSpPr>
          <p:nvPr>
            <p:ph idx="1"/>
          </p:nvPr>
        </p:nvSpPr>
        <p:spPr>
          <a:xfrm>
            <a:off x="783153" y="2023962"/>
            <a:ext cx="5023286" cy="3845131"/>
          </a:xfrm>
        </p:spPr>
        <p:txBody>
          <a:bodyPr>
            <a:normAutofit/>
          </a:bodyPr>
          <a:lstStyle/>
          <a:p>
            <a:r>
              <a:rPr lang="tr-TR" sz="2800" dirty="0"/>
              <a:t>Toplumun refahını, adaletini ve yaşam kalitesini koruyarak gelecek nesillere aktarılabilir bir sosyal düzen oluşturmayı hedefler. Bu boyut, ekonomik ve çevresel gelişmenin toplumsal faydaya dönüşmesini, kimseyi geride bırakmadan kapsayıcı bir kalkınma sağlanmasını öngörür.</a:t>
            </a:r>
          </a:p>
        </p:txBody>
      </p:sp>
      <p:sp>
        <p:nvSpPr>
          <p:cNvPr id="10" name="Rectangle 9">
            <a:extLst>
              <a:ext uri="{FF2B5EF4-FFF2-40B4-BE49-F238E27FC236}">
                <a16:creationId xmlns="" xmlns:a16="http://schemas.microsoft.com/office/drawing/2014/main" id="{717A211C-5863-4303-AC3D-AEBFDF6D6A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 xmlns:a16="http://schemas.microsoft.com/office/drawing/2014/main" id="{087519CD-2FFF-42E3-BB0C-FEAA828BA5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11973C2-EB8B-452A-A698-4A252FD3A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10162E77-11AD-44A7-84EC-40C59EEFBD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886200" y="428605"/>
            <a:ext cx="4776107" cy="857256"/>
          </a:xfrm>
        </p:spPr>
        <p:txBody>
          <a:bodyPr>
            <a:normAutofit fontScale="90000"/>
          </a:bodyPr>
          <a:lstStyle/>
          <a:p>
            <a:r>
              <a:rPr lang="tr-TR" sz="2600" b="1" dirty="0" smtClean="0"/>
              <a:t/>
            </a:r>
            <a:br>
              <a:rPr lang="tr-TR" sz="2600" b="1" dirty="0" smtClean="0"/>
            </a:br>
            <a:r>
              <a:rPr lang="tr-TR" sz="2600" b="1" dirty="0" smtClean="0"/>
              <a:t>Sosyal Boyutun Temel Unsurları Şunlardır:</a:t>
            </a:r>
            <a:r>
              <a:rPr lang="tr-TR" sz="2600" dirty="0"/>
              <a:t/>
            </a:r>
            <a:br>
              <a:rPr lang="tr-TR" sz="2600" dirty="0"/>
            </a:br>
            <a:endParaRPr lang="tr-TR" sz="2600" dirty="0"/>
          </a:p>
        </p:txBody>
      </p:sp>
      <p:pic>
        <p:nvPicPr>
          <p:cNvPr id="5" name="Picture 4" descr="İki beyaz şekil satırının önünde kırmızı oyuncak kişi">
            <a:extLst>
              <a:ext uri="{FF2B5EF4-FFF2-40B4-BE49-F238E27FC236}">
                <a16:creationId xmlns="" xmlns:a16="http://schemas.microsoft.com/office/drawing/2014/main" id="{67253AA5-2E5C-C952-6BCF-EB4FE06605C6}"/>
              </a:ext>
            </a:extLst>
          </p:cNvPr>
          <p:cNvPicPr>
            <a:picLocks noChangeAspect="1"/>
          </p:cNvPicPr>
          <p:nvPr/>
        </p:nvPicPr>
        <p:blipFill>
          <a:blip r:embed="rId2"/>
          <a:srcRect l="35224" r="31368" b="-1"/>
          <a:stretch>
            <a:fillRect/>
          </a:stretch>
        </p:blipFill>
        <p:spPr>
          <a:xfrm>
            <a:off x="20" y="-12128"/>
            <a:ext cx="3490702" cy="6870127"/>
          </a:xfrm>
          <a:prstGeom prst="rect">
            <a:avLst/>
          </a:prstGeom>
        </p:spPr>
      </p:pic>
      <p:sp>
        <p:nvSpPr>
          <p:cNvPr id="3" name="2 İçerik Yer Tutucusu"/>
          <p:cNvSpPr>
            <a:spLocks noGrp="1"/>
          </p:cNvSpPr>
          <p:nvPr>
            <p:ph idx="1"/>
          </p:nvPr>
        </p:nvSpPr>
        <p:spPr>
          <a:xfrm>
            <a:off x="3886200" y="1285860"/>
            <a:ext cx="4776107" cy="4583234"/>
          </a:xfrm>
        </p:spPr>
        <p:txBody>
          <a:bodyPr>
            <a:normAutofit/>
          </a:bodyPr>
          <a:lstStyle/>
          <a:p>
            <a:r>
              <a:rPr lang="tr-TR" sz="2400" b="1" dirty="0" smtClean="0"/>
              <a:t>-Toplumsal </a:t>
            </a:r>
            <a:r>
              <a:rPr lang="tr-TR" sz="2400" b="1" dirty="0"/>
              <a:t>eşitlik ve adalet</a:t>
            </a:r>
            <a:r>
              <a:rPr lang="tr-TR" sz="2400" dirty="0"/>
              <a:t> (fırsat eşitliği, gelir dağılımında denge),</a:t>
            </a:r>
          </a:p>
          <a:p>
            <a:r>
              <a:rPr lang="tr-TR" sz="2400" b="1" dirty="0" smtClean="0"/>
              <a:t>-Eğitim</a:t>
            </a:r>
            <a:r>
              <a:rPr lang="tr-TR" sz="2400" b="1" dirty="0"/>
              <a:t>, sağlık ve sosyal hizmetlere erişim</a:t>
            </a:r>
            <a:r>
              <a:rPr lang="tr-TR" sz="2400" dirty="0"/>
              <a:t>,</a:t>
            </a:r>
          </a:p>
          <a:p>
            <a:r>
              <a:rPr lang="tr-TR" sz="2400" b="1" dirty="0" smtClean="0"/>
              <a:t>-İnsan </a:t>
            </a:r>
            <a:r>
              <a:rPr lang="tr-TR" sz="2400" b="1" dirty="0"/>
              <a:t>haklarının korunması</a:t>
            </a:r>
            <a:r>
              <a:rPr lang="tr-TR" sz="2400" dirty="0"/>
              <a:t> ve demokratik katılım,</a:t>
            </a:r>
          </a:p>
          <a:p>
            <a:r>
              <a:rPr lang="tr-TR" sz="2400" b="1" dirty="0" smtClean="0"/>
              <a:t>-Toplumsal </a:t>
            </a:r>
            <a:r>
              <a:rPr lang="tr-TR" sz="2400" b="1" dirty="0"/>
              <a:t>dayanışma ve katılımın artırılması</a:t>
            </a:r>
            <a:r>
              <a:rPr lang="tr-TR" sz="2400" dirty="0"/>
              <a:t>,</a:t>
            </a:r>
          </a:p>
          <a:p>
            <a:r>
              <a:rPr lang="tr-TR" sz="2400" dirty="0" smtClean="0"/>
              <a:t>-Güvenli</a:t>
            </a:r>
            <a:r>
              <a:rPr lang="tr-TR" sz="2400" dirty="0"/>
              <a:t>, sağlıklı ve kapsayıcı yaşam alanlarının oluşturulması.</a:t>
            </a:r>
          </a:p>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sosyal.pn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800" dirty="0"/>
              <a:t>Kısacası sosyal boyut, bireylerin ve toplumun uzun vadede refahını artırmayı, sosyal huzuru korumayı ve herkes için yaşanabilir bir gelecek sağlamayı amaçlar.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3 İçerik Yer Tutucusu" descr="ec6ae10e-2844-4fd0-9cc4-03c88b52c9a8.png"/>
          <p:cNvPicPr>
            <a:picLocks noGrp="1" noChangeAspect="1"/>
          </p:cNvPicPr>
          <p:nvPr>
            <p:ph idx="1"/>
          </p:nvPr>
        </p:nvPicPr>
        <p:blipFill>
          <a:blip r:embed="rId2"/>
          <a:stretch>
            <a:fillRect/>
          </a:stretch>
        </p:blipFill>
        <p:spPr>
          <a:xfrm>
            <a:off x="1428728" y="571480"/>
            <a:ext cx="6143668" cy="5297509"/>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2960" y="286605"/>
            <a:ext cx="7543800" cy="856380"/>
          </a:xfrm>
        </p:spPr>
        <p:txBody>
          <a:bodyPr/>
          <a:lstStyle/>
          <a:p>
            <a:r>
              <a:rPr lang="tr-TR" b="1" dirty="0"/>
              <a:t>Genel </a:t>
            </a:r>
            <a:r>
              <a:rPr lang="tr-TR" b="1" dirty="0" smtClean="0"/>
              <a:t>Anlamda</a:t>
            </a:r>
            <a:endParaRPr lang="tr-TR" b="1" dirty="0"/>
          </a:p>
        </p:txBody>
      </p:sp>
      <p:pic>
        <p:nvPicPr>
          <p:cNvPr id="4" name="3 İçerik Yer Tutucusu" descr="0876f217-8c8a-4da6-b1ee-9eb70cb6e961.png"/>
          <p:cNvPicPr>
            <a:picLocks noGrp="1" noChangeAspect="1"/>
          </p:cNvPicPr>
          <p:nvPr>
            <p:ph idx="1"/>
          </p:nvPr>
        </p:nvPicPr>
        <p:blipFill>
          <a:blip r:embed="rId2"/>
          <a:stretch>
            <a:fillRect/>
          </a:stretch>
        </p:blipFill>
        <p:spPr>
          <a:xfrm>
            <a:off x="1214414" y="1357298"/>
            <a:ext cx="6643734" cy="464347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Çok Boyutlu Sürdürülebilirlik Yaklaşımı.jpg"/>
          <p:cNvPicPr>
            <a:picLocks noGrp="1" noChangeAspect="1"/>
          </p:cNvPicPr>
          <p:nvPr>
            <p:ph idx="1"/>
          </p:nvPr>
        </p:nvPicPr>
        <p:blipFill>
          <a:blip r:embed="rId2"/>
          <a:stretch>
            <a:fillRect/>
          </a:stretch>
        </p:blipFill>
        <p:spPr>
          <a:xfrm>
            <a:off x="0" y="176277"/>
            <a:ext cx="8929718" cy="596736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11973C2-EB8B-452A-A698-4A252FD3A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10162E77-11AD-44A7-84EC-40C59EEFBD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886200" y="285728"/>
            <a:ext cx="4776107" cy="1428761"/>
          </a:xfrm>
        </p:spPr>
        <p:txBody>
          <a:bodyPr>
            <a:normAutofit/>
          </a:bodyPr>
          <a:lstStyle/>
          <a:p>
            <a:r>
              <a:rPr lang="tr-TR" sz="4000" b="1" dirty="0"/>
              <a:t>Sürdürülebilirlik Neden Önem Kazanıyor?</a:t>
            </a:r>
          </a:p>
        </p:txBody>
      </p:sp>
      <p:pic>
        <p:nvPicPr>
          <p:cNvPr id="5" name="Picture 4" descr="Küreyi tutan bir kişi">
            <a:extLst>
              <a:ext uri="{FF2B5EF4-FFF2-40B4-BE49-F238E27FC236}">
                <a16:creationId xmlns="" xmlns:a16="http://schemas.microsoft.com/office/drawing/2014/main" id="{083BD711-F8D5-991C-4135-CC815B735032}"/>
              </a:ext>
            </a:extLst>
          </p:cNvPr>
          <p:cNvPicPr>
            <a:picLocks noChangeAspect="1"/>
          </p:cNvPicPr>
          <p:nvPr/>
        </p:nvPicPr>
        <p:blipFill>
          <a:blip r:embed="rId2"/>
          <a:srcRect l="35050" r="34718"/>
          <a:stretch>
            <a:fillRect/>
          </a:stretch>
        </p:blipFill>
        <p:spPr>
          <a:xfrm>
            <a:off x="20" y="-12128"/>
            <a:ext cx="3490702" cy="6870127"/>
          </a:xfrm>
          <a:prstGeom prst="rect">
            <a:avLst/>
          </a:prstGeom>
        </p:spPr>
      </p:pic>
      <p:cxnSp>
        <p:nvCxnSpPr>
          <p:cNvPr id="13" name="Straight Connector 12">
            <a:extLst>
              <a:ext uri="{FF2B5EF4-FFF2-40B4-BE49-F238E27FC236}">
                <a16:creationId xmlns="" xmlns:a16="http://schemas.microsoft.com/office/drawing/2014/main" id="{5AB158E9-1B40-4CD6-95F0-95CA11DF7B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886200" y="2198914"/>
            <a:ext cx="4776107" cy="3670180"/>
          </a:xfrm>
        </p:spPr>
        <p:txBody>
          <a:bodyPr>
            <a:normAutofit/>
          </a:bodyPr>
          <a:lstStyle/>
          <a:p>
            <a:r>
              <a:rPr lang="tr-TR" sz="3200" dirty="0"/>
              <a:t>Nüfus Artışı Dünya nüfusu artıyor. </a:t>
            </a:r>
          </a:p>
          <a:p>
            <a:r>
              <a:rPr lang="tr-TR" sz="3200" dirty="0"/>
              <a:t>2050 yılında nüfusun 9 milyarı geçmesi bekleniyor. </a:t>
            </a:r>
          </a:p>
          <a:p>
            <a:r>
              <a:rPr lang="tr-TR" sz="3200" dirty="0"/>
              <a:t>Küresel boyutta alım </a:t>
            </a:r>
            <a:r>
              <a:rPr lang="tr-TR" sz="3200" dirty="0" smtClean="0"/>
              <a:t>gücünün </a:t>
            </a:r>
            <a:r>
              <a:rPr lang="tr-TR" sz="3200" dirty="0"/>
              <a:t>artması ile orta sınıf büyüyor.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sz="2800" dirty="0"/>
              <a:t>Orta sınıfın büyümesi tüketim artışı demek.</a:t>
            </a:r>
          </a:p>
          <a:p>
            <a:r>
              <a:rPr lang="tr-TR" sz="2800" dirty="0"/>
              <a:t>İnsanların önemli bir kısmı şehirlerde yaşamaya başladı</a:t>
            </a:r>
          </a:p>
          <a:p>
            <a:endParaRPr lang="tr-TR" dirty="0"/>
          </a:p>
        </p:txBody>
      </p:sp>
      <p:pic>
        <p:nvPicPr>
          <p:cNvPr id="4" name="3 İçerik Yer Tutucusu" descr="cerkezkoy_ve_kapaklinin_nufus_artisi_hiz_kesmiyor_h31856_422ee.jpg"/>
          <p:cNvPicPr>
            <a:picLocks noChangeAspect="1"/>
          </p:cNvPicPr>
          <p:nvPr/>
        </p:nvPicPr>
        <p:blipFill>
          <a:blip r:embed="rId2"/>
          <a:stretch>
            <a:fillRect/>
          </a:stretch>
        </p:blipFill>
        <p:spPr>
          <a:xfrm>
            <a:off x="4956321" y="2928934"/>
            <a:ext cx="3901960" cy="34426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822960" y="286603"/>
            <a:ext cx="7543800" cy="1450757"/>
          </a:xfrm>
        </p:spPr>
        <p:txBody>
          <a:bodyPr>
            <a:normAutofit/>
          </a:bodyPr>
          <a:lstStyle/>
          <a:p>
            <a:r>
              <a:rPr lang="tr-TR" dirty="0"/>
              <a:t>Dersin Amacı</a:t>
            </a:r>
          </a:p>
        </p:txBody>
      </p:sp>
      <p:graphicFrame>
        <p:nvGraphicFramePr>
          <p:cNvPr id="5" name="2 İçerik Yer Tutucusu">
            <a:extLst>
              <a:ext uri="{FF2B5EF4-FFF2-40B4-BE49-F238E27FC236}">
                <a16:creationId xmlns="" xmlns:a16="http://schemas.microsoft.com/office/drawing/2014/main" id="{A054F416-7CBE-0505-1188-0E548602D659}"/>
              </a:ext>
            </a:extLst>
          </p:cNvPr>
          <p:cNvGraphicFramePr>
            <a:graphicFrameLocks noGrp="1"/>
          </p:cNvGraphicFramePr>
          <p:nvPr>
            <p:ph idx="1"/>
            <p:extLst>
              <p:ext uri="{D42A27DB-BD31-4B8C-83A1-F6EECF244321}">
                <p14:modId xmlns="" xmlns:p14="http://schemas.microsoft.com/office/powerpoint/2010/main" val="1620546535"/>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11973C2-EB8B-452A-A698-4A252FD3A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10162E77-11AD-44A7-84EC-40C59EEFBD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886200" y="357167"/>
            <a:ext cx="4776107" cy="1428760"/>
          </a:xfrm>
        </p:spPr>
        <p:txBody>
          <a:bodyPr>
            <a:normAutofit/>
          </a:bodyPr>
          <a:lstStyle/>
          <a:p>
            <a:r>
              <a:rPr lang="tr-TR" sz="3400" b="1" dirty="0" smtClean="0"/>
              <a:t>Tüm </a:t>
            </a:r>
            <a:r>
              <a:rPr lang="tr-TR" sz="3400" b="1" dirty="0" smtClean="0"/>
              <a:t>bu </a:t>
            </a:r>
            <a:r>
              <a:rPr lang="tr-TR" sz="3400" b="1" dirty="0" smtClean="0"/>
              <a:t>Konular İle Bağlantılı Ortaya Çıkan Sorunlar:</a:t>
            </a:r>
            <a:endParaRPr lang="tr-TR" sz="3400" b="1" dirty="0"/>
          </a:p>
        </p:txBody>
      </p:sp>
      <p:pic>
        <p:nvPicPr>
          <p:cNvPr id="5" name="Picture 4" descr="Aslılı sebze ve meyve">
            <a:extLst>
              <a:ext uri="{FF2B5EF4-FFF2-40B4-BE49-F238E27FC236}">
                <a16:creationId xmlns="" xmlns:a16="http://schemas.microsoft.com/office/drawing/2014/main" id="{ECDE313D-FD5B-842D-87C4-85FFF4646C2F}"/>
              </a:ext>
            </a:extLst>
          </p:cNvPr>
          <p:cNvPicPr>
            <a:picLocks noChangeAspect="1"/>
          </p:cNvPicPr>
          <p:nvPr/>
        </p:nvPicPr>
        <p:blipFill>
          <a:blip r:embed="rId2"/>
          <a:srcRect l="39183" r="26902" b="1"/>
          <a:stretch>
            <a:fillRect/>
          </a:stretch>
        </p:blipFill>
        <p:spPr>
          <a:xfrm>
            <a:off x="20" y="-12128"/>
            <a:ext cx="3490702" cy="6870127"/>
          </a:xfrm>
          <a:prstGeom prst="rect">
            <a:avLst/>
          </a:prstGeom>
        </p:spPr>
      </p:pic>
      <p:cxnSp>
        <p:nvCxnSpPr>
          <p:cNvPr id="13" name="Straight Connector 12">
            <a:extLst>
              <a:ext uri="{FF2B5EF4-FFF2-40B4-BE49-F238E27FC236}">
                <a16:creationId xmlns="" xmlns:a16="http://schemas.microsoft.com/office/drawing/2014/main" id="{5AB158E9-1B40-4CD6-95F0-95CA11DF7B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886200" y="2198914"/>
            <a:ext cx="4776107" cy="3670180"/>
          </a:xfrm>
        </p:spPr>
        <p:txBody>
          <a:bodyPr>
            <a:normAutofit/>
          </a:bodyPr>
          <a:lstStyle/>
          <a:p>
            <a:r>
              <a:rPr lang="tr-TR" dirty="0"/>
              <a:t> </a:t>
            </a:r>
            <a:r>
              <a:rPr lang="tr-TR" sz="3200" dirty="0"/>
              <a:t>Gıda yetersizliği </a:t>
            </a:r>
          </a:p>
          <a:p>
            <a:r>
              <a:rPr lang="tr-TR" sz="3200" dirty="0"/>
              <a:t> Doğal kaynak kıtlığı </a:t>
            </a:r>
          </a:p>
          <a:p>
            <a:r>
              <a:rPr lang="tr-TR" sz="3200" dirty="0"/>
              <a:t> Su yetersizliği </a:t>
            </a:r>
          </a:p>
          <a:p>
            <a:r>
              <a:rPr lang="tr-TR" sz="3200" dirty="0"/>
              <a:t> Artan enerji ihtiyacı</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52ABB703-2B0E-4C3B-B4A2-F3973548E5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808763" y="634946"/>
            <a:ext cx="3845379" cy="1079541"/>
          </a:xfrm>
        </p:spPr>
        <p:txBody>
          <a:bodyPr>
            <a:normAutofit/>
          </a:bodyPr>
          <a:lstStyle/>
          <a:p>
            <a:r>
              <a:rPr lang="tr-TR" b="1" dirty="0"/>
              <a:t>Gıda Yetersizliği</a:t>
            </a:r>
          </a:p>
        </p:txBody>
      </p:sp>
      <p:pic>
        <p:nvPicPr>
          <p:cNvPr id="8" name="3 İçerik Yer Tutucusu" descr="20241019-thumbs-b-c-092ee552a4214e3a6311682506e39f0d-jpg1159ed-image.jpg"/>
          <p:cNvPicPr>
            <a:picLocks noChangeAspect="1"/>
          </p:cNvPicPr>
          <p:nvPr/>
        </p:nvPicPr>
        <p:blipFill>
          <a:blip r:embed="rId2"/>
          <a:stretch>
            <a:fillRect/>
          </a:stretch>
        </p:blipFill>
        <p:spPr>
          <a:xfrm>
            <a:off x="482394" y="2119027"/>
            <a:ext cx="4088720" cy="2299905"/>
          </a:xfrm>
          <a:prstGeom prst="rect">
            <a:avLst/>
          </a:prstGeom>
        </p:spPr>
      </p:pic>
      <p:cxnSp>
        <p:nvCxnSpPr>
          <p:cNvPr id="15" name="Straight Connector 14">
            <a:extLst>
              <a:ext uri="{FF2B5EF4-FFF2-40B4-BE49-F238E27FC236}">
                <a16:creationId xmlns="" xmlns:a16="http://schemas.microsoft.com/office/drawing/2014/main" id="{9C21570E-E159-49A6-9891-FA397B7A92D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6 İçerik Yer Tutucusu"/>
          <p:cNvSpPr>
            <a:spLocks noGrp="1"/>
          </p:cNvSpPr>
          <p:nvPr>
            <p:ph idx="1"/>
          </p:nvPr>
        </p:nvSpPr>
        <p:spPr>
          <a:xfrm>
            <a:off x="4808763" y="2198914"/>
            <a:ext cx="3845379" cy="3670180"/>
          </a:xfrm>
        </p:spPr>
        <p:txBody>
          <a:bodyPr>
            <a:normAutofit/>
          </a:bodyPr>
          <a:lstStyle/>
          <a:p>
            <a:r>
              <a:rPr lang="tr-TR" sz="2400" dirty="0"/>
              <a:t>Besin maddelerinin alımının yetersiz olması veya bunların yanlış oranlarda alınmasının uzun süreli olarak devam ettiği dengesiz beslenmenin sonucudur. </a:t>
            </a:r>
          </a:p>
          <a:p>
            <a:r>
              <a:rPr lang="tr-TR" sz="2400" dirty="0"/>
              <a:t>Vücuda yeterli enerji, protein, vitamin ve mineraller sağlanmaz</a:t>
            </a:r>
          </a:p>
        </p:txBody>
      </p:sp>
      <p:sp>
        <p:nvSpPr>
          <p:cNvPr id="17" name="Rectangle 16">
            <a:extLst>
              <a:ext uri="{FF2B5EF4-FFF2-40B4-BE49-F238E27FC236}">
                <a16:creationId xmlns="" xmlns:a16="http://schemas.microsoft.com/office/drawing/2014/main" id="{E95DA498-D9A2-4DA9-B9DA-B3776E08CF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9" name="Rectangle 18">
            <a:extLst>
              <a:ext uri="{FF2B5EF4-FFF2-40B4-BE49-F238E27FC236}">
                <a16:creationId xmlns="" xmlns:a16="http://schemas.microsoft.com/office/drawing/2014/main" id="{82A73093-4B9D-420D-B17E-52293703A1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 xmlns:a16="http://schemas.microsoft.com/office/drawing/2014/main" id="{52ABB703-2B0E-4C3B-B4A2-F3973548E5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808763" y="634946"/>
            <a:ext cx="3845379" cy="1450757"/>
          </a:xfrm>
        </p:spPr>
        <p:txBody>
          <a:bodyPr>
            <a:normAutofit/>
          </a:bodyPr>
          <a:lstStyle/>
          <a:p>
            <a:r>
              <a:rPr lang="tr-TR" sz="3700" dirty="0"/>
              <a:t> </a:t>
            </a:r>
            <a:r>
              <a:rPr lang="tr-TR" sz="3700" b="1" dirty="0"/>
              <a:t>Doğal Kaynak Kıtlığı </a:t>
            </a:r>
            <a:r>
              <a:rPr lang="tr-TR" sz="3700" dirty="0"/>
              <a:t/>
            </a:r>
            <a:br>
              <a:rPr lang="tr-TR" sz="3700" dirty="0"/>
            </a:br>
            <a:endParaRPr lang="tr-TR" sz="3700" dirty="0"/>
          </a:p>
        </p:txBody>
      </p:sp>
      <p:pic>
        <p:nvPicPr>
          <p:cNvPr id="6" name="3 İçerik Yer Tutucusu" descr="dogal-kaynaklari-tam-21-gun-once-tukettik-494182-5.jpg"/>
          <p:cNvPicPr>
            <a:picLocks noChangeAspect="1"/>
          </p:cNvPicPr>
          <p:nvPr/>
        </p:nvPicPr>
        <p:blipFill>
          <a:blip r:embed="rId2"/>
          <a:stretch>
            <a:fillRect/>
          </a:stretch>
        </p:blipFill>
        <p:spPr>
          <a:xfrm>
            <a:off x="482394" y="2134360"/>
            <a:ext cx="4088720" cy="2269239"/>
          </a:xfrm>
          <a:prstGeom prst="rect">
            <a:avLst/>
          </a:prstGeom>
        </p:spPr>
      </p:pic>
      <p:cxnSp>
        <p:nvCxnSpPr>
          <p:cNvPr id="19" name="Straight Connector 12">
            <a:extLst>
              <a:ext uri="{FF2B5EF4-FFF2-40B4-BE49-F238E27FC236}">
                <a16:creationId xmlns="" xmlns:a16="http://schemas.microsoft.com/office/drawing/2014/main" id="{9C21570E-E159-49A6-9891-FA397B7A92D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4 İçerik Yer Tutucusu"/>
          <p:cNvSpPr>
            <a:spLocks noGrp="1"/>
          </p:cNvSpPr>
          <p:nvPr>
            <p:ph idx="1"/>
          </p:nvPr>
        </p:nvSpPr>
        <p:spPr>
          <a:xfrm>
            <a:off x="4808763" y="2198914"/>
            <a:ext cx="3845379" cy="3670180"/>
          </a:xfrm>
        </p:spPr>
        <p:txBody>
          <a:bodyPr>
            <a:normAutofit/>
          </a:bodyPr>
          <a:lstStyle/>
          <a:p>
            <a:r>
              <a:rPr lang="tr-TR" sz="2800" dirty="0" smtClean="0"/>
              <a:t>Bir </a:t>
            </a:r>
            <a:r>
              <a:rPr lang="tr-TR" sz="2800" dirty="0"/>
              <a:t>doğal kaynağa olan talebin mevcut arzdan fazla olması durumunda ortaya çıkar ve mevcut kaynak stokunun azalmasına neden olur.</a:t>
            </a:r>
          </a:p>
        </p:txBody>
      </p:sp>
      <p:sp>
        <p:nvSpPr>
          <p:cNvPr id="20" name="Rectangle 14">
            <a:extLst>
              <a:ext uri="{FF2B5EF4-FFF2-40B4-BE49-F238E27FC236}">
                <a16:creationId xmlns="" xmlns:a16="http://schemas.microsoft.com/office/drawing/2014/main" id="{E95DA498-D9A2-4DA9-B9DA-B3776E08CF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7" name="Rectangle 16">
            <a:extLst>
              <a:ext uri="{FF2B5EF4-FFF2-40B4-BE49-F238E27FC236}">
                <a16:creationId xmlns="" xmlns:a16="http://schemas.microsoft.com/office/drawing/2014/main" id="{82A73093-4B9D-420D-B17E-52293703A1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 xmlns:a16="http://schemas.microsoft.com/office/drawing/2014/main" id="{5CF81D86-BDBA-477C-B7DD-8D359BB996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731078" y="634946"/>
            <a:ext cx="4931229" cy="1450757"/>
          </a:xfrm>
        </p:spPr>
        <p:txBody>
          <a:bodyPr>
            <a:normAutofit/>
          </a:bodyPr>
          <a:lstStyle/>
          <a:p>
            <a:r>
              <a:rPr lang="tr-TR" b="1" dirty="0"/>
              <a:t>Su Yetersizliği (Kıtlığı)</a:t>
            </a:r>
          </a:p>
        </p:txBody>
      </p:sp>
      <p:pic>
        <p:nvPicPr>
          <p:cNvPr id="6" name="13 İçerik Yer Tutucusu" descr="su kıtlığıı.jpg"/>
          <p:cNvPicPr>
            <a:picLocks noChangeAspect="1"/>
          </p:cNvPicPr>
          <p:nvPr/>
        </p:nvPicPr>
        <p:blipFill>
          <a:blip r:embed="rId2"/>
          <a:srcRect l="37883" r="24566"/>
          <a:stretch>
            <a:fillRect/>
          </a:stretch>
        </p:blipFill>
        <p:spPr>
          <a:xfrm>
            <a:off x="475499" y="640081"/>
            <a:ext cx="3000986" cy="5314406"/>
          </a:xfrm>
          <a:prstGeom prst="rect">
            <a:avLst/>
          </a:prstGeom>
        </p:spPr>
      </p:pic>
      <p:cxnSp>
        <p:nvCxnSpPr>
          <p:cNvPr id="20" name="Straight Connector 12">
            <a:extLst>
              <a:ext uri="{FF2B5EF4-FFF2-40B4-BE49-F238E27FC236}">
                <a16:creationId xmlns="" xmlns:a16="http://schemas.microsoft.com/office/drawing/2014/main" id="{C65F3E9C-EF11-4F8F-A621-399C7A3E64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4 İçerik Yer Tutucusu"/>
          <p:cNvSpPr>
            <a:spLocks noGrp="1"/>
          </p:cNvSpPr>
          <p:nvPr>
            <p:ph idx="1"/>
          </p:nvPr>
        </p:nvSpPr>
        <p:spPr>
          <a:xfrm>
            <a:off x="3731076" y="2198914"/>
            <a:ext cx="4931230" cy="3670180"/>
          </a:xfrm>
        </p:spPr>
        <p:txBody>
          <a:bodyPr>
            <a:normAutofit/>
          </a:bodyPr>
          <a:lstStyle/>
          <a:p>
            <a:r>
              <a:rPr lang="tr-TR" sz="2400" dirty="0"/>
              <a:t>Suyun tüm canlıların ihtiyacına yetemeyecek oranda azalması, su kıtlığı olarak karşılık buluyor. Su sorunu öncelikli olarak çevresel anlamda sorunlar yaratsa da aslında sosyal ve ekonomik açılarda da yadsınamaz derecede önemli. </a:t>
            </a:r>
          </a:p>
        </p:txBody>
      </p:sp>
      <p:sp>
        <p:nvSpPr>
          <p:cNvPr id="21" name="Rectangle 14">
            <a:extLst>
              <a:ext uri="{FF2B5EF4-FFF2-40B4-BE49-F238E27FC236}">
                <a16:creationId xmlns="" xmlns:a16="http://schemas.microsoft.com/office/drawing/2014/main" id="{88AA064E-5F6E-4024-BC28-EDDC3DFC70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2" name="Rectangle 16">
            <a:extLst>
              <a:ext uri="{FF2B5EF4-FFF2-40B4-BE49-F238E27FC236}">
                <a16:creationId xmlns="" xmlns:a16="http://schemas.microsoft.com/office/drawing/2014/main" id="{03B29638-4838-4B9B-B9DB-96E542BAF3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5CF81D86-BDBA-477C-B7DD-8D359BB996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731078" y="634946"/>
            <a:ext cx="4931229" cy="1450757"/>
          </a:xfrm>
        </p:spPr>
        <p:txBody>
          <a:bodyPr>
            <a:normAutofit/>
          </a:bodyPr>
          <a:lstStyle/>
          <a:p>
            <a:r>
              <a:rPr lang="tr-TR" b="1" dirty="0"/>
              <a:t>Artan Enerji İhtiyacı</a:t>
            </a:r>
          </a:p>
        </p:txBody>
      </p:sp>
      <p:pic>
        <p:nvPicPr>
          <p:cNvPr id="4" name="3 İçerik Yer Tutucusu" descr="GettyImages-991792894-1-1024x954.jpg"/>
          <p:cNvPicPr>
            <a:picLocks noChangeAspect="1"/>
          </p:cNvPicPr>
          <p:nvPr/>
        </p:nvPicPr>
        <p:blipFill>
          <a:blip r:embed="rId2"/>
          <a:srcRect l="26056" r="21288" b="2"/>
          <a:stretch>
            <a:fillRect/>
          </a:stretch>
        </p:blipFill>
        <p:spPr>
          <a:xfrm>
            <a:off x="475499" y="640081"/>
            <a:ext cx="3000986" cy="5314406"/>
          </a:xfrm>
          <a:prstGeom prst="rect">
            <a:avLst/>
          </a:prstGeom>
        </p:spPr>
      </p:pic>
      <p:cxnSp>
        <p:nvCxnSpPr>
          <p:cNvPr id="22" name="Straight Connector 21">
            <a:extLst>
              <a:ext uri="{FF2B5EF4-FFF2-40B4-BE49-F238E27FC236}">
                <a16:creationId xmlns="" xmlns:a16="http://schemas.microsoft.com/office/drawing/2014/main" id="{C65F3E9C-EF11-4F8F-A621-399C7A3E64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5" name="14 İçerik Yer Tutucusu"/>
          <p:cNvSpPr>
            <a:spLocks noGrp="1"/>
          </p:cNvSpPr>
          <p:nvPr>
            <p:ph idx="1"/>
          </p:nvPr>
        </p:nvSpPr>
        <p:spPr>
          <a:xfrm>
            <a:off x="3731076" y="2198914"/>
            <a:ext cx="4931230" cy="3670180"/>
          </a:xfrm>
        </p:spPr>
        <p:txBody>
          <a:bodyPr>
            <a:normAutofit/>
          </a:bodyPr>
          <a:lstStyle/>
          <a:p>
            <a:r>
              <a:rPr lang="tr-TR" sz="3200" dirty="0"/>
              <a:t>Enerji Talebindeki Artış Dünya nüfusu hızla arttıkça enerji talebi de sürekli olarak yükselmektedir</a:t>
            </a:r>
          </a:p>
        </p:txBody>
      </p:sp>
      <p:sp>
        <p:nvSpPr>
          <p:cNvPr id="24" name="Rectangle 23">
            <a:extLst>
              <a:ext uri="{FF2B5EF4-FFF2-40B4-BE49-F238E27FC236}">
                <a16:creationId xmlns="" xmlns:a16="http://schemas.microsoft.com/office/drawing/2014/main" id="{88AA064E-5F6E-4024-BC28-EDDC3DFC70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6" name="Rectangle 25">
            <a:extLst>
              <a:ext uri="{FF2B5EF4-FFF2-40B4-BE49-F238E27FC236}">
                <a16:creationId xmlns="" xmlns:a16="http://schemas.microsoft.com/office/drawing/2014/main" id="{03B29638-4838-4B9B-B9DB-96E542BAF3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311973C2-EB8B-452A-A698-4A252FD3A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 xmlns:a16="http://schemas.microsoft.com/office/drawing/2014/main" id="{10162E77-11AD-44A7-84EC-40C59EEFBD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886200" y="634946"/>
            <a:ext cx="4776107" cy="1450757"/>
          </a:xfrm>
        </p:spPr>
        <p:txBody>
          <a:bodyPr>
            <a:normAutofit/>
          </a:bodyPr>
          <a:lstStyle/>
          <a:p>
            <a:r>
              <a:rPr lang="tr-TR" sz="4400" b="1" dirty="0"/>
              <a:t>Toplumsal Baskı ve Faaliyet İzni Şirketler</a:t>
            </a:r>
          </a:p>
        </p:txBody>
      </p:sp>
      <p:pic>
        <p:nvPicPr>
          <p:cNvPr id="7" name="Picture 6" descr="Uygulamalara sahip mobil cihaz">
            <a:extLst>
              <a:ext uri="{FF2B5EF4-FFF2-40B4-BE49-F238E27FC236}">
                <a16:creationId xmlns="" xmlns:a16="http://schemas.microsoft.com/office/drawing/2014/main" id="{8212C780-5D7C-9398-FAC4-ECEAF96E0F70}"/>
              </a:ext>
            </a:extLst>
          </p:cNvPr>
          <p:cNvPicPr>
            <a:picLocks noChangeAspect="1"/>
          </p:cNvPicPr>
          <p:nvPr/>
        </p:nvPicPr>
        <p:blipFill>
          <a:blip r:embed="rId2"/>
          <a:srcRect l="55495" r="15925"/>
          <a:stretch>
            <a:fillRect/>
          </a:stretch>
        </p:blipFill>
        <p:spPr>
          <a:xfrm>
            <a:off x="20" y="-12128"/>
            <a:ext cx="3490702" cy="6870127"/>
          </a:xfrm>
          <a:prstGeom prst="rect">
            <a:avLst/>
          </a:prstGeom>
        </p:spPr>
      </p:pic>
      <p:cxnSp>
        <p:nvCxnSpPr>
          <p:cNvPr id="15" name="Straight Connector 14">
            <a:extLst>
              <a:ext uri="{FF2B5EF4-FFF2-40B4-BE49-F238E27FC236}">
                <a16:creationId xmlns="" xmlns:a16="http://schemas.microsoft.com/office/drawing/2014/main" id="{5AB158E9-1B40-4CD6-95F0-95CA11DF7B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4 İçerik Yer Tutucusu"/>
          <p:cNvSpPr>
            <a:spLocks noGrp="1"/>
          </p:cNvSpPr>
          <p:nvPr>
            <p:ph idx="1"/>
          </p:nvPr>
        </p:nvSpPr>
        <p:spPr>
          <a:xfrm>
            <a:off x="3886200" y="2198914"/>
            <a:ext cx="4776107" cy="4159044"/>
          </a:xfrm>
        </p:spPr>
        <p:txBody>
          <a:bodyPr>
            <a:noAutofit/>
          </a:bodyPr>
          <a:lstStyle/>
          <a:p>
            <a:r>
              <a:rPr lang="tr-TR" sz="2400" dirty="0" smtClean="0"/>
              <a:t>-Faaliyette </a:t>
            </a:r>
            <a:r>
              <a:rPr lang="tr-TR" sz="2400" dirty="0"/>
              <a:t>bulundukları bölgelerde sosyal ve çevresel zararlar verdiklerinde topluluklar bu kurumların faaliyetlerini devam ettirmesine izin vermiyor. </a:t>
            </a:r>
          </a:p>
          <a:p>
            <a:r>
              <a:rPr lang="tr-TR" sz="2400" dirty="0" smtClean="0"/>
              <a:t>-Gelişen </a:t>
            </a:r>
            <a:r>
              <a:rPr lang="tr-TR" sz="2400" dirty="0"/>
              <a:t>teknoloji sayesinde ortaya çıkan olumsuzluklar hızla yayılıyor ve kurumun satışları etkileniyor. </a:t>
            </a:r>
          </a:p>
          <a:p>
            <a:r>
              <a:rPr lang="tr-TR" sz="2400" dirty="0" smtClean="0"/>
              <a:t>-Ayrıca </a:t>
            </a:r>
            <a:r>
              <a:rPr lang="tr-TR" sz="2400" dirty="0"/>
              <a:t>toplumsal baskı sonucu resmi makamlar işletmeleri kapatabiliyor.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741B58E-3B65-4A01-A276-975AB2CF8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7AAC67C3-831B-4AB1-A259-DFB839CAFA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1 Başlık"/>
          <p:cNvSpPr>
            <a:spLocks noGrp="1"/>
          </p:cNvSpPr>
          <p:nvPr>
            <p:ph type="title"/>
          </p:nvPr>
        </p:nvSpPr>
        <p:spPr>
          <a:xfrm>
            <a:off x="369277" y="605896"/>
            <a:ext cx="2313633" cy="5646208"/>
          </a:xfrm>
        </p:spPr>
        <p:txBody>
          <a:bodyPr anchor="ctr">
            <a:normAutofit/>
          </a:bodyPr>
          <a:lstStyle/>
          <a:p>
            <a:r>
              <a:rPr lang="tr-TR" sz="2800" dirty="0">
                <a:solidFill>
                  <a:srgbClr val="FFFFFF"/>
                </a:solidFill>
              </a:rPr>
              <a:t>Yasal Düzenlemeler</a:t>
            </a:r>
          </a:p>
        </p:txBody>
      </p:sp>
      <p:sp>
        <p:nvSpPr>
          <p:cNvPr id="12" name="Rectangle 11">
            <a:extLst>
              <a:ext uri="{FF2B5EF4-FFF2-40B4-BE49-F238E27FC236}">
                <a16:creationId xmlns="" xmlns:a16="http://schemas.microsoft.com/office/drawing/2014/main" id="{054B3F04-9EAC-45C0-B3CE-0387EEA10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2 İçerik Yer Tutucusu"/>
          <p:cNvSpPr>
            <a:spLocks noGrp="1"/>
          </p:cNvSpPr>
          <p:nvPr>
            <p:ph idx="1"/>
          </p:nvPr>
        </p:nvSpPr>
        <p:spPr>
          <a:xfrm>
            <a:off x="3556512" y="605896"/>
            <a:ext cx="4810247" cy="5646208"/>
          </a:xfrm>
        </p:spPr>
        <p:txBody>
          <a:bodyPr anchor="ctr">
            <a:normAutofit/>
          </a:bodyPr>
          <a:lstStyle/>
          <a:p>
            <a:r>
              <a:rPr lang="tr-TR" sz="2800" dirty="0"/>
              <a:t>Ülkeler çevrenin korunmasına yönelik yeni düzenlemeler yapıyorlar. </a:t>
            </a:r>
            <a:endParaRPr lang="tr-TR" sz="2800" dirty="0" smtClean="0"/>
          </a:p>
          <a:p>
            <a:r>
              <a:rPr lang="tr-TR" sz="2800" dirty="0" smtClean="0"/>
              <a:t>Bu </a:t>
            </a:r>
            <a:r>
              <a:rPr lang="tr-TR" sz="2800" dirty="0"/>
              <a:t>düzenlemeler kurumların bu konuya önem vermesine, raporlama yapmasına ve yeni yatırımlar yapmasına sebep oluyor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822960" y="286603"/>
            <a:ext cx="7543800" cy="1070695"/>
          </a:xfrm>
        </p:spPr>
        <p:txBody>
          <a:bodyPr>
            <a:normAutofit fontScale="90000"/>
          </a:bodyPr>
          <a:lstStyle/>
          <a:p>
            <a:r>
              <a:rPr lang="tr-TR" dirty="0"/>
              <a:t>Sürdürülebilirlik Neden Önem Kazanıyor? - II</a:t>
            </a:r>
          </a:p>
        </p:txBody>
      </p:sp>
      <p:graphicFrame>
        <p:nvGraphicFramePr>
          <p:cNvPr id="5" name="2 İçerik Yer Tutucusu">
            <a:extLst>
              <a:ext uri="{FF2B5EF4-FFF2-40B4-BE49-F238E27FC236}">
                <a16:creationId xmlns="" xmlns:a16="http://schemas.microsoft.com/office/drawing/2014/main" id="{103E3D5B-1792-2718-CE6D-3B9E3F2B0AB1}"/>
              </a:ext>
            </a:extLst>
          </p:cNvPr>
          <p:cNvGraphicFramePr>
            <a:graphicFrameLocks noGrp="1"/>
          </p:cNvGraphicFramePr>
          <p:nvPr>
            <p:ph idx="1"/>
            <p:extLst>
              <p:ext uri="{D42A27DB-BD31-4B8C-83A1-F6EECF244321}">
                <p14:modId xmlns="" xmlns:p14="http://schemas.microsoft.com/office/powerpoint/2010/main" val="3774648376"/>
              </p:ext>
            </p:extLst>
          </p:nvPr>
        </p:nvGraphicFramePr>
        <p:xfrm>
          <a:off x="822722" y="1357298"/>
          <a:ext cx="7543800" cy="4527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dunyadaki-suyun-dagilimii.jpg"/>
          <p:cNvPicPr>
            <a:picLocks noGrp="1" noChangeAspect="1"/>
          </p:cNvPicPr>
          <p:nvPr>
            <p:ph idx="1"/>
          </p:nvPr>
        </p:nvPicPr>
        <p:blipFill>
          <a:blip r:embed="rId2"/>
          <a:stretch>
            <a:fillRect/>
          </a:stretch>
        </p:blipFill>
        <p:spPr>
          <a:xfrm>
            <a:off x="175661" y="214290"/>
            <a:ext cx="8754057" cy="6000792"/>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2 İçerik Yer Tutucusu">
            <a:extLst>
              <a:ext uri="{FF2B5EF4-FFF2-40B4-BE49-F238E27FC236}">
                <a16:creationId xmlns="" xmlns:a16="http://schemas.microsoft.com/office/drawing/2014/main" id="{B6276817-ABD1-9A38-089E-19C6CCD962A0}"/>
              </a:ext>
            </a:extLst>
          </p:cNvPr>
          <p:cNvGraphicFramePr>
            <a:graphicFrameLocks noGrp="1"/>
          </p:cNvGraphicFramePr>
          <p:nvPr>
            <p:ph idx="1"/>
            <p:extLst>
              <p:ext uri="{D42A27DB-BD31-4B8C-83A1-F6EECF244321}">
                <p14:modId xmlns="" xmlns:p14="http://schemas.microsoft.com/office/powerpoint/2010/main" val="1713359720"/>
              </p:ext>
            </p:extLst>
          </p:nvPr>
        </p:nvGraphicFramePr>
        <p:xfrm>
          <a:off x="822722" y="1142984"/>
          <a:ext cx="7543800" cy="4741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822960" y="286603"/>
            <a:ext cx="7543800" cy="1450757"/>
          </a:xfrm>
        </p:spPr>
        <p:txBody>
          <a:bodyPr>
            <a:normAutofit/>
          </a:bodyPr>
          <a:lstStyle/>
          <a:p>
            <a:r>
              <a:rPr lang="tr-TR" dirty="0"/>
              <a:t>Dersin İçeriği</a:t>
            </a:r>
          </a:p>
        </p:txBody>
      </p:sp>
      <p:graphicFrame>
        <p:nvGraphicFramePr>
          <p:cNvPr id="5" name="2 İçerik Yer Tutucusu">
            <a:extLst>
              <a:ext uri="{FF2B5EF4-FFF2-40B4-BE49-F238E27FC236}">
                <a16:creationId xmlns="" xmlns:a16="http://schemas.microsoft.com/office/drawing/2014/main" id="{659EAD84-8AD0-B8D8-0845-C88C2FA40A27}"/>
              </a:ext>
            </a:extLst>
          </p:cNvPr>
          <p:cNvGraphicFramePr>
            <a:graphicFrameLocks noGrp="1"/>
          </p:cNvGraphicFramePr>
          <p:nvPr>
            <p:ph idx="1"/>
            <p:extLst>
              <p:ext uri="{D42A27DB-BD31-4B8C-83A1-F6EECF244321}">
                <p14:modId xmlns="" xmlns:p14="http://schemas.microsoft.com/office/powerpoint/2010/main" val="3269581051"/>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 xmlns:a16="http://schemas.microsoft.com/office/drawing/2014/main" id="{4E4490D0-3672-446A-AC12-B4830333BD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2" name="Rectangle 10">
            <a:extLst>
              <a:ext uri="{FF2B5EF4-FFF2-40B4-BE49-F238E27FC236}">
                <a16:creationId xmlns="" xmlns:a16="http://schemas.microsoft.com/office/drawing/2014/main" id="{39CB82C2-DF65-4EC1-8280-F201D50F57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cxnSp>
        <p:nvCxnSpPr>
          <p:cNvPr id="23" name="Straight Connector 12">
            <a:extLst>
              <a:ext uri="{FF2B5EF4-FFF2-40B4-BE49-F238E27FC236}">
                <a16:creationId xmlns="" xmlns:a16="http://schemas.microsoft.com/office/drawing/2014/main" id="{7E1D4427-852B-4B37-8E76-0E9F1810BA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4">
            <a:extLst>
              <a:ext uri="{FF2B5EF4-FFF2-40B4-BE49-F238E27FC236}">
                <a16:creationId xmlns="" xmlns:a16="http://schemas.microsoft.com/office/drawing/2014/main" id="{C4AAA502-5435-489E-9538-3A40E6C714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3 İçerik Yer Tutucusu" descr="tb1.png"/>
          <p:cNvPicPr>
            <a:picLocks noGrp="1" noChangeAspect="1"/>
          </p:cNvPicPr>
          <p:nvPr>
            <p:ph idx="1"/>
          </p:nvPr>
        </p:nvPicPr>
        <p:blipFill>
          <a:blip r:embed="rId2"/>
          <a:stretch>
            <a:fillRect/>
          </a:stretch>
        </p:blipFill>
        <p:spPr>
          <a:xfrm>
            <a:off x="476592" y="571480"/>
            <a:ext cx="8187348" cy="4500594"/>
          </a:xfrm>
          <a:prstGeom prst="rect">
            <a:avLst/>
          </a:prstGeom>
        </p:spPr>
      </p:pic>
      <p:cxnSp>
        <p:nvCxnSpPr>
          <p:cNvPr id="25" name="Straight Connector 16">
            <a:extLst>
              <a:ext uri="{FF2B5EF4-FFF2-40B4-BE49-F238E27FC236}">
                <a16:creationId xmlns="" xmlns:a16="http://schemas.microsoft.com/office/drawing/2014/main" id="{C9AC0290-4702-4519-B0F4-C2A46880997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 xmlns:a16="http://schemas.microsoft.com/office/drawing/2014/main" id="{DE42378B-2E28-4810-8421-7A473A40E3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Rectangle 20">
            <a:extLst>
              <a:ext uri="{FF2B5EF4-FFF2-40B4-BE49-F238E27FC236}">
                <a16:creationId xmlns="" xmlns:a16="http://schemas.microsoft.com/office/drawing/2014/main" id="{0D91DD17-237F-4811-BC0E-128EB1BD7C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E4490D0-3672-446A-AC12-B4830333BD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1" name="Rectangle 10">
            <a:extLst>
              <a:ext uri="{FF2B5EF4-FFF2-40B4-BE49-F238E27FC236}">
                <a16:creationId xmlns="" xmlns:a16="http://schemas.microsoft.com/office/drawing/2014/main" id="{39CB82C2-DF65-4EC1-8280-F201D50F57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cxnSp>
        <p:nvCxnSpPr>
          <p:cNvPr id="13" name="Straight Connector 12">
            <a:extLst>
              <a:ext uri="{FF2B5EF4-FFF2-40B4-BE49-F238E27FC236}">
                <a16:creationId xmlns="" xmlns:a16="http://schemas.microsoft.com/office/drawing/2014/main" id="{7E1D4427-852B-4B37-8E76-0E9F1810BA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 xmlns:a16="http://schemas.microsoft.com/office/drawing/2014/main" id="{5AE6C737-FF55-4064-94B7-0B21D2EB60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5786446" y="639097"/>
            <a:ext cx="3357554" cy="1789771"/>
          </a:xfrm>
        </p:spPr>
        <p:txBody>
          <a:bodyPr vert="horz" lIns="91440" tIns="45720" rIns="91440" bIns="45720" rtlCol="0" anchor="b">
            <a:normAutofit/>
          </a:bodyPr>
          <a:lstStyle/>
          <a:p>
            <a:r>
              <a:rPr lang="en-US" sz="6200" b="1" dirty="0" err="1">
                <a:solidFill>
                  <a:schemeClr val="tx1">
                    <a:lumMod val="85000"/>
                    <a:lumOff val="15000"/>
                  </a:schemeClr>
                </a:solidFill>
              </a:rPr>
              <a:t>Türkiye’de</a:t>
            </a:r>
            <a:r>
              <a:rPr lang="en-US" sz="6200" b="1" dirty="0">
                <a:solidFill>
                  <a:schemeClr val="tx1">
                    <a:lumMod val="85000"/>
                    <a:lumOff val="15000"/>
                  </a:schemeClr>
                </a:solidFill>
              </a:rPr>
              <a:t> Su </a:t>
            </a:r>
          </a:p>
        </p:txBody>
      </p:sp>
      <p:pic>
        <p:nvPicPr>
          <p:cNvPr id="4" name="3 İçerik Yer Tutucusu" descr="tu-rkiyesugu-nu---1-_21147.jpg"/>
          <p:cNvPicPr>
            <a:picLocks noGrp="1" noChangeAspect="1"/>
          </p:cNvPicPr>
          <p:nvPr>
            <p:ph idx="1"/>
          </p:nvPr>
        </p:nvPicPr>
        <p:blipFill>
          <a:blip r:embed="rId2"/>
          <a:stretch>
            <a:fillRect/>
          </a:stretch>
        </p:blipFill>
        <p:spPr>
          <a:xfrm>
            <a:off x="475499" y="1118908"/>
            <a:ext cx="5025195" cy="4596108"/>
          </a:xfrm>
          <a:prstGeom prst="rect">
            <a:avLst/>
          </a:prstGeom>
        </p:spPr>
      </p:pic>
      <p:sp>
        <p:nvSpPr>
          <p:cNvPr id="19" name="Rectangle 18">
            <a:extLst>
              <a:ext uri="{FF2B5EF4-FFF2-40B4-BE49-F238E27FC236}">
                <a16:creationId xmlns="" xmlns:a16="http://schemas.microsoft.com/office/drawing/2014/main" id="{D8218D9F-38B6-4AE0-9051-5434D19A52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Rectangle 20">
            <a:extLst>
              <a:ext uri="{FF2B5EF4-FFF2-40B4-BE49-F238E27FC236}">
                <a16:creationId xmlns="" xmlns:a16="http://schemas.microsoft.com/office/drawing/2014/main" id="{2D3DCA99-84AF-487A-BF72-91C5FA6B0B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2 İçerik Yer Tutucusu">
            <a:extLst>
              <a:ext uri="{FF2B5EF4-FFF2-40B4-BE49-F238E27FC236}">
                <a16:creationId xmlns="" xmlns:a16="http://schemas.microsoft.com/office/drawing/2014/main" id="{4E0036ED-D864-FDD1-612A-2E8FDA4A891F}"/>
              </a:ext>
            </a:extLst>
          </p:cNvPr>
          <p:cNvGraphicFramePr>
            <a:graphicFrameLocks noGrp="1"/>
          </p:cNvGraphicFramePr>
          <p:nvPr>
            <p:ph idx="1"/>
            <p:extLst>
              <p:ext uri="{D42A27DB-BD31-4B8C-83A1-F6EECF244321}">
                <p14:modId xmlns="" xmlns:p14="http://schemas.microsoft.com/office/powerpoint/2010/main" val="4027177896"/>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822960" y="286603"/>
            <a:ext cx="7543800" cy="1450757"/>
          </a:xfrm>
        </p:spPr>
        <p:txBody>
          <a:bodyPr>
            <a:normAutofit/>
          </a:bodyPr>
          <a:lstStyle/>
          <a:p>
            <a:r>
              <a:rPr lang="tr-TR" dirty="0"/>
              <a:t>Sürdürülebilirlik Neden Önem Kazanıyor? - III </a:t>
            </a:r>
          </a:p>
        </p:txBody>
      </p:sp>
      <p:graphicFrame>
        <p:nvGraphicFramePr>
          <p:cNvPr id="5" name="2 İçerik Yer Tutucusu">
            <a:extLst>
              <a:ext uri="{FF2B5EF4-FFF2-40B4-BE49-F238E27FC236}">
                <a16:creationId xmlns="" xmlns:a16="http://schemas.microsoft.com/office/drawing/2014/main" id="{7B20C602-2ED7-EA73-7206-7121857CEF25}"/>
              </a:ext>
            </a:extLst>
          </p:cNvPr>
          <p:cNvGraphicFramePr>
            <a:graphicFrameLocks noGrp="1"/>
          </p:cNvGraphicFramePr>
          <p:nvPr>
            <p:ph idx="1"/>
            <p:extLst>
              <p:ext uri="{D42A27DB-BD31-4B8C-83A1-F6EECF244321}">
                <p14:modId xmlns="" xmlns:p14="http://schemas.microsoft.com/office/powerpoint/2010/main" val="1573347495"/>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11973C2-EB8B-452A-A698-4A252FD3A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10162E77-11AD-44A7-84EC-40C59EEFBD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886200" y="634946"/>
            <a:ext cx="4776107" cy="1450757"/>
          </a:xfrm>
        </p:spPr>
        <p:txBody>
          <a:bodyPr>
            <a:normAutofit/>
          </a:bodyPr>
          <a:lstStyle/>
          <a:p>
            <a:r>
              <a:rPr lang="tr-TR" sz="3400" b="1" dirty="0"/>
              <a:t>Finansman Kaynaklarına Ulaşmak</a:t>
            </a:r>
            <a:r>
              <a:rPr lang="tr-TR" sz="3400" dirty="0"/>
              <a:t/>
            </a:r>
            <a:br>
              <a:rPr lang="tr-TR" sz="3400" dirty="0"/>
            </a:br>
            <a:endParaRPr lang="tr-TR" sz="3400" dirty="0"/>
          </a:p>
        </p:txBody>
      </p:sp>
      <p:pic>
        <p:nvPicPr>
          <p:cNvPr id="5" name="Picture 4" descr="Hesap makinesi, kalem, pusula, para ve üzerinde grafik yazılı kağıt">
            <a:extLst>
              <a:ext uri="{FF2B5EF4-FFF2-40B4-BE49-F238E27FC236}">
                <a16:creationId xmlns="" xmlns:a16="http://schemas.microsoft.com/office/drawing/2014/main" id="{81B8A9F1-50B8-2FE7-0DE8-E957F131978F}"/>
              </a:ext>
            </a:extLst>
          </p:cNvPr>
          <p:cNvPicPr>
            <a:picLocks noChangeAspect="1"/>
          </p:cNvPicPr>
          <p:nvPr/>
        </p:nvPicPr>
        <p:blipFill>
          <a:blip r:embed="rId2"/>
          <a:srcRect l="36804" r="32583" b="1"/>
          <a:stretch>
            <a:fillRect/>
          </a:stretch>
        </p:blipFill>
        <p:spPr>
          <a:xfrm>
            <a:off x="20" y="-12128"/>
            <a:ext cx="3490702" cy="6870127"/>
          </a:xfrm>
          <a:prstGeom prst="rect">
            <a:avLst/>
          </a:prstGeom>
        </p:spPr>
      </p:pic>
      <p:cxnSp>
        <p:nvCxnSpPr>
          <p:cNvPr id="13" name="Straight Connector 12">
            <a:extLst>
              <a:ext uri="{FF2B5EF4-FFF2-40B4-BE49-F238E27FC236}">
                <a16:creationId xmlns="" xmlns:a16="http://schemas.microsoft.com/office/drawing/2014/main" id="{5AB158E9-1B40-4CD6-95F0-95CA11DF7B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886200" y="2198914"/>
            <a:ext cx="4776107" cy="3670180"/>
          </a:xfrm>
        </p:spPr>
        <p:txBody>
          <a:bodyPr>
            <a:noAutofit/>
          </a:bodyPr>
          <a:lstStyle/>
          <a:p>
            <a:r>
              <a:rPr lang="tr-TR" sz="2400" dirty="0"/>
              <a:t>Finansal kurumlar finanse ettikleri kurumların ve yatırımların taşıdıkları risklerden etkileniyorlar. Bu kurumların yaşadıkları sorunlar verilen finansmanın geri ödenmesi açısından sorun oluşturuyor. Bu yüzden finansal kurumlar finansman sağlarken özellikle yatırım kredilerinde çevresel, sosyal riskleri de dikkate alarak değerlendirme yapıyor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ECF0FC6-D57B-48B6-9036-F4FFD91A4B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43199" y="286603"/>
            <a:ext cx="5063240" cy="1450757"/>
          </a:xfrm>
        </p:spPr>
        <p:txBody>
          <a:bodyPr>
            <a:normAutofit/>
          </a:bodyPr>
          <a:lstStyle/>
          <a:p>
            <a:r>
              <a:rPr lang="tr-TR">
                <a:solidFill>
                  <a:schemeClr val="accent2"/>
                </a:solidFill>
              </a:rPr>
              <a:t>Yatırımcıların Beklentileri</a:t>
            </a:r>
          </a:p>
        </p:txBody>
      </p:sp>
      <p:sp>
        <p:nvSpPr>
          <p:cNvPr id="3" name="2 İçerik Yer Tutucusu"/>
          <p:cNvSpPr>
            <a:spLocks noGrp="1"/>
          </p:cNvSpPr>
          <p:nvPr>
            <p:ph idx="1"/>
          </p:nvPr>
        </p:nvSpPr>
        <p:spPr>
          <a:xfrm>
            <a:off x="783153" y="2023962"/>
            <a:ext cx="5023286" cy="3845131"/>
          </a:xfrm>
        </p:spPr>
        <p:txBody>
          <a:bodyPr>
            <a:normAutofit/>
          </a:bodyPr>
          <a:lstStyle/>
          <a:p>
            <a:r>
              <a:rPr lang="tr-TR" sz="2800" dirty="0"/>
              <a:t>Yatırımcılarda sürdürülebilirlik konularını şirket açısından risk alanı olarak görüyorlar. Yatırımcılar bu risklerin yönetilmesini şirketin değerinin korunması ve artması açısından değerli buluyorlar.</a:t>
            </a:r>
          </a:p>
        </p:txBody>
      </p:sp>
      <p:sp>
        <p:nvSpPr>
          <p:cNvPr id="10" name="Rectangle 9">
            <a:extLst>
              <a:ext uri="{FF2B5EF4-FFF2-40B4-BE49-F238E27FC236}">
                <a16:creationId xmlns="" xmlns:a16="http://schemas.microsoft.com/office/drawing/2014/main" id="{717A211C-5863-4303-AC3D-AEBFDF6D6A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 xmlns:a16="http://schemas.microsoft.com/office/drawing/2014/main" id="{087519CD-2FFF-42E3-BB0C-FEAA828BA5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ECF0FC6-D57B-48B6-9036-F4FFD91A4B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43199" y="286603"/>
            <a:ext cx="5063240" cy="1450757"/>
          </a:xfrm>
        </p:spPr>
        <p:txBody>
          <a:bodyPr>
            <a:normAutofit/>
          </a:bodyPr>
          <a:lstStyle/>
          <a:p>
            <a:r>
              <a:rPr lang="tr-TR" sz="4100" dirty="0">
                <a:solidFill>
                  <a:schemeClr val="accent2"/>
                </a:solidFill>
              </a:rPr>
              <a:t>Sürdürülebilirlik Neden Önem Kazanıyor? - IV</a:t>
            </a:r>
          </a:p>
        </p:txBody>
      </p:sp>
      <p:sp>
        <p:nvSpPr>
          <p:cNvPr id="3" name="2 İçerik Yer Tutucusu"/>
          <p:cNvSpPr>
            <a:spLocks noGrp="1"/>
          </p:cNvSpPr>
          <p:nvPr>
            <p:ph idx="1"/>
          </p:nvPr>
        </p:nvSpPr>
        <p:spPr>
          <a:xfrm>
            <a:off x="783153" y="1643050"/>
            <a:ext cx="5023286" cy="4786346"/>
          </a:xfrm>
        </p:spPr>
        <p:txBody>
          <a:bodyPr>
            <a:normAutofit/>
          </a:bodyPr>
          <a:lstStyle/>
          <a:p>
            <a:r>
              <a:rPr lang="tr-TR" sz="2400" dirty="0"/>
              <a:t>Paydaşlar şirketlerin sorumlu davranmalarını bekliyorlar. </a:t>
            </a:r>
            <a:endParaRPr lang="tr-TR" sz="2400" dirty="0" smtClean="0"/>
          </a:p>
          <a:p>
            <a:r>
              <a:rPr lang="tr-TR" sz="2400" dirty="0" smtClean="0"/>
              <a:t>Paydaşlar </a:t>
            </a:r>
            <a:r>
              <a:rPr lang="tr-TR" sz="2400" dirty="0"/>
              <a:t>şirketlerin: </a:t>
            </a:r>
          </a:p>
          <a:p>
            <a:pPr>
              <a:buNone/>
            </a:pPr>
            <a:r>
              <a:rPr lang="tr-TR" sz="2400" dirty="0"/>
              <a:t>• Çevreye zarar vermemesini, </a:t>
            </a:r>
          </a:p>
          <a:p>
            <a:pPr>
              <a:buNone/>
            </a:pPr>
            <a:r>
              <a:rPr lang="tr-TR" sz="2400" dirty="0"/>
              <a:t>• Toplumsal sorunların (eğitim, gelişim, cinsiyet eşitliği vb..) çözümüne katkı yapmasını, </a:t>
            </a:r>
          </a:p>
          <a:p>
            <a:pPr>
              <a:buNone/>
            </a:pPr>
            <a:r>
              <a:rPr lang="tr-TR" sz="2400" dirty="0"/>
              <a:t>• İyi çalışma koşulları sağlamalarını, </a:t>
            </a:r>
          </a:p>
          <a:p>
            <a:pPr>
              <a:buNone/>
            </a:pPr>
            <a:r>
              <a:rPr lang="tr-TR" sz="2400" dirty="0"/>
              <a:t>• Etik davranışlar sergilemelerini,</a:t>
            </a:r>
          </a:p>
          <a:p>
            <a:pPr>
              <a:buNone/>
            </a:pPr>
            <a:r>
              <a:rPr lang="tr-TR" sz="2400" dirty="0"/>
              <a:t>• Kendilerini etkileyen konularda görüşlerini almalarını bekliyor</a:t>
            </a:r>
          </a:p>
        </p:txBody>
      </p:sp>
      <p:sp>
        <p:nvSpPr>
          <p:cNvPr id="10" name="Rectangle 9">
            <a:extLst>
              <a:ext uri="{FF2B5EF4-FFF2-40B4-BE49-F238E27FC236}">
                <a16:creationId xmlns="" xmlns:a16="http://schemas.microsoft.com/office/drawing/2014/main" id="{717A211C-5863-4303-AC3D-AEBFDF6D6A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 xmlns:a16="http://schemas.microsoft.com/office/drawing/2014/main" id="{087519CD-2FFF-42E3-BB0C-FEAA828BA5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E4490D0-3672-446A-AC12-B4830333BD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1" name="Rectangle 10">
            <a:extLst>
              <a:ext uri="{FF2B5EF4-FFF2-40B4-BE49-F238E27FC236}">
                <a16:creationId xmlns="" xmlns:a16="http://schemas.microsoft.com/office/drawing/2014/main" id="{39CB82C2-DF65-4EC1-8280-F201D50F57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cxnSp>
        <p:nvCxnSpPr>
          <p:cNvPr id="13" name="Straight Connector 12">
            <a:extLst>
              <a:ext uri="{FF2B5EF4-FFF2-40B4-BE49-F238E27FC236}">
                <a16:creationId xmlns="" xmlns:a16="http://schemas.microsoft.com/office/drawing/2014/main" id="{7E1D4427-852B-4B37-8E76-0E9F1810BA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 xmlns:a16="http://schemas.microsoft.com/office/drawing/2014/main" id="{FA4CD5CB-D209-4D70-8CA4-629731C592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6105832" y="639097"/>
            <a:ext cx="2551471" cy="3686015"/>
          </a:xfrm>
        </p:spPr>
        <p:txBody>
          <a:bodyPr vert="horz" lIns="91440" tIns="45720" rIns="91440" bIns="45720" rtlCol="0" anchor="b">
            <a:normAutofit/>
          </a:bodyPr>
          <a:lstStyle/>
          <a:p>
            <a:r>
              <a:rPr lang="en-US" sz="3100">
                <a:solidFill>
                  <a:schemeClr val="tx1">
                    <a:lumMod val="85000"/>
                    <a:lumOff val="15000"/>
                  </a:schemeClr>
                </a:solidFill>
              </a:rPr>
              <a:t>Bu yaklaşıma uygun davranmayan şirketler?</a:t>
            </a:r>
          </a:p>
        </p:txBody>
      </p:sp>
      <p:pic>
        <p:nvPicPr>
          <p:cNvPr id="4" name="3 İçerik Yer Tutucusu" descr="Itibarsizlastirma.jpg"/>
          <p:cNvPicPr>
            <a:picLocks noGrp="1" noChangeAspect="1"/>
          </p:cNvPicPr>
          <p:nvPr>
            <p:ph idx="1"/>
          </p:nvPr>
        </p:nvPicPr>
        <p:blipFill>
          <a:blip r:embed="rId2"/>
          <a:stretch>
            <a:fillRect/>
          </a:stretch>
        </p:blipFill>
        <p:spPr>
          <a:xfrm>
            <a:off x="475499" y="1436945"/>
            <a:ext cx="5184163" cy="3460428"/>
          </a:xfrm>
          <a:prstGeom prst="rect">
            <a:avLst/>
          </a:prstGeom>
        </p:spPr>
      </p:pic>
      <p:cxnSp>
        <p:nvCxnSpPr>
          <p:cNvPr id="17" name="Straight Connector 16">
            <a:extLst>
              <a:ext uri="{FF2B5EF4-FFF2-40B4-BE49-F238E27FC236}">
                <a16:creationId xmlns="" xmlns:a16="http://schemas.microsoft.com/office/drawing/2014/main" id="{5C6A2BAE-B461-4B55-8E1F-0722ABDD139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156978"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 xmlns:a16="http://schemas.microsoft.com/office/drawing/2014/main" id="{B4C27B90-DF2B-4D00-BA07-18ED774CD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Rectangle 20">
            <a:extLst>
              <a:ext uri="{FF2B5EF4-FFF2-40B4-BE49-F238E27FC236}">
                <a16:creationId xmlns="" xmlns:a16="http://schemas.microsoft.com/office/drawing/2014/main" id="{593ACC25-C262-417A-8AA9-0641C772BD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CECF0FC6-D57B-48B6-9036-F4FFD91A4B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43199" y="286603"/>
            <a:ext cx="5063240" cy="1450757"/>
          </a:xfrm>
        </p:spPr>
        <p:txBody>
          <a:bodyPr>
            <a:normAutofit/>
          </a:bodyPr>
          <a:lstStyle/>
          <a:p>
            <a:r>
              <a:rPr lang="tr-TR" sz="4100">
                <a:solidFill>
                  <a:schemeClr val="accent2"/>
                </a:solidFill>
              </a:rPr>
              <a:t>Yeteneklerin Çekilmesi ve Tutulması</a:t>
            </a:r>
          </a:p>
        </p:txBody>
      </p:sp>
      <p:sp>
        <p:nvSpPr>
          <p:cNvPr id="5" name="4 İçerik Yer Tutucusu"/>
          <p:cNvSpPr>
            <a:spLocks noGrp="1"/>
          </p:cNvSpPr>
          <p:nvPr>
            <p:ph idx="1"/>
          </p:nvPr>
        </p:nvSpPr>
        <p:spPr>
          <a:xfrm>
            <a:off x="783153" y="2023962"/>
            <a:ext cx="5023286" cy="3845131"/>
          </a:xfrm>
        </p:spPr>
        <p:txBody>
          <a:bodyPr>
            <a:normAutofit/>
          </a:bodyPr>
          <a:lstStyle/>
          <a:p>
            <a:r>
              <a:rPr lang="tr-TR" b="1" dirty="0"/>
              <a:t>Bu yaklaşıma uygun davranmayan şirketlerin itibarı zarar görüyor</a:t>
            </a:r>
          </a:p>
          <a:p>
            <a:r>
              <a:rPr lang="tr-TR" dirty="0"/>
              <a:t>Özellikle yeni iş hayatına başlayan gençler çalıştıkları kurumun sorumlu ve etik davranışlar sergilemesinin diğer etkenlerle karşılaştırıldığında daha fazla önem taşıdığını ifade ediyorlar. </a:t>
            </a:r>
          </a:p>
          <a:p>
            <a:r>
              <a:rPr lang="tr-TR" dirty="0"/>
              <a:t>Kurum en önemli kaynağını kurum çalışanları oluşturuyor. Eğer kurum yetenekleri bünyesinde tutamaz ise gelişim sağlamak giderek güçleşiyor. </a:t>
            </a:r>
          </a:p>
        </p:txBody>
      </p:sp>
      <p:sp>
        <p:nvSpPr>
          <p:cNvPr id="12" name="Rectangle 11">
            <a:extLst>
              <a:ext uri="{FF2B5EF4-FFF2-40B4-BE49-F238E27FC236}">
                <a16:creationId xmlns="" xmlns:a16="http://schemas.microsoft.com/office/drawing/2014/main" id="{717A211C-5863-4303-AC3D-AEBFDF6D6A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 xmlns:a16="http://schemas.microsoft.com/office/drawing/2014/main" id="{087519CD-2FFF-42E3-BB0C-FEAA828BA5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11973C2-EB8B-452A-A698-4A252FD3A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10162E77-11AD-44A7-84EC-40C59EEFBD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886200" y="634946"/>
            <a:ext cx="4776107" cy="1450757"/>
          </a:xfrm>
        </p:spPr>
        <p:txBody>
          <a:bodyPr>
            <a:normAutofit/>
          </a:bodyPr>
          <a:lstStyle/>
          <a:p>
            <a:r>
              <a:rPr lang="tr-TR" sz="3700" dirty="0"/>
              <a:t>Sürdürülebilirlik Neden Önem Kazanıyor? - V</a:t>
            </a:r>
          </a:p>
        </p:txBody>
      </p:sp>
      <p:pic>
        <p:nvPicPr>
          <p:cNvPr id="5" name="Picture 4">
            <a:extLst>
              <a:ext uri="{FF2B5EF4-FFF2-40B4-BE49-F238E27FC236}">
                <a16:creationId xmlns="" xmlns:a16="http://schemas.microsoft.com/office/drawing/2014/main" id="{6478621C-B0C3-0ECA-5B07-DD65B4B2E21F}"/>
              </a:ext>
            </a:extLst>
          </p:cNvPr>
          <p:cNvPicPr>
            <a:picLocks noChangeAspect="1"/>
          </p:cNvPicPr>
          <p:nvPr/>
        </p:nvPicPr>
        <p:blipFill>
          <a:blip r:embed="rId2"/>
          <a:srcRect l="32699" r="38720"/>
          <a:stretch>
            <a:fillRect/>
          </a:stretch>
        </p:blipFill>
        <p:spPr>
          <a:xfrm>
            <a:off x="20" y="-12128"/>
            <a:ext cx="3490702" cy="6870127"/>
          </a:xfrm>
          <a:prstGeom prst="rect">
            <a:avLst/>
          </a:prstGeom>
        </p:spPr>
      </p:pic>
      <p:cxnSp>
        <p:nvCxnSpPr>
          <p:cNvPr id="13" name="Straight Connector 12">
            <a:extLst>
              <a:ext uri="{FF2B5EF4-FFF2-40B4-BE49-F238E27FC236}">
                <a16:creationId xmlns="" xmlns:a16="http://schemas.microsoft.com/office/drawing/2014/main" id="{5AB158E9-1B40-4CD6-95F0-95CA11DF7B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886200" y="2198914"/>
            <a:ext cx="4776107" cy="3670180"/>
          </a:xfrm>
        </p:spPr>
        <p:txBody>
          <a:bodyPr>
            <a:normAutofit/>
          </a:bodyPr>
          <a:lstStyle/>
          <a:p>
            <a:r>
              <a:rPr lang="tr-TR" sz="2400" dirty="0"/>
              <a:t>Verimlilik Artışı </a:t>
            </a:r>
          </a:p>
          <a:p>
            <a:r>
              <a:rPr lang="tr-TR" sz="2400" dirty="0"/>
              <a:t>Sürdürülebilirlik yaklaşımının kurumlarda uygulanması enerji, su gibi kaynakların kullanımının mümkün olan en alt düzeye çekilmesini ve atıkların azaltılarak mümkünse hiç atık oluşmadan çalışmayı gerekli kılıyor. Bu yüzden kurumların maliyetleri azalıyor ve yeni gelir alanları oluşuyor.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FB5993E2-C02B-4335-ABA5-D8EC465551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0B801A2-5622-4BE8-9AD2-C337A2CD00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1 Başlık"/>
          <p:cNvSpPr>
            <a:spLocks noGrp="1"/>
          </p:cNvSpPr>
          <p:nvPr>
            <p:ph type="title"/>
          </p:nvPr>
        </p:nvSpPr>
        <p:spPr>
          <a:xfrm>
            <a:off x="369277" y="516835"/>
            <a:ext cx="2488211" cy="5772840"/>
          </a:xfrm>
        </p:spPr>
        <p:txBody>
          <a:bodyPr anchor="ctr">
            <a:normAutofit/>
          </a:bodyPr>
          <a:lstStyle/>
          <a:p>
            <a:r>
              <a:rPr lang="tr-TR" sz="3200" dirty="0" smtClean="0">
                <a:solidFill>
                  <a:schemeClr val="bg1"/>
                </a:solidFill>
              </a:rPr>
              <a:t>Dersin İçeriği</a:t>
            </a:r>
            <a:endParaRPr lang="tr-TR" sz="3100" dirty="0">
              <a:solidFill>
                <a:schemeClr val="bg1"/>
              </a:solidFill>
            </a:endParaRPr>
          </a:p>
        </p:txBody>
      </p:sp>
      <p:sp>
        <p:nvSpPr>
          <p:cNvPr id="13" name="Rectangle 12">
            <a:extLst>
              <a:ext uri="{FF2B5EF4-FFF2-40B4-BE49-F238E27FC236}">
                <a16:creationId xmlns="" xmlns:a16="http://schemas.microsoft.com/office/drawing/2014/main" id="{B7AF614F-5BC3-4086-99F5-B87C5847A0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5" name="2 İçerik Yer Tutucusu">
            <a:extLst>
              <a:ext uri="{FF2B5EF4-FFF2-40B4-BE49-F238E27FC236}">
                <a16:creationId xmlns="" xmlns:a16="http://schemas.microsoft.com/office/drawing/2014/main" id="{305A4068-4E93-3C56-1F0F-889848B474E4}"/>
              </a:ext>
            </a:extLst>
          </p:cNvPr>
          <p:cNvGraphicFramePr>
            <a:graphicFrameLocks noGrp="1"/>
          </p:cNvGraphicFramePr>
          <p:nvPr>
            <p:ph idx="1"/>
            <p:extLst>
              <p:ext uri="{D42A27DB-BD31-4B8C-83A1-F6EECF244321}">
                <p14:modId xmlns="" xmlns:p14="http://schemas.microsoft.com/office/powerpoint/2010/main" val="265612065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İklim Değişikliği</a:t>
            </a:r>
            <a:endParaRPr lang="tr-TR" b="1" dirty="0"/>
          </a:p>
        </p:txBody>
      </p:sp>
      <p:sp>
        <p:nvSpPr>
          <p:cNvPr id="3" name="2 İçerik Yer Tutucusu"/>
          <p:cNvSpPr>
            <a:spLocks noGrp="1"/>
          </p:cNvSpPr>
          <p:nvPr>
            <p:ph idx="1"/>
          </p:nvPr>
        </p:nvSpPr>
        <p:spPr/>
        <p:txBody>
          <a:bodyPr/>
          <a:lstStyle/>
          <a:p>
            <a:r>
              <a:rPr lang="tr-TR" dirty="0" smtClean="0"/>
              <a:t>Enerji üretiminde, ulaşımda, ısınmada, vb.. alanlarda fosil yakıtların kullanılması iklim değişikliğine neden oluyor. </a:t>
            </a:r>
          </a:p>
          <a:p>
            <a:r>
              <a:rPr lang="tr-TR" dirty="0" smtClean="0"/>
              <a:t>Fosil yakıtlar yandığında CO2 açığa çıkıyor ve atmosfere yükseliyor. Bu durum dünyanın ısınmasına sebep oluyor. </a:t>
            </a:r>
          </a:p>
          <a:p>
            <a:r>
              <a:rPr lang="tr-TR" dirty="0" smtClean="0"/>
              <a:t>Ortalama sıcaklıkların artması bitki örtüsünü, su kaynaklarını, hava durumunu, asalakların daha uzun süre yaşamaları dolayısıyla ortaya çıkan hastalık ve salgın risklerini tetikliyor.</a:t>
            </a:r>
          </a:p>
          <a:p>
            <a:r>
              <a:rPr lang="tr-TR" dirty="0" smtClean="0"/>
              <a:t> Dünya’da fırtınalardaki artış, aşırı yağışlar iklim değişikliğinde kaynaklanıyor.</a:t>
            </a:r>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Sürdürülebilirlik Neden Önem Kazanıyor? - VI</a:t>
            </a:r>
            <a:endParaRPr lang="tr-TR" dirty="0"/>
          </a:p>
        </p:txBody>
      </p:sp>
      <p:sp>
        <p:nvSpPr>
          <p:cNvPr id="3" name="2 İçerik Yer Tutucusu"/>
          <p:cNvSpPr>
            <a:spLocks noGrp="1"/>
          </p:cNvSpPr>
          <p:nvPr>
            <p:ph idx="1"/>
          </p:nvPr>
        </p:nvSpPr>
        <p:spPr/>
        <p:txBody>
          <a:bodyPr/>
          <a:lstStyle/>
          <a:p>
            <a:r>
              <a:rPr lang="tr-TR" b="1" dirty="0" smtClean="0"/>
              <a:t>Yeni İş Fırsatları ve Rekabet Avantajı</a:t>
            </a:r>
          </a:p>
          <a:p>
            <a:r>
              <a:rPr lang="tr-TR" b="1" dirty="0" smtClean="0"/>
              <a:t>-</a:t>
            </a:r>
            <a:r>
              <a:rPr lang="tr-TR" dirty="0" smtClean="0"/>
              <a:t>Yeni iş alanlarını ortaya çıkarıyor</a:t>
            </a:r>
          </a:p>
          <a:p>
            <a:r>
              <a:rPr lang="tr-TR" dirty="0" smtClean="0"/>
              <a:t>-Yenilenebilir enerji kaynakları ile enerji üretimi</a:t>
            </a:r>
          </a:p>
          <a:p>
            <a:r>
              <a:rPr lang="tr-TR" dirty="0" smtClean="0"/>
              <a:t>-Elektrikli arabalar</a:t>
            </a:r>
          </a:p>
          <a:p>
            <a:r>
              <a:rPr lang="tr-TR" b="1" dirty="0" smtClean="0"/>
              <a:t>-</a:t>
            </a:r>
            <a:r>
              <a:rPr lang="tr-TR" dirty="0" smtClean="0"/>
              <a:t> </a:t>
            </a:r>
            <a:r>
              <a:rPr lang="tr-TR" dirty="0" err="1" smtClean="0"/>
              <a:t>İnovasyonlar</a:t>
            </a:r>
            <a:r>
              <a:rPr lang="tr-TR" dirty="0" smtClean="0"/>
              <a:t>  (Elektrik, internet , hızlı şarj, </a:t>
            </a:r>
            <a:r>
              <a:rPr lang="tr-TR" dirty="0" err="1" smtClean="0"/>
              <a:t>tesla</a:t>
            </a:r>
            <a:r>
              <a:rPr lang="tr-TR" dirty="0" smtClean="0"/>
              <a:t>, cep telefonları)</a:t>
            </a:r>
            <a:endParaRPr lang="tr-TR" b="1"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t>Risklerin Yönetimi</a:t>
            </a:r>
          </a:p>
          <a:p>
            <a:r>
              <a:rPr lang="tr-TR" dirty="0" smtClean="0"/>
              <a:t>Şirketler ağırlıklı olarak finansal risklere odaklanıyorlar. </a:t>
            </a:r>
            <a:r>
              <a:rPr lang="tr-TR" smtClean="0"/>
              <a:t>Ancak finansal olmayan risklere de odaklanılması gerekiyor.</a:t>
            </a:r>
            <a:endParaRPr lang="tr-T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11973C2-EB8B-452A-A698-4A252FD3A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10162E77-11AD-44A7-84EC-40C59EEFBD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72B5EC3F-E5CA-E2EF-38AD-F4D39910DCDC}"/>
              </a:ext>
            </a:extLst>
          </p:cNvPr>
          <p:cNvPicPr>
            <a:picLocks noChangeAspect="1"/>
          </p:cNvPicPr>
          <p:nvPr/>
        </p:nvPicPr>
        <p:blipFill>
          <a:blip r:embed="rId2"/>
          <a:srcRect l="32699" r="38720"/>
          <a:stretch>
            <a:fillRect/>
          </a:stretch>
        </p:blipFill>
        <p:spPr>
          <a:xfrm>
            <a:off x="20" y="-12128"/>
            <a:ext cx="3490702" cy="6870127"/>
          </a:xfrm>
          <a:prstGeom prst="rect">
            <a:avLst/>
          </a:prstGeom>
        </p:spPr>
      </p:pic>
      <p:sp>
        <p:nvSpPr>
          <p:cNvPr id="3" name="2 İçerik Yer Tutucusu"/>
          <p:cNvSpPr>
            <a:spLocks noGrp="1"/>
          </p:cNvSpPr>
          <p:nvPr>
            <p:ph idx="1"/>
          </p:nvPr>
        </p:nvSpPr>
        <p:spPr>
          <a:xfrm>
            <a:off x="3886200" y="1357298"/>
            <a:ext cx="4776107" cy="4511796"/>
          </a:xfrm>
        </p:spPr>
        <p:txBody>
          <a:bodyPr>
            <a:normAutofit/>
          </a:bodyPr>
          <a:lstStyle/>
          <a:p>
            <a:r>
              <a:rPr lang="tr-TR" sz="2400" dirty="0" smtClean="0"/>
              <a:t>-İşletmelerde </a:t>
            </a:r>
            <a:r>
              <a:rPr lang="tr-TR" sz="2400" dirty="0"/>
              <a:t>sürdürülebilirlik Raporlaması</a:t>
            </a:r>
          </a:p>
          <a:p>
            <a:r>
              <a:rPr lang="tr-TR" sz="2400" dirty="0" smtClean="0"/>
              <a:t>-İklim </a:t>
            </a:r>
            <a:r>
              <a:rPr lang="tr-TR" sz="2400" dirty="0"/>
              <a:t>Değişikliği (</a:t>
            </a:r>
            <a:r>
              <a:rPr lang="tr-TR" sz="2400" dirty="0" err="1"/>
              <a:t>Before</a:t>
            </a:r>
            <a:r>
              <a:rPr lang="tr-TR" sz="2400" dirty="0"/>
              <a:t> </a:t>
            </a:r>
            <a:r>
              <a:rPr lang="tr-TR" sz="2400" dirty="0" err="1"/>
              <a:t>the</a:t>
            </a:r>
            <a:r>
              <a:rPr lang="tr-TR" sz="2400" dirty="0"/>
              <a:t> </a:t>
            </a:r>
            <a:r>
              <a:rPr lang="tr-TR" sz="2400" dirty="0" err="1"/>
              <a:t>Flood</a:t>
            </a:r>
            <a:r>
              <a:rPr lang="tr-TR" sz="2400" dirty="0"/>
              <a:t>- Belgesel Tufandan önce) belgeselin izlenip kritiği</a:t>
            </a:r>
          </a:p>
          <a:p>
            <a:r>
              <a:rPr lang="tr-TR" sz="2400" dirty="0" smtClean="0"/>
              <a:t>-Gelecek </a:t>
            </a:r>
            <a:r>
              <a:rPr lang="tr-TR" sz="2400" dirty="0"/>
              <a:t>Perspektifleri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descr="Bir bitki ile temas eden bir kişinin kırpılmış resmi">
            <a:extLst>
              <a:ext uri="{FF2B5EF4-FFF2-40B4-BE49-F238E27FC236}">
                <a16:creationId xmlns="" xmlns:a16="http://schemas.microsoft.com/office/drawing/2014/main" id="{C672B1BD-22AA-EB43-0F3A-248C550D91DA}"/>
              </a:ext>
            </a:extLst>
          </p:cNvPr>
          <p:cNvPicPr>
            <a:picLocks noChangeAspect="1"/>
          </p:cNvPicPr>
          <p:nvPr/>
        </p:nvPicPr>
        <p:blipFill>
          <a:blip r:embed="rId2"/>
          <a:srcRect l="31811" r="34763" b="-1"/>
          <a:stretch>
            <a:fillRect/>
          </a:stretch>
        </p:blipFill>
        <p:spPr>
          <a:xfrm>
            <a:off x="20" y="10"/>
            <a:ext cx="3434209" cy="6857990"/>
          </a:xfrm>
          <a:prstGeom prst="rect">
            <a:avLst/>
          </a:prstGeom>
        </p:spPr>
      </p:pic>
      <p:sp>
        <p:nvSpPr>
          <p:cNvPr id="14" name="Rectangle 8">
            <a:extLst>
              <a:ext uri="{FF2B5EF4-FFF2-40B4-BE49-F238E27FC236}">
                <a16:creationId xmlns="" xmlns:a16="http://schemas.microsoft.com/office/drawing/2014/main" id="{F4C359F3-25B2-4E2B-8713-5583EAF4C1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3479799" y="0"/>
            <a:ext cx="56642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5" name="Rectangle 10">
            <a:extLst>
              <a:ext uri="{FF2B5EF4-FFF2-40B4-BE49-F238E27FC236}">
                <a16:creationId xmlns="" xmlns:a16="http://schemas.microsoft.com/office/drawing/2014/main" id="{B026EB53-A064-438C-B0CD-AC1503631A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3422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2 İçerik Yer Tutucusu"/>
          <p:cNvSpPr>
            <a:spLocks noGrp="1"/>
          </p:cNvSpPr>
          <p:nvPr>
            <p:ph idx="1"/>
          </p:nvPr>
        </p:nvSpPr>
        <p:spPr>
          <a:xfrm>
            <a:off x="3843154" y="2236304"/>
            <a:ext cx="4754880" cy="3652667"/>
          </a:xfrm>
        </p:spPr>
        <p:txBody>
          <a:bodyPr>
            <a:normAutofit/>
          </a:bodyPr>
          <a:lstStyle/>
          <a:p>
            <a:endParaRPr lang="tr-TR" sz="1600" dirty="0">
              <a:solidFill>
                <a:srgbClr val="FFFFFF"/>
              </a:solidFill>
            </a:endParaRPr>
          </a:p>
          <a:p>
            <a:endParaRPr lang="tr-TR" sz="1600" dirty="0">
              <a:solidFill>
                <a:srgbClr val="FFFFFF"/>
              </a:solidFill>
            </a:endParaRPr>
          </a:p>
          <a:p>
            <a:r>
              <a:rPr lang="tr-TR" sz="3200" dirty="0">
                <a:solidFill>
                  <a:srgbClr val="FFFFFF"/>
                </a:solidFill>
              </a:rPr>
              <a:t>Sürdürülebilirlik Kavramı ve Önemi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843AFC8-D8D0-4784-B08C-6324FA88E6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854B1A56-8AFB-4D4F-8D98-1E832D6FFE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5872" y="1111753"/>
            <a:ext cx="2790265" cy="4634494"/>
          </a:xfrm>
          <a:ln w="25400" cap="sq">
            <a:noFill/>
            <a:miter lim="800000"/>
          </a:ln>
        </p:spPr>
        <p:txBody>
          <a:bodyPr anchor="ctr">
            <a:normAutofit/>
          </a:bodyPr>
          <a:lstStyle/>
          <a:p>
            <a:pPr algn="ctr"/>
            <a:r>
              <a:rPr lang="tr-TR" sz="3200" dirty="0">
                <a:solidFill>
                  <a:srgbClr val="FFFFFF"/>
                </a:solidFill>
              </a:rPr>
              <a:t>Sürdürülebilirlik Nedir?</a:t>
            </a:r>
          </a:p>
        </p:txBody>
      </p:sp>
      <p:sp>
        <p:nvSpPr>
          <p:cNvPr id="12" name="Rectangle 11">
            <a:extLst>
              <a:ext uri="{FF2B5EF4-FFF2-40B4-BE49-F238E27FC236}">
                <a16:creationId xmlns="" xmlns:a16="http://schemas.microsoft.com/office/drawing/2014/main" id="{F8E828FC-05B4-4BA4-92D3-3DF79D42D8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27654" y="1111753"/>
            <a:ext cx="3793047" cy="4628275"/>
          </a:xfrm>
        </p:spPr>
        <p:txBody>
          <a:bodyPr anchor="ctr">
            <a:normAutofit/>
          </a:bodyPr>
          <a:lstStyle/>
          <a:p>
            <a:r>
              <a:rPr lang="tr-TR" sz="2400" dirty="0">
                <a:solidFill>
                  <a:schemeClr val="tx1">
                    <a:lumMod val="85000"/>
                    <a:lumOff val="15000"/>
                  </a:schemeClr>
                </a:solidFill>
              </a:rPr>
              <a:t>• Gelecek nesillerin ihtiyaçlarını karşılama yeteneğini tehlikeye atmadan bugünkü ihtiyaçları karşılayabilme yaklaşımıdır.</a:t>
            </a:r>
          </a:p>
          <a:p>
            <a:r>
              <a:rPr lang="tr-TR" sz="2400" b="1" dirty="0">
                <a:solidFill>
                  <a:schemeClr val="tx1">
                    <a:lumMod val="85000"/>
                    <a:lumOff val="15000"/>
                  </a:schemeClr>
                </a:solidFill>
              </a:rPr>
              <a:t>Yaşamak için bugün ihtiyaç duyduğumuz kaynakları gelecek nesillerin yaşam hakkına zarar vermeden kullanmak. </a:t>
            </a:r>
            <a:r>
              <a:rPr lang="tr-TR" sz="2400" dirty="0">
                <a:solidFill>
                  <a:schemeClr val="tx1">
                    <a:lumMod val="85000"/>
                    <a:lumOff val="15000"/>
                  </a:schemeClr>
                </a:solidFill>
              </a:rPr>
              <a:t>GRO </a:t>
            </a:r>
            <a:r>
              <a:rPr lang="tr-TR" sz="2400" dirty="0" err="1">
                <a:solidFill>
                  <a:schemeClr val="tx1">
                    <a:lumMod val="85000"/>
                    <a:lumOff val="15000"/>
                  </a:schemeClr>
                </a:solidFill>
              </a:rPr>
              <a:t>Harlem</a:t>
            </a:r>
            <a:r>
              <a:rPr lang="tr-TR" sz="2400" dirty="0">
                <a:solidFill>
                  <a:schemeClr val="tx1">
                    <a:lumMod val="85000"/>
                    <a:lumOff val="15000"/>
                  </a:schemeClr>
                </a:solidFill>
              </a:rPr>
              <a:t> </a:t>
            </a:r>
            <a:r>
              <a:rPr lang="tr-TR" sz="2400" dirty="0" err="1">
                <a:solidFill>
                  <a:schemeClr val="tx1">
                    <a:lumMod val="85000"/>
                    <a:lumOff val="15000"/>
                  </a:schemeClr>
                </a:solidFill>
              </a:rPr>
              <a:t>Bruntland</a:t>
            </a:r>
            <a:r>
              <a:rPr lang="tr-TR" sz="2400" dirty="0">
                <a:solidFill>
                  <a:schemeClr val="tx1">
                    <a:lumMod val="85000"/>
                    <a:lumOff val="15000"/>
                  </a:schemeClr>
                </a:solidFill>
              </a:rPr>
              <a:t> – Danimarka Eski Başkanı ve Birleşmiş Milletler Dünya Komitesi Başkanı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CECF0FC6-D57B-48B6-9036-F4FFD91A4B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 name="2 İçerik Yer Tutucusu"/>
          <p:cNvSpPr>
            <a:spLocks noGrp="1"/>
          </p:cNvSpPr>
          <p:nvPr>
            <p:ph idx="1"/>
          </p:nvPr>
        </p:nvSpPr>
        <p:spPr>
          <a:xfrm>
            <a:off x="783153" y="2023962"/>
            <a:ext cx="5023286" cy="3845131"/>
          </a:xfrm>
        </p:spPr>
        <p:txBody>
          <a:bodyPr>
            <a:normAutofit/>
          </a:bodyPr>
          <a:lstStyle/>
          <a:p>
            <a:r>
              <a:rPr lang="tr-TR" sz="2800" dirty="0"/>
              <a:t>Bugünün ve geleceğin nesillerinin yaşamlarını sürdürmesi için insan ve doğanın uyum içinde olmasının ve üretkenliğini devam ettirmesinin sağlanması. ABD Çevre Koruma Kurumu</a:t>
            </a:r>
          </a:p>
        </p:txBody>
      </p:sp>
      <p:sp>
        <p:nvSpPr>
          <p:cNvPr id="22" name="Rectangle 21">
            <a:extLst>
              <a:ext uri="{FF2B5EF4-FFF2-40B4-BE49-F238E27FC236}">
                <a16:creationId xmlns="" xmlns:a16="http://schemas.microsoft.com/office/drawing/2014/main" id="{717A211C-5863-4303-AC3D-AEBFDF6D6A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4" name="Rectangle 23">
            <a:extLst>
              <a:ext uri="{FF2B5EF4-FFF2-40B4-BE49-F238E27FC236}">
                <a16:creationId xmlns="" xmlns:a16="http://schemas.microsoft.com/office/drawing/2014/main" id="{087519CD-2FFF-42E3-BB0C-FEAA828BA5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2680</TotalTime>
  <Words>1336</Words>
  <Application>Microsoft Office PowerPoint</Application>
  <PresentationFormat>Ekran Gösterisi (4:3)</PresentationFormat>
  <Paragraphs>138</Paragraphs>
  <Slides>52</Slides>
  <Notes>0</Notes>
  <HiddenSlides>0</HiddenSlides>
  <MMClips>0</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Geçmişe bakış</vt:lpstr>
      <vt:lpstr>Çevre ve İş Yönetiminde Sürdürülebilirlik</vt:lpstr>
      <vt:lpstr>Slayt 2</vt:lpstr>
      <vt:lpstr>Dersin Amacı</vt:lpstr>
      <vt:lpstr>Dersin İçeriği</vt:lpstr>
      <vt:lpstr>Dersin İçeriği</vt:lpstr>
      <vt:lpstr>Slayt 6</vt:lpstr>
      <vt:lpstr>Slayt 7</vt:lpstr>
      <vt:lpstr>Sürdürülebilirlik Nedir?</vt:lpstr>
      <vt:lpstr>Slayt 9</vt:lpstr>
      <vt:lpstr>Slayt 10</vt:lpstr>
      <vt:lpstr>Sürdürülebilirlik Kavramının Boyutları</vt:lpstr>
      <vt:lpstr>Ekonomik Boyut</vt:lpstr>
      <vt:lpstr> Başka bir deyişle, ekonomik sürdürülebilirlik</vt:lpstr>
      <vt:lpstr>Slayt 14</vt:lpstr>
      <vt:lpstr>Slayt 15</vt:lpstr>
      <vt:lpstr>Sürdürülebilirliğin Çevresel Boyutu,</vt:lpstr>
      <vt:lpstr>  Çevresel Boyutun Temel Unsurları Şunlardır</vt:lpstr>
      <vt:lpstr>Slayt 18</vt:lpstr>
      <vt:lpstr>Slayt 19</vt:lpstr>
      <vt:lpstr>Slayt 20</vt:lpstr>
      <vt:lpstr>Sürdürülebilirliğin Sosyal Boyutu</vt:lpstr>
      <vt:lpstr> Sosyal Boyutun Temel Unsurları Şunlardır: </vt:lpstr>
      <vt:lpstr>Slayt 23</vt:lpstr>
      <vt:lpstr>Slayt 24</vt:lpstr>
      <vt:lpstr>Slayt 25</vt:lpstr>
      <vt:lpstr>Genel Anlamda</vt:lpstr>
      <vt:lpstr>Slayt 27</vt:lpstr>
      <vt:lpstr>Sürdürülebilirlik Neden Önem Kazanıyor?</vt:lpstr>
      <vt:lpstr>Slayt 29</vt:lpstr>
      <vt:lpstr>Tüm bu Konular İle Bağlantılı Ortaya Çıkan Sorunlar:</vt:lpstr>
      <vt:lpstr>Gıda Yetersizliği</vt:lpstr>
      <vt:lpstr> Doğal Kaynak Kıtlığı  </vt:lpstr>
      <vt:lpstr>Su Yetersizliği (Kıtlığı)</vt:lpstr>
      <vt:lpstr>Artan Enerji İhtiyacı</vt:lpstr>
      <vt:lpstr>Toplumsal Baskı ve Faaliyet İzni Şirketler</vt:lpstr>
      <vt:lpstr>Yasal Düzenlemeler</vt:lpstr>
      <vt:lpstr>Sürdürülebilirlik Neden Önem Kazanıyor? - II</vt:lpstr>
      <vt:lpstr>Slayt 38</vt:lpstr>
      <vt:lpstr>Slayt 39</vt:lpstr>
      <vt:lpstr>Slayt 40</vt:lpstr>
      <vt:lpstr>Türkiye’de Su </vt:lpstr>
      <vt:lpstr>Slayt 42</vt:lpstr>
      <vt:lpstr>Sürdürülebilirlik Neden Önem Kazanıyor? - III </vt:lpstr>
      <vt:lpstr>Finansman Kaynaklarına Ulaşmak </vt:lpstr>
      <vt:lpstr>Yatırımcıların Beklentileri</vt:lpstr>
      <vt:lpstr>Sürdürülebilirlik Neden Önem Kazanıyor? - IV</vt:lpstr>
      <vt:lpstr>Bu yaklaşıma uygun davranmayan şirketler?</vt:lpstr>
      <vt:lpstr>Yeteneklerin Çekilmesi ve Tutulması</vt:lpstr>
      <vt:lpstr>Sürdürülebilirlik Neden Önem Kazanıyor? - V</vt:lpstr>
      <vt:lpstr>İklim Değişikliği</vt:lpstr>
      <vt:lpstr>Sürdürülebilirlik Neden Önem Kazanıyor? - VI</vt:lpstr>
      <vt:lpstr>Slayt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Çevre ve İş Yönetiminde Sürdürülebilirlik</dc:title>
  <dc:creator>Lenovo</dc:creator>
  <cp:lastModifiedBy>Lenovo</cp:lastModifiedBy>
  <cp:revision>107</cp:revision>
  <dcterms:created xsi:type="dcterms:W3CDTF">2025-09-11T06:22:23Z</dcterms:created>
  <dcterms:modified xsi:type="dcterms:W3CDTF">2025-10-01T06:33:08Z</dcterms:modified>
</cp:coreProperties>
</file>