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0EFD0D-2719-4081-8008-7551779BA313}" type="doc">
      <dgm:prSet loTypeId="urn:microsoft.com/office/officeart/2005/8/layout/orgChart1" loCatId="hierarchy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74F89019-F887-4D61-B184-981ACF69A649}">
      <dgm:prSet phldrT="[Metin]" custT="1"/>
      <dgm:spPr/>
      <dgm:t>
        <a:bodyPr/>
        <a:lstStyle/>
        <a:p>
          <a:r>
            <a:rPr lang="tr-TR" sz="4000" dirty="0" smtClean="0"/>
            <a:t>Hukuk Sistemleri</a:t>
          </a:r>
          <a:endParaRPr lang="tr-TR" sz="4000" dirty="0"/>
        </a:p>
      </dgm:t>
    </dgm:pt>
    <dgm:pt modelId="{7FC15922-CF39-4CAA-A37B-95268E13273B}" type="parTrans" cxnId="{105B9208-BC7D-47B5-84FE-7FDCD92C4DCE}">
      <dgm:prSet/>
      <dgm:spPr/>
      <dgm:t>
        <a:bodyPr/>
        <a:lstStyle/>
        <a:p>
          <a:endParaRPr lang="tr-TR"/>
        </a:p>
      </dgm:t>
    </dgm:pt>
    <dgm:pt modelId="{3445A67D-5C89-4C32-8682-BCCC4062691C}" type="sibTrans" cxnId="{105B9208-BC7D-47B5-84FE-7FDCD92C4DCE}">
      <dgm:prSet/>
      <dgm:spPr/>
      <dgm:t>
        <a:bodyPr/>
        <a:lstStyle/>
        <a:p>
          <a:endParaRPr lang="tr-TR"/>
        </a:p>
      </dgm:t>
    </dgm:pt>
    <dgm:pt modelId="{BB957C4B-A5F2-48A8-9FD9-26A1FD619120}">
      <dgm:prSet phldrT="[Metin]"/>
      <dgm:spPr/>
      <dgm:t>
        <a:bodyPr/>
        <a:lstStyle/>
        <a:p>
          <a:r>
            <a:rPr lang="tr-TR" dirty="0" smtClean="0"/>
            <a:t>Roma/Germen Hukuk Sistemi</a:t>
          </a:r>
          <a:endParaRPr lang="tr-TR" dirty="0"/>
        </a:p>
      </dgm:t>
    </dgm:pt>
    <dgm:pt modelId="{E4A13857-9C46-41EF-A4DE-479E051DA491}" type="parTrans" cxnId="{E2A50F28-A89F-464B-AF51-D6C7A9029C8F}">
      <dgm:prSet/>
      <dgm:spPr/>
      <dgm:t>
        <a:bodyPr/>
        <a:lstStyle/>
        <a:p>
          <a:endParaRPr lang="tr-TR"/>
        </a:p>
      </dgm:t>
    </dgm:pt>
    <dgm:pt modelId="{BF56E8DD-D326-491E-BAFD-AA4A14EF39FE}" type="sibTrans" cxnId="{E2A50F28-A89F-464B-AF51-D6C7A9029C8F}">
      <dgm:prSet/>
      <dgm:spPr/>
      <dgm:t>
        <a:bodyPr/>
        <a:lstStyle/>
        <a:p>
          <a:endParaRPr lang="tr-TR"/>
        </a:p>
      </dgm:t>
    </dgm:pt>
    <dgm:pt modelId="{839D5798-0F6E-48C7-BBE9-BEEF19F2B731}">
      <dgm:prSet phldrT="[Metin]"/>
      <dgm:spPr/>
      <dgm:t>
        <a:bodyPr/>
        <a:lstStyle/>
        <a:p>
          <a:r>
            <a:rPr lang="tr-TR" dirty="0" err="1" smtClean="0"/>
            <a:t>Anglo</a:t>
          </a:r>
          <a:r>
            <a:rPr lang="tr-TR" dirty="0" smtClean="0"/>
            <a:t> </a:t>
          </a:r>
          <a:r>
            <a:rPr lang="tr-TR" dirty="0" err="1" smtClean="0"/>
            <a:t>Sakson</a:t>
          </a:r>
          <a:r>
            <a:rPr lang="tr-TR" dirty="0" smtClean="0"/>
            <a:t> Hukuk Sistemi</a:t>
          </a:r>
          <a:endParaRPr lang="tr-TR" dirty="0"/>
        </a:p>
      </dgm:t>
    </dgm:pt>
    <dgm:pt modelId="{323A4F8F-A765-40BF-B65B-4385946291E8}" type="parTrans" cxnId="{95C30D75-0F63-479E-B9C7-92F489E34E92}">
      <dgm:prSet/>
      <dgm:spPr/>
      <dgm:t>
        <a:bodyPr/>
        <a:lstStyle/>
        <a:p>
          <a:endParaRPr lang="tr-TR"/>
        </a:p>
      </dgm:t>
    </dgm:pt>
    <dgm:pt modelId="{CEBD6B92-104B-4CB4-8652-9D35C30329C7}" type="sibTrans" cxnId="{95C30D75-0F63-479E-B9C7-92F489E34E92}">
      <dgm:prSet/>
      <dgm:spPr/>
      <dgm:t>
        <a:bodyPr/>
        <a:lstStyle/>
        <a:p>
          <a:endParaRPr lang="tr-TR"/>
        </a:p>
      </dgm:t>
    </dgm:pt>
    <dgm:pt modelId="{85F728BF-BB06-4A15-A1FA-AA058B3E889D}">
      <dgm:prSet phldrT="[Metin]"/>
      <dgm:spPr/>
      <dgm:t>
        <a:bodyPr/>
        <a:lstStyle/>
        <a:p>
          <a:r>
            <a:rPr lang="tr-TR" dirty="0" smtClean="0"/>
            <a:t>İslam Hukuk Sistemi</a:t>
          </a:r>
          <a:endParaRPr lang="tr-TR" dirty="0"/>
        </a:p>
      </dgm:t>
    </dgm:pt>
    <dgm:pt modelId="{2C088B98-22CA-42A3-BA0E-CE3A23655C1D}" type="parTrans" cxnId="{B9C265F4-94FC-4D69-AEE1-DAA7CB4C8409}">
      <dgm:prSet/>
      <dgm:spPr/>
      <dgm:t>
        <a:bodyPr/>
        <a:lstStyle/>
        <a:p>
          <a:endParaRPr lang="tr-TR"/>
        </a:p>
      </dgm:t>
    </dgm:pt>
    <dgm:pt modelId="{3102CE04-C603-4617-B5A0-16CB43DB4EF6}" type="sibTrans" cxnId="{B9C265F4-94FC-4D69-AEE1-DAA7CB4C8409}">
      <dgm:prSet/>
      <dgm:spPr/>
      <dgm:t>
        <a:bodyPr/>
        <a:lstStyle/>
        <a:p>
          <a:endParaRPr lang="tr-TR"/>
        </a:p>
      </dgm:t>
    </dgm:pt>
    <dgm:pt modelId="{E0D8AA68-9140-4B17-84D2-9BC46C265CB7}">
      <dgm:prSet custT="1"/>
      <dgm:spPr/>
      <dgm:t>
        <a:bodyPr/>
        <a:lstStyle/>
        <a:p>
          <a:r>
            <a:rPr lang="tr-TR" sz="2400" dirty="0" smtClean="0"/>
            <a:t>Sosyalist Hukuk Sistemi</a:t>
          </a:r>
          <a:endParaRPr lang="tr-TR" sz="2400" dirty="0"/>
        </a:p>
      </dgm:t>
    </dgm:pt>
    <dgm:pt modelId="{EE909678-7B47-403F-A630-5D5ED1EB05CE}" type="parTrans" cxnId="{228C5D43-6CAF-498C-B5FE-230D264461E6}">
      <dgm:prSet/>
      <dgm:spPr/>
      <dgm:t>
        <a:bodyPr/>
        <a:lstStyle/>
        <a:p>
          <a:endParaRPr lang="tr-TR"/>
        </a:p>
      </dgm:t>
    </dgm:pt>
    <dgm:pt modelId="{D51AF409-C9C2-459F-8540-2AEADF8B5AF0}" type="sibTrans" cxnId="{228C5D43-6CAF-498C-B5FE-230D264461E6}">
      <dgm:prSet/>
      <dgm:spPr/>
      <dgm:t>
        <a:bodyPr/>
        <a:lstStyle/>
        <a:p>
          <a:endParaRPr lang="tr-TR"/>
        </a:p>
      </dgm:t>
    </dgm:pt>
    <dgm:pt modelId="{D8C83AEA-9E7B-4D26-AF8E-D9F5C6F51F3F}" type="pres">
      <dgm:prSet presAssocID="{BF0EFD0D-2719-4081-8008-7551779BA31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08D8F257-4C7A-42D2-9397-89785E78ECBD}" type="pres">
      <dgm:prSet presAssocID="{74F89019-F887-4D61-B184-981ACF69A649}" presName="hierRoot1" presStyleCnt="0">
        <dgm:presLayoutVars>
          <dgm:hierBranch val="init"/>
        </dgm:presLayoutVars>
      </dgm:prSet>
      <dgm:spPr/>
    </dgm:pt>
    <dgm:pt modelId="{B0C7AB99-29AA-4C17-8829-E200C0FDF55C}" type="pres">
      <dgm:prSet presAssocID="{74F89019-F887-4D61-B184-981ACF69A649}" presName="rootComposite1" presStyleCnt="0"/>
      <dgm:spPr/>
    </dgm:pt>
    <dgm:pt modelId="{967BAC75-D8DA-4501-ACD3-7850B57EBB5A}" type="pres">
      <dgm:prSet presAssocID="{74F89019-F887-4D61-B184-981ACF69A649}" presName="rootText1" presStyleLbl="node0" presStyleIdx="0" presStyleCnt="1" custScaleX="411917" custScaleY="24642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267659B-2331-4D1A-9AF6-65F15972BC63}" type="pres">
      <dgm:prSet presAssocID="{74F89019-F887-4D61-B184-981ACF69A649}" presName="rootConnector1" presStyleLbl="node1" presStyleIdx="0" presStyleCnt="0"/>
      <dgm:spPr/>
      <dgm:t>
        <a:bodyPr/>
        <a:lstStyle/>
        <a:p>
          <a:endParaRPr lang="tr-TR"/>
        </a:p>
      </dgm:t>
    </dgm:pt>
    <dgm:pt modelId="{C565B3EA-874B-4CC2-B01C-B359D1541019}" type="pres">
      <dgm:prSet presAssocID="{74F89019-F887-4D61-B184-981ACF69A649}" presName="hierChild2" presStyleCnt="0"/>
      <dgm:spPr/>
    </dgm:pt>
    <dgm:pt modelId="{848A50C9-4BB7-414D-98E6-669C9F4CE63D}" type="pres">
      <dgm:prSet presAssocID="{E4A13857-9C46-41EF-A4DE-479E051DA491}" presName="Name37" presStyleLbl="parChTrans1D2" presStyleIdx="0" presStyleCnt="4"/>
      <dgm:spPr/>
      <dgm:t>
        <a:bodyPr/>
        <a:lstStyle/>
        <a:p>
          <a:endParaRPr lang="tr-TR"/>
        </a:p>
      </dgm:t>
    </dgm:pt>
    <dgm:pt modelId="{657866C2-D686-449D-B993-4D6405512017}" type="pres">
      <dgm:prSet presAssocID="{BB957C4B-A5F2-48A8-9FD9-26A1FD619120}" presName="hierRoot2" presStyleCnt="0">
        <dgm:presLayoutVars>
          <dgm:hierBranch val="init"/>
        </dgm:presLayoutVars>
      </dgm:prSet>
      <dgm:spPr/>
    </dgm:pt>
    <dgm:pt modelId="{1351F57A-1C74-462A-88A7-E5FE58E402D6}" type="pres">
      <dgm:prSet presAssocID="{BB957C4B-A5F2-48A8-9FD9-26A1FD619120}" presName="rootComposite" presStyleCnt="0"/>
      <dgm:spPr/>
    </dgm:pt>
    <dgm:pt modelId="{FA9548E4-30B2-474C-AF7A-FC7AF4C66DAB}" type="pres">
      <dgm:prSet presAssocID="{BB957C4B-A5F2-48A8-9FD9-26A1FD619120}" presName="rootText" presStyleLbl="node2" presStyleIdx="0" presStyleCnt="4" custScaleX="127048" custScaleY="21320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A678434-44D4-4F5F-8960-632DB239CB67}" type="pres">
      <dgm:prSet presAssocID="{BB957C4B-A5F2-48A8-9FD9-26A1FD619120}" presName="rootConnector" presStyleLbl="node2" presStyleIdx="0" presStyleCnt="4"/>
      <dgm:spPr/>
      <dgm:t>
        <a:bodyPr/>
        <a:lstStyle/>
        <a:p>
          <a:endParaRPr lang="tr-TR"/>
        </a:p>
      </dgm:t>
    </dgm:pt>
    <dgm:pt modelId="{67D4A934-8F9B-4DCB-8DCD-7ABF8FFAA6E6}" type="pres">
      <dgm:prSet presAssocID="{BB957C4B-A5F2-48A8-9FD9-26A1FD619120}" presName="hierChild4" presStyleCnt="0"/>
      <dgm:spPr/>
    </dgm:pt>
    <dgm:pt modelId="{814A96F7-132F-4418-8CB3-E25AD90E879A}" type="pres">
      <dgm:prSet presAssocID="{BB957C4B-A5F2-48A8-9FD9-26A1FD619120}" presName="hierChild5" presStyleCnt="0"/>
      <dgm:spPr/>
    </dgm:pt>
    <dgm:pt modelId="{C17926C9-310F-475A-B64F-C881F0583384}" type="pres">
      <dgm:prSet presAssocID="{323A4F8F-A765-40BF-B65B-4385946291E8}" presName="Name37" presStyleLbl="parChTrans1D2" presStyleIdx="1" presStyleCnt="4"/>
      <dgm:spPr/>
      <dgm:t>
        <a:bodyPr/>
        <a:lstStyle/>
        <a:p>
          <a:endParaRPr lang="tr-TR"/>
        </a:p>
      </dgm:t>
    </dgm:pt>
    <dgm:pt modelId="{DAA99FA9-2D41-4C29-BF5D-142C6E596D6D}" type="pres">
      <dgm:prSet presAssocID="{839D5798-0F6E-48C7-BBE9-BEEF19F2B731}" presName="hierRoot2" presStyleCnt="0">
        <dgm:presLayoutVars>
          <dgm:hierBranch val="init"/>
        </dgm:presLayoutVars>
      </dgm:prSet>
      <dgm:spPr/>
    </dgm:pt>
    <dgm:pt modelId="{6358DD2A-DD42-4D9F-B407-6A53BA75D6AF}" type="pres">
      <dgm:prSet presAssocID="{839D5798-0F6E-48C7-BBE9-BEEF19F2B731}" presName="rootComposite" presStyleCnt="0"/>
      <dgm:spPr/>
    </dgm:pt>
    <dgm:pt modelId="{8EDDE5C9-C280-4308-AA74-2A8B8AEAEE97}" type="pres">
      <dgm:prSet presAssocID="{839D5798-0F6E-48C7-BBE9-BEEF19F2B731}" presName="rootText" presStyleLbl="node2" presStyleIdx="1" presStyleCnt="4" custScaleX="126830" custScaleY="21320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76308E9-E90E-40DF-8F76-2E455D328863}" type="pres">
      <dgm:prSet presAssocID="{839D5798-0F6E-48C7-BBE9-BEEF19F2B731}" presName="rootConnector" presStyleLbl="node2" presStyleIdx="1" presStyleCnt="4"/>
      <dgm:spPr/>
      <dgm:t>
        <a:bodyPr/>
        <a:lstStyle/>
        <a:p>
          <a:endParaRPr lang="tr-TR"/>
        </a:p>
      </dgm:t>
    </dgm:pt>
    <dgm:pt modelId="{BB09EC68-1E54-4A33-8394-2B7B48350DBD}" type="pres">
      <dgm:prSet presAssocID="{839D5798-0F6E-48C7-BBE9-BEEF19F2B731}" presName="hierChild4" presStyleCnt="0"/>
      <dgm:spPr/>
    </dgm:pt>
    <dgm:pt modelId="{D5112BBA-D7BB-426F-B929-79265D9C97D7}" type="pres">
      <dgm:prSet presAssocID="{839D5798-0F6E-48C7-BBE9-BEEF19F2B731}" presName="hierChild5" presStyleCnt="0"/>
      <dgm:spPr/>
    </dgm:pt>
    <dgm:pt modelId="{153BD62D-EF14-4527-BAD3-C6A78D6F709F}" type="pres">
      <dgm:prSet presAssocID="{2C088B98-22CA-42A3-BA0E-CE3A23655C1D}" presName="Name37" presStyleLbl="parChTrans1D2" presStyleIdx="2" presStyleCnt="4"/>
      <dgm:spPr/>
      <dgm:t>
        <a:bodyPr/>
        <a:lstStyle/>
        <a:p>
          <a:endParaRPr lang="tr-TR"/>
        </a:p>
      </dgm:t>
    </dgm:pt>
    <dgm:pt modelId="{16216228-9AAE-4403-BD9F-E75BD215DE49}" type="pres">
      <dgm:prSet presAssocID="{85F728BF-BB06-4A15-A1FA-AA058B3E889D}" presName="hierRoot2" presStyleCnt="0">
        <dgm:presLayoutVars>
          <dgm:hierBranch val="init"/>
        </dgm:presLayoutVars>
      </dgm:prSet>
      <dgm:spPr/>
    </dgm:pt>
    <dgm:pt modelId="{1486A317-DF12-4B64-A333-D2FDE50A02EB}" type="pres">
      <dgm:prSet presAssocID="{85F728BF-BB06-4A15-A1FA-AA058B3E889D}" presName="rootComposite" presStyleCnt="0"/>
      <dgm:spPr/>
    </dgm:pt>
    <dgm:pt modelId="{0625C1ED-1F65-4D64-84CD-94A7CE1CA9AD}" type="pres">
      <dgm:prSet presAssocID="{85F728BF-BB06-4A15-A1FA-AA058B3E889D}" presName="rootText" presStyleLbl="node2" presStyleIdx="2" presStyleCnt="4" custScaleX="118286" custScaleY="21320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2BD9C01-2E39-40CA-AB13-E2CD6ACD4BB8}" type="pres">
      <dgm:prSet presAssocID="{85F728BF-BB06-4A15-A1FA-AA058B3E889D}" presName="rootConnector" presStyleLbl="node2" presStyleIdx="2" presStyleCnt="4"/>
      <dgm:spPr/>
      <dgm:t>
        <a:bodyPr/>
        <a:lstStyle/>
        <a:p>
          <a:endParaRPr lang="tr-TR"/>
        </a:p>
      </dgm:t>
    </dgm:pt>
    <dgm:pt modelId="{8359A3D5-8519-4141-8791-C1DA0E49DA15}" type="pres">
      <dgm:prSet presAssocID="{85F728BF-BB06-4A15-A1FA-AA058B3E889D}" presName="hierChild4" presStyleCnt="0"/>
      <dgm:spPr/>
    </dgm:pt>
    <dgm:pt modelId="{6CDCF962-2A0B-4FA3-9401-EB09AA52EA26}" type="pres">
      <dgm:prSet presAssocID="{85F728BF-BB06-4A15-A1FA-AA058B3E889D}" presName="hierChild5" presStyleCnt="0"/>
      <dgm:spPr/>
    </dgm:pt>
    <dgm:pt modelId="{45E1D7B5-21A3-475B-8FAB-153AC7396787}" type="pres">
      <dgm:prSet presAssocID="{EE909678-7B47-403F-A630-5D5ED1EB05CE}" presName="Name37" presStyleLbl="parChTrans1D2" presStyleIdx="3" presStyleCnt="4"/>
      <dgm:spPr/>
      <dgm:t>
        <a:bodyPr/>
        <a:lstStyle/>
        <a:p>
          <a:endParaRPr lang="tr-TR"/>
        </a:p>
      </dgm:t>
    </dgm:pt>
    <dgm:pt modelId="{75BCE0CC-D75C-4684-89AB-E2BCB66E2868}" type="pres">
      <dgm:prSet presAssocID="{E0D8AA68-9140-4B17-84D2-9BC46C265CB7}" presName="hierRoot2" presStyleCnt="0">
        <dgm:presLayoutVars>
          <dgm:hierBranch val="init"/>
        </dgm:presLayoutVars>
      </dgm:prSet>
      <dgm:spPr/>
    </dgm:pt>
    <dgm:pt modelId="{2A060FE9-D45B-47D6-B2BC-ADAE500E0790}" type="pres">
      <dgm:prSet presAssocID="{E0D8AA68-9140-4B17-84D2-9BC46C265CB7}" presName="rootComposite" presStyleCnt="0"/>
      <dgm:spPr/>
    </dgm:pt>
    <dgm:pt modelId="{06E2FE24-D27D-4D9B-9FBF-E27D5C919D57}" type="pres">
      <dgm:prSet presAssocID="{E0D8AA68-9140-4B17-84D2-9BC46C265CB7}" presName="rootText" presStyleLbl="node2" presStyleIdx="3" presStyleCnt="4" custScaleX="118338" custScaleY="21569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9EC133C-52CB-496D-A4F7-C35D923D1DA6}" type="pres">
      <dgm:prSet presAssocID="{E0D8AA68-9140-4B17-84D2-9BC46C265CB7}" presName="rootConnector" presStyleLbl="node2" presStyleIdx="3" presStyleCnt="4"/>
      <dgm:spPr/>
      <dgm:t>
        <a:bodyPr/>
        <a:lstStyle/>
        <a:p>
          <a:endParaRPr lang="tr-TR"/>
        </a:p>
      </dgm:t>
    </dgm:pt>
    <dgm:pt modelId="{25431736-6B60-41B5-8626-82C3BD3CAD12}" type="pres">
      <dgm:prSet presAssocID="{E0D8AA68-9140-4B17-84D2-9BC46C265CB7}" presName="hierChild4" presStyleCnt="0"/>
      <dgm:spPr/>
    </dgm:pt>
    <dgm:pt modelId="{F5943CDB-157D-4B97-AA66-E8887F688626}" type="pres">
      <dgm:prSet presAssocID="{E0D8AA68-9140-4B17-84D2-9BC46C265CB7}" presName="hierChild5" presStyleCnt="0"/>
      <dgm:spPr/>
    </dgm:pt>
    <dgm:pt modelId="{B0AEB422-09F9-4887-AC54-C424BF0B5230}" type="pres">
      <dgm:prSet presAssocID="{74F89019-F887-4D61-B184-981ACF69A649}" presName="hierChild3" presStyleCnt="0"/>
      <dgm:spPr/>
    </dgm:pt>
  </dgm:ptLst>
  <dgm:cxnLst>
    <dgm:cxn modelId="{F636404C-C69F-48B0-9401-31BD45A13374}" type="presOf" srcId="{74F89019-F887-4D61-B184-981ACF69A649}" destId="{967BAC75-D8DA-4501-ACD3-7850B57EBB5A}" srcOrd="0" destOrd="0" presId="urn:microsoft.com/office/officeart/2005/8/layout/orgChart1"/>
    <dgm:cxn modelId="{105B9208-BC7D-47B5-84FE-7FDCD92C4DCE}" srcId="{BF0EFD0D-2719-4081-8008-7551779BA313}" destId="{74F89019-F887-4D61-B184-981ACF69A649}" srcOrd="0" destOrd="0" parTransId="{7FC15922-CF39-4CAA-A37B-95268E13273B}" sibTransId="{3445A67D-5C89-4C32-8682-BCCC4062691C}"/>
    <dgm:cxn modelId="{C887DF23-CF60-467F-B541-DA09E039D1D0}" type="presOf" srcId="{839D5798-0F6E-48C7-BBE9-BEEF19F2B731}" destId="{376308E9-E90E-40DF-8F76-2E455D328863}" srcOrd="1" destOrd="0" presId="urn:microsoft.com/office/officeart/2005/8/layout/orgChart1"/>
    <dgm:cxn modelId="{5EE92496-2B1B-4191-A42C-9F0D2C509682}" type="presOf" srcId="{E0D8AA68-9140-4B17-84D2-9BC46C265CB7}" destId="{06E2FE24-D27D-4D9B-9FBF-E27D5C919D57}" srcOrd="0" destOrd="0" presId="urn:microsoft.com/office/officeart/2005/8/layout/orgChart1"/>
    <dgm:cxn modelId="{6C2032F8-C369-4CAD-9914-DBA128FA3D22}" type="presOf" srcId="{85F728BF-BB06-4A15-A1FA-AA058B3E889D}" destId="{22BD9C01-2E39-40CA-AB13-E2CD6ACD4BB8}" srcOrd="1" destOrd="0" presId="urn:microsoft.com/office/officeart/2005/8/layout/orgChart1"/>
    <dgm:cxn modelId="{4A27F9CF-1F49-4F94-BD40-42379539BC26}" type="presOf" srcId="{BB957C4B-A5F2-48A8-9FD9-26A1FD619120}" destId="{8A678434-44D4-4F5F-8960-632DB239CB67}" srcOrd="1" destOrd="0" presId="urn:microsoft.com/office/officeart/2005/8/layout/orgChart1"/>
    <dgm:cxn modelId="{B9C265F4-94FC-4D69-AEE1-DAA7CB4C8409}" srcId="{74F89019-F887-4D61-B184-981ACF69A649}" destId="{85F728BF-BB06-4A15-A1FA-AA058B3E889D}" srcOrd="2" destOrd="0" parTransId="{2C088B98-22CA-42A3-BA0E-CE3A23655C1D}" sibTransId="{3102CE04-C603-4617-B5A0-16CB43DB4EF6}"/>
    <dgm:cxn modelId="{1A38C1E6-16C8-4287-911E-03D36FDDB095}" type="presOf" srcId="{EE909678-7B47-403F-A630-5D5ED1EB05CE}" destId="{45E1D7B5-21A3-475B-8FAB-153AC7396787}" srcOrd="0" destOrd="0" presId="urn:microsoft.com/office/officeart/2005/8/layout/orgChart1"/>
    <dgm:cxn modelId="{567C419E-5DB2-440C-94E3-0D33AEC2327A}" type="presOf" srcId="{85F728BF-BB06-4A15-A1FA-AA058B3E889D}" destId="{0625C1ED-1F65-4D64-84CD-94A7CE1CA9AD}" srcOrd="0" destOrd="0" presId="urn:microsoft.com/office/officeart/2005/8/layout/orgChart1"/>
    <dgm:cxn modelId="{6E8AE65F-1CE4-44F8-B972-14EE13F1E3FD}" type="presOf" srcId="{BB957C4B-A5F2-48A8-9FD9-26A1FD619120}" destId="{FA9548E4-30B2-474C-AF7A-FC7AF4C66DAB}" srcOrd="0" destOrd="0" presId="urn:microsoft.com/office/officeart/2005/8/layout/orgChart1"/>
    <dgm:cxn modelId="{2359A28C-46D9-44B8-872A-FE9E9BE85288}" type="presOf" srcId="{2C088B98-22CA-42A3-BA0E-CE3A23655C1D}" destId="{153BD62D-EF14-4527-BAD3-C6A78D6F709F}" srcOrd="0" destOrd="0" presId="urn:microsoft.com/office/officeart/2005/8/layout/orgChart1"/>
    <dgm:cxn modelId="{E2A50F28-A89F-464B-AF51-D6C7A9029C8F}" srcId="{74F89019-F887-4D61-B184-981ACF69A649}" destId="{BB957C4B-A5F2-48A8-9FD9-26A1FD619120}" srcOrd="0" destOrd="0" parTransId="{E4A13857-9C46-41EF-A4DE-479E051DA491}" sibTransId="{BF56E8DD-D326-491E-BAFD-AA4A14EF39FE}"/>
    <dgm:cxn modelId="{D61130B3-B5F2-470A-B1CC-19F523D04661}" type="presOf" srcId="{E4A13857-9C46-41EF-A4DE-479E051DA491}" destId="{848A50C9-4BB7-414D-98E6-669C9F4CE63D}" srcOrd="0" destOrd="0" presId="urn:microsoft.com/office/officeart/2005/8/layout/orgChart1"/>
    <dgm:cxn modelId="{68F21879-7F24-4582-BD7F-4B7D19D10B18}" type="presOf" srcId="{E0D8AA68-9140-4B17-84D2-9BC46C265CB7}" destId="{89EC133C-52CB-496D-A4F7-C35D923D1DA6}" srcOrd="1" destOrd="0" presId="urn:microsoft.com/office/officeart/2005/8/layout/orgChart1"/>
    <dgm:cxn modelId="{D35AB5E7-5E99-414E-8130-EF3C91428D54}" type="presOf" srcId="{323A4F8F-A765-40BF-B65B-4385946291E8}" destId="{C17926C9-310F-475A-B64F-C881F0583384}" srcOrd="0" destOrd="0" presId="urn:microsoft.com/office/officeart/2005/8/layout/orgChart1"/>
    <dgm:cxn modelId="{5A7B3644-0D4F-40A5-86C2-9B80CB4BDFC1}" type="presOf" srcId="{BF0EFD0D-2719-4081-8008-7551779BA313}" destId="{D8C83AEA-9E7B-4D26-AF8E-D9F5C6F51F3F}" srcOrd="0" destOrd="0" presId="urn:microsoft.com/office/officeart/2005/8/layout/orgChart1"/>
    <dgm:cxn modelId="{95C30D75-0F63-479E-B9C7-92F489E34E92}" srcId="{74F89019-F887-4D61-B184-981ACF69A649}" destId="{839D5798-0F6E-48C7-BBE9-BEEF19F2B731}" srcOrd="1" destOrd="0" parTransId="{323A4F8F-A765-40BF-B65B-4385946291E8}" sibTransId="{CEBD6B92-104B-4CB4-8652-9D35C30329C7}"/>
    <dgm:cxn modelId="{B44A3556-9A03-4744-B97B-2E2C55CAE468}" type="presOf" srcId="{74F89019-F887-4D61-B184-981ACF69A649}" destId="{0267659B-2331-4D1A-9AF6-65F15972BC63}" srcOrd="1" destOrd="0" presId="urn:microsoft.com/office/officeart/2005/8/layout/orgChart1"/>
    <dgm:cxn modelId="{00E4D99B-9879-4EF5-BE3C-C5719F9D57BE}" type="presOf" srcId="{839D5798-0F6E-48C7-BBE9-BEEF19F2B731}" destId="{8EDDE5C9-C280-4308-AA74-2A8B8AEAEE97}" srcOrd="0" destOrd="0" presId="urn:microsoft.com/office/officeart/2005/8/layout/orgChart1"/>
    <dgm:cxn modelId="{228C5D43-6CAF-498C-B5FE-230D264461E6}" srcId="{74F89019-F887-4D61-B184-981ACF69A649}" destId="{E0D8AA68-9140-4B17-84D2-9BC46C265CB7}" srcOrd="3" destOrd="0" parTransId="{EE909678-7B47-403F-A630-5D5ED1EB05CE}" sibTransId="{D51AF409-C9C2-459F-8540-2AEADF8B5AF0}"/>
    <dgm:cxn modelId="{EA90693C-02BB-46A3-AFDE-5BC345D17B31}" type="presParOf" srcId="{D8C83AEA-9E7B-4D26-AF8E-D9F5C6F51F3F}" destId="{08D8F257-4C7A-42D2-9397-89785E78ECBD}" srcOrd="0" destOrd="0" presId="urn:microsoft.com/office/officeart/2005/8/layout/orgChart1"/>
    <dgm:cxn modelId="{CD2EE556-033C-4985-8504-FAC6EDD3F720}" type="presParOf" srcId="{08D8F257-4C7A-42D2-9397-89785E78ECBD}" destId="{B0C7AB99-29AA-4C17-8829-E200C0FDF55C}" srcOrd="0" destOrd="0" presId="urn:microsoft.com/office/officeart/2005/8/layout/orgChart1"/>
    <dgm:cxn modelId="{EAD1F266-C2CD-4A75-AFF7-CF380F460B17}" type="presParOf" srcId="{B0C7AB99-29AA-4C17-8829-E200C0FDF55C}" destId="{967BAC75-D8DA-4501-ACD3-7850B57EBB5A}" srcOrd="0" destOrd="0" presId="urn:microsoft.com/office/officeart/2005/8/layout/orgChart1"/>
    <dgm:cxn modelId="{8F4C79B7-E24D-473C-B9A3-F792B617DC9B}" type="presParOf" srcId="{B0C7AB99-29AA-4C17-8829-E200C0FDF55C}" destId="{0267659B-2331-4D1A-9AF6-65F15972BC63}" srcOrd="1" destOrd="0" presId="urn:microsoft.com/office/officeart/2005/8/layout/orgChart1"/>
    <dgm:cxn modelId="{2A6B2AC8-2679-4955-8915-2C6DF18B54C7}" type="presParOf" srcId="{08D8F257-4C7A-42D2-9397-89785E78ECBD}" destId="{C565B3EA-874B-4CC2-B01C-B359D1541019}" srcOrd="1" destOrd="0" presId="urn:microsoft.com/office/officeart/2005/8/layout/orgChart1"/>
    <dgm:cxn modelId="{DEB54757-6C6D-4E56-9D6A-982FD8F0BF8A}" type="presParOf" srcId="{C565B3EA-874B-4CC2-B01C-B359D1541019}" destId="{848A50C9-4BB7-414D-98E6-669C9F4CE63D}" srcOrd="0" destOrd="0" presId="urn:microsoft.com/office/officeart/2005/8/layout/orgChart1"/>
    <dgm:cxn modelId="{D6ACEE34-49D0-49A7-B050-E6F6B47AC0D0}" type="presParOf" srcId="{C565B3EA-874B-4CC2-B01C-B359D1541019}" destId="{657866C2-D686-449D-B993-4D6405512017}" srcOrd="1" destOrd="0" presId="urn:microsoft.com/office/officeart/2005/8/layout/orgChart1"/>
    <dgm:cxn modelId="{BD2B58A6-450D-4BE1-9AAA-F2CC20024068}" type="presParOf" srcId="{657866C2-D686-449D-B993-4D6405512017}" destId="{1351F57A-1C74-462A-88A7-E5FE58E402D6}" srcOrd="0" destOrd="0" presId="urn:microsoft.com/office/officeart/2005/8/layout/orgChart1"/>
    <dgm:cxn modelId="{CEF1941F-0028-4ABB-8B4A-E302FE1FFE72}" type="presParOf" srcId="{1351F57A-1C74-462A-88A7-E5FE58E402D6}" destId="{FA9548E4-30B2-474C-AF7A-FC7AF4C66DAB}" srcOrd="0" destOrd="0" presId="urn:microsoft.com/office/officeart/2005/8/layout/orgChart1"/>
    <dgm:cxn modelId="{B97B1F63-05C7-45D8-A14C-09B2C0EE7458}" type="presParOf" srcId="{1351F57A-1C74-462A-88A7-E5FE58E402D6}" destId="{8A678434-44D4-4F5F-8960-632DB239CB67}" srcOrd="1" destOrd="0" presId="urn:microsoft.com/office/officeart/2005/8/layout/orgChart1"/>
    <dgm:cxn modelId="{385A91BA-8E9D-45D8-9F41-034521854419}" type="presParOf" srcId="{657866C2-D686-449D-B993-4D6405512017}" destId="{67D4A934-8F9B-4DCB-8DCD-7ABF8FFAA6E6}" srcOrd="1" destOrd="0" presId="urn:microsoft.com/office/officeart/2005/8/layout/orgChart1"/>
    <dgm:cxn modelId="{57666D3C-CF3D-48F5-816E-8D485B57364B}" type="presParOf" srcId="{657866C2-D686-449D-B993-4D6405512017}" destId="{814A96F7-132F-4418-8CB3-E25AD90E879A}" srcOrd="2" destOrd="0" presId="urn:microsoft.com/office/officeart/2005/8/layout/orgChart1"/>
    <dgm:cxn modelId="{11C85E1C-AE0C-4025-B37B-BACC7E8450D0}" type="presParOf" srcId="{C565B3EA-874B-4CC2-B01C-B359D1541019}" destId="{C17926C9-310F-475A-B64F-C881F0583384}" srcOrd="2" destOrd="0" presId="urn:microsoft.com/office/officeart/2005/8/layout/orgChart1"/>
    <dgm:cxn modelId="{37AC30D0-4298-4970-8CF5-D8B4DB36F982}" type="presParOf" srcId="{C565B3EA-874B-4CC2-B01C-B359D1541019}" destId="{DAA99FA9-2D41-4C29-BF5D-142C6E596D6D}" srcOrd="3" destOrd="0" presId="urn:microsoft.com/office/officeart/2005/8/layout/orgChart1"/>
    <dgm:cxn modelId="{572E4D3D-5F10-47CE-AA41-A4B91329F29D}" type="presParOf" srcId="{DAA99FA9-2D41-4C29-BF5D-142C6E596D6D}" destId="{6358DD2A-DD42-4D9F-B407-6A53BA75D6AF}" srcOrd="0" destOrd="0" presId="urn:microsoft.com/office/officeart/2005/8/layout/orgChart1"/>
    <dgm:cxn modelId="{642E697B-C281-4704-9B99-A61E6C70D9D6}" type="presParOf" srcId="{6358DD2A-DD42-4D9F-B407-6A53BA75D6AF}" destId="{8EDDE5C9-C280-4308-AA74-2A8B8AEAEE97}" srcOrd="0" destOrd="0" presId="urn:microsoft.com/office/officeart/2005/8/layout/orgChart1"/>
    <dgm:cxn modelId="{2EBDDEA3-F279-47EC-AFB7-097FC5FE7406}" type="presParOf" srcId="{6358DD2A-DD42-4D9F-B407-6A53BA75D6AF}" destId="{376308E9-E90E-40DF-8F76-2E455D328863}" srcOrd="1" destOrd="0" presId="urn:microsoft.com/office/officeart/2005/8/layout/orgChart1"/>
    <dgm:cxn modelId="{001EC6A4-6FF8-4FF0-8B6B-8001CC15F2BA}" type="presParOf" srcId="{DAA99FA9-2D41-4C29-BF5D-142C6E596D6D}" destId="{BB09EC68-1E54-4A33-8394-2B7B48350DBD}" srcOrd="1" destOrd="0" presId="urn:microsoft.com/office/officeart/2005/8/layout/orgChart1"/>
    <dgm:cxn modelId="{62495A2D-4973-444A-A15F-9EE7E5E0E38C}" type="presParOf" srcId="{DAA99FA9-2D41-4C29-BF5D-142C6E596D6D}" destId="{D5112BBA-D7BB-426F-B929-79265D9C97D7}" srcOrd="2" destOrd="0" presId="urn:microsoft.com/office/officeart/2005/8/layout/orgChart1"/>
    <dgm:cxn modelId="{F1CFB730-AC5B-4655-9D84-42599C69B05A}" type="presParOf" srcId="{C565B3EA-874B-4CC2-B01C-B359D1541019}" destId="{153BD62D-EF14-4527-BAD3-C6A78D6F709F}" srcOrd="4" destOrd="0" presId="urn:microsoft.com/office/officeart/2005/8/layout/orgChart1"/>
    <dgm:cxn modelId="{44A91989-2152-4F80-8E35-8A4E5AFA0531}" type="presParOf" srcId="{C565B3EA-874B-4CC2-B01C-B359D1541019}" destId="{16216228-9AAE-4403-BD9F-E75BD215DE49}" srcOrd="5" destOrd="0" presId="urn:microsoft.com/office/officeart/2005/8/layout/orgChart1"/>
    <dgm:cxn modelId="{E4E93603-541B-420A-B5AD-E230F33BBED8}" type="presParOf" srcId="{16216228-9AAE-4403-BD9F-E75BD215DE49}" destId="{1486A317-DF12-4B64-A333-D2FDE50A02EB}" srcOrd="0" destOrd="0" presId="urn:microsoft.com/office/officeart/2005/8/layout/orgChart1"/>
    <dgm:cxn modelId="{10839454-8786-41ED-94B5-1E596AB849AF}" type="presParOf" srcId="{1486A317-DF12-4B64-A333-D2FDE50A02EB}" destId="{0625C1ED-1F65-4D64-84CD-94A7CE1CA9AD}" srcOrd="0" destOrd="0" presId="urn:microsoft.com/office/officeart/2005/8/layout/orgChart1"/>
    <dgm:cxn modelId="{2BD1341F-543F-4C88-A836-A2CD92685027}" type="presParOf" srcId="{1486A317-DF12-4B64-A333-D2FDE50A02EB}" destId="{22BD9C01-2E39-40CA-AB13-E2CD6ACD4BB8}" srcOrd="1" destOrd="0" presId="urn:microsoft.com/office/officeart/2005/8/layout/orgChart1"/>
    <dgm:cxn modelId="{55263C52-4C6A-4B41-8F37-00CB64BA4AFB}" type="presParOf" srcId="{16216228-9AAE-4403-BD9F-E75BD215DE49}" destId="{8359A3D5-8519-4141-8791-C1DA0E49DA15}" srcOrd="1" destOrd="0" presId="urn:microsoft.com/office/officeart/2005/8/layout/orgChart1"/>
    <dgm:cxn modelId="{D38DD958-5F50-4AD6-9596-10EC5BAD43DB}" type="presParOf" srcId="{16216228-9AAE-4403-BD9F-E75BD215DE49}" destId="{6CDCF962-2A0B-4FA3-9401-EB09AA52EA26}" srcOrd="2" destOrd="0" presId="urn:microsoft.com/office/officeart/2005/8/layout/orgChart1"/>
    <dgm:cxn modelId="{BB8601C2-BD8A-4C1B-86F1-FB40378FF437}" type="presParOf" srcId="{C565B3EA-874B-4CC2-B01C-B359D1541019}" destId="{45E1D7B5-21A3-475B-8FAB-153AC7396787}" srcOrd="6" destOrd="0" presId="urn:microsoft.com/office/officeart/2005/8/layout/orgChart1"/>
    <dgm:cxn modelId="{793CB0D5-3556-44E9-96DD-7122EFC6E93E}" type="presParOf" srcId="{C565B3EA-874B-4CC2-B01C-B359D1541019}" destId="{75BCE0CC-D75C-4684-89AB-E2BCB66E2868}" srcOrd="7" destOrd="0" presId="urn:microsoft.com/office/officeart/2005/8/layout/orgChart1"/>
    <dgm:cxn modelId="{A3A72372-2801-4D83-9715-89429DCB8284}" type="presParOf" srcId="{75BCE0CC-D75C-4684-89AB-E2BCB66E2868}" destId="{2A060FE9-D45B-47D6-B2BC-ADAE500E0790}" srcOrd="0" destOrd="0" presId="urn:microsoft.com/office/officeart/2005/8/layout/orgChart1"/>
    <dgm:cxn modelId="{0BB269ED-C3F5-4207-B7BD-FC801F3B5CF1}" type="presParOf" srcId="{2A060FE9-D45B-47D6-B2BC-ADAE500E0790}" destId="{06E2FE24-D27D-4D9B-9FBF-E27D5C919D57}" srcOrd="0" destOrd="0" presId="urn:microsoft.com/office/officeart/2005/8/layout/orgChart1"/>
    <dgm:cxn modelId="{53B388A6-9B9F-43E4-981A-00FEFFDD298D}" type="presParOf" srcId="{2A060FE9-D45B-47D6-B2BC-ADAE500E0790}" destId="{89EC133C-52CB-496D-A4F7-C35D923D1DA6}" srcOrd="1" destOrd="0" presId="urn:microsoft.com/office/officeart/2005/8/layout/orgChart1"/>
    <dgm:cxn modelId="{E2E33663-495B-401D-8157-B24F9AB0E257}" type="presParOf" srcId="{75BCE0CC-D75C-4684-89AB-E2BCB66E2868}" destId="{25431736-6B60-41B5-8626-82C3BD3CAD12}" srcOrd="1" destOrd="0" presId="urn:microsoft.com/office/officeart/2005/8/layout/orgChart1"/>
    <dgm:cxn modelId="{EC390AAA-8A44-4C9E-A401-31BD10883872}" type="presParOf" srcId="{75BCE0CC-D75C-4684-89AB-E2BCB66E2868}" destId="{F5943CDB-157D-4B97-AA66-E8887F688626}" srcOrd="2" destOrd="0" presId="urn:microsoft.com/office/officeart/2005/8/layout/orgChart1"/>
    <dgm:cxn modelId="{DAE53D5E-4BA5-4309-A572-A5D1C60B8091}" type="presParOf" srcId="{08D8F257-4C7A-42D2-9397-89785E78ECBD}" destId="{B0AEB422-09F9-4887-AC54-C424BF0B5230}" srcOrd="2" destOrd="0" presId="urn:microsoft.com/office/officeart/2005/8/layout/orgChar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4E7878-1D79-4428-B725-5F9AEAF7711B}" type="doc">
      <dgm:prSet loTypeId="urn:microsoft.com/office/officeart/2005/8/layout/orgChart1" loCatId="hierarchy" qsTypeId="urn:microsoft.com/office/officeart/2005/8/quickstyle/3d4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4D80E706-B1CC-4D30-87A5-0C1527165EA7}">
      <dgm:prSet phldrT="[Metin]" custT="1"/>
      <dgm:spPr/>
      <dgm:t>
        <a:bodyPr/>
        <a:lstStyle/>
        <a:p>
          <a:r>
            <a:rPr lang="tr-TR" sz="4000" dirty="0" smtClean="0"/>
            <a:t>Pozitif Hukukun Dalları</a:t>
          </a:r>
          <a:endParaRPr lang="tr-TR" sz="4000" dirty="0"/>
        </a:p>
      </dgm:t>
    </dgm:pt>
    <dgm:pt modelId="{40462F80-21E0-4B47-83A9-068DD93AD3EF}" type="parTrans" cxnId="{76E943F0-A3C3-43FD-8EED-773A47751D9B}">
      <dgm:prSet/>
      <dgm:spPr/>
      <dgm:t>
        <a:bodyPr/>
        <a:lstStyle/>
        <a:p>
          <a:endParaRPr lang="tr-TR"/>
        </a:p>
      </dgm:t>
    </dgm:pt>
    <dgm:pt modelId="{C5814EB8-7CBF-4F64-9E23-38EC5CAA042D}" type="sibTrans" cxnId="{76E943F0-A3C3-43FD-8EED-773A47751D9B}">
      <dgm:prSet/>
      <dgm:spPr/>
      <dgm:t>
        <a:bodyPr/>
        <a:lstStyle/>
        <a:p>
          <a:endParaRPr lang="tr-TR"/>
        </a:p>
      </dgm:t>
    </dgm:pt>
    <dgm:pt modelId="{0F3DF36B-4A4B-44BC-9E13-EAB0D3970BF8}">
      <dgm:prSet phldrT="[Metin]"/>
      <dgm:spPr/>
      <dgm:t>
        <a:bodyPr/>
        <a:lstStyle/>
        <a:p>
          <a:r>
            <a:rPr lang="tr-TR" dirty="0" smtClean="0"/>
            <a:t>Kamu Hukuku</a:t>
          </a:r>
          <a:endParaRPr lang="tr-TR" dirty="0"/>
        </a:p>
      </dgm:t>
    </dgm:pt>
    <dgm:pt modelId="{E7A0B56E-168A-4916-A86A-30707326F9C5}" type="parTrans" cxnId="{025E8830-3E34-4321-84B2-6EA03D4DB702}">
      <dgm:prSet/>
      <dgm:spPr/>
      <dgm:t>
        <a:bodyPr/>
        <a:lstStyle/>
        <a:p>
          <a:endParaRPr lang="tr-TR"/>
        </a:p>
      </dgm:t>
    </dgm:pt>
    <dgm:pt modelId="{D127B9FA-F80B-41B9-9682-3235DA01F759}" type="sibTrans" cxnId="{025E8830-3E34-4321-84B2-6EA03D4DB702}">
      <dgm:prSet/>
      <dgm:spPr/>
      <dgm:t>
        <a:bodyPr/>
        <a:lstStyle/>
        <a:p>
          <a:endParaRPr lang="tr-TR"/>
        </a:p>
      </dgm:t>
    </dgm:pt>
    <dgm:pt modelId="{79720A09-6BB5-4DC6-9A20-7A6A2BDB73F8}">
      <dgm:prSet phldrT="[Metin]"/>
      <dgm:spPr/>
      <dgm:t>
        <a:bodyPr/>
        <a:lstStyle/>
        <a:p>
          <a:r>
            <a:rPr lang="tr-TR" dirty="0" smtClean="0"/>
            <a:t>Özel Hukuk</a:t>
          </a:r>
          <a:endParaRPr lang="tr-TR" dirty="0"/>
        </a:p>
      </dgm:t>
    </dgm:pt>
    <dgm:pt modelId="{6D326309-E403-4924-A6EA-9E95B8BCA421}" type="parTrans" cxnId="{F0D93C35-F4C8-4CE3-B382-9418AD6B8C6D}">
      <dgm:prSet/>
      <dgm:spPr/>
      <dgm:t>
        <a:bodyPr/>
        <a:lstStyle/>
        <a:p>
          <a:endParaRPr lang="tr-TR"/>
        </a:p>
      </dgm:t>
    </dgm:pt>
    <dgm:pt modelId="{DFA2E420-9844-455A-BFA7-4DFBCED7C0DA}" type="sibTrans" cxnId="{F0D93C35-F4C8-4CE3-B382-9418AD6B8C6D}">
      <dgm:prSet/>
      <dgm:spPr/>
      <dgm:t>
        <a:bodyPr/>
        <a:lstStyle/>
        <a:p>
          <a:endParaRPr lang="tr-TR"/>
        </a:p>
      </dgm:t>
    </dgm:pt>
    <dgm:pt modelId="{D2A171F8-4331-477A-A7FD-6C1C97BD5249}" type="pres">
      <dgm:prSet presAssocID="{8B4E7878-1D79-4428-B725-5F9AEAF7711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EFBF7AE9-A68C-49B0-AD0D-2575066EB9A5}" type="pres">
      <dgm:prSet presAssocID="{4D80E706-B1CC-4D30-87A5-0C1527165EA7}" presName="hierRoot1" presStyleCnt="0">
        <dgm:presLayoutVars>
          <dgm:hierBranch val="init"/>
        </dgm:presLayoutVars>
      </dgm:prSet>
      <dgm:spPr/>
    </dgm:pt>
    <dgm:pt modelId="{556AF408-73BA-40C6-8747-BDD71E0B6C76}" type="pres">
      <dgm:prSet presAssocID="{4D80E706-B1CC-4D30-87A5-0C1527165EA7}" presName="rootComposite1" presStyleCnt="0"/>
      <dgm:spPr/>
    </dgm:pt>
    <dgm:pt modelId="{ECA30870-1852-407F-B705-75392DCAC92F}" type="pres">
      <dgm:prSet presAssocID="{4D80E706-B1CC-4D30-87A5-0C1527165EA7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1501726-2DA2-498B-AFC9-2A6E3F413640}" type="pres">
      <dgm:prSet presAssocID="{4D80E706-B1CC-4D30-87A5-0C1527165EA7}" presName="rootConnector1" presStyleLbl="node1" presStyleIdx="0" presStyleCnt="0"/>
      <dgm:spPr/>
      <dgm:t>
        <a:bodyPr/>
        <a:lstStyle/>
        <a:p>
          <a:endParaRPr lang="tr-TR"/>
        </a:p>
      </dgm:t>
    </dgm:pt>
    <dgm:pt modelId="{0F2EED22-9E46-441A-9C88-3F9946640749}" type="pres">
      <dgm:prSet presAssocID="{4D80E706-B1CC-4D30-87A5-0C1527165EA7}" presName="hierChild2" presStyleCnt="0"/>
      <dgm:spPr/>
    </dgm:pt>
    <dgm:pt modelId="{12BDC955-52B0-4C27-B1E3-EE5FCB16FB8B}" type="pres">
      <dgm:prSet presAssocID="{E7A0B56E-168A-4916-A86A-30707326F9C5}" presName="Name37" presStyleLbl="parChTrans1D2" presStyleIdx="0" presStyleCnt="2"/>
      <dgm:spPr/>
      <dgm:t>
        <a:bodyPr/>
        <a:lstStyle/>
        <a:p>
          <a:endParaRPr lang="tr-TR"/>
        </a:p>
      </dgm:t>
    </dgm:pt>
    <dgm:pt modelId="{3682884E-0F65-4061-8FA8-3A26C03F0620}" type="pres">
      <dgm:prSet presAssocID="{0F3DF36B-4A4B-44BC-9E13-EAB0D3970BF8}" presName="hierRoot2" presStyleCnt="0">
        <dgm:presLayoutVars>
          <dgm:hierBranch val="init"/>
        </dgm:presLayoutVars>
      </dgm:prSet>
      <dgm:spPr/>
    </dgm:pt>
    <dgm:pt modelId="{C830FD46-A398-4C51-A352-BFA76A6280DD}" type="pres">
      <dgm:prSet presAssocID="{0F3DF36B-4A4B-44BC-9E13-EAB0D3970BF8}" presName="rootComposite" presStyleCnt="0"/>
      <dgm:spPr/>
    </dgm:pt>
    <dgm:pt modelId="{C9BBD145-3FAE-4302-B25F-0036A3BDD5C7}" type="pres">
      <dgm:prSet presAssocID="{0F3DF36B-4A4B-44BC-9E13-EAB0D3970BF8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272B029-C032-4745-BF48-47AE17ED537C}" type="pres">
      <dgm:prSet presAssocID="{0F3DF36B-4A4B-44BC-9E13-EAB0D3970BF8}" presName="rootConnector" presStyleLbl="node2" presStyleIdx="0" presStyleCnt="2"/>
      <dgm:spPr/>
      <dgm:t>
        <a:bodyPr/>
        <a:lstStyle/>
        <a:p>
          <a:endParaRPr lang="tr-TR"/>
        </a:p>
      </dgm:t>
    </dgm:pt>
    <dgm:pt modelId="{5948774E-2773-4A4A-9D12-38487381D2FA}" type="pres">
      <dgm:prSet presAssocID="{0F3DF36B-4A4B-44BC-9E13-EAB0D3970BF8}" presName="hierChild4" presStyleCnt="0"/>
      <dgm:spPr/>
    </dgm:pt>
    <dgm:pt modelId="{C01733F5-7A17-4535-A510-4CA2F7FE4E75}" type="pres">
      <dgm:prSet presAssocID="{0F3DF36B-4A4B-44BC-9E13-EAB0D3970BF8}" presName="hierChild5" presStyleCnt="0"/>
      <dgm:spPr/>
    </dgm:pt>
    <dgm:pt modelId="{80522F15-ED53-4C61-AE7D-F5158BEE8904}" type="pres">
      <dgm:prSet presAssocID="{6D326309-E403-4924-A6EA-9E95B8BCA421}" presName="Name37" presStyleLbl="parChTrans1D2" presStyleIdx="1" presStyleCnt="2"/>
      <dgm:spPr/>
      <dgm:t>
        <a:bodyPr/>
        <a:lstStyle/>
        <a:p>
          <a:endParaRPr lang="tr-TR"/>
        </a:p>
      </dgm:t>
    </dgm:pt>
    <dgm:pt modelId="{DB764F4A-34E5-4F81-AE13-9D9CEC21EEFB}" type="pres">
      <dgm:prSet presAssocID="{79720A09-6BB5-4DC6-9A20-7A6A2BDB73F8}" presName="hierRoot2" presStyleCnt="0">
        <dgm:presLayoutVars>
          <dgm:hierBranch val="init"/>
        </dgm:presLayoutVars>
      </dgm:prSet>
      <dgm:spPr/>
    </dgm:pt>
    <dgm:pt modelId="{870F9EF8-A48D-4483-AC37-4513182F01B0}" type="pres">
      <dgm:prSet presAssocID="{79720A09-6BB5-4DC6-9A20-7A6A2BDB73F8}" presName="rootComposite" presStyleCnt="0"/>
      <dgm:spPr/>
    </dgm:pt>
    <dgm:pt modelId="{4D31E8CE-E51B-4AB7-A9C3-CB99B0561904}" type="pres">
      <dgm:prSet presAssocID="{79720A09-6BB5-4DC6-9A20-7A6A2BDB73F8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1BC9FBC-1AED-4BBA-A371-B3A141065B71}" type="pres">
      <dgm:prSet presAssocID="{79720A09-6BB5-4DC6-9A20-7A6A2BDB73F8}" presName="rootConnector" presStyleLbl="node2" presStyleIdx="1" presStyleCnt="2"/>
      <dgm:spPr/>
      <dgm:t>
        <a:bodyPr/>
        <a:lstStyle/>
        <a:p>
          <a:endParaRPr lang="tr-TR"/>
        </a:p>
      </dgm:t>
    </dgm:pt>
    <dgm:pt modelId="{448A11C3-3590-4326-9C5F-87D867F29FA8}" type="pres">
      <dgm:prSet presAssocID="{79720A09-6BB5-4DC6-9A20-7A6A2BDB73F8}" presName="hierChild4" presStyleCnt="0"/>
      <dgm:spPr/>
    </dgm:pt>
    <dgm:pt modelId="{67DDA3B9-C624-450B-84D6-AFAD61F82E70}" type="pres">
      <dgm:prSet presAssocID="{79720A09-6BB5-4DC6-9A20-7A6A2BDB73F8}" presName="hierChild5" presStyleCnt="0"/>
      <dgm:spPr/>
    </dgm:pt>
    <dgm:pt modelId="{D715B756-DD8C-402D-9AF0-C326B0FFA782}" type="pres">
      <dgm:prSet presAssocID="{4D80E706-B1CC-4D30-87A5-0C1527165EA7}" presName="hierChild3" presStyleCnt="0"/>
      <dgm:spPr/>
    </dgm:pt>
  </dgm:ptLst>
  <dgm:cxnLst>
    <dgm:cxn modelId="{2E16AD0F-CE8B-442C-9596-86EB27D1BFEE}" type="presOf" srcId="{0F3DF36B-4A4B-44BC-9E13-EAB0D3970BF8}" destId="{D272B029-C032-4745-BF48-47AE17ED537C}" srcOrd="1" destOrd="0" presId="urn:microsoft.com/office/officeart/2005/8/layout/orgChart1"/>
    <dgm:cxn modelId="{10687A41-18BA-449B-A430-D09845612A6D}" type="presOf" srcId="{E7A0B56E-168A-4916-A86A-30707326F9C5}" destId="{12BDC955-52B0-4C27-B1E3-EE5FCB16FB8B}" srcOrd="0" destOrd="0" presId="urn:microsoft.com/office/officeart/2005/8/layout/orgChart1"/>
    <dgm:cxn modelId="{EDAC77D8-F4F1-49EF-A40C-00F1FB020D1D}" type="presOf" srcId="{4D80E706-B1CC-4D30-87A5-0C1527165EA7}" destId="{ECA30870-1852-407F-B705-75392DCAC92F}" srcOrd="0" destOrd="0" presId="urn:microsoft.com/office/officeart/2005/8/layout/orgChart1"/>
    <dgm:cxn modelId="{05B33763-37B2-4F89-9120-BBC22B9735CC}" type="presOf" srcId="{6D326309-E403-4924-A6EA-9E95B8BCA421}" destId="{80522F15-ED53-4C61-AE7D-F5158BEE8904}" srcOrd="0" destOrd="0" presId="urn:microsoft.com/office/officeart/2005/8/layout/orgChart1"/>
    <dgm:cxn modelId="{E74CE21F-1AEA-47A8-A750-9B7DCE688AA0}" type="presOf" srcId="{8B4E7878-1D79-4428-B725-5F9AEAF7711B}" destId="{D2A171F8-4331-477A-A7FD-6C1C97BD5249}" srcOrd="0" destOrd="0" presId="urn:microsoft.com/office/officeart/2005/8/layout/orgChart1"/>
    <dgm:cxn modelId="{025E8830-3E34-4321-84B2-6EA03D4DB702}" srcId="{4D80E706-B1CC-4D30-87A5-0C1527165EA7}" destId="{0F3DF36B-4A4B-44BC-9E13-EAB0D3970BF8}" srcOrd="0" destOrd="0" parTransId="{E7A0B56E-168A-4916-A86A-30707326F9C5}" sibTransId="{D127B9FA-F80B-41B9-9682-3235DA01F759}"/>
    <dgm:cxn modelId="{6D00AEE2-3CAE-439C-9ADB-D175C7DD2320}" type="presOf" srcId="{79720A09-6BB5-4DC6-9A20-7A6A2BDB73F8}" destId="{4D31E8CE-E51B-4AB7-A9C3-CB99B0561904}" srcOrd="0" destOrd="0" presId="urn:microsoft.com/office/officeart/2005/8/layout/orgChart1"/>
    <dgm:cxn modelId="{76E943F0-A3C3-43FD-8EED-773A47751D9B}" srcId="{8B4E7878-1D79-4428-B725-5F9AEAF7711B}" destId="{4D80E706-B1CC-4D30-87A5-0C1527165EA7}" srcOrd="0" destOrd="0" parTransId="{40462F80-21E0-4B47-83A9-068DD93AD3EF}" sibTransId="{C5814EB8-7CBF-4F64-9E23-38EC5CAA042D}"/>
    <dgm:cxn modelId="{F0D93C35-F4C8-4CE3-B382-9418AD6B8C6D}" srcId="{4D80E706-B1CC-4D30-87A5-0C1527165EA7}" destId="{79720A09-6BB5-4DC6-9A20-7A6A2BDB73F8}" srcOrd="1" destOrd="0" parTransId="{6D326309-E403-4924-A6EA-9E95B8BCA421}" sibTransId="{DFA2E420-9844-455A-BFA7-4DFBCED7C0DA}"/>
    <dgm:cxn modelId="{395488BC-575A-4754-AA51-D0740E5A6E0B}" type="presOf" srcId="{0F3DF36B-4A4B-44BC-9E13-EAB0D3970BF8}" destId="{C9BBD145-3FAE-4302-B25F-0036A3BDD5C7}" srcOrd="0" destOrd="0" presId="urn:microsoft.com/office/officeart/2005/8/layout/orgChart1"/>
    <dgm:cxn modelId="{B4C2B911-844D-4A48-A304-20686848AA0B}" type="presOf" srcId="{4D80E706-B1CC-4D30-87A5-0C1527165EA7}" destId="{91501726-2DA2-498B-AFC9-2A6E3F413640}" srcOrd="1" destOrd="0" presId="urn:microsoft.com/office/officeart/2005/8/layout/orgChart1"/>
    <dgm:cxn modelId="{C828C22B-F9F8-408F-8757-58B37DDD62A0}" type="presOf" srcId="{79720A09-6BB5-4DC6-9A20-7A6A2BDB73F8}" destId="{81BC9FBC-1AED-4BBA-A371-B3A141065B71}" srcOrd="1" destOrd="0" presId="urn:microsoft.com/office/officeart/2005/8/layout/orgChart1"/>
    <dgm:cxn modelId="{166D743D-BE75-4FE9-B518-499D84C28C03}" type="presParOf" srcId="{D2A171F8-4331-477A-A7FD-6C1C97BD5249}" destId="{EFBF7AE9-A68C-49B0-AD0D-2575066EB9A5}" srcOrd="0" destOrd="0" presId="urn:microsoft.com/office/officeart/2005/8/layout/orgChart1"/>
    <dgm:cxn modelId="{966E5BB4-232A-4003-9ACD-6510301BE117}" type="presParOf" srcId="{EFBF7AE9-A68C-49B0-AD0D-2575066EB9A5}" destId="{556AF408-73BA-40C6-8747-BDD71E0B6C76}" srcOrd="0" destOrd="0" presId="urn:microsoft.com/office/officeart/2005/8/layout/orgChart1"/>
    <dgm:cxn modelId="{05F6FFB6-7820-4CC7-80D1-8915CDD488D9}" type="presParOf" srcId="{556AF408-73BA-40C6-8747-BDD71E0B6C76}" destId="{ECA30870-1852-407F-B705-75392DCAC92F}" srcOrd="0" destOrd="0" presId="urn:microsoft.com/office/officeart/2005/8/layout/orgChart1"/>
    <dgm:cxn modelId="{4AFF8F71-A07C-47B8-9D42-766EF8BF4022}" type="presParOf" srcId="{556AF408-73BA-40C6-8747-BDD71E0B6C76}" destId="{91501726-2DA2-498B-AFC9-2A6E3F413640}" srcOrd="1" destOrd="0" presId="urn:microsoft.com/office/officeart/2005/8/layout/orgChart1"/>
    <dgm:cxn modelId="{D06F69C6-C4DE-4082-92E8-9544D4F3EFAF}" type="presParOf" srcId="{EFBF7AE9-A68C-49B0-AD0D-2575066EB9A5}" destId="{0F2EED22-9E46-441A-9C88-3F9946640749}" srcOrd="1" destOrd="0" presId="urn:microsoft.com/office/officeart/2005/8/layout/orgChart1"/>
    <dgm:cxn modelId="{7AD4AC34-9CFB-4DF8-A08C-81335796056D}" type="presParOf" srcId="{0F2EED22-9E46-441A-9C88-3F9946640749}" destId="{12BDC955-52B0-4C27-B1E3-EE5FCB16FB8B}" srcOrd="0" destOrd="0" presId="urn:microsoft.com/office/officeart/2005/8/layout/orgChart1"/>
    <dgm:cxn modelId="{61590162-4610-4053-BC7A-DCB73F336262}" type="presParOf" srcId="{0F2EED22-9E46-441A-9C88-3F9946640749}" destId="{3682884E-0F65-4061-8FA8-3A26C03F0620}" srcOrd="1" destOrd="0" presId="urn:microsoft.com/office/officeart/2005/8/layout/orgChart1"/>
    <dgm:cxn modelId="{077F144C-2CD6-4FBF-8FDE-C692538C420C}" type="presParOf" srcId="{3682884E-0F65-4061-8FA8-3A26C03F0620}" destId="{C830FD46-A398-4C51-A352-BFA76A6280DD}" srcOrd="0" destOrd="0" presId="urn:microsoft.com/office/officeart/2005/8/layout/orgChart1"/>
    <dgm:cxn modelId="{8E218246-96A5-43B6-AB12-3627A4D755E5}" type="presParOf" srcId="{C830FD46-A398-4C51-A352-BFA76A6280DD}" destId="{C9BBD145-3FAE-4302-B25F-0036A3BDD5C7}" srcOrd="0" destOrd="0" presId="urn:microsoft.com/office/officeart/2005/8/layout/orgChart1"/>
    <dgm:cxn modelId="{33F64B52-4FBC-4F48-8EB2-BA08E87EC761}" type="presParOf" srcId="{C830FD46-A398-4C51-A352-BFA76A6280DD}" destId="{D272B029-C032-4745-BF48-47AE17ED537C}" srcOrd="1" destOrd="0" presId="urn:microsoft.com/office/officeart/2005/8/layout/orgChart1"/>
    <dgm:cxn modelId="{33EA02B3-7315-40F5-851F-FCD911418E36}" type="presParOf" srcId="{3682884E-0F65-4061-8FA8-3A26C03F0620}" destId="{5948774E-2773-4A4A-9D12-38487381D2FA}" srcOrd="1" destOrd="0" presId="urn:microsoft.com/office/officeart/2005/8/layout/orgChart1"/>
    <dgm:cxn modelId="{6BCA6FB6-AF3A-4A40-963F-5158354FE90C}" type="presParOf" srcId="{3682884E-0F65-4061-8FA8-3A26C03F0620}" destId="{C01733F5-7A17-4535-A510-4CA2F7FE4E75}" srcOrd="2" destOrd="0" presId="urn:microsoft.com/office/officeart/2005/8/layout/orgChart1"/>
    <dgm:cxn modelId="{18EB41F7-92EE-49DA-BD57-F0AEF5CBD225}" type="presParOf" srcId="{0F2EED22-9E46-441A-9C88-3F9946640749}" destId="{80522F15-ED53-4C61-AE7D-F5158BEE8904}" srcOrd="2" destOrd="0" presId="urn:microsoft.com/office/officeart/2005/8/layout/orgChart1"/>
    <dgm:cxn modelId="{6901A49D-7CA9-4FB7-84D1-9F8809B4DFF1}" type="presParOf" srcId="{0F2EED22-9E46-441A-9C88-3F9946640749}" destId="{DB764F4A-34E5-4F81-AE13-9D9CEC21EEFB}" srcOrd="3" destOrd="0" presId="urn:microsoft.com/office/officeart/2005/8/layout/orgChart1"/>
    <dgm:cxn modelId="{938EFA1F-CABE-4FE3-869C-720ADA5344A3}" type="presParOf" srcId="{DB764F4A-34E5-4F81-AE13-9D9CEC21EEFB}" destId="{870F9EF8-A48D-4483-AC37-4513182F01B0}" srcOrd="0" destOrd="0" presId="urn:microsoft.com/office/officeart/2005/8/layout/orgChart1"/>
    <dgm:cxn modelId="{291B7348-1F69-4971-A418-789417375EF2}" type="presParOf" srcId="{870F9EF8-A48D-4483-AC37-4513182F01B0}" destId="{4D31E8CE-E51B-4AB7-A9C3-CB99B0561904}" srcOrd="0" destOrd="0" presId="urn:microsoft.com/office/officeart/2005/8/layout/orgChart1"/>
    <dgm:cxn modelId="{8F4ECCB3-93A1-474C-B34D-B0A0E7C65597}" type="presParOf" srcId="{870F9EF8-A48D-4483-AC37-4513182F01B0}" destId="{81BC9FBC-1AED-4BBA-A371-B3A141065B71}" srcOrd="1" destOrd="0" presId="urn:microsoft.com/office/officeart/2005/8/layout/orgChart1"/>
    <dgm:cxn modelId="{8AECF11A-6FB9-4D73-85CC-B1F06F961198}" type="presParOf" srcId="{DB764F4A-34E5-4F81-AE13-9D9CEC21EEFB}" destId="{448A11C3-3590-4326-9C5F-87D867F29FA8}" srcOrd="1" destOrd="0" presId="urn:microsoft.com/office/officeart/2005/8/layout/orgChart1"/>
    <dgm:cxn modelId="{E2901337-713F-43B8-B92E-E4523CC654E2}" type="presParOf" srcId="{DB764F4A-34E5-4F81-AE13-9D9CEC21EEFB}" destId="{67DDA3B9-C624-450B-84D6-AFAD61F82E70}" srcOrd="2" destOrd="0" presId="urn:microsoft.com/office/officeart/2005/8/layout/orgChart1"/>
    <dgm:cxn modelId="{727F24EB-009C-4ACC-B3BA-DB2C9D594F70}" type="presParOf" srcId="{EFBF7AE9-A68C-49B0-AD0D-2575066EB9A5}" destId="{D715B756-DD8C-402D-9AF0-C326B0FFA782}" srcOrd="2" destOrd="0" presId="urn:microsoft.com/office/officeart/2005/8/layout/orgChar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2F3FD0-B759-41D1-ADE8-71B16462AA0F}" type="doc">
      <dgm:prSet loTypeId="urn:microsoft.com/office/officeart/2005/8/layout/orgChart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0965634-CC84-4A7F-B89E-C7A58017396B}">
      <dgm:prSet phldrT="[Metin]" custT="1"/>
      <dgm:spPr/>
      <dgm:t>
        <a:bodyPr/>
        <a:lstStyle/>
        <a:p>
          <a:r>
            <a:rPr lang="tr-TR" sz="2400" dirty="0" smtClean="0"/>
            <a:t>Kamu Hukukunun Dalları</a:t>
          </a:r>
          <a:endParaRPr lang="tr-TR" sz="2400" dirty="0"/>
        </a:p>
      </dgm:t>
    </dgm:pt>
    <dgm:pt modelId="{F18F79AD-4E6A-448A-AE2D-546FDD6226C5}" type="parTrans" cxnId="{AA739409-9D79-487E-8C10-32885997DD4E}">
      <dgm:prSet/>
      <dgm:spPr/>
      <dgm:t>
        <a:bodyPr/>
        <a:lstStyle/>
        <a:p>
          <a:endParaRPr lang="tr-TR"/>
        </a:p>
      </dgm:t>
    </dgm:pt>
    <dgm:pt modelId="{87B471BD-2C41-4AF6-96A0-8F4509E05931}" type="sibTrans" cxnId="{AA739409-9D79-487E-8C10-32885997DD4E}">
      <dgm:prSet/>
      <dgm:spPr/>
      <dgm:t>
        <a:bodyPr/>
        <a:lstStyle/>
        <a:p>
          <a:endParaRPr lang="tr-TR"/>
        </a:p>
      </dgm:t>
    </dgm:pt>
    <dgm:pt modelId="{1228EDC3-2B12-496D-8CCF-591A7FA8220C}">
      <dgm:prSet phldrT="[Metin]" custT="1"/>
      <dgm:spPr/>
      <dgm:t>
        <a:bodyPr/>
        <a:lstStyle/>
        <a:p>
          <a:r>
            <a:rPr lang="tr-TR" sz="2400" dirty="0" smtClean="0"/>
            <a:t>Anayasa</a:t>
          </a:r>
          <a:r>
            <a:rPr lang="tr-TR" sz="2000" dirty="0" smtClean="0"/>
            <a:t> Hukuku</a:t>
          </a:r>
          <a:endParaRPr lang="tr-TR" sz="2000" dirty="0"/>
        </a:p>
      </dgm:t>
    </dgm:pt>
    <dgm:pt modelId="{52ABCD45-3BB9-48EB-9D14-B8D1B9EE0CB1}" type="parTrans" cxnId="{B3140F39-D615-4FF4-AACA-5E01EAC2E16F}">
      <dgm:prSet/>
      <dgm:spPr/>
      <dgm:t>
        <a:bodyPr/>
        <a:lstStyle/>
        <a:p>
          <a:endParaRPr lang="tr-TR"/>
        </a:p>
      </dgm:t>
    </dgm:pt>
    <dgm:pt modelId="{3B6B3035-22C4-494D-A259-BF80AD2A16F0}" type="sibTrans" cxnId="{B3140F39-D615-4FF4-AACA-5E01EAC2E16F}">
      <dgm:prSet/>
      <dgm:spPr/>
      <dgm:t>
        <a:bodyPr/>
        <a:lstStyle/>
        <a:p>
          <a:endParaRPr lang="tr-TR"/>
        </a:p>
      </dgm:t>
    </dgm:pt>
    <dgm:pt modelId="{16708B18-4A70-4634-B2E0-13C4EC320C7F}">
      <dgm:prSet phldrT="[Metin]" custT="1"/>
      <dgm:spPr/>
      <dgm:t>
        <a:bodyPr/>
        <a:lstStyle/>
        <a:p>
          <a:r>
            <a:rPr lang="tr-TR" sz="2400" dirty="0" smtClean="0"/>
            <a:t>İdare Hukuku</a:t>
          </a:r>
          <a:endParaRPr lang="tr-TR" sz="2400" dirty="0"/>
        </a:p>
      </dgm:t>
    </dgm:pt>
    <dgm:pt modelId="{53A72DA5-8396-4887-B0B7-A6D48C4F5B90}" type="parTrans" cxnId="{50A9202C-8A67-4578-AF13-88322922AB76}">
      <dgm:prSet/>
      <dgm:spPr/>
      <dgm:t>
        <a:bodyPr/>
        <a:lstStyle/>
        <a:p>
          <a:endParaRPr lang="tr-TR"/>
        </a:p>
      </dgm:t>
    </dgm:pt>
    <dgm:pt modelId="{5F8CFD1B-A774-462E-8186-257586A80099}" type="sibTrans" cxnId="{50A9202C-8A67-4578-AF13-88322922AB76}">
      <dgm:prSet/>
      <dgm:spPr/>
      <dgm:t>
        <a:bodyPr/>
        <a:lstStyle/>
        <a:p>
          <a:endParaRPr lang="tr-TR"/>
        </a:p>
      </dgm:t>
    </dgm:pt>
    <dgm:pt modelId="{D088131B-984E-451D-A9D9-09174FF7A7F1}">
      <dgm:prSet phldrT="[Metin]" custT="1"/>
      <dgm:spPr/>
      <dgm:t>
        <a:bodyPr/>
        <a:lstStyle/>
        <a:p>
          <a:r>
            <a:rPr lang="tr-TR" sz="2400" dirty="0" smtClean="0"/>
            <a:t>Ceza Hukuku</a:t>
          </a:r>
          <a:endParaRPr lang="tr-TR" sz="2400" dirty="0"/>
        </a:p>
      </dgm:t>
    </dgm:pt>
    <dgm:pt modelId="{7D8CB6E8-926F-41E7-B224-80393100AFDB}" type="parTrans" cxnId="{1CF1778C-4C6D-4F3D-839B-0B6AB8AB77A5}">
      <dgm:prSet/>
      <dgm:spPr/>
      <dgm:t>
        <a:bodyPr/>
        <a:lstStyle/>
        <a:p>
          <a:endParaRPr lang="tr-TR"/>
        </a:p>
      </dgm:t>
    </dgm:pt>
    <dgm:pt modelId="{2DDB64B2-765F-4C69-B96B-22CB99B99B8F}" type="sibTrans" cxnId="{1CF1778C-4C6D-4F3D-839B-0B6AB8AB77A5}">
      <dgm:prSet/>
      <dgm:spPr/>
      <dgm:t>
        <a:bodyPr/>
        <a:lstStyle/>
        <a:p>
          <a:endParaRPr lang="tr-TR"/>
        </a:p>
      </dgm:t>
    </dgm:pt>
    <dgm:pt modelId="{63FACE00-5C0F-43F7-905C-132EEF099872}">
      <dgm:prSet custT="1"/>
      <dgm:spPr/>
      <dgm:t>
        <a:bodyPr/>
        <a:lstStyle/>
        <a:p>
          <a:r>
            <a:rPr lang="tr-TR" sz="2000" dirty="0" smtClean="0"/>
            <a:t>Uluslararası Hukuk</a:t>
          </a:r>
        </a:p>
      </dgm:t>
    </dgm:pt>
    <dgm:pt modelId="{AA96E025-26AF-4A06-9DC8-0B0F7891C15D}" type="parTrans" cxnId="{8992A8E4-F536-4E8C-9F77-58BADE1A656C}">
      <dgm:prSet/>
      <dgm:spPr/>
      <dgm:t>
        <a:bodyPr/>
        <a:lstStyle/>
        <a:p>
          <a:endParaRPr lang="tr-TR"/>
        </a:p>
      </dgm:t>
    </dgm:pt>
    <dgm:pt modelId="{104A6EC8-A786-4E3C-8712-D3E3C7AC8784}" type="sibTrans" cxnId="{8992A8E4-F536-4E8C-9F77-58BADE1A656C}">
      <dgm:prSet/>
      <dgm:spPr/>
      <dgm:t>
        <a:bodyPr/>
        <a:lstStyle/>
        <a:p>
          <a:endParaRPr lang="tr-TR"/>
        </a:p>
      </dgm:t>
    </dgm:pt>
    <dgm:pt modelId="{3CBD8E61-F515-429D-9D73-9965A769A180}">
      <dgm:prSet/>
      <dgm:spPr/>
      <dgm:t>
        <a:bodyPr/>
        <a:lstStyle/>
        <a:p>
          <a:r>
            <a:rPr lang="tr-TR" dirty="0" smtClean="0"/>
            <a:t>Vergi Hukuku</a:t>
          </a:r>
          <a:endParaRPr lang="tr-TR" dirty="0"/>
        </a:p>
      </dgm:t>
    </dgm:pt>
    <dgm:pt modelId="{FE405414-F387-44BB-9160-0E36A63328C7}" type="parTrans" cxnId="{23D99433-FC26-437C-8488-6318766C13F9}">
      <dgm:prSet/>
      <dgm:spPr/>
      <dgm:t>
        <a:bodyPr/>
        <a:lstStyle/>
        <a:p>
          <a:endParaRPr lang="tr-TR"/>
        </a:p>
      </dgm:t>
    </dgm:pt>
    <dgm:pt modelId="{287D74D7-7EE4-4B2C-96A0-0A627577DFEC}" type="sibTrans" cxnId="{23D99433-FC26-437C-8488-6318766C13F9}">
      <dgm:prSet/>
      <dgm:spPr/>
      <dgm:t>
        <a:bodyPr/>
        <a:lstStyle/>
        <a:p>
          <a:endParaRPr lang="tr-TR"/>
        </a:p>
      </dgm:t>
    </dgm:pt>
    <dgm:pt modelId="{C98A3565-3F0A-4BE3-B915-DAFB25B04BCC}">
      <dgm:prSet/>
      <dgm:spPr/>
      <dgm:t>
        <a:bodyPr/>
        <a:lstStyle/>
        <a:p>
          <a:r>
            <a:rPr lang="tr-TR" dirty="0" smtClean="0"/>
            <a:t>Sosyal Güvenlik Hukuku</a:t>
          </a:r>
          <a:endParaRPr lang="tr-TR" dirty="0"/>
        </a:p>
      </dgm:t>
    </dgm:pt>
    <dgm:pt modelId="{FA36DBCA-1B41-4940-93A9-F7B75B1FB622}" type="parTrans" cxnId="{4B45E061-7374-47C5-8580-822924EF748C}">
      <dgm:prSet/>
      <dgm:spPr/>
      <dgm:t>
        <a:bodyPr/>
        <a:lstStyle/>
        <a:p>
          <a:endParaRPr lang="tr-TR"/>
        </a:p>
      </dgm:t>
    </dgm:pt>
    <dgm:pt modelId="{548258BF-5EC5-4B79-9FE3-AB332919289C}" type="sibTrans" cxnId="{4B45E061-7374-47C5-8580-822924EF748C}">
      <dgm:prSet/>
      <dgm:spPr/>
      <dgm:t>
        <a:bodyPr/>
        <a:lstStyle/>
        <a:p>
          <a:endParaRPr lang="tr-TR"/>
        </a:p>
      </dgm:t>
    </dgm:pt>
    <dgm:pt modelId="{AD57847B-17FF-42EF-8635-D6972943B4CA}" type="pres">
      <dgm:prSet presAssocID="{EE2F3FD0-B759-41D1-ADE8-71B16462AA0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9A0B792B-D304-4558-844A-3BBCD395E104}" type="pres">
      <dgm:prSet presAssocID="{D0965634-CC84-4A7F-B89E-C7A58017396B}" presName="hierRoot1" presStyleCnt="0">
        <dgm:presLayoutVars>
          <dgm:hierBranch val="init"/>
        </dgm:presLayoutVars>
      </dgm:prSet>
      <dgm:spPr/>
    </dgm:pt>
    <dgm:pt modelId="{09D7CEAD-733B-43B1-B504-F15DBFCDAC5A}" type="pres">
      <dgm:prSet presAssocID="{D0965634-CC84-4A7F-B89E-C7A58017396B}" presName="rootComposite1" presStyleCnt="0"/>
      <dgm:spPr/>
    </dgm:pt>
    <dgm:pt modelId="{5484A6E4-5FF7-400E-A1EB-B314F8D8A2E8}" type="pres">
      <dgm:prSet presAssocID="{D0965634-CC84-4A7F-B89E-C7A58017396B}" presName="rootText1" presStyleLbl="node0" presStyleIdx="0" presStyleCnt="1" custScaleX="319965" custScaleY="252191" custLinFactY="-10464" custLinFactNeighborX="-12811" custLinFactNeighborY="-1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020A2A7-E37B-4062-BD29-C5F176213994}" type="pres">
      <dgm:prSet presAssocID="{D0965634-CC84-4A7F-B89E-C7A58017396B}" presName="rootConnector1" presStyleLbl="node1" presStyleIdx="0" presStyleCnt="0"/>
      <dgm:spPr/>
      <dgm:t>
        <a:bodyPr/>
        <a:lstStyle/>
        <a:p>
          <a:endParaRPr lang="tr-TR"/>
        </a:p>
      </dgm:t>
    </dgm:pt>
    <dgm:pt modelId="{DC81A5EF-936C-4E37-A0C7-DDCF47E798E4}" type="pres">
      <dgm:prSet presAssocID="{D0965634-CC84-4A7F-B89E-C7A58017396B}" presName="hierChild2" presStyleCnt="0"/>
      <dgm:spPr/>
    </dgm:pt>
    <dgm:pt modelId="{7B6DFE21-49E0-4364-93EE-5503A3336245}" type="pres">
      <dgm:prSet presAssocID="{52ABCD45-3BB9-48EB-9D14-B8D1B9EE0CB1}" presName="Name37" presStyleLbl="parChTrans1D2" presStyleIdx="0" presStyleCnt="6"/>
      <dgm:spPr/>
      <dgm:t>
        <a:bodyPr/>
        <a:lstStyle/>
        <a:p>
          <a:endParaRPr lang="tr-TR"/>
        </a:p>
      </dgm:t>
    </dgm:pt>
    <dgm:pt modelId="{EF0A7424-BC0E-45A0-BB3F-0352C40CDF79}" type="pres">
      <dgm:prSet presAssocID="{1228EDC3-2B12-496D-8CCF-591A7FA8220C}" presName="hierRoot2" presStyleCnt="0">
        <dgm:presLayoutVars>
          <dgm:hierBranch val="init"/>
        </dgm:presLayoutVars>
      </dgm:prSet>
      <dgm:spPr/>
    </dgm:pt>
    <dgm:pt modelId="{9A3632F2-0492-48D9-9F07-40FBAE4B1296}" type="pres">
      <dgm:prSet presAssocID="{1228EDC3-2B12-496D-8CCF-591A7FA8220C}" presName="rootComposite" presStyleCnt="0"/>
      <dgm:spPr/>
    </dgm:pt>
    <dgm:pt modelId="{E26E3BDC-EA3F-4B85-9D75-4990B6EED7A7}" type="pres">
      <dgm:prSet presAssocID="{1228EDC3-2B12-496D-8CCF-591A7FA8220C}" presName="rootText" presStyleLbl="node2" presStyleIdx="0" presStyleCnt="6" custScaleY="17785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F28CBAB-007F-47D6-8B16-475042E72BCA}" type="pres">
      <dgm:prSet presAssocID="{1228EDC3-2B12-496D-8CCF-591A7FA8220C}" presName="rootConnector" presStyleLbl="node2" presStyleIdx="0" presStyleCnt="6"/>
      <dgm:spPr/>
      <dgm:t>
        <a:bodyPr/>
        <a:lstStyle/>
        <a:p>
          <a:endParaRPr lang="tr-TR"/>
        </a:p>
      </dgm:t>
    </dgm:pt>
    <dgm:pt modelId="{6DF66743-8B59-4CCD-90B9-5E3AB3697D37}" type="pres">
      <dgm:prSet presAssocID="{1228EDC3-2B12-496D-8CCF-591A7FA8220C}" presName="hierChild4" presStyleCnt="0"/>
      <dgm:spPr/>
    </dgm:pt>
    <dgm:pt modelId="{47B14FC0-38C4-4CA0-9075-91653DDEF09C}" type="pres">
      <dgm:prSet presAssocID="{1228EDC3-2B12-496D-8CCF-591A7FA8220C}" presName="hierChild5" presStyleCnt="0"/>
      <dgm:spPr/>
    </dgm:pt>
    <dgm:pt modelId="{D237C3EE-97CC-4F4F-985E-F7DE9729B16B}" type="pres">
      <dgm:prSet presAssocID="{53A72DA5-8396-4887-B0B7-A6D48C4F5B90}" presName="Name37" presStyleLbl="parChTrans1D2" presStyleIdx="1" presStyleCnt="6"/>
      <dgm:spPr/>
      <dgm:t>
        <a:bodyPr/>
        <a:lstStyle/>
        <a:p>
          <a:endParaRPr lang="tr-TR"/>
        </a:p>
      </dgm:t>
    </dgm:pt>
    <dgm:pt modelId="{0033D534-CB2C-43F8-B305-669007625AC6}" type="pres">
      <dgm:prSet presAssocID="{16708B18-4A70-4634-B2E0-13C4EC320C7F}" presName="hierRoot2" presStyleCnt="0">
        <dgm:presLayoutVars>
          <dgm:hierBranch val="init"/>
        </dgm:presLayoutVars>
      </dgm:prSet>
      <dgm:spPr/>
    </dgm:pt>
    <dgm:pt modelId="{ACA9EBB2-31ED-493A-A706-B0ADE84D9D86}" type="pres">
      <dgm:prSet presAssocID="{16708B18-4A70-4634-B2E0-13C4EC320C7F}" presName="rootComposite" presStyleCnt="0"/>
      <dgm:spPr/>
    </dgm:pt>
    <dgm:pt modelId="{6481DAA0-12B3-4D25-AC5C-F1B421F785EB}" type="pres">
      <dgm:prSet presAssocID="{16708B18-4A70-4634-B2E0-13C4EC320C7F}" presName="rootText" presStyleLbl="node2" presStyleIdx="1" presStyleCnt="6" custScaleY="177859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F41E5BE-56FB-4734-96E1-81F7AB4A593A}" type="pres">
      <dgm:prSet presAssocID="{16708B18-4A70-4634-B2E0-13C4EC320C7F}" presName="rootConnector" presStyleLbl="node2" presStyleIdx="1" presStyleCnt="6"/>
      <dgm:spPr/>
      <dgm:t>
        <a:bodyPr/>
        <a:lstStyle/>
        <a:p>
          <a:endParaRPr lang="tr-TR"/>
        </a:p>
      </dgm:t>
    </dgm:pt>
    <dgm:pt modelId="{1478AD48-F530-4DA8-A34C-28806226DD74}" type="pres">
      <dgm:prSet presAssocID="{16708B18-4A70-4634-B2E0-13C4EC320C7F}" presName="hierChild4" presStyleCnt="0"/>
      <dgm:spPr/>
    </dgm:pt>
    <dgm:pt modelId="{BC71A814-7B0D-4CD5-B134-4EBEFD48BAAC}" type="pres">
      <dgm:prSet presAssocID="{16708B18-4A70-4634-B2E0-13C4EC320C7F}" presName="hierChild5" presStyleCnt="0"/>
      <dgm:spPr/>
    </dgm:pt>
    <dgm:pt modelId="{F166DAB9-88DF-4C39-BF97-CA045BDC0E88}" type="pres">
      <dgm:prSet presAssocID="{7D8CB6E8-926F-41E7-B224-80393100AFDB}" presName="Name37" presStyleLbl="parChTrans1D2" presStyleIdx="2" presStyleCnt="6"/>
      <dgm:spPr/>
      <dgm:t>
        <a:bodyPr/>
        <a:lstStyle/>
        <a:p>
          <a:endParaRPr lang="tr-TR"/>
        </a:p>
      </dgm:t>
    </dgm:pt>
    <dgm:pt modelId="{A43943BF-C673-4C53-81A6-60937020880F}" type="pres">
      <dgm:prSet presAssocID="{D088131B-984E-451D-A9D9-09174FF7A7F1}" presName="hierRoot2" presStyleCnt="0">
        <dgm:presLayoutVars>
          <dgm:hierBranch val="init"/>
        </dgm:presLayoutVars>
      </dgm:prSet>
      <dgm:spPr/>
    </dgm:pt>
    <dgm:pt modelId="{4E9B1F56-8FE5-4407-B255-DB83B59ABEB3}" type="pres">
      <dgm:prSet presAssocID="{D088131B-984E-451D-A9D9-09174FF7A7F1}" presName="rootComposite" presStyleCnt="0"/>
      <dgm:spPr/>
    </dgm:pt>
    <dgm:pt modelId="{C182B92B-5485-493D-A455-4FC6BE5A8F34}" type="pres">
      <dgm:prSet presAssocID="{D088131B-984E-451D-A9D9-09174FF7A7F1}" presName="rootText" presStyleLbl="node2" presStyleIdx="2" presStyleCnt="6" custScaleY="17785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0596EC8-2555-4D3F-ACCA-1F9A10A107C7}" type="pres">
      <dgm:prSet presAssocID="{D088131B-984E-451D-A9D9-09174FF7A7F1}" presName="rootConnector" presStyleLbl="node2" presStyleIdx="2" presStyleCnt="6"/>
      <dgm:spPr/>
      <dgm:t>
        <a:bodyPr/>
        <a:lstStyle/>
        <a:p>
          <a:endParaRPr lang="tr-TR"/>
        </a:p>
      </dgm:t>
    </dgm:pt>
    <dgm:pt modelId="{0C38F197-1E71-4525-9C5B-2C7B98AD49E5}" type="pres">
      <dgm:prSet presAssocID="{D088131B-984E-451D-A9D9-09174FF7A7F1}" presName="hierChild4" presStyleCnt="0"/>
      <dgm:spPr/>
    </dgm:pt>
    <dgm:pt modelId="{033C585D-286C-4B41-93D3-686FD4CFD94A}" type="pres">
      <dgm:prSet presAssocID="{D088131B-984E-451D-A9D9-09174FF7A7F1}" presName="hierChild5" presStyleCnt="0"/>
      <dgm:spPr/>
    </dgm:pt>
    <dgm:pt modelId="{5A208026-A65C-4810-BB66-C0845A5AFC63}" type="pres">
      <dgm:prSet presAssocID="{AA96E025-26AF-4A06-9DC8-0B0F7891C15D}" presName="Name37" presStyleLbl="parChTrans1D2" presStyleIdx="3" presStyleCnt="6"/>
      <dgm:spPr/>
      <dgm:t>
        <a:bodyPr/>
        <a:lstStyle/>
        <a:p>
          <a:endParaRPr lang="tr-TR"/>
        </a:p>
      </dgm:t>
    </dgm:pt>
    <dgm:pt modelId="{2B72D0E8-5983-492A-B21C-014FE183BDD4}" type="pres">
      <dgm:prSet presAssocID="{63FACE00-5C0F-43F7-905C-132EEF099872}" presName="hierRoot2" presStyleCnt="0">
        <dgm:presLayoutVars>
          <dgm:hierBranch val="init"/>
        </dgm:presLayoutVars>
      </dgm:prSet>
      <dgm:spPr/>
    </dgm:pt>
    <dgm:pt modelId="{3B726920-1834-4906-A270-2259BE0B7BA2}" type="pres">
      <dgm:prSet presAssocID="{63FACE00-5C0F-43F7-905C-132EEF099872}" presName="rootComposite" presStyleCnt="0"/>
      <dgm:spPr/>
    </dgm:pt>
    <dgm:pt modelId="{DB98606F-3EF1-46B8-8724-DB69AEB5EE98}" type="pres">
      <dgm:prSet presAssocID="{63FACE00-5C0F-43F7-905C-132EEF099872}" presName="rootText" presStyleLbl="node2" presStyleIdx="3" presStyleCnt="6" custScaleY="17443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70BBE87-ED29-4BBC-B346-2B1A13C67B21}" type="pres">
      <dgm:prSet presAssocID="{63FACE00-5C0F-43F7-905C-132EEF099872}" presName="rootConnector" presStyleLbl="node2" presStyleIdx="3" presStyleCnt="6"/>
      <dgm:spPr/>
      <dgm:t>
        <a:bodyPr/>
        <a:lstStyle/>
        <a:p>
          <a:endParaRPr lang="tr-TR"/>
        </a:p>
      </dgm:t>
    </dgm:pt>
    <dgm:pt modelId="{DDE91F14-755D-4DE5-B342-037EB0FAF305}" type="pres">
      <dgm:prSet presAssocID="{63FACE00-5C0F-43F7-905C-132EEF099872}" presName="hierChild4" presStyleCnt="0"/>
      <dgm:spPr/>
    </dgm:pt>
    <dgm:pt modelId="{05BDFC0C-DF34-4821-B4F7-5E272DE505D0}" type="pres">
      <dgm:prSet presAssocID="{63FACE00-5C0F-43F7-905C-132EEF099872}" presName="hierChild5" presStyleCnt="0"/>
      <dgm:spPr/>
    </dgm:pt>
    <dgm:pt modelId="{C7661D99-2AC6-4FE1-9B82-859A8BDC80DD}" type="pres">
      <dgm:prSet presAssocID="{FE405414-F387-44BB-9160-0E36A63328C7}" presName="Name37" presStyleLbl="parChTrans1D2" presStyleIdx="4" presStyleCnt="6"/>
      <dgm:spPr/>
      <dgm:t>
        <a:bodyPr/>
        <a:lstStyle/>
        <a:p>
          <a:endParaRPr lang="tr-TR"/>
        </a:p>
      </dgm:t>
    </dgm:pt>
    <dgm:pt modelId="{DBBB266F-383D-4C13-B7AA-11260523D06C}" type="pres">
      <dgm:prSet presAssocID="{3CBD8E61-F515-429D-9D73-9965A769A180}" presName="hierRoot2" presStyleCnt="0">
        <dgm:presLayoutVars>
          <dgm:hierBranch val="init"/>
        </dgm:presLayoutVars>
      </dgm:prSet>
      <dgm:spPr/>
    </dgm:pt>
    <dgm:pt modelId="{321E71C9-45E5-462B-ADD4-CE828D507689}" type="pres">
      <dgm:prSet presAssocID="{3CBD8E61-F515-429D-9D73-9965A769A180}" presName="rootComposite" presStyleCnt="0"/>
      <dgm:spPr/>
    </dgm:pt>
    <dgm:pt modelId="{EFDAABB0-3B82-4AFE-A8AB-5A23A6D2DF46}" type="pres">
      <dgm:prSet presAssocID="{3CBD8E61-F515-429D-9D73-9965A769A180}" presName="rootText" presStyleLbl="node2" presStyleIdx="4" presStyleCnt="6" custScaleY="177796" custLinFactNeighborX="519" custLinFactNeighborY="174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D163D09-E5E8-4D5C-807E-39153400EDBC}" type="pres">
      <dgm:prSet presAssocID="{3CBD8E61-F515-429D-9D73-9965A769A180}" presName="rootConnector" presStyleLbl="node2" presStyleIdx="4" presStyleCnt="6"/>
      <dgm:spPr/>
      <dgm:t>
        <a:bodyPr/>
        <a:lstStyle/>
        <a:p>
          <a:endParaRPr lang="tr-TR"/>
        </a:p>
      </dgm:t>
    </dgm:pt>
    <dgm:pt modelId="{35E7E2F5-9030-43FD-B185-367FE08040CA}" type="pres">
      <dgm:prSet presAssocID="{3CBD8E61-F515-429D-9D73-9965A769A180}" presName="hierChild4" presStyleCnt="0"/>
      <dgm:spPr/>
    </dgm:pt>
    <dgm:pt modelId="{C74BA75F-804F-48E0-A43C-3CD30CDD18F8}" type="pres">
      <dgm:prSet presAssocID="{3CBD8E61-F515-429D-9D73-9965A769A180}" presName="hierChild5" presStyleCnt="0"/>
      <dgm:spPr/>
    </dgm:pt>
    <dgm:pt modelId="{209A6F1F-5B3E-4EB6-9E3D-7243DE86B819}" type="pres">
      <dgm:prSet presAssocID="{FA36DBCA-1B41-4940-93A9-F7B75B1FB622}" presName="Name37" presStyleLbl="parChTrans1D2" presStyleIdx="5" presStyleCnt="6"/>
      <dgm:spPr/>
      <dgm:t>
        <a:bodyPr/>
        <a:lstStyle/>
        <a:p>
          <a:endParaRPr lang="tr-TR"/>
        </a:p>
      </dgm:t>
    </dgm:pt>
    <dgm:pt modelId="{692B7686-AC3A-40D8-BBDD-84AA3557239E}" type="pres">
      <dgm:prSet presAssocID="{C98A3565-3F0A-4BE3-B915-DAFB25B04BCC}" presName="hierRoot2" presStyleCnt="0">
        <dgm:presLayoutVars>
          <dgm:hierBranch val="init"/>
        </dgm:presLayoutVars>
      </dgm:prSet>
      <dgm:spPr/>
    </dgm:pt>
    <dgm:pt modelId="{49130455-05B1-4B63-9499-C5DE36849A5D}" type="pres">
      <dgm:prSet presAssocID="{C98A3565-3F0A-4BE3-B915-DAFB25B04BCC}" presName="rootComposite" presStyleCnt="0"/>
      <dgm:spPr/>
    </dgm:pt>
    <dgm:pt modelId="{F29FD3CE-A8B0-439C-9277-8AA15795F124}" type="pres">
      <dgm:prSet presAssocID="{C98A3565-3F0A-4BE3-B915-DAFB25B04BCC}" presName="rootText" presStyleLbl="node2" presStyleIdx="5" presStyleCnt="6" custScaleY="170945" custLinFactNeighborX="-5329" custLinFactNeighborY="174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5699848-5D9C-4583-BBA8-45837F3D4736}" type="pres">
      <dgm:prSet presAssocID="{C98A3565-3F0A-4BE3-B915-DAFB25B04BCC}" presName="rootConnector" presStyleLbl="node2" presStyleIdx="5" presStyleCnt="6"/>
      <dgm:spPr/>
      <dgm:t>
        <a:bodyPr/>
        <a:lstStyle/>
        <a:p>
          <a:endParaRPr lang="tr-TR"/>
        </a:p>
      </dgm:t>
    </dgm:pt>
    <dgm:pt modelId="{78E26DE0-2641-456A-8D17-3D8C79219017}" type="pres">
      <dgm:prSet presAssocID="{C98A3565-3F0A-4BE3-B915-DAFB25B04BCC}" presName="hierChild4" presStyleCnt="0"/>
      <dgm:spPr/>
    </dgm:pt>
    <dgm:pt modelId="{17231EC5-35F5-4215-9C36-0A15EFBF3523}" type="pres">
      <dgm:prSet presAssocID="{C98A3565-3F0A-4BE3-B915-DAFB25B04BCC}" presName="hierChild5" presStyleCnt="0"/>
      <dgm:spPr/>
    </dgm:pt>
    <dgm:pt modelId="{734DAB6E-EDB0-46D3-AB0C-855716E1DCC6}" type="pres">
      <dgm:prSet presAssocID="{D0965634-CC84-4A7F-B89E-C7A58017396B}" presName="hierChild3" presStyleCnt="0"/>
      <dgm:spPr/>
    </dgm:pt>
  </dgm:ptLst>
  <dgm:cxnLst>
    <dgm:cxn modelId="{D4E4BD62-289E-462A-886B-2C8BF44B7B65}" type="presOf" srcId="{16708B18-4A70-4634-B2E0-13C4EC320C7F}" destId="{2F41E5BE-56FB-4734-96E1-81F7AB4A593A}" srcOrd="1" destOrd="0" presId="urn:microsoft.com/office/officeart/2005/8/layout/orgChart1"/>
    <dgm:cxn modelId="{B3140F39-D615-4FF4-AACA-5E01EAC2E16F}" srcId="{D0965634-CC84-4A7F-B89E-C7A58017396B}" destId="{1228EDC3-2B12-496D-8CCF-591A7FA8220C}" srcOrd="0" destOrd="0" parTransId="{52ABCD45-3BB9-48EB-9D14-B8D1B9EE0CB1}" sibTransId="{3B6B3035-22C4-494D-A259-BF80AD2A16F0}"/>
    <dgm:cxn modelId="{AA739409-9D79-487E-8C10-32885997DD4E}" srcId="{EE2F3FD0-B759-41D1-ADE8-71B16462AA0F}" destId="{D0965634-CC84-4A7F-B89E-C7A58017396B}" srcOrd="0" destOrd="0" parTransId="{F18F79AD-4E6A-448A-AE2D-546FDD6226C5}" sibTransId="{87B471BD-2C41-4AF6-96A0-8F4509E05931}"/>
    <dgm:cxn modelId="{4B45E061-7374-47C5-8580-822924EF748C}" srcId="{D0965634-CC84-4A7F-B89E-C7A58017396B}" destId="{C98A3565-3F0A-4BE3-B915-DAFB25B04BCC}" srcOrd="5" destOrd="0" parTransId="{FA36DBCA-1B41-4940-93A9-F7B75B1FB622}" sibTransId="{548258BF-5EC5-4B79-9FE3-AB332919289C}"/>
    <dgm:cxn modelId="{388F6A0C-50E0-4E99-90C7-4C732F277674}" type="presOf" srcId="{FA36DBCA-1B41-4940-93A9-F7B75B1FB622}" destId="{209A6F1F-5B3E-4EB6-9E3D-7243DE86B819}" srcOrd="0" destOrd="0" presId="urn:microsoft.com/office/officeart/2005/8/layout/orgChart1"/>
    <dgm:cxn modelId="{8992A8E4-F536-4E8C-9F77-58BADE1A656C}" srcId="{D0965634-CC84-4A7F-B89E-C7A58017396B}" destId="{63FACE00-5C0F-43F7-905C-132EEF099872}" srcOrd="3" destOrd="0" parTransId="{AA96E025-26AF-4A06-9DC8-0B0F7891C15D}" sibTransId="{104A6EC8-A786-4E3C-8712-D3E3C7AC8784}"/>
    <dgm:cxn modelId="{FD8404E6-F51B-4FD4-B7FA-3AADD5A44BD0}" type="presOf" srcId="{D088131B-984E-451D-A9D9-09174FF7A7F1}" destId="{C182B92B-5485-493D-A455-4FC6BE5A8F34}" srcOrd="0" destOrd="0" presId="urn:microsoft.com/office/officeart/2005/8/layout/orgChart1"/>
    <dgm:cxn modelId="{22208EE4-1348-4600-8C92-9A5F27705AA0}" type="presOf" srcId="{3CBD8E61-F515-429D-9D73-9965A769A180}" destId="{8D163D09-E5E8-4D5C-807E-39153400EDBC}" srcOrd="1" destOrd="0" presId="urn:microsoft.com/office/officeart/2005/8/layout/orgChart1"/>
    <dgm:cxn modelId="{CA68C2FB-51F7-4A2E-AFF1-43AAEA9F2BFF}" type="presOf" srcId="{C98A3565-3F0A-4BE3-B915-DAFB25B04BCC}" destId="{55699848-5D9C-4583-BBA8-45837F3D4736}" srcOrd="1" destOrd="0" presId="urn:microsoft.com/office/officeart/2005/8/layout/orgChart1"/>
    <dgm:cxn modelId="{6B1E6DEA-0D3B-45EB-A9F9-59D2EB2F2C31}" type="presOf" srcId="{D0965634-CC84-4A7F-B89E-C7A58017396B}" destId="{5020A2A7-E37B-4062-BD29-C5F176213994}" srcOrd="1" destOrd="0" presId="urn:microsoft.com/office/officeart/2005/8/layout/orgChart1"/>
    <dgm:cxn modelId="{50A9202C-8A67-4578-AF13-88322922AB76}" srcId="{D0965634-CC84-4A7F-B89E-C7A58017396B}" destId="{16708B18-4A70-4634-B2E0-13C4EC320C7F}" srcOrd="1" destOrd="0" parTransId="{53A72DA5-8396-4887-B0B7-A6D48C4F5B90}" sibTransId="{5F8CFD1B-A774-462E-8186-257586A80099}"/>
    <dgm:cxn modelId="{C814E0C7-0308-4D04-A0EC-5A0335A9698B}" type="presOf" srcId="{D0965634-CC84-4A7F-B89E-C7A58017396B}" destId="{5484A6E4-5FF7-400E-A1EB-B314F8D8A2E8}" srcOrd="0" destOrd="0" presId="urn:microsoft.com/office/officeart/2005/8/layout/orgChart1"/>
    <dgm:cxn modelId="{FB270483-D607-40DD-B862-A97CAE412099}" type="presOf" srcId="{AA96E025-26AF-4A06-9DC8-0B0F7891C15D}" destId="{5A208026-A65C-4810-BB66-C0845A5AFC63}" srcOrd="0" destOrd="0" presId="urn:microsoft.com/office/officeart/2005/8/layout/orgChart1"/>
    <dgm:cxn modelId="{DD402D1A-AFB6-4798-BEB9-CE443B8E3FC5}" type="presOf" srcId="{1228EDC3-2B12-496D-8CCF-591A7FA8220C}" destId="{E26E3BDC-EA3F-4B85-9D75-4990B6EED7A7}" srcOrd="0" destOrd="0" presId="urn:microsoft.com/office/officeart/2005/8/layout/orgChart1"/>
    <dgm:cxn modelId="{BC04DB41-C90C-4D08-8128-80DBEB4549D5}" type="presOf" srcId="{63FACE00-5C0F-43F7-905C-132EEF099872}" destId="{DB98606F-3EF1-46B8-8724-DB69AEB5EE98}" srcOrd="0" destOrd="0" presId="urn:microsoft.com/office/officeart/2005/8/layout/orgChart1"/>
    <dgm:cxn modelId="{A88AAB79-DB2C-47A6-8A6C-A5E1FED00F30}" type="presOf" srcId="{52ABCD45-3BB9-48EB-9D14-B8D1B9EE0CB1}" destId="{7B6DFE21-49E0-4364-93EE-5503A3336245}" srcOrd="0" destOrd="0" presId="urn:microsoft.com/office/officeart/2005/8/layout/orgChart1"/>
    <dgm:cxn modelId="{6A77E439-B7D4-488B-9323-AC19CCB22E2C}" type="presOf" srcId="{63FACE00-5C0F-43F7-905C-132EEF099872}" destId="{A70BBE87-ED29-4BBC-B346-2B1A13C67B21}" srcOrd="1" destOrd="0" presId="urn:microsoft.com/office/officeart/2005/8/layout/orgChart1"/>
    <dgm:cxn modelId="{6ECF947C-39A9-4EE1-845D-54432E361A47}" type="presOf" srcId="{7D8CB6E8-926F-41E7-B224-80393100AFDB}" destId="{F166DAB9-88DF-4C39-BF97-CA045BDC0E88}" srcOrd="0" destOrd="0" presId="urn:microsoft.com/office/officeart/2005/8/layout/orgChart1"/>
    <dgm:cxn modelId="{A7751D80-4721-4485-BB0A-0A4DB40F10AF}" type="presOf" srcId="{D088131B-984E-451D-A9D9-09174FF7A7F1}" destId="{F0596EC8-2555-4D3F-ACCA-1F9A10A107C7}" srcOrd="1" destOrd="0" presId="urn:microsoft.com/office/officeart/2005/8/layout/orgChart1"/>
    <dgm:cxn modelId="{23D99433-FC26-437C-8488-6318766C13F9}" srcId="{D0965634-CC84-4A7F-B89E-C7A58017396B}" destId="{3CBD8E61-F515-429D-9D73-9965A769A180}" srcOrd="4" destOrd="0" parTransId="{FE405414-F387-44BB-9160-0E36A63328C7}" sibTransId="{287D74D7-7EE4-4B2C-96A0-0A627577DFEC}"/>
    <dgm:cxn modelId="{5C702AA4-B081-42DB-8F76-00D62EEB67B2}" type="presOf" srcId="{53A72DA5-8396-4887-B0B7-A6D48C4F5B90}" destId="{D237C3EE-97CC-4F4F-985E-F7DE9729B16B}" srcOrd="0" destOrd="0" presId="urn:microsoft.com/office/officeart/2005/8/layout/orgChart1"/>
    <dgm:cxn modelId="{AB938D69-852A-45E1-82CC-F7ABB4F2B838}" type="presOf" srcId="{1228EDC3-2B12-496D-8CCF-591A7FA8220C}" destId="{AF28CBAB-007F-47D6-8B16-475042E72BCA}" srcOrd="1" destOrd="0" presId="urn:microsoft.com/office/officeart/2005/8/layout/orgChart1"/>
    <dgm:cxn modelId="{1CF1778C-4C6D-4F3D-839B-0B6AB8AB77A5}" srcId="{D0965634-CC84-4A7F-B89E-C7A58017396B}" destId="{D088131B-984E-451D-A9D9-09174FF7A7F1}" srcOrd="2" destOrd="0" parTransId="{7D8CB6E8-926F-41E7-B224-80393100AFDB}" sibTransId="{2DDB64B2-765F-4C69-B96B-22CB99B99B8F}"/>
    <dgm:cxn modelId="{5FA1C4D8-69FF-4566-B642-2659C18069A0}" type="presOf" srcId="{EE2F3FD0-B759-41D1-ADE8-71B16462AA0F}" destId="{AD57847B-17FF-42EF-8635-D6972943B4CA}" srcOrd="0" destOrd="0" presId="urn:microsoft.com/office/officeart/2005/8/layout/orgChart1"/>
    <dgm:cxn modelId="{C6455105-6646-42EE-BDBA-BCAEF459F43B}" type="presOf" srcId="{16708B18-4A70-4634-B2E0-13C4EC320C7F}" destId="{6481DAA0-12B3-4D25-AC5C-F1B421F785EB}" srcOrd="0" destOrd="0" presId="urn:microsoft.com/office/officeart/2005/8/layout/orgChart1"/>
    <dgm:cxn modelId="{E0C3EAF6-25AE-4353-90FC-6B360C663BC6}" type="presOf" srcId="{C98A3565-3F0A-4BE3-B915-DAFB25B04BCC}" destId="{F29FD3CE-A8B0-439C-9277-8AA15795F124}" srcOrd="0" destOrd="0" presId="urn:microsoft.com/office/officeart/2005/8/layout/orgChart1"/>
    <dgm:cxn modelId="{8A34D747-5A8B-4ECC-B64E-2E3FB1E87C75}" type="presOf" srcId="{FE405414-F387-44BB-9160-0E36A63328C7}" destId="{C7661D99-2AC6-4FE1-9B82-859A8BDC80DD}" srcOrd="0" destOrd="0" presId="urn:microsoft.com/office/officeart/2005/8/layout/orgChart1"/>
    <dgm:cxn modelId="{D716EAF5-A82C-4092-B8A7-770678727317}" type="presOf" srcId="{3CBD8E61-F515-429D-9D73-9965A769A180}" destId="{EFDAABB0-3B82-4AFE-A8AB-5A23A6D2DF46}" srcOrd="0" destOrd="0" presId="urn:microsoft.com/office/officeart/2005/8/layout/orgChart1"/>
    <dgm:cxn modelId="{A247D97F-2CFB-47EF-A3CA-83C9079F04E5}" type="presParOf" srcId="{AD57847B-17FF-42EF-8635-D6972943B4CA}" destId="{9A0B792B-D304-4558-844A-3BBCD395E104}" srcOrd="0" destOrd="0" presId="urn:microsoft.com/office/officeart/2005/8/layout/orgChart1"/>
    <dgm:cxn modelId="{815045CF-00BE-4499-96EC-F8003CE6F44E}" type="presParOf" srcId="{9A0B792B-D304-4558-844A-3BBCD395E104}" destId="{09D7CEAD-733B-43B1-B504-F15DBFCDAC5A}" srcOrd="0" destOrd="0" presId="urn:microsoft.com/office/officeart/2005/8/layout/orgChart1"/>
    <dgm:cxn modelId="{BDC13BD6-6470-41B3-AF0D-F919898D8C35}" type="presParOf" srcId="{09D7CEAD-733B-43B1-B504-F15DBFCDAC5A}" destId="{5484A6E4-5FF7-400E-A1EB-B314F8D8A2E8}" srcOrd="0" destOrd="0" presId="urn:microsoft.com/office/officeart/2005/8/layout/orgChart1"/>
    <dgm:cxn modelId="{DE0B9417-20A4-459F-B1E6-8483D3A01C3E}" type="presParOf" srcId="{09D7CEAD-733B-43B1-B504-F15DBFCDAC5A}" destId="{5020A2A7-E37B-4062-BD29-C5F176213994}" srcOrd="1" destOrd="0" presId="urn:microsoft.com/office/officeart/2005/8/layout/orgChart1"/>
    <dgm:cxn modelId="{FF3D3BE7-6892-49D8-A343-FBA69AD40EF8}" type="presParOf" srcId="{9A0B792B-D304-4558-844A-3BBCD395E104}" destId="{DC81A5EF-936C-4E37-A0C7-DDCF47E798E4}" srcOrd="1" destOrd="0" presId="urn:microsoft.com/office/officeart/2005/8/layout/orgChart1"/>
    <dgm:cxn modelId="{0D2F2491-3C97-4855-8DDB-64E6F1A5DD70}" type="presParOf" srcId="{DC81A5EF-936C-4E37-A0C7-DDCF47E798E4}" destId="{7B6DFE21-49E0-4364-93EE-5503A3336245}" srcOrd="0" destOrd="0" presId="urn:microsoft.com/office/officeart/2005/8/layout/orgChart1"/>
    <dgm:cxn modelId="{0F571383-5CEC-49BB-AF25-CB65C991A9BF}" type="presParOf" srcId="{DC81A5EF-936C-4E37-A0C7-DDCF47E798E4}" destId="{EF0A7424-BC0E-45A0-BB3F-0352C40CDF79}" srcOrd="1" destOrd="0" presId="urn:microsoft.com/office/officeart/2005/8/layout/orgChart1"/>
    <dgm:cxn modelId="{70300DDB-0222-405F-83EE-14E008C7E6A6}" type="presParOf" srcId="{EF0A7424-BC0E-45A0-BB3F-0352C40CDF79}" destId="{9A3632F2-0492-48D9-9F07-40FBAE4B1296}" srcOrd="0" destOrd="0" presId="urn:microsoft.com/office/officeart/2005/8/layout/orgChart1"/>
    <dgm:cxn modelId="{A5C32439-7A1B-46F1-B1B7-9CF065D44F60}" type="presParOf" srcId="{9A3632F2-0492-48D9-9F07-40FBAE4B1296}" destId="{E26E3BDC-EA3F-4B85-9D75-4990B6EED7A7}" srcOrd="0" destOrd="0" presId="urn:microsoft.com/office/officeart/2005/8/layout/orgChart1"/>
    <dgm:cxn modelId="{1B6D5AEC-C0D8-4573-BAB9-E5E6E3EDB36C}" type="presParOf" srcId="{9A3632F2-0492-48D9-9F07-40FBAE4B1296}" destId="{AF28CBAB-007F-47D6-8B16-475042E72BCA}" srcOrd="1" destOrd="0" presId="urn:microsoft.com/office/officeart/2005/8/layout/orgChart1"/>
    <dgm:cxn modelId="{08F46D72-670E-468B-8C0C-6723A7BA86F8}" type="presParOf" srcId="{EF0A7424-BC0E-45A0-BB3F-0352C40CDF79}" destId="{6DF66743-8B59-4CCD-90B9-5E3AB3697D37}" srcOrd="1" destOrd="0" presId="urn:microsoft.com/office/officeart/2005/8/layout/orgChart1"/>
    <dgm:cxn modelId="{09F41FE3-6B09-4DED-AF36-623F783B8D56}" type="presParOf" srcId="{EF0A7424-BC0E-45A0-BB3F-0352C40CDF79}" destId="{47B14FC0-38C4-4CA0-9075-91653DDEF09C}" srcOrd="2" destOrd="0" presId="urn:microsoft.com/office/officeart/2005/8/layout/orgChart1"/>
    <dgm:cxn modelId="{FCC71171-68DE-4A4D-B4B4-3294C5E5ADF3}" type="presParOf" srcId="{DC81A5EF-936C-4E37-A0C7-DDCF47E798E4}" destId="{D237C3EE-97CC-4F4F-985E-F7DE9729B16B}" srcOrd="2" destOrd="0" presId="urn:microsoft.com/office/officeart/2005/8/layout/orgChart1"/>
    <dgm:cxn modelId="{414D7728-533E-4991-A8B4-7D7299F7822C}" type="presParOf" srcId="{DC81A5EF-936C-4E37-A0C7-DDCF47E798E4}" destId="{0033D534-CB2C-43F8-B305-669007625AC6}" srcOrd="3" destOrd="0" presId="urn:microsoft.com/office/officeart/2005/8/layout/orgChart1"/>
    <dgm:cxn modelId="{17722F4A-9CEC-4182-8C9E-A78241FC97BD}" type="presParOf" srcId="{0033D534-CB2C-43F8-B305-669007625AC6}" destId="{ACA9EBB2-31ED-493A-A706-B0ADE84D9D86}" srcOrd="0" destOrd="0" presId="urn:microsoft.com/office/officeart/2005/8/layout/orgChart1"/>
    <dgm:cxn modelId="{4BB98E98-A4D4-476B-93F4-EF6534B5A257}" type="presParOf" srcId="{ACA9EBB2-31ED-493A-A706-B0ADE84D9D86}" destId="{6481DAA0-12B3-4D25-AC5C-F1B421F785EB}" srcOrd="0" destOrd="0" presId="urn:microsoft.com/office/officeart/2005/8/layout/orgChart1"/>
    <dgm:cxn modelId="{69411E37-A6AD-4194-AA73-D4EA693E6C13}" type="presParOf" srcId="{ACA9EBB2-31ED-493A-A706-B0ADE84D9D86}" destId="{2F41E5BE-56FB-4734-96E1-81F7AB4A593A}" srcOrd="1" destOrd="0" presId="urn:microsoft.com/office/officeart/2005/8/layout/orgChart1"/>
    <dgm:cxn modelId="{FC235BE9-B977-43FD-A7D6-4643972AA94F}" type="presParOf" srcId="{0033D534-CB2C-43F8-B305-669007625AC6}" destId="{1478AD48-F530-4DA8-A34C-28806226DD74}" srcOrd="1" destOrd="0" presId="urn:microsoft.com/office/officeart/2005/8/layout/orgChart1"/>
    <dgm:cxn modelId="{1225A1F2-0BFF-46C5-9236-870481738274}" type="presParOf" srcId="{0033D534-CB2C-43F8-B305-669007625AC6}" destId="{BC71A814-7B0D-4CD5-B134-4EBEFD48BAAC}" srcOrd="2" destOrd="0" presId="urn:microsoft.com/office/officeart/2005/8/layout/orgChart1"/>
    <dgm:cxn modelId="{DED9CF9B-2124-40FA-BDF5-75009E72EAFA}" type="presParOf" srcId="{DC81A5EF-936C-4E37-A0C7-DDCF47E798E4}" destId="{F166DAB9-88DF-4C39-BF97-CA045BDC0E88}" srcOrd="4" destOrd="0" presId="urn:microsoft.com/office/officeart/2005/8/layout/orgChart1"/>
    <dgm:cxn modelId="{168D1A1E-2D39-495F-9C8E-C1E04D38D55F}" type="presParOf" srcId="{DC81A5EF-936C-4E37-A0C7-DDCF47E798E4}" destId="{A43943BF-C673-4C53-81A6-60937020880F}" srcOrd="5" destOrd="0" presId="urn:microsoft.com/office/officeart/2005/8/layout/orgChart1"/>
    <dgm:cxn modelId="{074D3C85-75D9-4D3C-A142-8363A6048151}" type="presParOf" srcId="{A43943BF-C673-4C53-81A6-60937020880F}" destId="{4E9B1F56-8FE5-4407-B255-DB83B59ABEB3}" srcOrd="0" destOrd="0" presId="urn:microsoft.com/office/officeart/2005/8/layout/orgChart1"/>
    <dgm:cxn modelId="{0A5AC8E6-BF0F-4355-99BB-50F6F07FD6EC}" type="presParOf" srcId="{4E9B1F56-8FE5-4407-B255-DB83B59ABEB3}" destId="{C182B92B-5485-493D-A455-4FC6BE5A8F34}" srcOrd="0" destOrd="0" presId="urn:microsoft.com/office/officeart/2005/8/layout/orgChart1"/>
    <dgm:cxn modelId="{64246FA8-A446-4236-BFAE-260E2F0A1E28}" type="presParOf" srcId="{4E9B1F56-8FE5-4407-B255-DB83B59ABEB3}" destId="{F0596EC8-2555-4D3F-ACCA-1F9A10A107C7}" srcOrd="1" destOrd="0" presId="urn:microsoft.com/office/officeart/2005/8/layout/orgChart1"/>
    <dgm:cxn modelId="{E1974B7F-E446-4B8C-8348-C0ADEA46F082}" type="presParOf" srcId="{A43943BF-C673-4C53-81A6-60937020880F}" destId="{0C38F197-1E71-4525-9C5B-2C7B98AD49E5}" srcOrd="1" destOrd="0" presId="urn:microsoft.com/office/officeart/2005/8/layout/orgChart1"/>
    <dgm:cxn modelId="{C44698CC-B785-4564-A8AF-E4362CB7199C}" type="presParOf" srcId="{A43943BF-C673-4C53-81A6-60937020880F}" destId="{033C585D-286C-4B41-93D3-686FD4CFD94A}" srcOrd="2" destOrd="0" presId="urn:microsoft.com/office/officeart/2005/8/layout/orgChart1"/>
    <dgm:cxn modelId="{11251775-3CE5-4A55-AF16-6B391E362A51}" type="presParOf" srcId="{DC81A5EF-936C-4E37-A0C7-DDCF47E798E4}" destId="{5A208026-A65C-4810-BB66-C0845A5AFC63}" srcOrd="6" destOrd="0" presId="urn:microsoft.com/office/officeart/2005/8/layout/orgChart1"/>
    <dgm:cxn modelId="{C9207FC6-413E-4D45-893A-850F97AC4512}" type="presParOf" srcId="{DC81A5EF-936C-4E37-A0C7-DDCF47E798E4}" destId="{2B72D0E8-5983-492A-B21C-014FE183BDD4}" srcOrd="7" destOrd="0" presId="urn:microsoft.com/office/officeart/2005/8/layout/orgChart1"/>
    <dgm:cxn modelId="{66C85903-BC6E-49C7-964F-FC117984F167}" type="presParOf" srcId="{2B72D0E8-5983-492A-B21C-014FE183BDD4}" destId="{3B726920-1834-4906-A270-2259BE0B7BA2}" srcOrd="0" destOrd="0" presId="urn:microsoft.com/office/officeart/2005/8/layout/orgChart1"/>
    <dgm:cxn modelId="{1A10F325-E935-43CF-8D3E-358B6B478F50}" type="presParOf" srcId="{3B726920-1834-4906-A270-2259BE0B7BA2}" destId="{DB98606F-3EF1-46B8-8724-DB69AEB5EE98}" srcOrd="0" destOrd="0" presId="urn:microsoft.com/office/officeart/2005/8/layout/orgChart1"/>
    <dgm:cxn modelId="{6BDF08F6-274F-4C44-AECB-D37F8A08B208}" type="presParOf" srcId="{3B726920-1834-4906-A270-2259BE0B7BA2}" destId="{A70BBE87-ED29-4BBC-B346-2B1A13C67B21}" srcOrd="1" destOrd="0" presId="urn:microsoft.com/office/officeart/2005/8/layout/orgChart1"/>
    <dgm:cxn modelId="{F137C1FF-276C-45D2-8CF1-31EC72C6357E}" type="presParOf" srcId="{2B72D0E8-5983-492A-B21C-014FE183BDD4}" destId="{DDE91F14-755D-4DE5-B342-037EB0FAF305}" srcOrd="1" destOrd="0" presId="urn:microsoft.com/office/officeart/2005/8/layout/orgChart1"/>
    <dgm:cxn modelId="{53598978-8DE1-4969-97C7-08DD16699D89}" type="presParOf" srcId="{2B72D0E8-5983-492A-B21C-014FE183BDD4}" destId="{05BDFC0C-DF34-4821-B4F7-5E272DE505D0}" srcOrd="2" destOrd="0" presId="urn:microsoft.com/office/officeart/2005/8/layout/orgChart1"/>
    <dgm:cxn modelId="{10F6BF54-B9B3-446F-8271-DB0B518BCB57}" type="presParOf" srcId="{DC81A5EF-936C-4E37-A0C7-DDCF47E798E4}" destId="{C7661D99-2AC6-4FE1-9B82-859A8BDC80DD}" srcOrd="8" destOrd="0" presId="urn:microsoft.com/office/officeart/2005/8/layout/orgChart1"/>
    <dgm:cxn modelId="{548FC151-B220-4231-9C2A-E96E86C8FE04}" type="presParOf" srcId="{DC81A5EF-936C-4E37-A0C7-DDCF47E798E4}" destId="{DBBB266F-383D-4C13-B7AA-11260523D06C}" srcOrd="9" destOrd="0" presId="urn:microsoft.com/office/officeart/2005/8/layout/orgChart1"/>
    <dgm:cxn modelId="{F578D73B-9200-49A5-A23B-CCFFB32E987C}" type="presParOf" srcId="{DBBB266F-383D-4C13-B7AA-11260523D06C}" destId="{321E71C9-45E5-462B-ADD4-CE828D507689}" srcOrd="0" destOrd="0" presId="urn:microsoft.com/office/officeart/2005/8/layout/orgChart1"/>
    <dgm:cxn modelId="{9DECEB82-378C-4732-8569-FCAEDAF62110}" type="presParOf" srcId="{321E71C9-45E5-462B-ADD4-CE828D507689}" destId="{EFDAABB0-3B82-4AFE-A8AB-5A23A6D2DF46}" srcOrd="0" destOrd="0" presId="urn:microsoft.com/office/officeart/2005/8/layout/orgChart1"/>
    <dgm:cxn modelId="{90BF394F-BA33-4468-878C-CB366BA64900}" type="presParOf" srcId="{321E71C9-45E5-462B-ADD4-CE828D507689}" destId="{8D163D09-E5E8-4D5C-807E-39153400EDBC}" srcOrd="1" destOrd="0" presId="urn:microsoft.com/office/officeart/2005/8/layout/orgChart1"/>
    <dgm:cxn modelId="{5B33BD99-12A2-411A-9574-B73364B8C118}" type="presParOf" srcId="{DBBB266F-383D-4C13-B7AA-11260523D06C}" destId="{35E7E2F5-9030-43FD-B185-367FE08040CA}" srcOrd="1" destOrd="0" presId="urn:microsoft.com/office/officeart/2005/8/layout/orgChart1"/>
    <dgm:cxn modelId="{2D2BA4F1-1F67-4D6E-BDB2-29D10F52FD67}" type="presParOf" srcId="{DBBB266F-383D-4C13-B7AA-11260523D06C}" destId="{C74BA75F-804F-48E0-A43C-3CD30CDD18F8}" srcOrd="2" destOrd="0" presId="urn:microsoft.com/office/officeart/2005/8/layout/orgChart1"/>
    <dgm:cxn modelId="{F84C438F-6FB6-45B5-87AC-61B592229619}" type="presParOf" srcId="{DC81A5EF-936C-4E37-A0C7-DDCF47E798E4}" destId="{209A6F1F-5B3E-4EB6-9E3D-7243DE86B819}" srcOrd="10" destOrd="0" presId="urn:microsoft.com/office/officeart/2005/8/layout/orgChart1"/>
    <dgm:cxn modelId="{64B700B9-0DD9-4405-B1F7-42A43A9080F7}" type="presParOf" srcId="{DC81A5EF-936C-4E37-A0C7-DDCF47E798E4}" destId="{692B7686-AC3A-40D8-BBDD-84AA3557239E}" srcOrd="11" destOrd="0" presId="urn:microsoft.com/office/officeart/2005/8/layout/orgChart1"/>
    <dgm:cxn modelId="{CE9C5343-EB8C-47E5-B5D9-D294A8BDC331}" type="presParOf" srcId="{692B7686-AC3A-40D8-BBDD-84AA3557239E}" destId="{49130455-05B1-4B63-9499-C5DE36849A5D}" srcOrd="0" destOrd="0" presId="urn:microsoft.com/office/officeart/2005/8/layout/orgChart1"/>
    <dgm:cxn modelId="{91E8A0A8-DE49-4831-8D27-5DC7473A8105}" type="presParOf" srcId="{49130455-05B1-4B63-9499-C5DE36849A5D}" destId="{F29FD3CE-A8B0-439C-9277-8AA15795F124}" srcOrd="0" destOrd="0" presId="urn:microsoft.com/office/officeart/2005/8/layout/orgChart1"/>
    <dgm:cxn modelId="{FEBD9333-78AD-48BB-BA37-6ADED633587C}" type="presParOf" srcId="{49130455-05B1-4B63-9499-C5DE36849A5D}" destId="{55699848-5D9C-4583-BBA8-45837F3D4736}" srcOrd="1" destOrd="0" presId="urn:microsoft.com/office/officeart/2005/8/layout/orgChart1"/>
    <dgm:cxn modelId="{4C8C9E99-0E2C-4E20-B1FE-5F32F00BBCAD}" type="presParOf" srcId="{692B7686-AC3A-40D8-BBDD-84AA3557239E}" destId="{78E26DE0-2641-456A-8D17-3D8C79219017}" srcOrd="1" destOrd="0" presId="urn:microsoft.com/office/officeart/2005/8/layout/orgChart1"/>
    <dgm:cxn modelId="{4A710BCF-55EC-483C-BD9E-379896212428}" type="presParOf" srcId="{692B7686-AC3A-40D8-BBDD-84AA3557239E}" destId="{17231EC5-35F5-4215-9C36-0A15EFBF3523}" srcOrd="2" destOrd="0" presId="urn:microsoft.com/office/officeart/2005/8/layout/orgChart1"/>
    <dgm:cxn modelId="{B98437B7-80F2-442C-931E-E48E60232741}" type="presParOf" srcId="{9A0B792B-D304-4558-844A-3BBCD395E104}" destId="{734DAB6E-EDB0-46D3-AB0C-855716E1DCC6}" srcOrd="2" destOrd="0" presId="urn:microsoft.com/office/officeart/2005/8/layout/orgChar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EA8C4A9-68E6-4269-B69A-6EE59E55424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EF2603D-A41C-489C-AE10-394276421D99}">
      <dgm:prSet phldrT="[Metin]"/>
      <dgm:spPr/>
      <dgm:t>
        <a:bodyPr/>
        <a:lstStyle/>
        <a:p>
          <a:pPr algn="ctr"/>
          <a:r>
            <a:rPr lang="tr-TR" dirty="0" smtClean="0"/>
            <a:t>Anayasaya Göre Devletin Temel Organları</a:t>
          </a:r>
          <a:endParaRPr lang="tr-TR" dirty="0"/>
        </a:p>
      </dgm:t>
    </dgm:pt>
    <dgm:pt modelId="{73A119C1-5CEE-45F0-8E95-DA219AC3C491}" type="parTrans" cxnId="{847E615B-C0C7-4D24-95ED-02D00980FA85}">
      <dgm:prSet/>
      <dgm:spPr/>
      <dgm:t>
        <a:bodyPr/>
        <a:lstStyle/>
        <a:p>
          <a:endParaRPr lang="tr-TR"/>
        </a:p>
      </dgm:t>
    </dgm:pt>
    <dgm:pt modelId="{F09A5684-C4D2-44C1-84D0-ECE58B90E440}" type="sibTrans" cxnId="{847E615B-C0C7-4D24-95ED-02D00980FA85}">
      <dgm:prSet/>
      <dgm:spPr/>
      <dgm:t>
        <a:bodyPr/>
        <a:lstStyle/>
        <a:p>
          <a:endParaRPr lang="tr-TR"/>
        </a:p>
      </dgm:t>
    </dgm:pt>
    <dgm:pt modelId="{CE9C86C2-A520-48D9-A8E8-107E0968793E}">
      <dgm:prSet phldrT="[Metin]"/>
      <dgm:spPr/>
      <dgm:t>
        <a:bodyPr/>
        <a:lstStyle/>
        <a:p>
          <a:r>
            <a:rPr lang="tr-TR" dirty="0" smtClean="0"/>
            <a:t>YASAMA </a:t>
          </a:r>
          <a:endParaRPr lang="tr-TR" dirty="0"/>
        </a:p>
      </dgm:t>
    </dgm:pt>
    <dgm:pt modelId="{3924C99F-A418-4FF6-9479-562BEE88C1AB}" type="parTrans" cxnId="{E8730027-52D9-43A8-9091-02D1989373E9}">
      <dgm:prSet/>
      <dgm:spPr/>
      <dgm:t>
        <a:bodyPr/>
        <a:lstStyle/>
        <a:p>
          <a:endParaRPr lang="tr-TR"/>
        </a:p>
      </dgm:t>
    </dgm:pt>
    <dgm:pt modelId="{6580A89E-4ABE-4E50-8CC5-12053CE6E629}" type="sibTrans" cxnId="{E8730027-52D9-43A8-9091-02D1989373E9}">
      <dgm:prSet/>
      <dgm:spPr/>
      <dgm:t>
        <a:bodyPr/>
        <a:lstStyle/>
        <a:p>
          <a:endParaRPr lang="tr-TR"/>
        </a:p>
      </dgm:t>
    </dgm:pt>
    <dgm:pt modelId="{94DEB843-CE55-4C5A-8492-93AA94163B69}">
      <dgm:prSet phldrT="[Metin]"/>
      <dgm:spPr/>
      <dgm:t>
        <a:bodyPr/>
        <a:lstStyle/>
        <a:p>
          <a:r>
            <a:rPr lang="tr-TR" dirty="0" smtClean="0"/>
            <a:t>YÜRÜTME</a:t>
          </a:r>
          <a:endParaRPr lang="tr-TR" dirty="0"/>
        </a:p>
      </dgm:t>
    </dgm:pt>
    <dgm:pt modelId="{A611F4D8-B711-44E7-86AA-5F467ADCFAFD}" type="parTrans" cxnId="{3599DABD-F463-4C8B-99BD-4483DE210271}">
      <dgm:prSet/>
      <dgm:spPr/>
      <dgm:t>
        <a:bodyPr/>
        <a:lstStyle/>
        <a:p>
          <a:endParaRPr lang="tr-TR"/>
        </a:p>
      </dgm:t>
    </dgm:pt>
    <dgm:pt modelId="{7EFB15BC-401A-4447-9E12-B38407A5B34B}" type="sibTrans" cxnId="{3599DABD-F463-4C8B-99BD-4483DE210271}">
      <dgm:prSet/>
      <dgm:spPr/>
      <dgm:t>
        <a:bodyPr/>
        <a:lstStyle/>
        <a:p>
          <a:endParaRPr lang="tr-TR"/>
        </a:p>
      </dgm:t>
    </dgm:pt>
    <dgm:pt modelId="{CA1922AD-93D6-4756-AEA7-5E4929B1FA5A}">
      <dgm:prSet phldrT="[Metin]"/>
      <dgm:spPr/>
      <dgm:t>
        <a:bodyPr/>
        <a:lstStyle/>
        <a:p>
          <a:r>
            <a:rPr lang="tr-TR" dirty="0" smtClean="0"/>
            <a:t>YARGI</a:t>
          </a:r>
          <a:endParaRPr lang="tr-TR" dirty="0"/>
        </a:p>
      </dgm:t>
    </dgm:pt>
    <dgm:pt modelId="{3877F431-345B-4203-8C08-8E8F27AB25DB}" type="parTrans" cxnId="{FAC45112-E332-44E3-AC88-7DE046829B09}">
      <dgm:prSet/>
      <dgm:spPr/>
      <dgm:t>
        <a:bodyPr/>
        <a:lstStyle/>
        <a:p>
          <a:endParaRPr lang="tr-TR"/>
        </a:p>
      </dgm:t>
    </dgm:pt>
    <dgm:pt modelId="{7E924306-D916-46D7-8A3B-62096129DA00}" type="sibTrans" cxnId="{FAC45112-E332-44E3-AC88-7DE046829B09}">
      <dgm:prSet/>
      <dgm:spPr/>
      <dgm:t>
        <a:bodyPr/>
        <a:lstStyle/>
        <a:p>
          <a:endParaRPr lang="tr-TR"/>
        </a:p>
      </dgm:t>
    </dgm:pt>
    <dgm:pt modelId="{F4FD9814-7667-4AE5-B9FB-DEDE5E96B097}" type="pres">
      <dgm:prSet presAssocID="{8EA8C4A9-68E6-4269-B69A-6EE59E55424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4CACA978-A31D-46B5-BD18-DFD279530299}" type="pres">
      <dgm:prSet presAssocID="{DEF2603D-A41C-489C-AE10-394276421D99}" presName="hierRoot1" presStyleCnt="0">
        <dgm:presLayoutVars>
          <dgm:hierBranch val="init"/>
        </dgm:presLayoutVars>
      </dgm:prSet>
      <dgm:spPr/>
    </dgm:pt>
    <dgm:pt modelId="{42A53E66-7871-4EB9-B554-55F0DFDDD3C2}" type="pres">
      <dgm:prSet presAssocID="{DEF2603D-A41C-489C-AE10-394276421D99}" presName="rootComposite1" presStyleCnt="0"/>
      <dgm:spPr/>
    </dgm:pt>
    <dgm:pt modelId="{7C2405C1-EFC8-4E0D-BF0B-34B9941A49D3}" type="pres">
      <dgm:prSet presAssocID="{DEF2603D-A41C-489C-AE10-394276421D99}" presName="rootText1" presStyleLbl="node0" presStyleIdx="0" presStyleCnt="1" custScaleX="14116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9BA9ADC-6776-4444-B2EE-DD18710B266D}" type="pres">
      <dgm:prSet presAssocID="{DEF2603D-A41C-489C-AE10-394276421D99}" presName="rootConnector1" presStyleLbl="node1" presStyleIdx="0" presStyleCnt="0"/>
      <dgm:spPr/>
      <dgm:t>
        <a:bodyPr/>
        <a:lstStyle/>
        <a:p>
          <a:endParaRPr lang="tr-TR"/>
        </a:p>
      </dgm:t>
    </dgm:pt>
    <dgm:pt modelId="{688B9A63-65F9-4F55-AF0D-519E2D7A69F1}" type="pres">
      <dgm:prSet presAssocID="{DEF2603D-A41C-489C-AE10-394276421D99}" presName="hierChild2" presStyleCnt="0"/>
      <dgm:spPr/>
    </dgm:pt>
    <dgm:pt modelId="{6EE10180-22CB-4D1B-8191-F90EE52C7C13}" type="pres">
      <dgm:prSet presAssocID="{3924C99F-A418-4FF6-9479-562BEE88C1AB}" presName="Name37" presStyleLbl="parChTrans1D2" presStyleIdx="0" presStyleCnt="3"/>
      <dgm:spPr/>
      <dgm:t>
        <a:bodyPr/>
        <a:lstStyle/>
        <a:p>
          <a:endParaRPr lang="tr-TR"/>
        </a:p>
      </dgm:t>
    </dgm:pt>
    <dgm:pt modelId="{61AEEF5D-4929-4D12-AA0F-C3FA7C2810BF}" type="pres">
      <dgm:prSet presAssocID="{CE9C86C2-A520-48D9-A8E8-107E0968793E}" presName="hierRoot2" presStyleCnt="0">
        <dgm:presLayoutVars>
          <dgm:hierBranch val="init"/>
        </dgm:presLayoutVars>
      </dgm:prSet>
      <dgm:spPr/>
    </dgm:pt>
    <dgm:pt modelId="{FD691DE6-4067-4A07-BE03-6F7EC9638700}" type="pres">
      <dgm:prSet presAssocID="{CE9C86C2-A520-48D9-A8E8-107E0968793E}" presName="rootComposite" presStyleCnt="0"/>
      <dgm:spPr/>
    </dgm:pt>
    <dgm:pt modelId="{0DC4EE29-4B11-4CCB-98C3-B985C80EDF09}" type="pres">
      <dgm:prSet presAssocID="{CE9C86C2-A520-48D9-A8E8-107E0968793E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09204B8-0E64-461F-8F74-8443CBDDF176}" type="pres">
      <dgm:prSet presAssocID="{CE9C86C2-A520-48D9-A8E8-107E0968793E}" presName="rootConnector" presStyleLbl="node2" presStyleIdx="0" presStyleCnt="3"/>
      <dgm:spPr/>
      <dgm:t>
        <a:bodyPr/>
        <a:lstStyle/>
        <a:p>
          <a:endParaRPr lang="tr-TR"/>
        </a:p>
      </dgm:t>
    </dgm:pt>
    <dgm:pt modelId="{41AB8CFA-2687-4070-A0CC-940F8EABB9AE}" type="pres">
      <dgm:prSet presAssocID="{CE9C86C2-A520-48D9-A8E8-107E0968793E}" presName="hierChild4" presStyleCnt="0"/>
      <dgm:spPr/>
    </dgm:pt>
    <dgm:pt modelId="{4F7FAA33-B93A-47D2-B045-C5764E839FA1}" type="pres">
      <dgm:prSet presAssocID="{CE9C86C2-A520-48D9-A8E8-107E0968793E}" presName="hierChild5" presStyleCnt="0"/>
      <dgm:spPr/>
    </dgm:pt>
    <dgm:pt modelId="{85D6D038-328A-44F1-ABA5-739489524D13}" type="pres">
      <dgm:prSet presAssocID="{A611F4D8-B711-44E7-86AA-5F467ADCFAFD}" presName="Name37" presStyleLbl="parChTrans1D2" presStyleIdx="1" presStyleCnt="3"/>
      <dgm:spPr/>
      <dgm:t>
        <a:bodyPr/>
        <a:lstStyle/>
        <a:p>
          <a:endParaRPr lang="tr-TR"/>
        </a:p>
      </dgm:t>
    </dgm:pt>
    <dgm:pt modelId="{FB4C2127-5846-4AC0-B730-FACA71AC68B9}" type="pres">
      <dgm:prSet presAssocID="{94DEB843-CE55-4C5A-8492-93AA94163B69}" presName="hierRoot2" presStyleCnt="0">
        <dgm:presLayoutVars>
          <dgm:hierBranch val="init"/>
        </dgm:presLayoutVars>
      </dgm:prSet>
      <dgm:spPr/>
    </dgm:pt>
    <dgm:pt modelId="{1F40612E-B20E-4D5B-9BB9-02C4E39EABAE}" type="pres">
      <dgm:prSet presAssocID="{94DEB843-CE55-4C5A-8492-93AA94163B69}" presName="rootComposite" presStyleCnt="0"/>
      <dgm:spPr/>
    </dgm:pt>
    <dgm:pt modelId="{B894BD21-7EE5-4E22-954C-B8069CB19971}" type="pres">
      <dgm:prSet presAssocID="{94DEB843-CE55-4C5A-8492-93AA94163B69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AE808D7-844D-4ABD-8F42-25C07CB50DCA}" type="pres">
      <dgm:prSet presAssocID="{94DEB843-CE55-4C5A-8492-93AA94163B69}" presName="rootConnector" presStyleLbl="node2" presStyleIdx="1" presStyleCnt="3"/>
      <dgm:spPr/>
      <dgm:t>
        <a:bodyPr/>
        <a:lstStyle/>
        <a:p>
          <a:endParaRPr lang="tr-TR"/>
        </a:p>
      </dgm:t>
    </dgm:pt>
    <dgm:pt modelId="{50622ABE-9254-47E9-A51A-A215C934C454}" type="pres">
      <dgm:prSet presAssocID="{94DEB843-CE55-4C5A-8492-93AA94163B69}" presName="hierChild4" presStyleCnt="0"/>
      <dgm:spPr/>
    </dgm:pt>
    <dgm:pt modelId="{227C6DF3-3DD2-4978-AA7B-7C744D28076B}" type="pres">
      <dgm:prSet presAssocID="{94DEB843-CE55-4C5A-8492-93AA94163B69}" presName="hierChild5" presStyleCnt="0"/>
      <dgm:spPr/>
    </dgm:pt>
    <dgm:pt modelId="{2E1A1498-AFE3-4B76-9901-6B36B8F124CF}" type="pres">
      <dgm:prSet presAssocID="{3877F431-345B-4203-8C08-8E8F27AB25DB}" presName="Name37" presStyleLbl="parChTrans1D2" presStyleIdx="2" presStyleCnt="3"/>
      <dgm:spPr/>
      <dgm:t>
        <a:bodyPr/>
        <a:lstStyle/>
        <a:p>
          <a:endParaRPr lang="tr-TR"/>
        </a:p>
      </dgm:t>
    </dgm:pt>
    <dgm:pt modelId="{F8233360-F912-46D1-9A08-B0D79EE1D9D4}" type="pres">
      <dgm:prSet presAssocID="{CA1922AD-93D6-4756-AEA7-5E4929B1FA5A}" presName="hierRoot2" presStyleCnt="0">
        <dgm:presLayoutVars>
          <dgm:hierBranch val="init"/>
        </dgm:presLayoutVars>
      </dgm:prSet>
      <dgm:spPr/>
    </dgm:pt>
    <dgm:pt modelId="{C82E54F1-E899-4963-9F39-AE15A646AD34}" type="pres">
      <dgm:prSet presAssocID="{CA1922AD-93D6-4756-AEA7-5E4929B1FA5A}" presName="rootComposite" presStyleCnt="0"/>
      <dgm:spPr/>
    </dgm:pt>
    <dgm:pt modelId="{0582F6FB-74B7-4CE5-85EC-455BF0503430}" type="pres">
      <dgm:prSet presAssocID="{CA1922AD-93D6-4756-AEA7-5E4929B1FA5A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0417F47-0E15-4FEB-BBC6-E9F7659953F9}" type="pres">
      <dgm:prSet presAssocID="{CA1922AD-93D6-4756-AEA7-5E4929B1FA5A}" presName="rootConnector" presStyleLbl="node2" presStyleIdx="2" presStyleCnt="3"/>
      <dgm:spPr/>
      <dgm:t>
        <a:bodyPr/>
        <a:lstStyle/>
        <a:p>
          <a:endParaRPr lang="tr-TR"/>
        </a:p>
      </dgm:t>
    </dgm:pt>
    <dgm:pt modelId="{8F1D9CA6-A1B2-486F-89A3-0442A9247F0F}" type="pres">
      <dgm:prSet presAssocID="{CA1922AD-93D6-4756-AEA7-5E4929B1FA5A}" presName="hierChild4" presStyleCnt="0"/>
      <dgm:spPr/>
    </dgm:pt>
    <dgm:pt modelId="{885433C8-DE14-41D9-A61A-A345F1674FD9}" type="pres">
      <dgm:prSet presAssocID="{CA1922AD-93D6-4756-AEA7-5E4929B1FA5A}" presName="hierChild5" presStyleCnt="0"/>
      <dgm:spPr/>
    </dgm:pt>
    <dgm:pt modelId="{C71B0227-3F60-4922-8E91-220A3E3DEFB7}" type="pres">
      <dgm:prSet presAssocID="{DEF2603D-A41C-489C-AE10-394276421D99}" presName="hierChild3" presStyleCnt="0"/>
      <dgm:spPr/>
    </dgm:pt>
  </dgm:ptLst>
  <dgm:cxnLst>
    <dgm:cxn modelId="{0B457EB0-B0B1-48B1-9703-0FDFD258349E}" type="presOf" srcId="{CE9C86C2-A520-48D9-A8E8-107E0968793E}" destId="{709204B8-0E64-461F-8F74-8443CBDDF176}" srcOrd="1" destOrd="0" presId="urn:microsoft.com/office/officeart/2005/8/layout/orgChart1"/>
    <dgm:cxn modelId="{FAED2F41-FF33-44B6-B19D-2CEBF043C4E6}" type="presOf" srcId="{94DEB843-CE55-4C5A-8492-93AA94163B69}" destId="{B894BD21-7EE5-4E22-954C-B8069CB19971}" srcOrd="0" destOrd="0" presId="urn:microsoft.com/office/officeart/2005/8/layout/orgChart1"/>
    <dgm:cxn modelId="{92D23574-429D-426F-8E07-02B446C7F8FC}" type="presOf" srcId="{CA1922AD-93D6-4756-AEA7-5E4929B1FA5A}" destId="{0582F6FB-74B7-4CE5-85EC-455BF0503430}" srcOrd="0" destOrd="0" presId="urn:microsoft.com/office/officeart/2005/8/layout/orgChart1"/>
    <dgm:cxn modelId="{BFA6E23D-D652-4340-838D-15C30CEA9576}" type="presOf" srcId="{3877F431-345B-4203-8C08-8E8F27AB25DB}" destId="{2E1A1498-AFE3-4B76-9901-6B36B8F124CF}" srcOrd="0" destOrd="0" presId="urn:microsoft.com/office/officeart/2005/8/layout/orgChart1"/>
    <dgm:cxn modelId="{673DCD13-B091-4BC4-8B1B-06D3E82D6520}" type="presOf" srcId="{DEF2603D-A41C-489C-AE10-394276421D99}" destId="{B9BA9ADC-6776-4444-B2EE-DD18710B266D}" srcOrd="1" destOrd="0" presId="urn:microsoft.com/office/officeart/2005/8/layout/orgChart1"/>
    <dgm:cxn modelId="{5894156C-B265-4378-8AE1-E35DDEB1EC9D}" type="presOf" srcId="{DEF2603D-A41C-489C-AE10-394276421D99}" destId="{7C2405C1-EFC8-4E0D-BF0B-34B9941A49D3}" srcOrd="0" destOrd="0" presId="urn:microsoft.com/office/officeart/2005/8/layout/orgChart1"/>
    <dgm:cxn modelId="{046B0544-92A3-4744-9164-7F5FAC3CC5F9}" type="presOf" srcId="{94DEB843-CE55-4C5A-8492-93AA94163B69}" destId="{5AE808D7-844D-4ABD-8F42-25C07CB50DCA}" srcOrd="1" destOrd="0" presId="urn:microsoft.com/office/officeart/2005/8/layout/orgChart1"/>
    <dgm:cxn modelId="{D6126E59-309A-4C18-9846-A39090C3452B}" type="presOf" srcId="{CA1922AD-93D6-4756-AEA7-5E4929B1FA5A}" destId="{30417F47-0E15-4FEB-BBC6-E9F7659953F9}" srcOrd="1" destOrd="0" presId="urn:microsoft.com/office/officeart/2005/8/layout/orgChart1"/>
    <dgm:cxn modelId="{3599DABD-F463-4C8B-99BD-4483DE210271}" srcId="{DEF2603D-A41C-489C-AE10-394276421D99}" destId="{94DEB843-CE55-4C5A-8492-93AA94163B69}" srcOrd="1" destOrd="0" parTransId="{A611F4D8-B711-44E7-86AA-5F467ADCFAFD}" sibTransId="{7EFB15BC-401A-4447-9E12-B38407A5B34B}"/>
    <dgm:cxn modelId="{5A84CE2A-DE85-446E-9D52-CF33C21DADB3}" type="presOf" srcId="{3924C99F-A418-4FF6-9479-562BEE88C1AB}" destId="{6EE10180-22CB-4D1B-8191-F90EE52C7C13}" srcOrd="0" destOrd="0" presId="urn:microsoft.com/office/officeart/2005/8/layout/orgChart1"/>
    <dgm:cxn modelId="{C3CB11F5-791E-41D7-9B0E-7953518ADED1}" type="presOf" srcId="{CE9C86C2-A520-48D9-A8E8-107E0968793E}" destId="{0DC4EE29-4B11-4CCB-98C3-B985C80EDF09}" srcOrd="0" destOrd="0" presId="urn:microsoft.com/office/officeart/2005/8/layout/orgChart1"/>
    <dgm:cxn modelId="{FAC45112-E332-44E3-AC88-7DE046829B09}" srcId="{DEF2603D-A41C-489C-AE10-394276421D99}" destId="{CA1922AD-93D6-4756-AEA7-5E4929B1FA5A}" srcOrd="2" destOrd="0" parTransId="{3877F431-345B-4203-8C08-8E8F27AB25DB}" sibTransId="{7E924306-D916-46D7-8A3B-62096129DA00}"/>
    <dgm:cxn modelId="{E8730027-52D9-43A8-9091-02D1989373E9}" srcId="{DEF2603D-A41C-489C-AE10-394276421D99}" destId="{CE9C86C2-A520-48D9-A8E8-107E0968793E}" srcOrd="0" destOrd="0" parTransId="{3924C99F-A418-4FF6-9479-562BEE88C1AB}" sibTransId="{6580A89E-4ABE-4E50-8CC5-12053CE6E629}"/>
    <dgm:cxn modelId="{847E615B-C0C7-4D24-95ED-02D00980FA85}" srcId="{8EA8C4A9-68E6-4269-B69A-6EE59E55424E}" destId="{DEF2603D-A41C-489C-AE10-394276421D99}" srcOrd="0" destOrd="0" parTransId="{73A119C1-5CEE-45F0-8E95-DA219AC3C491}" sibTransId="{F09A5684-C4D2-44C1-84D0-ECE58B90E440}"/>
    <dgm:cxn modelId="{7C1F5D2A-0121-4065-819D-8324F2D0799A}" type="presOf" srcId="{8EA8C4A9-68E6-4269-B69A-6EE59E55424E}" destId="{F4FD9814-7667-4AE5-B9FB-DEDE5E96B097}" srcOrd="0" destOrd="0" presId="urn:microsoft.com/office/officeart/2005/8/layout/orgChart1"/>
    <dgm:cxn modelId="{0C27F552-9B2B-48FA-AE68-D04C7E6C8E4A}" type="presOf" srcId="{A611F4D8-B711-44E7-86AA-5F467ADCFAFD}" destId="{85D6D038-328A-44F1-ABA5-739489524D13}" srcOrd="0" destOrd="0" presId="urn:microsoft.com/office/officeart/2005/8/layout/orgChart1"/>
    <dgm:cxn modelId="{40E682EB-ACF3-44DA-99F6-CBFF4A0DB7C3}" type="presParOf" srcId="{F4FD9814-7667-4AE5-B9FB-DEDE5E96B097}" destId="{4CACA978-A31D-46B5-BD18-DFD279530299}" srcOrd="0" destOrd="0" presId="urn:microsoft.com/office/officeart/2005/8/layout/orgChart1"/>
    <dgm:cxn modelId="{2A777651-8DF7-43D8-9379-CA0D31192FAB}" type="presParOf" srcId="{4CACA978-A31D-46B5-BD18-DFD279530299}" destId="{42A53E66-7871-4EB9-B554-55F0DFDDD3C2}" srcOrd="0" destOrd="0" presId="urn:microsoft.com/office/officeart/2005/8/layout/orgChart1"/>
    <dgm:cxn modelId="{5ABC92D1-2617-48B8-9717-F714EFD8FFBE}" type="presParOf" srcId="{42A53E66-7871-4EB9-B554-55F0DFDDD3C2}" destId="{7C2405C1-EFC8-4E0D-BF0B-34B9941A49D3}" srcOrd="0" destOrd="0" presId="urn:microsoft.com/office/officeart/2005/8/layout/orgChart1"/>
    <dgm:cxn modelId="{230DB70A-6FE5-4EFD-8D8F-B74982AF14F5}" type="presParOf" srcId="{42A53E66-7871-4EB9-B554-55F0DFDDD3C2}" destId="{B9BA9ADC-6776-4444-B2EE-DD18710B266D}" srcOrd="1" destOrd="0" presId="urn:microsoft.com/office/officeart/2005/8/layout/orgChart1"/>
    <dgm:cxn modelId="{EE3B571B-ED7F-4261-8CC7-BF71D139427C}" type="presParOf" srcId="{4CACA978-A31D-46B5-BD18-DFD279530299}" destId="{688B9A63-65F9-4F55-AF0D-519E2D7A69F1}" srcOrd="1" destOrd="0" presId="urn:microsoft.com/office/officeart/2005/8/layout/orgChart1"/>
    <dgm:cxn modelId="{4DAD63BC-2E1E-4809-88FD-344B30766882}" type="presParOf" srcId="{688B9A63-65F9-4F55-AF0D-519E2D7A69F1}" destId="{6EE10180-22CB-4D1B-8191-F90EE52C7C13}" srcOrd="0" destOrd="0" presId="urn:microsoft.com/office/officeart/2005/8/layout/orgChart1"/>
    <dgm:cxn modelId="{A28D4135-8AE6-4B0D-AAF0-12855470B1D2}" type="presParOf" srcId="{688B9A63-65F9-4F55-AF0D-519E2D7A69F1}" destId="{61AEEF5D-4929-4D12-AA0F-C3FA7C2810BF}" srcOrd="1" destOrd="0" presId="urn:microsoft.com/office/officeart/2005/8/layout/orgChart1"/>
    <dgm:cxn modelId="{7B17A710-D05B-4777-8EFE-9CBD291B1B73}" type="presParOf" srcId="{61AEEF5D-4929-4D12-AA0F-C3FA7C2810BF}" destId="{FD691DE6-4067-4A07-BE03-6F7EC9638700}" srcOrd="0" destOrd="0" presId="urn:microsoft.com/office/officeart/2005/8/layout/orgChart1"/>
    <dgm:cxn modelId="{75B64BD2-F7FC-4DF5-9572-87E743BFFA05}" type="presParOf" srcId="{FD691DE6-4067-4A07-BE03-6F7EC9638700}" destId="{0DC4EE29-4B11-4CCB-98C3-B985C80EDF09}" srcOrd="0" destOrd="0" presId="urn:microsoft.com/office/officeart/2005/8/layout/orgChart1"/>
    <dgm:cxn modelId="{3119D813-5307-4381-B2C4-607A5316E06B}" type="presParOf" srcId="{FD691DE6-4067-4A07-BE03-6F7EC9638700}" destId="{709204B8-0E64-461F-8F74-8443CBDDF176}" srcOrd="1" destOrd="0" presId="urn:microsoft.com/office/officeart/2005/8/layout/orgChart1"/>
    <dgm:cxn modelId="{84E0A275-3460-4A68-91BF-B866B3ED592D}" type="presParOf" srcId="{61AEEF5D-4929-4D12-AA0F-C3FA7C2810BF}" destId="{41AB8CFA-2687-4070-A0CC-940F8EABB9AE}" srcOrd="1" destOrd="0" presId="urn:microsoft.com/office/officeart/2005/8/layout/orgChart1"/>
    <dgm:cxn modelId="{BB4CEE7C-FECF-4681-AE03-3E396A5708F2}" type="presParOf" srcId="{61AEEF5D-4929-4D12-AA0F-C3FA7C2810BF}" destId="{4F7FAA33-B93A-47D2-B045-C5764E839FA1}" srcOrd="2" destOrd="0" presId="urn:microsoft.com/office/officeart/2005/8/layout/orgChart1"/>
    <dgm:cxn modelId="{0587121A-7375-41EE-8084-D328F2C9B010}" type="presParOf" srcId="{688B9A63-65F9-4F55-AF0D-519E2D7A69F1}" destId="{85D6D038-328A-44F1-ABA5-739489524D13}" srcOrd="2" destOrd="0" presId="urn:microsoft.com/office/officeart/2005/8/layout/orgChart1"/>
    <dgm:cxn modelId="{C250E23B-605F-4782-A2D6-6BCB32478131}" type="presParOf" srcId="{688B9A63-65F9-4F55-AF0D-519E2D7A69F1}" destId="{FB4C2127-5846-4AC0-B730-FACA71AC68B9}" srcOrd="3" destOrd="0" presId="urn:microsoft.com/office/officeart/2005/8/layout/orgChart1"/>
    <dgm:cxn modelId="{2395C44D-2002-4B44-8588-1A6FAFD9A41C}" type="presParOf" srcId="{FB4C2127-5846-4AC0-B730-FACA71AC68B9}" destId="{1F40612E-B20E-4D5B-9BB9-02C4E39EABAE}" srcOrd="0" destOrd="0" presId="urn:microsoft.com/office/officeart/2005/8/layout/orgChart1"/>
    <dgm:cxn modelId="{F67D5ABB-7088-47D2-B56B-2DFFA1B6BFBE}" type="presParOf" srcId="{1F40612E-B20E-4D5B-9BB9-02C4E39EABAE}" destId="{B894BD21-7EE5-4E22-954C-B8069CB19971}" srcOrd="0" destOrd="0" presId="urn:microsoft.com/office/officeart/2005/8/layout/orgChart1"/>
    <dgm:cxn modelId="{5DBBB9B9-C135-4906-9E47-108B5050C954}" type="presParOf" srcId="{1F40612E-B20E-4D5B-9BB9-02C4E39EABAE}" destId="{5AE808D7-844D-4ABD-8F42-25C07CB50DCA}" srcOrd="1" destOrd="0" presId="urn:microsoft.com/office/officeart/2005/8/layout/orgChart1"/>
    <dgm:cxn modelId="{4D277420-509E-4A74-82A6-9687686690AA}" type="presParOf" srcId="{FB4C2127-5846-4AC0-B730-FACA71AC68B9}" destId="{50622ABE-9254-47E9-A51A-A215C934C454}" srcOrd="1" destOrd="0" presId="urn:microsoft.com/office/officeart/2005/8/layout/orgChart1"/>
    <dgm:cxn modelId="{A7281E22-FA89-4A4E-8D44-0211AFD9F372}" type="presParOf" srcId="{FB4C2127-5846-4AC0-B730-FACA71AC68B9}" destId="{227C6DF3-3DD2-4978-AA7B-7C744D28076B}" srcOrd="2" destOrd="0" presId="urn:microsoft.com/office/officeart/2005/8/layout/orgChart1"/>
    <dgm:cxn modelId="{488472F4-A9B0-4643-A730-BD2344A1F461}" type="presParOf" srcId="{688B9A63-65F9-4F55-AF0D-519E2D7A69F1}" destId="{2E1A1498-AFE3-4B76-9901-6B36B8F124CF}" srcOrd="4" destOrd="0" presId="urn:microsoft.com/office/officeart/2005/8/layout/orgChart1"/>
    <dgm:cxn modelId="{C75CAEEC-B18A-443C-A1AD-D33757EB3961}" type="presParOf" srcId="{688B9A63-65F9-4F55-AF0D-519E2D7A69F1}" destId="{F8233360-F912-46D1-9A08-B0D79EE1D9D4}" srcOrd="5" destOrd="0" presId="urn:microsoft.com/office/officeart/2005/8/layout/orgChart1"/>
    <dgm:cxn modelId="{6A94AB77-D04B-44DE-9407-478A9FA96CE5}" type="presParOf" srcId="{F8233360-F912-46D1-9A08-B0D79EE1D9D4}" destId="{C82E54F1-E899-4963-9F39-AE15A646AD34}" srcOrd="0" destOrd="0" presId="urn:microsoft.com/office/officeart/2005/8/layout/orgChart1"/>
    <dgm:cxn modelId="{42A952C5-2D44-4A84-9456-9A4169E7D366}" type="presParOf" srcId="{C82E54F1-E899-4963-9F39-AE15A646AD34}" destId="{0582F6FB-74B7-4CE5-85EC-455BF0503430}" srcOrd="0" destOrd="0" presId="urn:microsoft.com/office/officeart/2005/8/layout/orgChart1"/>
    <dgm:cxn modelId="{0C3F2B49-59FF-49E5-B4B9-2FF2AF8497C8}" type="presParOf" srcId="{C82E54F1-E899-4963-9F39-AE15A646AD34}" destId="{30417F47-0E15-4FEB-BBC6-E9F7659953F9}" srcOrd="1" destOrd="0" presId="urn:microsoft.com/office/officeart/2005/8/layout/orgChart1"/>
    <dgm:cxn modelId="{3DC794B9-14BC-4E4A-BAE4-6409A94281EF}" type="presParOf" srcId="{F8233360-F912-46D1-9A08-B0D79EE1D9D4}" destId="{8F1D9CA6-A1B2-486F-89A3-0442A9247F0F}" srcOrd="1" destOrd="0" presId="urn:microsoft.com/office/officeart/2005/8/layout/orgChart1"/>
    <dgm:cxn modelId="{5FBBB36D-EA3B-4B2F-8AF9-0CDE52BCEC65}" type="presParOf" srcId="{F8233360-F912-46D1-9A08-B0D79EE1D9D4}" destId="{885433C8-DE14-41D9-A61A-A345F1674FD9}" srcOrd="2" destOrd="0" presId="urn:microsoft.com/office/officeart/2005/8/layout/orgChart1"/>
    <dgm:cxn modelId="{F90A0093-F7A6-4AAE-A214-D8903C18E58D}" type="presParOf" srcId="{4CACA978-A31D-46B5-BD18-DFD279530299}" destId="{C71B0227-3F60-4922-8E91-220A3E3DEFB7}" srcOrd="2" destOrd="0" presId="urn:microsoft.com/office/officeart/2005/8/layout/orgChar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5E1D7B5-21A3-475B-8FAB-153AC7396787}">
      <dsp:nvSpPr>
        <dsp:cNvPr id="0" name=""/>
        <dsp:cNvSpPr/>
      </dsp:nvSpPr>
      <dsp:spPr>
        <a:xfrm>
          <a:off x="3909417" y="2732515"/>
          <a:ext cx="3073524" cy="296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321"/>
              </a:lnTo>
              <a:lnTo>
                <a:pt x="3073524" y="148321"/>
              </a:lnTo>
              <a:lnTo>
                <a:pt x="3073524" y="29664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3BD62D-EF14-4527-BAD3-C6A78D6F709F}">
      <dsp:nvSpPr>
        <dsp:cNvPr id="0" name=""/>
        <dsp:cNvSpPr/>
      </dsp:nvSpPr>
      <dsp:spPr>
        <a:xfrm>
          <a:off x="3909417" y="2732515"/>
          <a:ext cx="1105628" cy="296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321"/>
              </a:lnTo>
              <a:lnTo>
                <a:pt x="1105628" y="148321"/>
              </a:lnTo>
              <a:lnTo>
                <a:pt x="1105628" y="29664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7926C9-310F-475A-B64F-C881F0583384}">
      <dsp:nvSpPr>
        <dsp:cNvPr id="0" name=""/>
        <dsp:cNvSpPr/>
      </dsp:nvSpPr>
      <dsp:spPr>
        <a:xfrm>
          <a:off x="2987170" y="2732515"/>
          <a:ext cx="922246" cy="296642"/>
        </a:xfrm>
        <a:custGeom>
          <a:avLst/>
          <a:gdLst/>
          <a:ahLst/>
          <a:cxnLst/>
          <a:rect l="0" t="0" r="0" b="0"/>
          <a:pathLst>
            <a:path>
              <a:moveTo>
                <a:pt x="922246" y="0"/>
              </a:moveTo>
              <a:lnTo>
                <a:pt x="922246" y="148321"/>
              </a:lnTo>
              <a:lnTo>
                <a:pt x="0" y="148321"/>
              </a:lnTo>
              <a:lnTo>
                <a:pt x="0" y="29664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8A50C9-4BB7-414D-98E6-669C9F4CE63D}">
      <dsp:nvSpPr>
        <dsp:cNvPr id="0" name=""/>
        <dsp:cNvSpPr/>
      </dsp:nvSpPr>
      <dsp:spPr>
        <a:xfrm>
          <a:off x="897410" y="2732515"/>
          <a:ext cx="3012006" cy="296642"/>
        </a:xfrm>
        <a:custGeom>
          <a:avLst/>
          <a:gdLst/>
          <a:ahLst/>
          <a:cxnLst/>
          <a:rect l="0" t="0" r="0" b="0"/>
          <a:pathLst>
            <a:path>
              <a:moveTo>
                <a:pt x="3012006" y="0"/>
              </a:moveTo>
              <a:lnTo>
                <a:pt x="3012006" y="148321"/>
              </a:lnTo>
              <a:lnTo>
                <a:pt x="0" y="148321"/>
              </a:lnTo>
              <a:lnTo>
                <a:pt x="0" y="29664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7BAC75-D8DA-4501-ACD3-7850B57EBB5A}">
      <dsp:nvSpPr>
        <dsp:cNvPr id="0" name=""/>
        <dsp:cNvSpPr/>
      </dsp:nvSpPr>
      <dsp:spPr>
        <a:xfrm>
          <a:off x="1000083" y="992044"/>
          <a:ext cx="5818666" cy="17404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dirty="0" smtClean="0"/>
            <a:t>Hukuk Sistemleri</a:t>
          </a:r>
          <a:endParaRPr lang="tr-TR" sz="4000" kern="1200" dirty="0"/>
        </a:p>
      </dsp:txBody>
      <dsp:txXfrm>
        <a:off x="1000083" y="992044"/>
        <a:ext cx="5818666" cy="1740470"/>
      </dsp:txXfrm>
    </dsp:sp>
    <dsp:sp modelId="{FA9548E4-30B2-474C-AF7A-FC7AF4C66DAB}">
      <dsp:nvSpPr>
        <dsp:cNvPr id="0" name=""/>
        <dsp:cNvSpPr/>
      </dsp:nvSpPr>
      <dsp:spPr>
        <a:xfrm>
          <a:off x="81" y="3029157"/>
          <a:ext cx="1794657" cy="150587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Roma/Germen Hukuk Sistemi</a:t>
          </a:r>
          <a:endParaRPr lang="tr-TR" sz="2300" kern="1200" dirty="0"/>
        </a:p>
      </dsp:txBody>
      <dsp:txXfrm>
        <a:off x="81" y="3029157"/>
        <a:ext cx="1794657" cy="1505876"/>
      </dsp:txXfrm>
    </dsp:sp>
    <dsp:sp modelId="{8EDDE5C9-C280-4308-AA74-2A8B8AEAEE97}">
      <dsp:nvSpPr>
        <dsp:cNvPr id="0" name=""/>
        <dsp:cNvSpPr/>
      </dsp:nvSpPr>
      <dsp:spPr>
        <a:xfrm>
          <a:off x="2091381" y="3029157"/>
          <a:ext cx="1791578" cy="150587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err="1" smtClean="0"/>
            <a:t>Anglo</a:t>
          </a:r>
          <a:r>
            <a:rPr lang="tr-TR" sz="2300" kern="1200" dirty="0" smtClean="0"/>
            <a:t> </a:t>
          </a:r>
          <a:r>
            <a:rPr lang="tr-TR" sz="2300" kern="1200" dirty="0" err="1" smtClean="0"/>
            <a:t>Sakson</a:t>
          </a:r>
          <a:r>
            <a:rPr lang="tr-TR" sz="2300" kern="1200" dirty="0" smtClean="0"/>
            <a:t> Hukuk Sistemi</a:t>
          </a:r>
          <a:endParaRPr lang="tr-TR" sz="2300" kern="1200" dirty="0"/>
        </a:p>
      </dsp:txBody>
      <dsp:txXfrm>
        <a:off x="2091381" y="3029157"/>
        <a:ext cx="1791578" cy="1505876"/>
      </dsp:txXfrm>
    </dsp:sp>
    <dsp:sp modelId="{0625C1ED-1F65-4D64-84CD-94A7CE1CA9AD}">
      <dsp:nvSpPr>
        <dsp:cNvPr id="0" name=""/>
        <dsp:cNvSpPr/>
      </dsp:nvSpPr>
      <dsp:spPr>
        <a:xfrm>
          <a:off x="4179601" y="3029157"/>
          <a:ext cx="1670887" cy="150587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İslam Hukuk Sistemi</a:t>
          </a:r>
          <a:endParaRPr lang="tr-TR" sz="2300" kern="1200" dirty="0"/>
        </a:p>
      </dsp:txBody>
      <dsp:txXfrm>
        <a:off x="4179601" y="3029157"/>
        <a:ext cx="1670887" cy="1505876"/>
      </dsp:txXfrm>
    </dsp:sp>
    <dsp:sp modelId="{06E2FE24-D27D-4D9B-9FBF-E27D5C919D57}">
      <dsp:nvSpPr>
        <dsp:cNvPr id="0" name=""/>
        <dsp:cNvSpPr/>
      </dsp:nvSpPr>
      <dsp:spPr>
        <a:xfrm>
          <a:off x="6147131" y="3029157"/>
          <a:ext cx="1671621" cy="15234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Sosyalist Hukuk Sistemi</a:t>
          </a:r>
          <a:endParaRPr lang="tr-TR" sz="2400" kern="1200" dirty="0"/>
        </a:p>
      </dsp:txBody>
      <dsp:txXfrm>
        <a:off x="6147131" y="3029157"/>
        <a:ext cx="1671621" cy="152341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0522F15-ED53-4C61-AE7D-F5158BEE8904}">
      <dsp:nvSpPr>
        <dsp:cNvPr id="0" name=""/>
        <dsp:cNvSpPr/>
      </dsp:nvSpPr>
      <dsp:spPr>
        <a:xfrm>
          <a:off x="3749675" y="2457711"/>
          <a:ext cx="2051999" cy="7122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6132"/>
              </a:lnTo>
              <a:lnTo>
                <a:pt x="2051999" y="356132"/>
              </a:lnTo>
              <a:lnTo>
                <a:pt x="2051999" y="71226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BDC955-52B0-4C27-B1E3-EE5FCB16FB8B}">
      <dsp:nvSpPr>
        <dsp:cNvPr id="0" name=""/>
        <dsp:cNvSpPr/>
      </dsp:nvSpPr>
      <dsp:spPr>
        <a:xfrm>
          <a:off x="1697675" y="2457711"/>
          <a:ext cx="2051999" cy="712264"/>
        </a:xfrm>
        <a:custGeom>
          <a:avLst/>
          <a:gdLst/>
          <a:ahLst/>
          <a:cxnLst/>
          <a:rect l="0" t="0" r="0" b="0"/>
          <a:pathLst>
            <a:path>
              <a:moveTo>
                <a:pt x="2051999" y="0"/>
              </a:moveTo>
              <a:lnTo>
                <a:pt x="2051999" y="356132"/>
              </a:lnTo>
              <a:lnTo>
                <a:pt x="0" y="356132"/>
              </a:lnTo>
              <a:lnTo>
                <a:pt x="0" y="71226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A30870-1852-407F-B705-75392DCAC92F}">
      <dsp:nvSpPr>
        <dsp:cNvPr id="0" name=""/>
        <dsp:cNvSpPr/>
      </dsp:nvSpPr>
      <dsp:spPr>
        <a:xfrm>
          <a:off x="2053807" y="761843"/>
          <a:ext cx="3391734" cy="16958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dirty="0" smtClean="0"/>
            <a:t>Pozitif Hukukun Dalları</a:t>
          </a:r>
          <a:endParaRPr lang="tr-TR" sz="4000" kern="1200" dirty="0"/>
        </a:p>
      </dsp:txBody>
      <dsp:txXfrm>
        <a:off x="2053807" y="761843"/>
        <a:ext cx="3391734" cy="1695867"/>
      </dsp:txXfrm>
    </dsp:sp>
    <dsp:sp modelId="{C9BBD145-3FAE-4302-B25F-0036A3BDD5C7}">
      <dsp:nvSpPr>
        <dsp:cNvPr id="0" name=""/>
        <dsp:cNvSpPr/>
      </dsp:nvSpPr>
      <dsp:spPr>
        <a:xfrm>
          <a:off x="1808" y="3169975"/>
          <a:ext cx="3391734" cy="169586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735" tIns="38735" rIns="38735" bIns="38735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100" kern="1200" dirty="0" smtClean="0"/>
            <a:t>Kamu Hukuku</a:t>
          </a:r>
          <a:endParaRPr lang="tr-TR" sz="6100" kern="1200" dirty="0"/>
        </a:p>
      </dsp:txBody>
      <dsp:txXfrm>
        <a:off x="1808" y="3169975"/>
        <a:ext cx="3391734" cy="1695867"/>
      </dsp:txXfrm>
    </dsp:sp>
    <dsp:sp modelId="{4D31E8CE-E51B-4AB7-A9C3-CB99B0561904}">
      <dsp:nvSpPr>
        <dsp:cNvPr id="0" name=""/>
        <dsp:cNvSpPr/>
      </dsp:nvSpPr>
      <dsp:spPr>
        <a:xfrm>
          <a:off x="4105807" y="3169975"/>
          <a:ext cx="3391734" cy="169586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735" tIns="38735" rIns="38735" bIns="38735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100" kern="1200" dirty="0" smtClean="0"/>
            <a:t>Özel Hukuk</a:t>
          </a:r>
          <a:endParaRPr lang="tr-TR" sz="6100" kern="1200" dirty="0"/>
        </a:p>
      </dsp:txBody>
      <dsp:txXfrm>
        <a:off x="4105807" y="3169975"/>
        <a:ext cx="3391734" cy="169586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09A6F1F-5B3E-4EB6-9E3D-7243DE86B819}">
      <dsp:nvSpPr>
        <dsp:cNvPr id="0" name=""/>
        <dsp:cNvSpPr/>
      </dsp:nvSpPr>
      <dsp:spPr>
        <a:xfrm>
          <a:off x="3613485" y="2204669"/>
          <a:ext cx="3295307" cy="8196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8043"/>
              </a:lnTo>
              <a:lnTo>
                <a:pt x="3295307" y="708043"/>
              </a:lnTo>
              <a:lnTo>
                <a:pt x="3295307" y="8196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61D99-2AC6-4FE1-9B82-859A8BDC80DD}">
      <dsp:nvSpPr>
        <dsp:cNvPr id="0" name=""/>
        <dsp:cNvSpPr/>
      </dsp:nvSpPr>
      <dsp:spPr>
        <a:xfrm>
          <a:off x="3613485" y="2204669"/>
          <a:ext cx="2071167" cy="8196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8043"/>
              </a:lnTo>
              <a:lnTo>
                <a:pt x="2071167" y="708043"/>
              </a:lnTo>
              <a:lnTo>
                <a:pt x="2071167" y="8196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208026-A65C-4810-BB66-C0845A5AFC63}">
      <dsp:nvSpPr>
        <dsp:cNvPr id="0" name=""/>
        <dsp:cNvSpPr/>
      </dsp:nvSpPr>
      <dsp:spPr>
        <a:xfrm>
          <a:off x="3613485" y="2204669"/>
          <a:ext cx="779342" cy="8103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8773"/>
              </a:lnTo>
              <a:lnTo>
                <a:pt x="779342" y="698773"/>
              </a:lnTo>
              <a:lnTo>
                <a:pt x="779342" y="810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66DAB9-88DF-4C39-BF97-CA045BDC0E88}">
      <dsp:nvSpPr>
        <dsp:cNvPr id="0" name=""/>
        <dsp:cNvSpPr/>
      </dsp:nvSpPr>
      <dsp:spPr>
        <a:xfrm>
          <a:off x="3106521" y="2204669"/>
          <a:ext cx="506964" cy="810394"/>
        </a:xfrm>
        <a:custGeom>
          <a:avLst/>
          <a:gdLst/>
          <a:ahLst/>
          <a:cxnLst/>
          <a:rect l="0" t="0" r="0" b="0"/>
          <a:pathLst>
            <a:path>
              <a:moveTo>
                <a:pt x="506964" y="0"/>
              </a:moveTo>
              <a:lnTo>
                <a:pt x="506964" y="698773"/>
              </a:lnTo>
              <a:lnTo>
                <a:pt x="0" y="698773"/>
              </a:lnTo>
              <a:lnTo>
                <a:pt x="0" y="810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37C3EE-97CC-4F4F-985E-F7DE9729B16B}">
      <dsp:nvSpPr>
        <dsp:cNvPr id="0" name=""/>
        <dsp:cNvSpPr/>
      </dsp:nvSpPr>
      <dsp:spPr>
        <a:xfrm>
          <a:off x="1820213" y="2204669"/>
          <a:ext cx="1793272" cy="810394"/>
        </a:xfrm>
        <a:custGeom>
          <a:avLst/>
          <a:gdLst/>
          <a:ahLst/>
          <a:cxnLst/>
          <a:rect l="0" t="0" r="0" b="0"/>
          <a:pathLst>
            <a:path>
              <a:moveTo>
                <a:pt x="1793272" y="0"/>
              </a:moveTo>
              <a:lnTo>
                <a:pt x="1793272" y="698773"/>
              </a:lnTo>
              <a:lnTo>
                <a:pt x="0" y="698773"/>
              </a:lnTo>
              <a:lnTo>
                <a:pt x="0" y="810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DFE21-49E0-4364-93EE-5503A3336245}">
      <dsp:nvSpPr>
        <dsp:cNvPr id="0" name=""/>
        <dsp:cNvSpPr/>
      </dsp:nvSpPr>
      <dsp:spPr>
        <a:xfrm>
          <a:off x="533906" y="2204669"/>
          <a:ext cx="3079579" cy="810394"/>
        </a:xfrm>
        <a:custGeom>
          <a:avLst/>
          <a:gdLst/>
          <a:ahLst/>
          <a:cxnLst/>
          <a:rect l="0" t="0" r="0" b="0"/>
          <a:pathLst>
            <a:path>
              <a:moveTo>
                <a:pt x="3079579" y="0"/>
              </a:moveTo>
              <a:lnTo>
                <a:pt x="3079579" y="698773"/>
              </a:lnTo>
              <a:lnTo>
                <a:pt x="0" y="698773"/>
              </a:lnTo>
              <a:lnTo>
                <a:pt x="0" y="810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84A6E4-5FF7-400E-A1EB-B314F8D8A2E8}">
      <dsp:nvSpPr>
        <dsp:cNvPr id="0" name=""/>
        <dsp:cNvSpPr/>
      </dsp:nvSpPr>
      <dsp:spPr>
        <a:xfrm>
          <a:off x="1912769" y="864193"/>
          <a:ext cx="3401432" cy="13404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Kamu Hukukunun Dalları</a:t>
          </a:r>
          <a:endParaRPr lang="tr-TR" sz="2400" kern="1200" dirty="0"/>
        </a:p>
      </dsp:txBody>
      <dsp:txXfrm>
        <a:off x="1912769" y="864193"/>
        <a:ext cx="3401432" cy="1340475"/>
      </dsp:txXfrm>
    </dsp:sp>
    <dsp:sp modelId="{E26E3BDC-EA3F-4B85-9D75-4990B6EED7A7}">
      <dsp:nvSpPr>
        <dsp:cNvPr id="0" name=""/>
        <dsp:cNvSpPr/>
      </dsp:nvSpPr>
      <dsp:spPr>
        <a:xfrm>
          <a:off x="2374" y="3015064"/>
          <a:ext cx="1063063" cy="94537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Anayasa</a:t>
          </a:r>
          <a:r>
            <a:rPr lang="tr-TR" sz="2000" kern="1200" dirty="0" smtClean="0"/>
            <a:t> Hukuku</a:t>
          </a:r>
          <a:endParaRPr lang="tr-TR" sz="2000" kern="1200" dirty="0"/>
        </a:p>
      </dsp:txBody>
      <dsp:txXfrm>
        <a:off x="2374" y="3015064"/>
        <a:ext cx="1063063" cy="945372"/>
      </dsp:txXfrm>
    </dsp:sp>
    <dsp:sp modelId="{6481DAA0-12B3-4D25-AC5C-F1B421F785EB}">
      <dsp:nvSpPr>
        <dsp:cNvPr id="0" name=""/>
        <dsp:cNvSpPr/>
      </dsp:nvSpPr>
      <dsp:spPr>
        <a:xfrm>
          <a:off x="1288681" y="3015064"/>
          <a:ext cx="1063063" cy="94537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İdare Hukuku</a:t>
          </a:r>
          <a:endParaRPr lang="tr-TR" sz="2400" kern="1200" dirty="0"/>
        </a:p>
      </dsp:txBody>
      <dsp:txXfrm>
        <a:off x="1288681" y="3015064"/>
        <a:ext cx="1063063" cy="945377"/>
      </dsp:txXfrm>
    </dsp:sp>
    <dsp:sp modelId="{C182B92B-5485-493D-A455-4FC6BE5A8F34}">
      <dsp:nvSpPr>
        <dsp:cNvPr id="0" name=""/>
        <dsp:cNvSpPr/>
      </dsp:nvSpPr>
      <dsp:spPr>
        <a:xfrm>
          <a:off x="2574989" y="3015064"/>
          <a:ext cx="1063063" cy="94537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Ceza Hukuku</a:t>
          </a:r>
          <a:endParaRPr lang="tr-TR" sz="2400" kern="1200" dirty="0"/>
        </a:p>
      </dsp:txBody>
      <dsp:txXfrm>
        <a:off x="2574989" y="3015064"/>
        <a:ext cx="1063063" cy="945372"/>
      </dsp:txXfrm>
    </dsp:sp>
    <dsp:sp modelId="{DB98606F-3EF1-46B8-8724-DB69AEB5EE98}">
      <dsp:nvSpPr>
        <dsp:cNvPr id="0" name=""/>
        <dsp:cNvSpPr/>
      </dsp:nvSpPr>
      <dsp:spPr>
        <a:xfrm>
          <a:off x="3861296" y="3015064"/>
          <a:ext cx="1063063" cy="92717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Uluslararası Hukuk</a:t>
          </a:r>
        </a:p>
      </dsp:txBody>
      <dsp:txXfrm>
        <a:off x="3861296" y="3015064"/>
        <a:ext cx="1063063" cy="927172"/>
      </dsp:txXfrm>
    </dsp:sp>
    <dsp:sp modelId="{EFDAABB0-3B82-4AFE-A8AB-5A23A6D2DF46}">
      <dsp:nvSpPr>
        <dsp:cNvPr id="0" name=""/>
        <dsp:cNvSpPr/>
      </dsp:nvSpPr>
      <dsp:spPr>
        <a:xfrm>
          <a:off x="5153121" y="3024334"/>
          <a:ext cx="1063063" cy="9450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Vergi Hukuku</a:t>
          </a:r>
          <a:endParaRPr lang="tr-TR" sz="2200" kern="1200" dirty="0"/>
        </a:p>
      </dsp:txBody>
      <dsp:txXfrm>
        <a:off x="5153121" y="3024334"/>
        <a:ext cx="1063063" cy="945042"/>
      </dsp:txXfrm>
    </dsp:sp>
    <dsp:sp modelId="{F29FD3CE-A8B0-439C-9277-8AA15795F124}">
      <dsp:nvSpPr>
        <dsp:cNvPr id="0" name=""/>
        <dsp:cNvSpPr/>
      </dsp:nvSpPr>
      <dsp:spPr>
        <a:xfrm>
          <a:off x="6377260" y="3024334"/>
          <a:ext cx="1063063" cy="9086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Sosyal Güvenlik Hukuku</a:t>
          </a:r>
          <a:endParaRPr lang="tr-TR" sz="2200" kern="1200" dirty="0"/>
        </a:p>
      </dsp:txBody>
      <dsp:txXfrm>
        <a:off x="6377260" y="3024334"/>
        <a:ext cx="1063063" cy="90862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E1A1498-AFE3-4B76-9901-6B36B8F124CF}">
      <dsp:nvSpPr>
        <dsp:cNvPr id="0" name=""/>
        <dsp:cNvSpPr/>
      </dsp:nvSpPr>
      <dsp:spPr>
        <a:xfrm>
          <a:off x="3749675" y="2511635"/>
          <a:ext cx="2652922" cy="4604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0212"/>
              </a:lnTo>
              <a:lnTo>
                <a:pt x="2652922" y="230212"/>
              </a:lnTo>
              <a:lnTo>
                <a:pt x="2652922" y="4604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D6D038-328A-44F1-ABA5-739489524D13}">
      <dsp:nvSpPr>
        <dsp:cNvPr id="0" name=""/>
        <dsp:cNvSpPr/>
      </dsp:nvSpPr>
      <dsp:spPr>
        <a:xfrm>
          <a:off x="3703955" y="2511635"/>
          <a:ext cx="91440" cy="46042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04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E10180-22CB-4D1B-8191-F90EE52C7C13}">
      <dsp:nvSpPr>
        <dsp:cNvPr id="0" name=""/>
        <dsp:cNvSpPr/>
      </dsp:nvSpPr>
      <dsp:spPr>
        <a:xfrm>
          <a:off x="1096752" y="2511635"/>
          <a:ext cx="2652922" cy="460424"/>
        </a:xfrm>
        <a:custGeom>
          <a:avLst/>
          <a:gdLst/>
          <a:ahLst/>
          <a:cxnLst/>
          <a:rect l="0" t="0" r="0" b="0"/>
          <a:pathLst>
            <a:path>
              <a:moveTo>
                <a:pt x="2652922" y="0"/>
              </a:moveTo>
              <a:lnTo>
                <a:pt x="2652922" y="230212"/>
              </a:lnTo>
              <a:lnTo>
                <a:pt x="0" y="230212"/>
              </a:lnTo>
              <a:lnTo>
                <a:pt x="0" y="4604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2405C1-EFC8-4E0D-BF0B-34B9941A49D3}">
      <dsp:nvSpPr>
        <dsp:cNvPr id="0" name=""/>
        <dsp:cNvSpPr/>
      </dsp:nvSpPr>
      <dsp:spPr>
        <a:xfrm>
          <a:off x="2202209" y="1415386"/>
          <a:ext cx="3094930" cy="10962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Anayasaya Göre Devletin Temel Organları</a:t>
          </a:r>
          <a:endParaRPr lang="tr-TR" sz="2600" kern="1200" dirty="0"/>
        </a:p>
      </dsp:txBody>
      <dsp:txXfrm>
        <a:off x="2202209" y="1415386"/>
        <a:ext cx="3094930" cy="1096248"/>
      </dsp:txXfrm>
    </dsp:sp>
    <dsp:sp modelId="{0DC4EE29-4B11-4CCB-98C3-B985C80EDF09}">
      <dsp:nvSpPr>
        <dsp:cNvPr id="0" name=""/>
        <dsp:cNvSpPr/>
      </dsp:nvSpPr>
      <dsp:spPr>
        <a:xfrm>
          <a:off x="503" y="2972060"/>
          <a:ext cx="2192497" cy="10962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YASAMA </a:t>
          </a:r>
          <a:endParaRPr lang="tr-TR" sz="2600" kern="1200" dirty="0"/>
        </a:p>
      </dsp:txBody>
      <dsp:txXfrm>
        <a:off x="503" y="2972060"/>
        <a:ext cx="2192497" cy="1096248"/>
      </dsp:txXfrm>
    </dsp:sp>
    <dsp:sp modelId="{B894BD21-7EE5-4E22-954C-B8069CB19971}">
      <dsp:nvSpPr>
        <dsp:cNvPr id="0" name=""/>
        <dsp:cNvSpPr/>
      </dsp:nvSpPr>
      <dsp:spPr>
        <a:xfrm>
          <a:off x="2653426" y="2972060"/>
          <a:ext cx="2192497" cy="10962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YÜRÜTME</a:t>
          </a:r>
          <a:endParaRPr lang="tr-TR" sz="2600" kern="1200" dirty="0"/>
        </a:p>
      </dsp:txBody>
      <dsp:txXfrm>
        <a:off x="2653426" y="2972060"/>
        <a:ext cx="2192497" cy="1096248"/>
      </dsp:txXfrm>
    </dsp:sp>
    <dsp:sp modelId="{0582F6FB-74B7-4CE5-85EC-455BF0503430}">
      <dsp:nvSpPr>
        <dsp:cNvPr id="0" name=""/>
        <dsp:cNvSpPr/>
      </dsp:nvSpPr>
      <dsp:spPr>
        <a:xfrm>
          <a:off x="5306348" y="2972060"/>
          <a:ext cx="2192497" cy="10962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YARGI</a:t>
          </a:r>
          <a:endParaRPr lang="tr-TR" sz="2600" kern="1200" dirty="0"/>
        </a:p>
      </dsp:txBody>
      <dsp:txXfrm>
        <a:off x="5306348" y="2972060"/>
        <a:ext cx="2192497" cy="10962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142976" y="0"/>
            <a:ext cx="7694672" cy="2160240"/>
          </a:xfrm>
        </p:spPr>
        <p:txBody>
          <a:bodyPr>
            <a:noAutofit/>
          </a:bodyPr>
          <a:lstStyle/>
          <a:p>
            <a:pPr algn="ctr"/>
            <a:r>
              <a:rPr lang="tr-TR" sz="4400" dirty="0" smtClean="0"/>
              <a:t>POZİTİF HUKUKUN DALLARI</a:t>
            </a:r>
            <a:endParaRPr lang="tr-TR" sz="4400" dirty="0"/>
          </a:p>
        </p:txBody>
      </p:sp>
      <p:pic>
        <p:nvPicPr>
          <p:cNvPr id="1026" name="Picture 2" descr="C:\Users\pc\Pictures\hg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2714620"/>
            <a:ext cx="4929222" cy="27695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42976" y="2071678"/>
            <a:ext cx="7498080" cy="2952328"/>
          </a:xfrm>
        </p:spPr>
        <p:txBody>
          <a:bodyPr/>
          <a:lstStyle/>
          <a:p>
            <a:pPr algn="just"/>
            <a:r>
              <a:rPr lang="tr-TR" dirty="0" smtClean="0"/>
              <a:t>Genel Esaslar; Hükümet sistemleri, asli kurcu iktidar- tali kurucu iktidar, </a:t>
            </a:r>
            <a:r>
              <a:rPr lang="tr-TR" dirty="0" smtClean="0"/>
              <a:t>demokrasi</a:t>
            </a:r>
            <a:r>
              <a:rPr lang="tr-TR" dirty="0" smtClean="0"/>
              <a:t>, seçim sistemleri, temel hak ve özgürlükler….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Türk Anayasa Hukuku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 Anayasal gelişmeler; Osmanlı İmparatorluğu döneminde başlamıştır;</a:t>
            </a:r>
          </a:p>
          <a:p>
            <a:pPr marL="596646" indent="-514350">
              <a:buAutoNum type="arabicParenR"/>
            </a:pPr>
            <a:r>
              <a:rPr lang="tr-TR" dirty="0" err="1" smtClean="0"/>
              <a:t>Sened</a:t>
            </a:r>
            <a:r>
              <a:rPr lang="tr-TR" dirty="0" smtClean="0"/>
              <a:t>-i </a:t>
            </a:r>
            <a:r>
              <a:rPr lang="tr-TR" dirty="0" smtClean="0"/>
              <a:t>İttifak (1808): </a:t>
            </a:r>
            <a:r>
              <a:rPr lang="tr-TR" sz="2400" dirty="0" smtClean="0"/>
              <a:t>merkez/ayan/genel</a:t>
            </a:r>
            <a:endParaRPr lang="tr-TR" sz="2400" dirty="0" smtClean="0"/>
          </a:p>
          <a:p>
            <a:pPr marL="596646" indent="-514350">
              <a:buAutoNum type="arabicParenR"/>
            </a:pPr>
            <a:r>
              <a:rPr lang="tr-TR" dirty="0" smtClean="0"/>
              <a:t>Tanzimat </a:t>
            </a:r>
            <a:r>
              <a:rPr lang="tr-TR" dirty="0" smtClean="0"/>
              <a:t>Fermanı (1839): </a:t>
            </a:r>
            <a:r>
              <a:rPr lang="tr-TR" sz="2400" dirty="0" smtClean="0"/>
              <a:t>devlet için kanun, devlet iktidarı kullanması/sınırlandırması, temel hak ve özgürlükler iç içe</a:t>
            </a:r>
            <a:endParaRPr lang="tr-TR" sz="2400" dirty="0" smtClean="0"/>
          </a:p>
          <a:p>
            <a:pPr marL="596646" indent="-514350">
              <a:buAutoNum type="arabicParenR"/>
            </a:pPr>
            <a:r>
              <a:rPr lang="tr-TR" dirty="0" smtClean="0"/>
              <a:t>Islahat </a:t>
            </a:r>
            <a:r>
              <a:rPr lang="tr-TR" dirty="0" smtClean="0"/>
              <a:t>Fermanı (1856): </a:t>
            </a:r>
            <a:r>
              <a:rPr lang="tr-TR" sz="2400" dirty="0" err="1" smtClean="0"/>
              <a:t>tanzimatı</a:t>
            </a:r>
            <a:r>
              <a:rPr lang="tr-TR" sz="2400" dirty="0" smtClean="0"/>
              <a:t> teyit, hak ve </a:t>
            </a:r>
            <a:r>
              <a:rPr lang="tr-TR" sz="2400" dirty="0" err="1" smtClean="0"/>
              <a:t>özgürlüker</a:t>
            </a:r>
            <a:r>
              <a:rPr lang="tr-TR" sz="2400" dirty="0" smtClean="0"/>
              <a:t> artırıldı.</a:t>
            </a:r>
            <a:endParaRPr lang="tr-TR" dirty="0" smtClean="0"/>
          </a:p>
          <a:p>
            <a:pPr marL="596646" indent="-514350">
              <a:buAutoNum type="arabicParenR"/>
            </a:pPr>
            <a:r>
              <a:rPr lang="tr-TR" dirty="0" smtClean="0"/>
              <a:t>Kanun-i Esasi </a:t>
            </a:r>
            <a:r>
              <a:rPr lang="tr-TR" dirty="0" smtClean="0"/>
              <a:t>(1876): </a:t>
            </a:r>
            <a:r>
              <a:rPr lang="tr-TR" sz="2600" dirty="0" smtClean="0"/>
              <a:t>devlet organları arasındaki ilişkileri, diğer yandan da vatandaşların temel hak ve özgürlüklerini düzenlemektedir</a:t>
            </a:r>
            <a:r>
              <a:rPr lang="tr-TR" sz="2600" dirty="0" smtClean="0"/>
              <a:t>. Hem maddi hem de şekli anlamda anayasa statüsünde olmuştur.</a:t>
            </a:r>
            <a:endParaRPr lang="tr-TR" sz="26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Türk Anayasa Hukuku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96646" indent="-514350" algn="just">
              <a:buAutoNum type="arabicParenR"/>
            </a:pPr>
            <a:r>
              <a:rPr lang="tr-TR" dirty="0" smtClean="0"/>
              <a:t>TBMM tarafından kabul edilen 1921 Anayasası</a:t>
            </a:r>
          </a:p>
          <a:p>
            <a:pPr marL="596646" indent="-514350" algn="just">
              <a:buAutoNum type="arabicParenR"/>
            </a:pPr>
            <a:r>
              <a:rPr lang="tr-TR" dirty="0" smtClean="0"/>
              <a:t>1924 Anayasası</a:t>
            </a:r>
          </a:p>
          <a:p>
            <a:pPr marL="596646" indent="-514350" algn="just">
              <a:buAutoNum type="arabicParenR"/>
            </a:pPr>
            <a:r>
              <a:rPr lang="tr-TR" dirty="0" smtClean="0"/>
              <a:t>1961 Anayasası (27 Mayıs 1960 darbesi sonrası kabul edilmiştir. Kuvvetler ayrılığı prensibini benimseyen ilk anayasamızdır.)</a:t>
            </a:r>
          </a:p>
          <a:p>
            <a:pPr marL="596646" indent="-514350" algn="just">
              <a:buAutoNum type="arabicParenR"/>
            </a:pPr>
            <a:r>
              <a:rPr lang="tr-TR" dirty="0" smtClean="0"/>
              <a:t>1982 Anayasası (halen yürürlükte olan anayasamızdır. 177 asıl 16 geçici maddesi bulunmaktadır. Katı bir anayasadır. </a:t>
            </a:r>
            <a:r>
              <a:rPr lang="tr-TR" dirty="0" err="1" smtClean="0"/>
              <a:t>Kazuistiktir</a:t>
            </a:r>
            <a:r>
              <a:rPr lang="tr-TR" dirty="0" smtClean="0"/>
              <a:t>. Demokratik devlet ilkesi, sosyal devlet ilkesi, Hukuk Devleti ilkesi laik devlet ilkesi….)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03648" y="764704"/>
            <a:ext cx="7498080" cy="1143000"/>
          </a:xfrm>
        </p:spPr>
        <p:txBody>
          <a:bodyPr/>
          <a:lstStyle/>
          <a:p>
            <a:pPr algn="ctr"/>
            <a:r>
              <a:rPr lang="tr-TR" dirty="0" smtClean="0"/>
              <a:t>Anayasa Hukuku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348880"/>
            <a:ext cx="7498080" cy="1872208"/>
          </a:xfrm>
        </p:spPr>
        <p:txBody>
          <a:bodyPr/>
          <a:lstStyle/>
          <a:p>
            <a:r>
              <a:rPr lang="tr-TR" dirty="0" smtClean="0"/>
              <a:t>Aynı zamanda devletin temel organlarının da incelendiği hukuk dalıdır. 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435100" y="764704"/>
          <a:ext cx="7499350" cy="5483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-500098" y="428604"/>
            <a:ext cx="7498080" cy="1143000"/>
          </a:xfrm>
        </p:spPr>
        <p:txBody>
          <a:bodyPr/>
          <a:lstStyle/>
          <a:p>
            <a:pPr algn="ctr"/>
            <a:r>
              <a:rPr lang="tr-TR" dirty="0" smtClean="0"/>
              <a:t>YASAMA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14348" y="1643050"/>
            <a:ext cx="7498080" cy="4800600"/>
          </a:xfrm>
        </p:spPr>
        <p:txBody>
          <a:bodyPr>
            <a:normAutofit fontScale="77500" lnSpcReduction="20000"/>
          </a:bodyPr>
          <a:lstStyle/>
          <a:p>
            <a:r>
              <a:rPr lang="tr-TR" dirty="0" smtClean="0"/>
              <a:t>Yasama yetkisi </a:t>
            </a:r>
            <a:r>
              <a:rPr lang="tr-TR" dirty="0" smtClean="0"/>
              <a:t>TBMM’nin</a:t>
            </a:r>
          </a:p>
          <a:p>
            <a:r>
              <a:rPr lang="tr-TR" dirty="0" smtClean="0"/>
              <a:t> </a:t>
            </a:r>
            <a:r>
              <a:rPr lang="tr-TR" dirty="0" smtClean="0"/>
              <a:t>elindedir.</a:t>
            </a:r>
          </a:p>
          <a:p>
            <a:r>
              <a:rPr lang="tr-TR" dirty="0" smtClean="0"/>
              <a:t>5 yılda bir genel oyla seçilirler.</a:t>
            </a:r>
          </a:p>
          <a:p>
            <a:r>
              <a:rPr lang="tr-TR" dirty="0" smtClean="0"/>
              <a:t>60</a:t>
            </a:r>
            <a:r>
              <a:rPr lang="tr-TR" dirty="0" smtClean="0"/>
              <a:t>0 </a:t>
            </a:r>
            <a:r>
              <a:rPr lang="tr-TR" dirty="0" smtClean="0"/>
              <a:t>milletvekilinden oluşur.</a:t>
            </a:r>
          </a:p>
          <a:p>
            <a:r>
              <a:rPr lang="tr-TR" dirty="0" smtClean="0"/>
              <a:t>Yasama yetkisinin özellikleri; </a:t>
            </a:r>
          </a:p>
          <a:p>
            <a:pPr algn="just">
              <a:buNone/>
            </a:pPr>
            <a:r>
              <a:rPr lang="tr-TR" i="1" u="sng" dirty="0" smtClean="0"/>
              <a:t>1- Genellik İlkesi; </a:t>
            </a:r>
            <a:r>
              <a:rPr lang="tr-TR" i="1" u="sng" dirty="0" smtClean="0"/>
              <a:t>A</a:t>
            </a:r>
            <a:r>
              <a:rPr lang="tr-TR" dirty="0" smtClean="0"/>
              <a:t>nayasaya </a:t>
            </a:r>
            <a:r>
              <a:rPr lang="tr-TR" dirty="0" smtClean="0"/>
              <a:t>uygun olmak kayıt ve şartıyla her konunun kanunla düzenlenebilmesini ifade eder. Bu yetki TBMM’ye tanınmıştır.</a:t>
            </a:r>
          </a:p>
          <a:p>
            <a:pPr algn="just">
              <a:buNone/>
            </a:pPr>
            <a:r>
              <a:rPr lang="tr-TR" i="1" u="sng" dirty="0" smtClean="0"/>
              <a:t>2- Aslilik İlkesi; </a:t>
            </a:r>
            <a:r>
              <a:rPr lang="tr-TR" dirty="0" smtClean="0"/>
              <a:t>TBMM’nin doğrudan doğruya yani araya başka işlem girmeksizin herhangi bir konuyu düzenleyebilmesidir.</a:t>
            </a:r>
            <a:r>
              <a:rPr lang="tr-TR" u="sng" dirty="0" smtClean="0"/>
              <a:t> </a:t>
            </a:r>
          </a:p>
          <a:p>
            <a:pPr algn="just">
              <a:buNone/>
            </a:pPr>
            <a:r>
              <a:rPr lang="tr-TR" i="1" u="sng" dirty="0" smtClean="0"/>
              <a:t>3- Devredilmezlik İlkesi; </a:t>
            </a:r>
            <a:r>
              <a:rPr lang="tr-TR" dirty="0" smtClean="0"/>
              <a:t>Yasama yetkisi TBMM’nindir. Devredilemez.</a:t>
            </a:r>
            <a:endParaRPr lang="tr-TR" i="1" u="sng" dirty="0"/>
          </a:p>
        </p:txBody>
      </p:sp>
      <p:pic>
        <p:nvPicPr>
          <p:cNvPr id="4098" name="Picture 2" descr="C:\Users\pc\Pictures\yasama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428604"/>
            <a:ext cx="3929058" cy="26406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YASAMA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b="1" i="1" u="sng" dirty="0" smtClean="0"/>
              <a:t>TBMM’nin başlıca görevleri;</a:t>
            </a:r>
          </a:p>
          <a:p>
            <a:pPr>
              <a:buNone/>
            </a:pPr>
            <a:r>
              <a:rPr lang="tr-TR" dirty="0" smtClean="0"/>
              <a:t>1. Kanun koymak, değiştirmek ve kaldırmak.</a:t>
            </a:r>
          </a:p>
          <a:p>
            <a:pPr>
              <a:buNone/>
            </a:pPr>
            <a:r>
              <a:rPr lang="tr-TR" dirty="0" smtClean="0"/>
              <a:t>2. Bakanlar Kurulu ve bakanları denetlemek.</a:t>
            </a:r>
          </a:p>
          <a:p>
            <a:pPr>
              <a:buNone/>
            </a:pPr>
            <a:r>
              <a:rPr lang="tr-TR" dirty="0" smtClean="0"/>
              <a:t>3. Bakanlar Kuruluna belli konularda kanun hükmünde kararname çıkarma yetkisi vermek.</a:t>
            </a:r>
          </a:p>
          <a:p>
            <a:pPr>
              <a:buNone/>
            </a:pPr>
            <a:r>
              <a:rPr lang="tr-TR" dirty="0" smtClean="0"/>
              <a:t>4. Bütçe ve kesin hesap kanun tasarılarını görüşmek ve kabul etmek.</a:t>
            </a:r>
          </a:p>
          <a:p>
            <a:pPr>
              <a:buNone/>
            </a:pPr>
            <a:r>
              <a:rPr lang="tr-TR" dirty="0" smtClean="0"/>
              <a:t>5. Para basılmasına karar vermek.</a:t>
            </a:r>
          </a:p>
          <a:p>
            <a:pPr>
              <a:buNone/>
            </a:pPr>
            <a:r>
              <a:rPr lang="tr-TR" dirty="0" smtClean="0"/>
              <a:t>6. Savaş ilanına karar vermek.</a:t>
            </a:r>
          </a:p>
          <a:p>
            <a:pPr>
              <a:buNone/>
            </a:pPr>
            <a:r>
              <a:rPr lang="tr-TR" dirty="0" smtClean="0"/>
              <a:t>7. Milletlerarası antlaşmaların onaylanmasını uygun bulmak.</a:t>
            </a:r>
          </a:p>
          <a:p>
            <a:pPr>
              <a:buNone/>
            </a:pPr>
            <a:r>
              <a:rPr lang="tr-TR" dirty="0" smtClean="0"/>
              <a:t>8. Genel ve özel af ilanına karar vermek.</a:t>
            </a:r>
          </a:p>
          <a:p>
            <a:pPr>
              <a:buNone/>
            </a:pPr>
            <a:r>
              <a:rPr lang="tr-TR" dirty="0" smtClean="0"/>
              <a:t>9. Cumhurbaşkanı ve TBMM başkanlık divanını seçmek</a:t>
            </a:r>
          </a:p>
          <a:p>
            <a:pPr>
              <a:buNone/>
            </a:pPr>
            <a:r>
              <a:rPr lang="tr-TR" dirty="0" smtClean="0"/>
              <a:t>10. İç Tüzüğü hazırlamak ve uygun bulmak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-1500230" y="571480"/>
            <a:ext cx="7498080" cy="1143000"/>
          </a:xfrm>
        </p:spPr>
        <p:txBody>
          <a:bodyPr/>
          <a:lstStyle/>
          <a:p>
            <a:pPr algn="ctr"/>
            <a:r>
              <a:rPr lang="tr-TR" dirty="0" smtClean="0"/>
              <a:t>YÜRÜTME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714488"/>
            <a:ext cx="7498080" cy="48006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Yürütme organı; </a:t>
            </a:r>
            <a:endParaRPr lang="tr-TR" dirty="0" smtClean="0"/>
          </a:p>
          <a:p>
            <a:pPr algn="just"/>
            <a:r>
              <a:rPr lang="tr-TR" dirty="0" smtClean="0"/>
              <a:t>Cumhurbaşkanı ve</a:t>
            </a:r>
          </a:p>
          <a:p>
            <a:pPr algn="just"/>
            <a:r>
              <a:rPr lang="tr-TR" dirty="0" smtClean="0"/>
              <a:t> </a:t>
            </a:r>
            <a:r>
              <a:rPr lang="tr-TR" dirty="0" smtClean="0"/>
              <a:t>Bakanlar Kuruludur.</a:t>
            </a:r>
          </a:p>
          <a:p>
            <a:pPr algn="just">
              <a:buNone/>
            </a:pPr>
            <a:r>
              <a:rPr lang="tr-TR" b="1" i="1" u="sng" dirty="0" smtClean="0"/>
              <a:t>Yürütme Organının Yetkileri;</a:t>
            </a:r>
          </a:p>
          <a:p>
            <a:pPr algn="just">
              <a:buNone/>
            </a:pPr>
            <a:r>
              <a:rPr lang="tr-TR" dirty="0" smtClean="0"/>
              <a:t>1- Vergi oranlarını belirlemek</a:t>
            </a:r>
          </a:p>
          <a:p>
            <a:pPr algn="just">
              <a:buNone/>
            </a:pPr>
            <a:r>
              <a:rPr lang="tr-TR" dirty="0" smtClean="0"/>
              <a:t>2- Olağanüstü halde KHK çıkarmak</a:t>
            </a:r>
          </a:p>
          <a:p>
            <a:pPr algn="just">
              <a:buNone/>
            </a:pPr>
            <a:r>
              <a:rPr lang="tr-TR" dirty="0" smtClean="0"/>
              <a:t>3- Sıkıyönetimde KHK çıkarmak</a:t>
            </a:r>
          </a:p>
          <a:p>
            <a:pPr algn="just">
              <a:buNone/>
            </a:pPr>
            <a:r>
              <a:rPr lang="tr-TR" dirty="0" smtClean="0"/>
              <a:t>4-Dış </a:t>
            </a:r>
            <a:r>
              <a:rPr lang="tr-TR" dirty="0" smtClean="0"/>
              <a:t>ticarette ek mali yükümlülükler getirmek</a:t>
            </a:r>
          </a:p>
          <a:p>
            <a:pPr algn="just">
              <a:buNone/>
            </a:pPr>
            <a:r>
              <a:rPr lang="tr-TR" dirty="0" smtClean="0"/>
              <a:t>5- Cumhurbaşkanlığı kararnamesi çıkarmak</a:t>
            </a:r>
            <a:endParaRPr lang="tr-TR" dirty="0"/>
          </a:p>
        </p:txBody>
      </p:sp>
      <p:pic>
        <p:nvPicPr>
          <p:cNvPr id="5122" name="Picture 2" descr="C:\Users\pc\Pictures\yürütme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1270" y="214290"/>
            <a:ext cx="5192730" cy="25176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YÜRÜTME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b="1" u="sng" dirty="0" smtClean="0"/>
              <a:t>CUMHURBAŞKANI</a:t>
            </a:r>
          </a:p>
          <a:p>
            <a:r>
              <a:rPr lang="tr-TR" dirty="0" smtClean="0"/>
              <a:t>Devletin başıdır. Türkiye Cumhuriyetini ve Türk Milletinin birliğini temsil eder.</a:t>
            </a:r>
          </a:p>
          <a:p>
            <a:r>
              <a:rPr lang="tr-TR" dirty="0" smtClean="0"/>
              <a:t>Anayasanın uygulanmasını, devlet organlarının düzenli ve uyumlu çalışmasını gözetir.</a:t>
            </a:r>
          </a:p>
          <a:p>
            <a:pPr algn="just"/>
            <a:r>
              <a:rPr lang="tr-TR" dirty="0" smtClean="0"/>
              <a:t>Tek başına yapabileceği işlemler dışındaki işlemleri yapabilmesi için Başbakan ve ilgili bakanın karşı imzasına ihtiyacı vardır. Bu işlemlerden Başbakan ve ilgili bakan sorumlu olur. Bu kurala </a:t>
            </a:r>
            <a:r>
              <a:rPr lang="tr-TR" b="1" i="1" u="sng" dirty="0" smtClean="0"/>
              <a:t>karşı imza kuralı </a:t>
            </a:r>
            <a:r>
              <a:rPr lang="tr-TR" dirty="0" smtClean="0"/>
              <a:t>denir.</a:t>
            </a:r>
          </a:p>
          <a:p>
            <a:pPr algn="just"/>
            <a:r>
              <a:rPr lang="tr-TR" dirty="0" smtClean="0"/>
              <a:t>Cumhurbaşkanının tek başına yapabileceği işlemlere karşı yargı organlarına başvurulamaz. Bu duruma </a:t>
            </a:r>
            <a:r>
              <a:rPr lang="tr-TR" b="1" i="1" u="sng" dirty="0" smtClean="0"/>
              <a:t>yasama kısıntısı </a:t>
            </a:r>
            <a:r>
              <a:rPr lang="tr-TR" dirty="0" smtClean="0"/>
              <a:t>adı verilir.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YÜRÜTME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tr-TR" b="1" u="sng" dirty="0" smtClean="0"/>
              <a:t>BAKANLAR KURULU</a:t>
            </a:r>
          </a:p>
          <a:p>
            <a:pPr algn="just"/>
            <a:r>
              <a:rPr lang="tr-TR" dirty="0" smtClean="0"/>
              <a:t>Başbakan ve bakanlardan oluşur.</a:t>
            </a:r>
          </a:p>
          <a:p>
            <a:pPr algn="just"/>
            <a:r>
              <a:rPr lang="tr-TR" dirty="0" smtClean="0"/>
              <a:t>Başbakan TBMM üyeleri arasından Cumhurbaşkanınca atanır.</a:t>
            </a:r>
          </a:p>
          <a:p>
            <a:pPr algn="just"/>
            <a:r>
              <a:rPr lang="tr-TR" dirty="0" smtClean="0"/>
              <a:t>TBMM’ye en fazla üyeyi sokmuş olan partinin genel başkanı başbakan olarak atansa da bu bir zorunluluk değildir. Cumhurbaşkanı, azınlıktaki bir partinin genel başkanını da başbakan olarak atayabilir. </a:t>
            </a:r>
          </a:p>
          <a:p>
            <a:pPr algn="just"/>
            <a:r>
              <a:rPr lang="tr-TR" dirty="0" smtClean="0"/>
              <a:t>Başbakan 45 gün içinde hükümeti kurmak zorundadır. </a:t>
            </a:r>
          </a:p>
          <a:p>
            <a:pPr algn="just"/>
            <a:r>
              <a:rPr lang="tr-TR" dirty="0" smtClean="0"/>
              <a:t>Bakanlar ise başbakan tarafından seçilir, Cumhurbaşkanı tarafından atanır.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Pozitif Hukuk- İdeal Hukuk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u="sng" dirty="0" smtClean="0"/>
              <a:t>Pozitif hukuk; </a:t>
            </a:r>
            <a:r>
              <a:rPr lang="tr-TR" dirty="0" smtClean="0"/>
              <a:t>belli bir memlekette belirli bir dönemde yürürlükte bulunan hukuk kurallarının bütünüdür. (kanun, tüzük, yönetmelik, örf ve adet kuralları…)</a:t>
            </a:r>
          </a:p>
          <a:p>
            <a:pPr algn="just"/>
            <a:r>
              <a:rPr lang="tr-TR" dirty="0" smtClean="0"/>
              <a:t>İdeal Hukuk; olması gereken hukuktur. Bir toplumda uygulanabilecek en mükemmel hukuk kuralları ifade eder. (doğal hukuk olarak da adlandırılır.)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-571536" y="571480"/>
            <a:ext cx="7498080" cy="1143000"/>
          </a:xfrm>
        </p:spPr>
        <p:txBody>
          <a:bodyPr/>
          <a:lstStyle/>
          <a:p>
            <a:pPr algn="ctr"/>
            <a:r>
              <a:rPr lang="tr-TR" dirty="0" smtClean="0"/>
              <a:t>YARGI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42976" y="1857364"/>
            <a:ext cx="7498080" cy="4800600"/>
          </a:xfrm>
        </p:spPr>
        <p:txBody>
          <a:bodyPr>
            <a:normAutofit fontScale="47500" lnSpcReduction="20000"/>
          </a:bodyPr>
          <a:lstStyle/>
          <a:p>
            <a:r>
              <a:rPr lang="tr-TR" sz="4200" dirty="0" smtClean="0"/>
              <a:t>Yargı organı; Türk milleti adına hareket eden bağımsız mahkemelerdir. </a:t>
            </a:r>
          </a:p>
          <a:p>
            <a:pPr algn="just">
              <a:buNone/>
            </a:pPr>
            <a:r>
              <a:rPr lang="tr-TR" sz="4200" b="1" u="sng" dirty="0" smtClean="0"/>
              <a:t>Anayasada, yargı bağımsızlığına ilişkin temel ilkeler vardır;</a:t>
            </a:r>
          </a:p>
          <a:p>
            <a:pPr marL="596646" indent="-514350">
              <a:buAutoNum type="arabicParenR"/>
            </a:pPr>
            <a:r>
              <a:rPr lang="tr-TR" sz="4200" dirty="0" smtClean="0"/>
              <a:t>Emir ve talimat yasağı</a:t>
            </a:r>
          </a:p>
          <a:p>
            <a:pPr marL="596646" indent="-514350">
              <a:buAutoNum type="arabicParenR"/>
            </a:pPr>
            <a:r>
              <a:rPr lang="tr-TR" sz="4200" dirty="0" smtClean="0"/>
              <a:t>Görülmekte olan davalar hakkında mecliste soru sorma ve görüşme yapma yasağı</a:t>
            </a:r>
          </a:p>
          <a:p>
            <a:pPr marL="596646" indent="-514350">
              <a:buAutoNum type="arabicParenR"/>
            </a:pPr>
            <a:r>
              <a:rPr lang="tr-TR" sz="4200" dirty="0" smtClean="0"/>
              <a:t>Mahkeme kararlarına uyma zorunluluğu</a:t>
            </a:r>
          </a:p>
          <a:p>
            <a:pPr marL="596646" indent="-514350" algn="just">
              <a:buNone/>
            </a:pPr>
            <a:r>
              <a:rPr lang="tr-TR" sz="4200" b="1" u="sng" dirty="0" smtClean="0"/>
              <a:t>Ayrıca yine Anayasada Hakimlik ve savcılık teminatı öngörülmüştür:</a:t>
            </a:r>
          </a:p>
          <a:p>
            <a:pPr marL="596646" indent="-514350">
              <a:buAutoNum type="arabicParenR"/>
            </a:pPr>
            <a:r>
              <a:rPr lang="tr-TR" sz="4200" dirty="0" smtClean="0"/>
              <a:t>Göreve son verme yasağı</a:t>
            </a:r>
          </a:p>
          <a:p>
            <a:pPr marL="596646" indent="-514350">
              <a:buAutoNum type="arabicParenR"/>
            </a:pPr>
            <a:r>
              <a:rPr lang="tr-TR" sz="4200" dirty="0" smtClean="0"/>
              <a:t>Emekli edilme yasağı</a:t>
            </a:r>
          </a:p>
          <a:p>
            <a:pPr marL="596646" indent="-514350">
              <a:buAutoNum type="arabicParenR"/>
            </a:pPr>
            <a:r>
              <a:rPr lang="tr-TR" sz="4200" dirty="0" smtClean="0"/>
              <a:t>Mahkeme veya kadronun kaldırılması suretiyle hak mahrumiyeti getirme yasağı</a:t>
            </a:r>
          </a:p>
          <a:p>
            <a:pPr marL="596646" indent="-514350">
              <a:buAutoNum type="arabicParenR"/>
            </a:pPr>
            <a:r>
              <a:rPr lang="tr-TR" sz="4200" dirty="0" smtClean="0"/>
              <a:t>Hakim ve savcılarla ilgili ancak kanunla düzenleme yapılabilmesi güvencesi</a:t>
            </a:r>
          </a:p>
          <a:p>
            <a:pPr>
              <a:buNone/>
            </a:pPr>
            <a:endParaRPr lang="tr-TR" dirty="0"/>
          </a:p>
        </p:txBody>
      </p:sp>
      <p:pic>
        <p:nvPicPr>
          <p:cNvPr id="6146" name="Picture 2" descr="C:\Users\pc\Pictures\yargı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53546" y="0"/>
            <a:ext cx="3390454" cy="18986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Anayasa‘da Yer Alan Kurumlar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AutoNum type="arabicParenR"/>
            </a:pPr>
            <a:r>
              <a:rPr lang="tr-TR" dirty="0" smtClean="0"/>
              <a:t>Devlet Denetleme Kurulu</a:t>
            </a:r>
          </a:p>
          <a:p>
            <a:pPr marL="596646" indent="-514350">
              <a:buAutoNum type="arabicParenR"/>
            </a:pPr>
            <a:r>
              <a:rPr lang="tr-TR" dirty="0" smtClean="0"/>
              <a:t>Başkomutanlık ve Genelkurmay Başkanlığı</a:t>
            </a:r>
          </a:p>
          <a:p>
            <a:pPr marL="596646" indent="-514350">
              <a:buAutoNum type="arabicParenR"/>
            </a:pPr>
            <a:r>
              <a:rPr lang="tr-TR" dirty="0" smtClean="0"/>
              <a:t>Milli Güvenlik Kurulu</a:t>
            </a:r>
          </a:p>
          <a:p>
            <a:pPr marL="596646" indent="-514350">
              <a:buAutoNum type="arabicParenR"/>
            </a:pPr>
            <a:r>
              <a:rPr lang="tr-TR" dirty="0" smtClean="0"/>
              <a:t>Üniversiteler ve Yüksek Öğretim Kurulu</a:t>
            </a:r>
          </a:p>
          <a:p>
            <a:pPr marL="596646" indent="-514350">
              <a:buAutoNum type="arabicParenR"/>
            </a:pPr>
            <a:r>
              <a:rPr lang="tr-TR" dirty="0" smtClean="0"/>
              <a:t>Radyo ve Televizyon Üst Kurulu</a:t>
            </a:r>
          </a:p>
          <a:p>
            <a:pPr marL="596646" indent="-514350">
              <a:buAutoNum type="arabicParenR"/>
            </a:pPr>
            <a:r>
              <a:rPr lang="tr-TR" smtClean="0"/>
              <a:t>Atatürk Kültür, Dil ve Tarih Yüksek Kurumu</a:t>
            </a:r>
          </a:p>
          <a:p>
            <a:pPr marL="596646" indent="-514350">
              <a:buAutoNum type="arabicParenR"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115616" y="620688"/>
          <a:ext cx="7818834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435100" y="620713"/>
          <a:ext cx="7499350" cy="5627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/>
              <a:t>Kamu Hukuku- Özel Hukuk Ayrımının Ölçütleri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r>
              <a:rPr lang="tr-TR" sz="2800" dirty="0" smtClean="0"/>
              <a:t>1- Hukuk kuralı devletin menfaatini korumaya yönelikse veya devletin kamu hizmeti görürken yaptığı faaliyeti düzenlemekteyse Kamu Hukukuna aksi halde Özel Hukuka dahildir.</a:t>
            </a:r>
          </a:p>
          <a:p>
            <a:pPr algn="just">
              <a:buNone/>
            </a:pPr>
            <a:r>
              <a:rPr lang="tr-TR" sz="2800" dirty="0" smtClean="0"/>
              <a:t>2- Devlet ya da kamu tüzel kişileri, girdikleri hukuki ilişkilerde, özel hukuka tabi kimselere karşı üstün durumda ise, bunu düzenleyen hükümler kamu hukukuna; böyle bir üstünlük yoksa, özel hukuka aittir. </a:t>
            </a:r>
          </a:p>
          <a:p>
            <a:pPr algn="just">
              <a:buNone/>
            </a:pPr>
            <a:r>
              <a:rPr lang="tr-TR" sz="2800" dirty="0" smtClean="0"/>
              <a:t>3- Hukuk kuralı emredici ise kamu hukukuna değil ise özel hukuka aittir.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-1071602" y="928670"/>
            <a:ext cx="7498080" cy="1143000"/>
          </a:xfrm>
        </p:spPr>
        <p:txBody>
          <a:bodyPr/>
          <a:lstStyle/>
          <a:p>
            <a:pPr algn="ctr"/>
            <a:r>
              <a:rPr lang="tr-TR" dirty="0" smtClean="0"/>
              <a:t>Kamu Hukuku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42976" y="2428868"/>
            <a:ext cx="7498080" cy="4800600"/>
          </a:xfrm>
        </p:spPr>
        <p:txBody>
          <a:bodyPr/>
          <a:lstStyle/>
          <a:p>
            <a:pPr algn="just"/>
            <a:r>
              <a:rPr lang="tr-TR" dirty="0" smtClean="0"/>
              <a:t>Kamu hukukunda devlet ile bireyler arasında ast- üst ilişkisi vardır.</a:t>
            </a:r>
          </a:p>
          <a:p>
            <a:pPr algn="just"/>
            <a:r>
              <a:rPr lang="tr-TR" dirty="0" smtClean="0"/>
              <a:t>Devlet bireylere emredebilir, hükmetmek yetkisine de sahiptir. </a:t>
            </a:r>
          </a:p>
          <a:p>
            <a:pPr algn="just"/>
            <a:r>
              <a:rPr lang="tr-TR" dirty="0" smtClean="0"/>
              <a:t>Örneğin; vergi…</a:t>
            </a:r>
          </a:p>
          <a:p>
            <a:pPr algn="just"/>
            <a:r>
              <a:rPr lang="tr-TR" dirty="0" smtClean="0"/>
              <a:t>Ancak devletin her hukuki ilişkisinde üstün durumda olduğu söylenemez. </a:t>
            </a:r>
            <a:endParaRPr lang="tr-TR" dirty="0"/>
          </a:p>
        </p:txBody>
      </p:sp>
      <p:pic>
        <p:nvPicPr>
          <p:cNvPr id="2050" name="Picture 2" descr="C:\Users\pc\Pictures\khh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142852"/>
            <a:ext cx="4286250" cy="2286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498178"/>
          </a:xfrm>
        </p:spPr>
        <p:txBody>
          <a:bodyPr/>
          <a:lstStyle/>
          <a:p>
            <a:pPr algn="ctr"/>
            <a:r>
              <a:rPr lang="tr-TR" dirty="0" smtClean="0"/>
              <a:t>Kamu Hukuku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4414" y="2000240"/>
            <a:ext cx="7498080" cy="4403576"/>
          </a:xfrm>
        </p:spPr>
        <p:txBody>
          <a:bodyPr/>
          <a:lstStyle/>
          <a:p>
            <a:pPr algn="just"/>
            <a:r>
              <a:rPr lang="tr-TR" dirty="0" smtClean="0"/>
              <a:t>Tanımı: Devletin </a:t>
            </a:r>
            <a:r>
              <a:rPr lang="tr-TR" dirty="0" smtClean="0"/>
              <a:t>kuruluşunu, devlet organlarının işleyişini devletin kendi vatandaşları ve diğer devletlerle olan ilişkilerini, bireylerin devlet karşısında sahip oldukları hakları ve görevleri belirleyen </a:t>
            </a:r>
            <a:r>
              <a:rPr lang="tr-TR" dirty="0" smtClean="0"/>
              <a:t>ve düzenleyen </a:t>
            </a:r>
            <a:r>
              <a:rPr lang="tr-TR" dirty="0" smtClean="0"/>
              <a:t>kurallar bütünüdür.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435100" y="836613"/>
          <a:ext cx="7499350" cy="5411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4414" y="214290"/>
            <a:ext cx="3000396" cy="2428892"/>
          </a:xfrm>
        </p:spPr>
        <p:txBody>
          <a:bodyPr/>
          <a:lstStyle/>
          <a:p>
            <a:pPr algn="ctr"/>
            <a:r>
              <a:rPr lang="tr-TR" dirty="0" smtClean="0"/>
              <a:t>Anayasa Hukuku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14414" y="2571744"/>
            <a:ext cx="7498080" cy="4573488"/>
          </a:xfrm>
        </p:spPr>
        <p:txBody>
          <a:bodyPr/>
          <a:lstStyle/>
          <a:p>
            <a:pPr algn="just"/>
            <a:r>
              <a:rPr lang="tr-TR" dirty="0" smtClean="0"/>
              <a:t>Devletin niteliğini, temel yapısını, temel organlarının kuruluşunu, işleyişini ve bunlar arasındaki ilişkileri, kişilerin temel hak ve özgürlüklerini düzenleyen hukuk dalıdır. </a:t>
            </a:r>
          </a:p>
          <a:p>
            <a:pPr algn="just"/>
            <a:r>
              <a:rPr lang="tr-TR" dirty="0" smtClean="0"/>
              <a:t>Genel Esaslar ve Türk Anayasa Hukuku şeklinde iki kısımdan oluşur.</a:t>
            </a:r>
            <a:endParaRPr lang="tr-TR" dirty="0"/>
          </a:p>
        </p:txBody>
      </p:sp>
      <p:pic>
        <p:nvPicPr>
          <p:cNvPr id="3074" name="Picture 2" descr="C:\Users\pc\Pictures\ay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285728"/>
            <a:ext cx="4571984" cy="22859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219</TotalTime>
  <Words>917</Words>
  <Application>Microsoft Office PowerPoint</Application>
  <PresentationFormat>Ekran Gösterisi (4:3)</PresentationFormat>
  <Paragraphs>113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2" baseType="lpstr">
      <vt:lpstr>Gündönümü</vt:lpstr>
      <vt:lpstr>POZİTİF HUKUKUN DALLARI</vt:lpstr>
      <vt:lpstr>Pozitif Hukuk- İdeal Hukuk</vt:lpstr>
      <vt:lpstr>Slayt 3</vt:lpstr>
      <vt:lpstr>Slayt 4</vt:lpstr>
      <vt:lpstr>Kamu Hukuku- Özel Hukuk Ayrımının Ölçütleri</vt:lpstr>
      <vt:lpstr>Kamu Hukuku</vt:lpstr>
      <vt:lpstr>Kamu Hukuku</vt:lpstr>
      <vt:lpstr>Slayt 8</vt:lpstr>
      <vt:lpstr>Anayasa Hukuku</vt:lpstr>
      <vt:lpstr>Slayt 10</vt:lpstr>
      <vt:lpstr>Türk Anayasa Hukuku</vt:lpstr>
      <vt:lpstr>Türk Anayasa Hukuku</vt:lpstr>
      <vt:lpstr>Anayasa Hukuku</vt:lpstr>
      <vt:lpstr>Slayt 14</vt:lpstr>
      <vt:lpstr>YASAMA</vt:lpstr>
      <vt:lpstr>YASAMA</vt:lpstr>
      <vt:lpstr>YÜRÜTME</vt:lpstr>
      <vt:lpstr>YÜRÜTME</vt:lpstr>
      <vt:lpstr>YÜRÜTME</vt:lpstr>
      <vt:lpstr>YARGI</vt:lpstr>
      <vt:lpstr>Anayasa‘da Yer Alan Kurumlar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POZİTİF HUKUKUN DALLARI</dc:title>
  <dc:creator>Tuğçe</dc:creator>
  <cp:lastModifiedBy>pc</cp:lastModifiedBy>
  <cp:revision>30</cp:revision>
  <dcterms:created xsi:type="dcterms:W3CDTF">2014-09-27T15:23:53Z</dcterms:created>
  <dcterms:modified xsi:type="dcterms:W3CDTF">2018-10-22T20:07:56Z</dcterms:modified>
</cp:coreProperties>
</file>