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76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77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69" r:id="rId26"/>
    <p:sldId id="278" r:id="rId27"/>
    <p:sldId id="279" r:id="rId28"/>
    <p:sldId id="280" r:id="rId29"/>
    <p:sldId id="281" r:id="rId30"/>
    <p:sldId id="270" r:id="rId31"/>
    <p:sldId id="271" r:id="rId32"/>
    <p:sldId id="272" r:id="rId33"/>
    <p:sldId id="266" r:id="rId34"/>
    <p:sldId id="267" r:id="rId35"/>
    <p:sldId id="273" r:id="rId36"/>
    <p:sldId id="2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8982939632546"/>
          <c:y val="3.980971128608924E-2"/>
          <c:w val="0.59335747094113234"/>
          <c:h val="0.61897723382403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10176"/>
        <c:axId val="35945792"/>
      </c:barChart>
      <c:catAx>
        <c:axId val="3941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35945792"/>
        <c:crosses val="autoZero"/>
        <c:auto val="1"/>
        <c:lblAlgn val="ctr"/>
        <c:lblOffset val="100"/>
        <c:noMultiLvlLbl val="0"/>
      </c:catAx>
      <c:valAx>
        <c:axId val="3594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41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1168988491824"/>
          <c:y val="5.5502052628036883E-2"/>
          <c:w val="0.53723652331920047"/>
          <c:h val="0.550588532202705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77568"/>
        <c:axId val="39888576"/>
      </c:lineChart>
      <c:catAx>
        <c:axId val="8887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9888576"/>
        <c:crosses val="autoZero"/>
        <c:auto val="1"/>
        <c:lblAlgn val="ctr"/>
        <c:lblOffset val="100"/>
        <c:noMultiLvlLbl val="0"/>
      </c:catAx>
      <c:valAx>
        <c:axId val="3988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877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85251362810418"/>
          <c:y val="2.5677803788040007E-2"/>
          <c:w val="0.38556531395114074"/>
          <c:h val="0.7707132723274455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901888"/>
        <c:axId val="39892032"/>
        <c:axId val="0"/>
      </c:bar3DChart>
      <c:catAx>
        <c:axId val="92901888"/>
        <c:scaling>
          <c:orientation val="minMax"/>
        </c:scaling>
        <c:delete val="0"/>
        <c:axPos val="l"/>
        <c:majorTickMark val="out"/>
        <c:minorTickMark val="none"/>
        <c:tickLblPos val="nextTo"/>
        <c:crossAx val="39892032"/>
        <c:crosses val="autoZero"/>
        <c:auto val="1"/>
        <c:lblAlgn val="ctr"/>
        <c:lblOffset val="100"/>
        <c:noMultiLvlLbl val="0"/>
      </c:catAx>
      <c:valAx>
        <c:axId val="39892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90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42788-DC34-4EDA-9158-1B84E00953CB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F1CC5A7-292D-4E80-B29F-4EAAD8A9A0EF}">
      <dgm:prSet phldrT="[Text]" phldr="1"/>
      <dgm:spPr/>
      <dgm:t>
        <a:bodyPr/>
        <a:lstStyle/>
        <a:p>
          <a:endParaRPr lang="en-US"/>
        </a:p>
      </dgm:t>
    </dgm:pt>
    <dgm:pt modelId="{F3973933-EA47-425F-B1A5-C72F3D62953E}" type="parTrans" cxnId="{F85E2BC6-6107-4821-A95E-D9D139F50EEC}">
      <dgm:prSet/>
      <dgm:spPr/>
      <dgm:t>
        <a:bodyPr/>
        <a:lstStyle/>
        <a:p>
          <a:endParaRPr lang="en-US"/>
        </a:p>
      </dgm:t>
    </dgm:pt>
    <dgm:pt modelId="{7A52F37F-64C3-441C-8E01-C20C8B1B6B93}" type="sibTrans" cxnId="{F85E2BC6-6107-4821-A95E-D9D139F50EEC}">
      <dgm:prSet/>
      <dgm:spPr/>
      <dgm:t>
        <a:bodyPr/>
        <a:lstStyle/>
        <a:p>
          <a:endParaRPr lang="en-US"/>
        </a:p>
      </dgm:t>
    </dgm:pt>
    <dgm:pt modelId="{6AD23F5C-A188-437D-8890-D135E1BF52A6}">
      <dgm:prSet phldrT="[Text]" phldr="1"/>
      <dgm:spPr/>
      <dgm:t>
        <a:bodyPr/>
        <a:lstStyle/>
        <a:p>
          <a:endParaRPr lang="en-US"/>
        </a:p>
      </dgm:t>
    </dgm:pt>
    <dgm:pt modelId="{497EB618-857C-4F43-9A6F-897B3E099265}" type="parTrans" cxnId="{95C40245-21A9-489C-B7B0-804186FED0B4}">
      <dgm:prSet/>
      <dgm:spPr/>
      <dgm:t>
        <a:bodyPr/>
        <a:lstStyle/>
        <a:p>
          <a:endParaRPr lang="en-US"/>
        </a:p>
      </dgm:t>
    </dgm:pt>
    <dgm:pt modelId="{29F89006-64DC-48C8-BF6F-693F9D9AFB55}" type="sibTrans" cxnId="{95C40245-21A9-489C-B7B0-804186FED0B4}">
      <dgm:prSet/>
      <dgm:spPr/>
      <dgm:t>
        <a:bodyPr/>
        <a:lstStyle/>
        <a:p>
          <a:endParaRPr lang="en-US"/>
        </a:p>
      </dgm:t>
    </dgm:pt>
    <dgm:pt modelId="{93270D0F-BEAD-4007-9D51-B32ED3EC4E29}">
      <dgm:prSet phldrT="[Text]" phldr="1"/>
      <dgm:spPr/>
      <dgm:t>
        <a:bodyPr/>
        <a:lstStyle/>
        <a:p>
          <a:endParaRPr lang="en-US"/>
        </a:p>
      </dgm:t>
    </dgm:pt>
    <dgm:pt modelId="{B82CC56B-5FA3-4703-A882-294249EA7918}" type="parTrans" cxnId="{49EE0E79-EA5B-4F70-838F-F740FA5094D4}">
      <dgm:prSet/>
      <dgm:spPr/>
      <dgm:t>
        <a:bodyPr/>
        <a:lstStyle/>
        <a:p>
          <a:endParaRPr lang="en-US"/>
        </a:p>
      </dgm:t>
    </dgm:pt>
    <dgm:pt modelId="{09838FA4-3981-4DAF-BEF1-C54676B655B6}" type="sibTrans" cxnId="{49EE0E79-EA5B-4F70-838F-F740FA5094D4}">
      <dgm:prSet/>
      <dgm:spPr/>
      <dgm:t>
        <a:bodyPr/>
        <a:lstStyle/>
        <a:p>
          <a:endParaRPr lang="en-US"/>
        </a:p>
      </dgm:t>
    </dgm:pt>
    <dgm:pt modelId="{5D1A4CE2-25A6-4715-8633-CA31D89B4BC8}">
      <dgm:prSet phldrT="[Text]" phldr="1"/>
      <dgm:spPr/>
      <dgm:t>
        <a:bodyPr/>
        <a:lstStyle/>
        <a:p>
          <a:endParaRPr lang="en-US"/>
        </a:p>
      </dgm:t>
    </dgm:pt>
    <dgm:pt modelId="{AA52A6B8-997C-4E40-B829-1F53555EEBF6}" type="parTrans" cxnId="{ADD7A0F0-1975-40F8-9648-F378E963DDD8}">
      <dgm:prSet/>
      <dgm:spPr/>
      <dgm:t>
        <a:bodyPr/>
        <a:lstStyle/>
        <a:p>
          <a:endParaRPr lang="en-US"/>
        </a:p>
      </dgm:t>
    </dgm:pt>
    <dgm:pt modelId="{7D796318-CB9B-48FC-8DF0-C069F8C1F765}" type="sibTrans" cxnId="{ADD7A0F0-1975-40F8-9648-F378E963DDD8}">
      <dgm:prSet/>
      <dgm:spPr/>
      <dgm:t>
        <a:bodyPr/>
        <a:lstStyle/>
        <a:p>
          <a:endParaRPr lang="en-US"/>
        </a:p>
      </dgm:t>
    </dgm:pt>
    <dgm:pt modelId="{D8F7E1EA-BCE5-44E6-949E-DA845206BEA3}">
      <dgm:prSet phldrT="[Text]" phldr="1"/>
      <dgm:spPr/>
      <dgm:t>
        <a:bodyPr/>
        <a:lstStyle/>
        <a:p>
          <a:endParaRPr lang="en-US" dirty="0"/>
        </a:p>
      </dgm:t>
    </dgm:pt>
    <dgm:pt modelId="{ED87A53A-63E1-44EB-9D8E-B3C2214D7603}" type="parTrans" cxnId="{110600A9-FF3D-45A2-9899-814C823F3838}">
      <dgm:prSet/>
      <dgm:spPr/>
      <dgm:t>
        <a:bodyPr/>
        <a:lstStyle/>
        <a:p>
          <a:endParaRPr lang="en-US"/>
        </a:p>
      </dgm:t>
    </dgm:pt>
    <dgm:pt modelId="{61E34674-7A70-4439-BE29-16AF659E13AF}" type="sibTrans" cxnId="{110600A9-FF3D-45A2-9899-814C823F3838}">
      <dgm:prSet/>
      <dgm:spPr/>
      <dgm:t>
        <a:bodyPr/>
        <a:lstStyle/>
        <a:p>
          <a:endParaRPr lang="en-US"/>
        </a:p>
      </dgm:t>
    </dgm:pt>
    <dgm:pt modelId="{78FC79A5-F5BA-4D90-A830-4714D01D0B98}" type="pres">
      <dgm:prSet presAssocID="{A3842788-DC34-4EDA-9158-1B84E00953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5CEFB-67D8-453F-9BB0-722CB4126AFE}" type="pres">
      <dgm:prSet presAssocID="{1F1CC5A7-292D-4E80-B29F-4EAAD8A9A0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20758-A530-45F5-874F-06387E603455}" type="pres">
      <dgm:prSet presAssocID="{7A52F37F-64C3-441C-8E01-C20C8B1B6B93}" presName="sibTrans" presStyleCnt="0"/>
      <dgm:spPr/>
    </dgm:pt>
    <dgm:pt modelId="{F0002079-E207-42A3-9E6B-D02CF4E5E452}" type="pres">
      <dgm:prSet presAssocID="{6AD23F5C-A188-437D-8890-D135E1BF52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517FB-68BA-47DE-A7F3-D8B8DB479970}" type="pres">
      <dgm:prSet presAssocID="{29F89006-64DC-48C8-BF6F-693F9D9AFB55}" presName="sibTrans" presStyleCnt="0"/>
      <dgm:spPr/>
    </dgm:pt>
    <dgm:pt modelId="{CA643AFC-AE29-44A8-B0F4-B7180B61F6DE}" type="pres">
      <dgm:prSet presAssocID="{93270D0F-BEAD-4007-9D51-B32ED3EC4E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829D4-DB5D-414D-A5EE-8430CD185682}" type="pres">
      <dgm:prSet presAssocID="{09838FA4-3981-4DAF-BEF1-C54676B655B6}" presName="sibTrans" presStyleCnt="0"/>
      <dgm:spPr/>
    </dgm:pt>
    <dgm:pt modelId="{A401B037-281F-401D-9793-4437A43B3F51}" type="pres">
      <dgm:prSet presAssocID="{5D1A4CE2-25A6-4715-8633-CA31D89B4B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A14FA-03FD-40F4-B10A-32E04740083B}" type="pres">
      <dgm:prSet presAssocID="{7D796318-CB9B-48FC-8DF0-C069F8C1F765}" presName="sibTrans" presStyleCnt="0"/>
      <dgm:spPr/>
    </dgm:pt>
    <dgm:pt modelId="{2CAAD151-7436-4598-8A95-F423C7707689}" type="pres">
      <dgm:prSet presAssocID="{D8F7E1EA-BCE5-44E6-949E-DA845206BE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734D3-E0A1-439E-A6C3-2EC1D860DEEF}" type="presOf" srcId="{D8F7E1EA-BCE5-44E6-949E-DA845206BEA3}" destId="{2CAAD151-7436-4598-8A95-F423C7707689}" srcOrd="0" destOrd="0" presId="urn:microsoft.com/office/officeart/2005/8/layout/default"/>
    <dgm:cxn modelId="{95C40245-21A9-489C-B7B0-804186FED0B4}" srcId="{A3842788-DC34-4EDA-9158-1B84E00953CB}" destId="{6AD23F5C-A188-437D-8890-D135E1BF52A6}" srcOrd="1" destOrd="0" parTransId="{497EB618-857C-4F43-9A6F-897B3E099265}" sibTransId="{29F89006-64DC-48C8-BF6F-693F9D9AFB55}"/>
    <dgm:cxn modelId="{8C733D0F-D28C-4A56-9776-A08107136427}" type="presOf" srcId="{5D1A4CE2-25A6-4715-8633-CA31D89B4BC8}" destId="{A401B037-281F-401D-9793-4437A43B3F51}" srcOrd="0" destOrd="0" presId="urn:microsoft.com/office/officeart/2005/8/layout/default"/>
    <dgm:cxn modelId="{F85E2BC6-6107-4821-A95E-D9D139F50EEC}" srcId="{A3842788-DC34-4EDA-9158-1B84E00953CB}" destId="{1F1CC5A7-292D-4E80-B29F-4EAAD8A9A0EF}" srcOrd="0" destOrd="0" parTransId="{F3973933-EA47-425F-B1A5-C72F3D62953E}" sibTransId="{7A52F37F-64C3-441C-8E01-C20C8B1B6B93}"/>
    <dgm:cxn modelId="{110600A9-FF3D-45A2-9899-814C823F3838}" srcId="{A3842788-DC34-4EDA-9158-1B84E00953CB}" destId="{D8F7E1EA-BCE5-44E6-949E-DA845206BEA3}" srcOrd="4" destOrd="0" parTransId="{ED87A53A-63E1-44EB-9D8E-B3C2214D7603}" sibTransId="{61E34674-7A70-4439-BE29-16AF659E13AF}"/>
    <dgm:cxn modelId="{F75C82A8-38C8-4F14-82C0-B3D068B5CDC4}" type="presOf" srcId="{1F1CC5A7-292D-4E80-B29F-4EAAD8A9A0EF}" destId="{1305CEFB-67D8-453F-9BB0-722CB4126AFE}" srcOrd="0" destOrd="0" presId="urn:microsoft.com/office/officeart/2005/8/layout/default"/>
    <dgm:cxn modelId="{26BCAD2F-305A-41C8-916C-92FE110FB8AE}" type="presOf" srcId="{93270D0F-BEAD-4007-9D51-B32ED3EC4E29}" destId="{CA643AFC-AE29-44A8-B0F4-B7180B61F6DE}" srcOrd="0" destOrd="0" presId="urn:microsoft.com/office/officeart/2005/8/layout/default"/>
    <dgm:cxn modelId="{2D9D2AE6-47C8-46B3-8FA9-010686AF2E02}" type="presOf" srcId="{6AD23F5C-A188-437D-8890-D135E1BF52A6}" destId="{F0002079-E207-42A3-9E6B-D02CF4E5E452}" srcOrd="0" destOrd="0" presId="urn:microsoft.com/office/officeart/2005/8/layout/default"/>
    <dgm:cxn modelId="{62FC6153-20E0-476D-BC9C-DCD8B1AE36BA}" type="presOf" srcId="{A3842788-DC34-4EDA-9158-1B84E00953CB}" destId="{78FC79A5-F5BA-4D90-A830-4714D01D0B98}" srcOrd="0" destOrd="0" presId="urn:microsoft.com/office/officeart/2005/8/layout/default"/>
    <dgm:cxn modelId="{49EE0E79-EA5B-4F70-838F-F740FA5094D4}" srcId="{A3842788-DC34-4EDA-9158-1B84E00953CB}" destId="{93270D0F-BEAD-4007-9D51-B32ED3EC4E29}" srcOrd="2" destOrd="0" parTransId="{B82CC56B-5FA3-4703-A882-294249EA7918}" sibTransId="{09838FA4-3981-4DAF-BEF1-C54676B655B6}"/>
    <dgm:cxn modelId="{ADD7A0F0-1975-40F8-9648-F378E963DDD8}" srcId="{A3842788-DC34-4EDA-9158-1B84E00953CB}" destId="{5D1A4CE2-25A6-4715-8633-CA31D89B4BC8}" srcOrd="3" destOrd="0" parTransId="{AA52A6B8-997C-4E40-B829-1F53555EEBF6}" sibTransId="{7D796318-CB9B-48FC-8DF0-C069F8C1F765}"/>
    <dgm:cxn modelId="{172017D1-792A-4B4B-A7DC-C94E25D85D40}" type="presParOf" srcId="{78FC79A5-F5BA-4D90-A830-4714D01D0B98}" destId="{1305CEFB-67D8-453F-9BB0-722CB4126AFE}" srcOrd="0" destOrd="0" presId="urn:microsoft.com/office/officeart/2005/8/layout/default"/>
    <dgm:cxn modelId="{EB4ADE56-14D3-4758-9429-26A16CD14461}" type="presParOf" srcId="{78FC79A5-F5BA-4D90-A830-4714D01D0B98}" destId="{0F020758-A530-45F5-874F-06387E603455}" srcOrd="1" destOrd="0" presId="urn:microsoft.com/office/officeart/2005/8/layout/default"/>
    <dgm:cxn modelId="{586C2C46-AAB2-4723-9BD7-C141D42439F5}" type="presParOf" srcId="{78FC79A5-F5BA-4D90-A830-4714D01D0B98}" destId="{F0002079-E207-42A3-9E6B-D02CF4E5E452}" srcOrd="2" destOrd="0" presId="urn:microsoft.com/office/officeart/2005/8/layout/default"/>
    <dgm:cxn modelId="{93798306-E10B-437A-90A0-79DBEB8AC855}" type="presParOf" srcId="{78FC79A5-F5BA-4D90-A830-4714D01D0B98}" destId="{33A517FB-68BA-47DE-A7F3-D8B8DB479970}" srcOrd="3" destOrd="0" presId="urn:microsoft.com/office/officeart/2005/8/layout/default"/>
    <dgm:cxn modelId="{65BAE120-40AE-40E8-B5DA-64EB8C43474F}" type="presParOf" srcId="{78FC79A5-F5BA-4D90-A830-4714D01D0B98}" destId="{CA643AFC-AE29-44A8-B0F4-B7180B61F6DE}" srcOrd="4" destOrd="0" presId="urn:microsoft.com/office/officeart/2005/8/layout/default"/>
    <dgm:cxn modelId="{54411A08-21B4-46A0-945A-5D0F6692E1ED}" type="presParOf" srcId="{78FC79A5-F5BA-4D90-A830-4714D01D0B98}" destId="{2AF829D4-DB5D-414D-A5EE-8430CD185682}" srcOrd="5" destOrd="0" presId="urn:microsoft.com/office/officeart/2005/8/layout/default"/>
    <dgm:cxn modelId="{A17DB7A1-5C23-4AD2-8631-845541F26D96}" type="presParOf" srcId="{78FC79A5-F5BA-4D90-A830-4714D01D0B98}" destId="{A401B037-281F-401D-9793-4437A43B3F51}" srcOrd="6" destOrd="0" presId="urn:microsoft.com/office/officeart/2005/8/layout/default"/>
    <dgm:cxn modelId="{33A971C3-6B42-4A56-ADDF-DF9CF076F27C}" type="presParOf" srcId="{78FC79A5-F5BA-4D90-A830-4714D01D0B98}" destId="{11EA14FA-03FD-40F4-B10A-32E04740083B}" srcOrd="7" destOrd="0" presId="urn:microsoft.com/office/officeart/2005/8/layout/default"/>
    <dgm:cxn modelId="{DD8325E2-DE26-4CB2-AEA5-8823CA69FA5D}" type="presParOf" srcId="{78FC79A5-F5BA-4D90-A830-4714D01D0B98}" destId="{2CAAD151-7436-4598-8A95-F423C77076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372964-8F88-42C5-A600-3FB74E84DF85}" type="doc">
      <dgm:prSet loTypeId="urn:microsoft.com/office/officeart/2009/layout/CirclePictureHierarchy" loCatId="picture" qsTypeId="urn:microsoft.com/office/officeart/2005/8/quickstyle/simple3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C7947499-AA0E-4EDB-896B-1C6188C0FC0C}">
      <dgm:prSet phldrT="[Text]" phldr="1"/>
      <dgm:spPr/>
      <dgm:t>
        <a:bodyPr/>
        <a:lstStyle/>
        <a:p>
          <a:endParaRPr lang="en-US"/>
        </a:p>
      </dgm:t>
    </dgm:pt>
    <dgm:pt modelId="{A7375059-560C-433C-8E33-EF25B55C0E7C}" type="parTrans" cxnId="{4A5A61AC-CA86-4614-B260-252C6F42198B}">
      <dgm:prSet/>
      <dgm:spPr/>
      <dgm:t>
        <a:bodyPr/>
        <a:lstStyle/>
        <a:p>
          <a:endParaRPr lang="en-US"/>
        </a:p>
      </dgm:t>
    </dgm:pt>
    <dgm:pt modelId="{25B46C5B-34F6-4124-891B-4017D520D252}" type="sibTrans" cxnId="{4A5A61AC-CA86-4614-B260-252C6F42198B}">
      <dgm:prSet/>
      <dgm:spPr/>
      <dgm:t>
        <a:bodyPr/>
        <a:lstStyle/>
        <a:p>
          <a:endParaRPr lang="en-US"/>
        </a:p>
      </dgm:t>
    </dgm:pt>
    <dgm:pt modelId="{4A2646F8-3066-40A1-B7B5-7DC2C027D212}">
      <dgm:prSet phldrT="[Text]" phldr="1"/>
      <dgm:spPr/>
      <dgm:t>
        <a:bodyPr/>
        <a:lstStyle/>
        <a:p>
          <a:endParaRPr lang="en-US"/>
        </a:p>
      </dgm:t>
    </dgm:pt>
    <dgm:pt modelId="{AD1A4822-2DD7-4F81-A231-A4718DE2600F}" type="parTrans" cxnId="{46255679-309B-427B-B529-67D32B3859CE}">
      <dgm:prSet/>
      <dgm:spPr/>
      <dgm:t>
        <a:bodyPr/>
        <a:lstStyle/>
        <a:p>
          <a:endParaRPr lang="en-US"/>
        </a:p>
      </dgm:t>
    </dgm:pt>
    <dgm:pt modelId="{ABB71E6D-C2C9-404D-BA2C-39869D4583D3}" type="sibTrans" cxnId="{46255679-309B-427B-B529-67D32B3859CE}">
      <dgm:prSet/>
      <dgm:spPr/>
      <dgm:t>
        <a:bodyPr/>
        <a:lstStyle/>
        <a:p>
          <a:endParaRPr lang="en-US"/>
        </a:p>
      </dgm:t>
    </dgm:pt>
    <dgm:pt modelId="{4C9A261D-0A35-41EB-AEC0-5B15FEE97D5C}">
      <dgm:prSet phldrT="[Text]" phldr="1"/>
      <dgm:spPr/>
      <dgm:t>
        <a:bodyPr/>
        <a:lstStyle/>
        <a:p>
          <a:endParaRPr lang="en-US"/>
        </a:p>
      </dgm:t>
    </dgm:pt>
    <dgm:pt modelId="{9F6E37F0-D72B-49F0-8701-2288F390470A}" type="parTrans" cxnId="{4CDEE5DE-0289-45DD-8B9B-8F82C48235E6}">
      <dgm:prSet/>
      <dgm:spPr/>
      <dgm:t>
        <a:bodyPr/>
        <a:lstStyle/>
        <a:p>
          <a:endParaRPr lang="en-US"/>
        </a:p>
      </dgm:t>
    </dgm:pt>
    <dgm:pt modelId="{518551D3-AB1B-4865-87FC-88C032645FBE}" type="sibTrans" cxnId="{4CDEE5DE-0289-45DD-8B9B-8F82C48235E6}">
      <dgm:prSet/>
      <dgm:spPr/>
      <dgm:t>
        <a:bodyPr/>
        <a:lstStyle/>
        <a:p>
          <a:endParaRPr lang="en-US"/>
        </a:p>
      </dgm:t>
    </dgm:pt>
    <dgm:pt modelId="{A7C01450-CA21-4638-98E2-97CCF02FD70F}">
      <dgm:prSet phldrT="[Text]" phldr="1"/>
      <dgm:spPr/>
      <dgm:t>
        <a:bodyPr/>
        <a:lstStyle/>
        <a:p>
          <a:endParaRPr lang="en-US"/>
        </a:p>
      </dgm:t>
    </dgm:pt>
    <dgm:pt modelId="{71A88D4F-2918-4D53-8FCA-2F5794B5F8F0}" type="parTrans" cxnId="{3D7F476A-4BDE-4E75-8CE7-3B5DD302A00E}">
      <dgm:prSet/>
      <dgm:spPr/>
      <dgm:t>
        <a:bodyPr/>
        <a:lstStyle/>
        <a:p>
          <a:endParaRPr lang="en-US"/>
        </a:p>
      </dgm:t>
    </dgm:pt>
    <dgm:pt modelId="{2FD3D55C-D6AD-4F8B-8E7E-F96A46332B8C}" type="sibTrans" cxnId="{3D7F476A-4BDE-4E75-8CE7-3B5DD302A00E}">
      <dgm:prSet/>
      <dgm:spPr/>
      <dgm:t>
        <a:bodyPr/>
        <a:lstStyle/>
        <a:p>
          <a:endParaRPr lang="en-US"/>
        </a:p>
      </dgm:t>
    </dgm:pt>
    <dgm:pt modelId="{33C3A999-80B3-4F0E-8352-7D8BC4EA35F7}">
      <dgm:prSet phldrT="[Text]" phldr="1"/>
      <dgm:spPr/>
      <dgm:t>
        <a:bodyPr/>
        <a:lstStyle/>
        <a:p>
          <a:endParaRPr lang="en-US"/>
        </a:p>
      </dgm:t>
    </dgm:pt>
    <dgm:pt modelId="{D23A4CDA-8197-4A00-841D-1E71734658D4}" type="parTrans" cxnId="{CC43D99A-AF89-42A9-820E-B61B5B34FEF9}">
      <dgm:prSet/>
      <dgm:spPr/>
      <dgm:t>
        <a:bodyPr/>
        <a:lstStyle/>
        <a:p>
          <a:endParaRPr lang="en-US"/>
        </a:p>
      </dgm:t>
    </dgm:pt>
    <dgm:pt modelId="{EB764BD2-B13E-40B7-BC5D-64CD19D2CD67}" type="sibTrans" cxnId="{CC43D99A-AF89-42A9-820E-B61B5B34FEF9}">
      <dgm:prSet/>
      <dgm:spPr/>
      <dgm:t>
        <a:bodyPr/>
        <a:lstStyle/>
        <a:p>
          <a:endParaRPr lang="en-US"/>
        </a:p>
      </dgm:t>
    </dgm:pt>
    <dgm:pt modelId="{B8A723F0-1723-4C4F-8D0E-4C0A3639F826}">
      <dgm:prSet phldrT="[Text]" phldr="1"/>
      <dgm:spPr/>
      <dgm:t>
        <a:bodyPr/>
        <a:lstStyle/>
        <a:p>
          <a:endParaRPr lang="en-US"/>
        </a:p>
      </dgm:t>
    </dgm:pt>
    <dgm:pt modelId="{54519272-DA35-4AF0-A7F7-11E8C97FC43D}" type="parTrans" cxnId="{E44D901D-A2DC-4A91-86A7-0EA5558C117F}">
      <dgm:prSet/>
      <dgm:spPr/>
      <dgm:t>
        <a:bodyPr/>
        <a:lstStyle/>
        <a:p>
          <a:endParaRPr lang="en-US"/>
        </a:p>
      </dgm:t>
    </dgm:pt>
    <dgm:pt modelId="{B4ABC5F6-34AC-44D1-8F47-998269118E09}" type="sibTrans" cxnId="{E44D901D-A2DC-4A91-86A7-0EA5558C117F}">
      <dgm:prSet/>
      <dgm:spPr/>
      <dgm:t>
        <a:bodyPr/>
        <a:lstStyle/>
        <a:p>
          <a:endParaRPr lang="en-US"/>
        </a:p>
      </dgm:t>
    </dgm:pt>
    <dgm:pt modelId="{2E25D124-5251-420F-A6CF-D957426DA9CD}" type="pres">
      <dgm:prSet presAssocID="{7F372964-8F88-42C5-A600-3FB74E84DF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00C4E1-390E-435D-8DF3-44CE9D7C4530}" type="pres">
      <dgm:prSet presAssocID="{C7947499-AA0E-4EDB-896B-1C6188C0FC0C}" presName="hierRoot1" presStyleCnt="0"/>
      <dgm:spPr/>
    </dgm:pt>
    <dgm:pt modelId="{ACC707AA-C285-4C70-AA49-BB2812944CC2}" type="pres">
      <dgm:prSet presAssocID="{C7947499-AA0E-4EDB-896B-1C6188C0FC0C}" presName="composite" presStyleCnt="0"/>
      <dgm:spPr/>
    </dgm:pt>
    <dgm:pt modelId="{6A4BE87C-3825-421A-86C6-4FB32B9D3BBE}" type="pres">
      <dgm:prSet presAssocID="{C7947499-AA0E-4EDB-896B-1C6188C0FC0C}" presName="image" presStyleLbl="node0" presStyleIdx="0" presStyleCnt="1"/>
      <dgm:spPr/>
    </dgm:pt>
    <dgm:pt modelId="{A6C35FE3-B486-48EC-B615-B7145619E875}" type="pres">
      <dgm:prSet presAssocID="{C7947499-AA0E-4EDB-896B-1C6188C0FC0C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FAD06-C942-446D-80EC-9BC5DBE88639}" type="pres">
      <dgm:prSet presAssocID="{C7947499-AA0E-4EDB-896B-1C6188C0FC0C}" presName="hierChild2" presStyleCnt="0"/>
      <dgm:spPr/>
    </dgm:pt>
    <dgm:pt modelId="{88658102-5962-4240-877C-6BF68E043AA7}" type="pres">
      <dgm:prSet presAssocID="{AD1A4822-2DD7-4F81-A231-A4718DE2600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6F294FB-480A-4505-83A8-DA6E3CAAB3D0}" type="pres">
      <dgm:prSet presAssocID="{4A2646F8-3066-40A1-B7B5-7DC2C027D212}" presName="hierRoot2" presStyleCnt="0"/>
      <dgm:spPr/>
    </dgm:pt>
    <dgm:pt modelId="{DBCE3F33-C1DC-44AC-8F0D-4AA268358E3A}" type="pres">
      <dgm:prSet presAssocID="{4A2646F8-3066-40A1-B7B5-7DC2C027D212}" presName="composite2" presStyleCnt="0"/>
      <dgm:spPr/>
    </dgm:pt>
    <dgm:pt modelId="{6A158617-2004-43B4-90DA-641E920C756E}" type="pres">
      <dgm:prSet presAssocID="{4A2646F8-3066-40A1-B7B5-7DC2C027D212}" presName="image2" presStyleLbl="node2" presStyleIdx="0" presStyleCnt="2"/>
      <dgm:spPr/>
    </dgm:pt>
    <dgm:pt modelId="{8BE9923D-0319-4EE8-8410-7AD05E42545E}" type="pres">
      <dgm:prSet presAssocID="{4A2646F8-3066-40A1-B7B5-7DC2C027D212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4F1F1A-84B8-4257-95C3-82B95CCC333A}" type="pres">
      <dgm:prSet presAssocID="{4A2646F8-3066-40A1-B7B5-7DC2C027D212}" presName="hierChild3" presStyleCnt="0"/>
      <dgm:spPr/>
    </dgm:pt>
    <dgm:pt modelId="{30676F00-2F39-4A73-B6AB-7D46B851BA5C}" type="pres">
      <dgm:prSet presAssocID="{9F6E37F0-D72B-49F0-8701-2288F390470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70E663E2-3FE4-4C6E-A87E-D86398AA3FC1}" type="pres">
      <dgm:prSet presAssocID="{4C9A261D-0A35-41EB-AEC0-5B15FEE97D5C}" presName="hierRoot3" presStyleCnt="0"/>
      <dgm:spPr/>
    </dgm:pt>
    <dgm:pt modelId="{8BA6AA25-F33B-4692-9359-782B1C51CDEF}" type="pres">
      <dgm:prSet presAssocID="{4C9A261D-0A35-41EB-AEC0-5B15FEE97D5C}" presName="composite3" presStyleCnt="0"/>
      <dgm:spPr/>
    </dgm:pt>
    <dgm:pt modelId="{AC926707-920D-4FD1-BABB-BDA5549B4638}" type="pres">
      <dgm:prSet presAssocID="{4C9A261D-0A35-41EB-AEC0-5B15FEE97D5C}" presName="image3" presStyleLbl="node3" presStyleIdx="0" presStyleCnt="3"/>
      <dgm:spPr/>
    </dgm:pt>
    <dgm:pt modelId="{4319CB66-A8A8-4A5C-B67B-DEA487BF32CF}" type="pres">
      <dgm:prSet presAssocID="{4C9A261D-0A35-41EB-AEC0-5B15FEE97D5C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A9600-4485-49C3-9C51-4F4883C0FD6D}" type="pres">
      <dgm:prSet presAssocID="{4C9A261D-0A35-41EB-AEC0-5B15FEE97D5C}" presName="hierChild4" presStyleCnt="0"/>
      <dgm:spPr/>
    </dgm:pt>
    <dgm:pt modelId="{D36B5D12-E128-40AD-B2B0-3C290B1ACB60}" type="pres">
      <dgm:prSet presAssocID="{71A88D4F-2918-4D53-8FCA-2F5794B5F8F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79543D4-D3B3-4735-B299-F174CDDEBEAD}" type="pres">
      <dgm:prSet presAssocID="{A7C01450-CA21-4638-98E2-97CCF02FD70F}" presName="hierRoot3" presStyleCnt="0"/>
      <dgm:spPr/>
    </dgm:pt>
    <dgm:pt modelId="{03F8B603-7BAB-4EDF-9218-84AC48A19A1C}" type="pres">
      <dgm:prSet presAssocID="{A7C01450-CA21-4638-98E2-97CCF02FD70F}" presName="composite3" presStyleCnt="0"/>
      <dgm:spPr/>
    </dgm:pt>
    <dgm:pt modelId="{A07EEADD-7B55-4860-AC17-B0B76E82C9DB}" type="pres">
      <dgm:prSet presAssocID="{A7C01450-CA21-4638-98E2-97CCF02FD70F}" presName="image3" presStyleLbl="node3" presStyleIdx="1" presStyleCnt="3"/>
      <dgm:spPr/>
    </dgm:pt>
    <dgm:pt modelId="{0333D3CF-AD17-4C7B-93A5-541D2CF43E88}" type="pres">
      <dgm:prSet presAssocID="{A7C01450-CA21-4638-98E2-97CCF02FD70F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AC7FE-62A5-47CF-9EB6-A66E122844D2}" type="pres">
      <dgm:prSet presAssocID="{A7C01450-CA21-4638-98E2-97CCF02FD70F}" presName="hierChild4" presStyleCnt="0"/>
      <dgm:spPr/>
    </dgm:pt>
    <dgm:pt modelId="{6D91C4AF-108C-425C-B9EA-601C5B95C5E4}" type="pres">
      <dgm:prSet presAssocID="{D23A4CDA-8197-4A00-841D-1E71734658D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939C1DA-60D1-47FA-AEF1-473C0F95062F}" type="pres">
      <dgm:prSet presAssocID="{33C3A999-80B3-4F0E-8352-7D8BC4EA35F7}" presName="hierRoot2" presStyleCnt="0"/>
      <dgm:spPr/>
    </dgm:pt>
    <dgm:pt modelId="{1900781F-A488-4D60-80D9-E11AF152F680}" type="pres">
      <dgm:prSet presAssocID="{33C3A999-80B3-4F0E-8352-7D8BC4EA35F7}" presName="composite2" presStyleCnt="0"/>
      <dgm:spPr/>
    </dgm:pt>
    <dgm:pt modelId="{B0BD517C-DB33-4B3D-91C4-AC8268FCDC28}" type="pres">
      <dgm:prSet presAssocID="{33C3A999-80B3-4F0E-8352-7D8BC4EA35F7}" presName="image2" presStyleLbl="node2" presStyleIdx="1" presStyleCnt="2"/>
      <dgm:spPr/>
    </dgm:pt>
    <dgm:pt modelId="{7DA78E38-178D-406D-A082-C19E48AFB27F}" type="pres">
      <dgm:prSet presAssocID="{33C3A999-80B3-4F0E-8352-7D8BC4EA35F7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1A763-A7E4-45FD-BD88-A29C38ECC361}" type="pres">
      <dgm:prSet presAssocID="{33C3A999-80B3-4F0E-8352-7D8BC4EA35F7}" presName="hierChild3" presStyleCnt="0"/>
      <dgm:spPr/>
    </dgm:pt>
    <dgm:pt modelId="{2A4456DC-8BFE-4644-8CDB-9B14E0B0F60F}" type="pres">
      <dgm:prSet presAssocID="{54519272-DA35-4AF0-A7F7-11E8C97FC43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1785936A-38AF-467E-BADE-00C3232F497C}" type="pres">
      <dgm:prSet presAssocID="{B8A723F0-1723-4C4F-8D0E-4C0A3639F826}" presName="hierRoot3" presStyleCnt="0"/>
      <dgm:spPr/>
    </dgm:pt>
    <dgm:pt modelId="{AB86CC57-6102-48D1-9B5C-4DC87A4702B7}" type="pres">
      <dgm:prSet presAssocID="{B8A723F0-1723-4C4F-8D0E-4C0A3639F826}" presName="composite3" presStyleCnt="0"/>
      <dgm:spPr/>
    </dgm:pt>
    <dgm:pt modelId="{8A27656E-7AF8-4893-AD68-860EE649133F}" type="pres">
      <dgm:prSet presAssocID="{B8A723F0-1723-4C4F-8D0E-4C0A3639F826}" presName="image3" presStyleLbl="node3" presStyleIdx="2" presStyleCnt="3"/>
      <dgm:spPr/>
    </dgm:pt>
    <dgm:pt modelId="{919B50CE-052F-4E54-8C1D-A7A604F1EE2A}" type="pres">
      <dgm:prSet presAssocID="{B8A723F0-1723-4C4F-8D0E-4C0A3639F826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F231A0-81B6-4E2A-B0E2-94F592A2C5D4}" type="pres">
      <dgm:prSet presAssocID="{B8A723F0-1723-4C4F-8D0E-4C0A3639F826}" presName="hierChild4" presStyleCnt="0"/>
      <dgm:spPr/>
    </dgm:pt>
  </dgm:ptLst>
  <dgm:cxnLst>
    <dgm:cxn modelId="{B0D65E5A-53BD-4D17-BD95-64CC86EBE14E}" type="presOf" srcId="{54519272-DA35-4AF0-A7F7-11E8C97FC43D}" destId="{2A4456DC-8BFE-4644-8CDB-9B14E0B0F60F}" srcOrd="0" destOrd="0" presId="urn:microsoft.com/office/officeart/2009/layout/CirclePictureHierarchy"/>
    <dgm:cxn modelId="{B9F70992-0BDA-435C-B2EB-E82148F44672}" type="presOf" srcId="{AD1A4822-2DD7-4F81-A231-A4718DE2600F}" destId="{88658102-5962-4240-877C-6BF68E043AA7}" srcOrd="0" destOrd="0" presId="urn:microsoft.com/office/officeart/2009/layout/CirclePictureHierarchy"/>
    <dgm:cxn modelId="{CC43D99A-AF89-42A9-820E-B61B5B34FEF9}" srcId="{C7947499-AA0E-4EDB-896B-1C6188C0FC0C}" destId="{33C3A999-80B3-4F0E-8352-7D8BC4EA35F7}" srcOrd="1" destOrd="0" parTransId="{D23A4CDA-8197-4A00-841D-1E71734658D4}" sibTransId="{EB764BD2-B13E-40B7-BC5D-64CD19D2CD67}"/>
    <dgm:cxn modelId="{B7BE1394-58AC-4F32-9BF1-F494F9F0BF15}" type="presOf" srcId="{B8A723F0-1723-4C4F-8D0E-4C0A3639F826}" destId="{919B50CE-052F-4E54-8C1D-A7A604F1EE2A}" srcOrd="0" destOrd="0" presId="urn:microsoft.com/office/officeart/2009/layout/CirclePictureHierarchy"/>
    <dgm:cxn modelId="{147302C0-F43B-43DF-8D6D-B997322CA19A}" type="presOf" srcId="{4C9A261D-0A35-41EB-AEC0-5B15FEE97D5C}" destId="{4319CB66-A8A8-4A5C-B67B-DEA487BF32CF}" srcOrd="0" destOrd="0" presId="urn:microsoft.com/office/officeart/2009/layout/CirclePictureHierarchy"/>
    <dgm:cxn modelId="{E44D901D-A2DC-4A91-86A7-0EA5558C117F}" srcId="{33C3A999-80B3-4F0E-8352-7D8BC4EA35F7}" destId="{B8A723F0-1723-4C4F-8D0E-4C0A3639F826}" srcOrd="0" destOrd="0" parTransId="{54519272-DA35-4AF0-A7F7-11E8C97FC43D}" sibTransId="{B4ABC5F6-34AC-44D1-8F47-998269118E09}"/>
    <dgm:cxn modelId="{EA71EB00-FD08-4E73-AEB8-FB366807F620}" type="presOf" srcId="{A7C01450-CA21-4638-98E2-97CCF02FD70F}" destId="{0333D3CF-AD17-4C7B-93A5-541D2CF43E88}" srcOrd="0" destOrd="0" presId="urn:microsoft.com/office/officeart/2009/layout/CirclePictureHierarchy"/>
    <dgm:cxn modelId="{4CDEE5DE-0289-45DD-8B9B-8F82C48235E6}" srcId="{4A2646F8-3066-40A1-B7B5-7DC2C027D212}" destId="{4C9A261D-0A35-41EB-AEC0-5B15FEE97D5C}" srcOrd="0" destOrd="0" parTransId="{9F6E37F0-D72B-49F0-8701-2288F390470A}" sibTransId="{518551D3-AB1B-4865-87FC-88C032645FBE}"/>
    <dgm:cxn modelId="{E8DB3BCA-FB00-4C9D-A795-DF8D044C3CC7}" type="presOf" srcId="{9F6E37F0-D72B-49F0-8701-2288F390470A}" destId="{30676F00-2F39-4A73-B6AB-7D46B851BA5C}" srcOrd="0" destOrd="0" presId="urn:microsoft.com/office/officeart/2009/layout/CirclePictureHierarchy"/>
    <dgm:cxn modelId="{4A5A61AC-CA86-4614-B260-252C6F42198B}" srcId="{7F372964-8F88-42C5-A600-3FB74E84DF85}" destId="{C7947499-AA0E-4EDB-896B-1C6188C0FC0C}" srcOrd="0" destOrd="0" parTransId="{A7375059-560C-433C-8E33-EF25B55C0E7C}" sibTransId="{25B46C5B-34F6-4124-891B-4017D520D252}"/>
    <dgm:cxn modelId="{46255679-309B-427B-B529-67D32B3859CE}" srcId="{C7947499-AA0E-4EDB-896B-1C6188C0FC0C}" destId="{4A2646F8-3066-40A1-B7B5-7DC2C027D212}" srcOrd="0" destOrd="0" parTransId="{AD1A4822-2DD7-4F81-A231-A4718DE2600F}" sibTransId="{ABB71E6D-C2C9-404D-BA2C-39869D4583D3}"/>
    <dgm:cxn modelId="{A9D9E5BE-FF61-4021-8A8A-9447C7A5B34D}" type="presOf" srcId="{D23A4CDA-8197-4A00-841D-1E71734658D4}" destId="{6D91C4AF-108C-425C-B9EA-601C5B95C5E4}" srcOrd="0" destOrd="0" presId="urn:microsoft.com/office/officeart/2009/layout/CirclePictureHierarchy"/>
    <dgm:cxn modelId="{74B9E79B-9F6E-41B3-B9EB-D4CB1490D0A5}" type="presOf" srcId="{71A88D4F-2918-4D53-8FCA-2F5794B5F8F0}" destId="{D36B5D12-E128-40AD-B2B0-3C290B1ACB60}" srcOrd="0" destOrd="0" presId="urn:microsoft.com/office/officeart/2009/layout/CirclePictureHierarchy"/>
    <dgm:cxn modelId="{D33E809B-2D75-40C5-A433-74693B936730}" type="presOf" srcId="{4A2646F8-3066-40A1-B7B5-7DC2C027D212}" destId="{8BE9923D-0319-4EE8-8410-7AD05E42545E}" srcOrd="0" destOrd="0" presId="urn:microsoft.com/office/officeart/2009/layout/CirclePictureHierarchy"/>
    <dgm:cxn modelId="{3D7F476A-4BDE-4E75-8CE7-3B5DD302A00E}" srcId="{4A2646F8-3066-40A1-B7B5-7DC2C027D212}" destId="{A7C01450-CA21-4638-98E2-97CCF02FD70F}" srcOrd="1" destOrd="0" parTransId="{71A88D4F-2918-4D53-8FCA-2F5794B5F8F0}" sibTransId="{2FD3D55C-D6AD-4F8B-8E7E-F96A46332B8C}"/>
    <dgm:cxn modelId="{0C78ED5D-EE5E-4ED2-A04C-DC8DFD5909F0}" type="presOf" srcId="{C7947499-AA0E-4EDB-896B-1C6188C0FC0C}" destId="{A6C35FE3-B486-48EC-B615-B7145619E875}" srcOrd="0" destOrd="0" presId="urn:microsoft.com/office/officeart/2009/layout/CirclePictureHierarchy"/>
    <dgm:cxn modelId="{E1A31D72-52AE-4477-A473-33B803DE719A}" type="presOf" srcId="{33C3A999-80B3-4F0E-8352-7D8BC4EA35F7}" destId="{7DA78E38-178D-406D-A082-C19E48AFB27F}" srcOrd="0" destOrd="0" presId="urn:microsoft.com/office/officeart/2009/layout/CirclePictureHierarchy"/>
    <dgm:cxn modelId="{13A8BFB9-75E5-4C4B-8A8E-314578F238DC}" type="presOf" srcId="{7F372964-8F88-42C5-A600-3FB74E84DF85}" destId="{2E25D124-5251-420F-A6CF-D957426DA9CD}" srcOrd="0" destOrd="0" presId="urn:microsoft.com/office/officeart/2009/layout/CirclePictureHierarchy"/>
    <dgm:cxn modelId="{2572179B-27AC-4A8D-857E-BBD30A749C33}" type="presParOf" srcId="{2E25D124-5251-420F-A6CF-D957426DA9CD}" destId="{8000C4E1-390E-435D-8DF3-44CE9D7C4530}" srcOrd="0" destOrd="0" presId="urn:microsoft.com/office/officeart/2009/layout/CirclePictureHierarchy"/>
    <dgm:cxn modelId="{EF7DBC49-7D74-4064-A2BC-AF4217D3DBB5}" type="presParOf" srcId="{8000C4E1-390E-435D-8DF3-44CE9D7C4530}" destId="{ACC707AA-C285-4C70-AA49-BB2812944CC2}" srcOrd="0" destOrd="0" presId="urn:microsoft.com/office/officeart/2009/layout/CirclePictureHierarchy"/>
    <dgm:cxn modelId="{04E922DE-B279-435F-928E-F1D166E066FF}" type="presParOf" srcId="{ACC707AA-C285-4C70-AA49-BB2812944CC2}" destId="{6A4BE87C-3825-421A-86C6-4FB32B9D3BBE}" srcOrd="0" destOrd="0" presId="urn:microsoft.com/office/officeart/2009/layout/CirclePictureHierarchy"/>
    <dgm:cxn modelId="{B6122C34-AFC9-42F9-988C-9D70B40BC89C}" type="presParOf" srcId="{ACC707AA-C285-4C70-AA49-BB2812944CC2}" destId="{A6C35FE3-B486-48EC-B615-B7145619E875}" srcOrd="1" destOrd="0" presId="urn:microsoft.com/office/officeart/2009/layout/CirclePictureHierarchy"/>
    <dgm:cxn modelId="{B3DE8A70-D892-4F65-BCA5-587C52B229E3}" type="presParOf" srcId="{8000C4E1-390E-435D-8DF3-44CE9D7C4530}" destId="{1F5FAD06-C942-446D-80EC-9BC5DBE88639}" srcOrd="1" destOrd="0" presId="urn:microsoft.com/office/officeart/2009/layout/CirclePictureHierarchy"/>
    <dgm:cxn modelId="{67CB3B15-1D63-4D48-96D2-6E960B322C04}" type="presParOf" srcId="{1F5FAD06-C942-446D-80EC-9BC5DBE88639}" destId="{88658102-5962-4240-877C-6BF68E043AA7}" srcOrd="0" destOrd="0" presId="urn:microsoft.com/office/officeart/2009/layout/CirclePictureHierarchy"/>
    <dgm:cxn modelId="{AAAF5834-C71C-4BB9-A475-04B0ED8AE8D4}" type="presParOf" srcId="{1F5FAD06-C942-446D-80EC-9BC5DBE88639}" destId="{96F294FB-480A-4505-83A8-DA6E3CAAB3D0}" srcOrd="1" destOrd="0" presId="urn:microsoft.com/office/officeart/2009/layout/CirclePictureHierarchy"/>
    <dgm:cxn modelId="{62D4613A-6075-4905-BD73-91C7061802B3}" type="presParOf" srcId="{96F294FB-480A-4505-83A8-DA6E3CAAB3D0}" destId="{DBCE3F33-C1DC-44AC-8F0D-4AA268358E3A}" srcOrd="0" destOrd="0" presId="urn:microsoft.com/office/officeart/2009/layout/CirclePictureHierarchy"/>
    <dgm:cxn modelId="{7C87CE1D-C5B6-42A7-977A-7976F50E2DC9}" type="presParOf" srcId="{DBCE3F33-C1DC-44AC-8F0D-4AA268358E3A}" destId="{6A158617-2004-43B4-90DA-641E920C756E}" srcOrd="0" destOrd="0" presId="urn:microsoft.com/office/officeart/2009/layout/CirclePictureHierarchy"/>
    <dgm:cxn modelId="{37F33913-9E3D-4DFF-AB90-66545EE8FCAE}" type="presParOf" srcId="{DBCE3F33-C1DC-44AC-8F0D-4AA268358E3A}" destId="{8BE9923D-0319-4EE8-8410-7AD05E42545E}" srcOrd="1" destOrd="0" presId="urn:microsoft.com/office/officeart/2009/layout/CirclePictureHierarchy"/>
    <dgm:cxn modelId="{8549B686-D126-4664-A70E-7902E4BFB72B}" type="presParOf" srcId="{96F294FB-480A-4505-83A8-DA6E3CAAB3D0}" destId="{3D4F1F1A-84B8-4257-95C3-82B95CCC333A}" srcOrd="1" destOrd="0" presId="urn:microsoft.com/office/officeart/2009/layout/CirclePictureHierarchy"/>
    <dgm:cxn modelId="{1A4334A3-A2C5-4F2F-B0A8-DCD9CED84C9A}" type="presParOf" srcId="{3D4F1F1A-84B8-4257-95C3-82B95CCC333A}" destId="{30676F00-2F39-4A73-B6AB-7D46B851BA5C}" srcOrd="0" destOrd="0" presId="urn:microsoft.com/office/officeart/2009/layout/CirclePictureHierarchy"/>
    <dgm:cxn modelId="{490F40DF-CDC2-4949-B7FC-8DB5AA0F882E}" type="presParOf" srcId="{3D4F1F1A-84B8-4257-95C3-82B95CCC333A}" destId="{70E663E2-3FE4-4C6E-A87E-D86398AA3FC1}" srcOrd="1" destOrd="0" presId="urn:microsoft.com/office/officeart/2009/layout/CirclePictureHierarchy"/>
    <dgm:cxn modelId="{C41FD9A3-256D-47E7-B9CF-3BD81DACFFDD}" type="presParOf" srcId="{70E663E2-3FE4-4C6E-A87E-D86398AA3FC1}" destId="{8BA6AA25-F33B-4692-9359-782B1C51CDEF}" srcOrd="0" destOrd="0" presId="urn:microsoft.com/office/officeart/2009/layout/CirclePictureHierarchy"/>
    <dgm:cxn modelId="{6EED5C57-8D2F-4928-A989-CD803F4E0932}" type="presParOf" srcId="{8BA6AA25-F33B-4692-9359-782B1C51CDEF}" destId="{AC926707-920D-4FD1-BABB-BDA5549B4638}" srcOrd="0" destOrd="0" presId="urn:microsoft.com/office/officeart/2009/layout/CirclePictureHierarchy"/>
    <dgm:cxn modelId="{4DC3DFF9-CE5E-46A6-9AAC-C14D7B4E1E5A}" type="presParOf" srcId="{8BA6AA25-F33B-4692-9359-782B1C51CDEF}" destId="{4319CB66-A8A8-4A5C-B67B-DEA487BF32CF}" srcOrd="1" destOrd="0" presId="urn:microsoft.com/office/officeart/2009/layout/CirclePictureHierarchy"/>
    <dgm:cxn modelId="{7D4F3046-9485-4E0E-87C4-8D7013060AB5}" type="presParOf" srcId="{70E663E2-3FE4-4C6E-A87E-D86398AA3FC1}" destId="{667A9600-4485-49C3-9C51-4F4883C0FD6D}" srcOrd="1" destOrd="0" presId="urn:microsoft.com/office/officeart/2009/layout/CirclePictureHierarchy"/>
    <dgm:cxn modelId="{65AD8353-B126-4F8C-B8EB-1CC507FDCE3D}" type="presParOf" srcId="{3D4F1F1A-84B8-4257-95C3-82B95CCC333A}" destId="{D36B5D12-E128-40AD-B2B0-3C290B1ACB60}" srcOrd="2" destOrd="0" presId="urn:microsoft.com/office/officeart/2009/layout/CirclePictureHierarchy"/>
    <dgm:cxn modelId="{18F95C2D-02D6-42DB-8333-C93484352CD9}" type="presParOf" srcId="{3D4F1F1A-84B8-4257-95C3-82B95CCC333A}" destId="{279543D4-D3B3-4735-B299-F174CDDEBEAD}" srcOrd="3" destOrd="0" presId="urn:microsoft.com/office/officeart/2009/layout/CirclePictureHierarchy"/>
    <dgm:cxn modelId="{E7240A4D-2ED9-4A21-9461-814B653BD48C}" type="presParOf" srcId="{279543D4-D3B3-4735-B299-F174CDDEBEAD}" destId="{03F8B603-7BAB-4EDF-9218-84AC48A19A1C}" srcOrd="0" destOrd="0" presId="urn:microsoft.com/office/officeart/2009/layout/CirclePictureHierarchy"/>
    <dgm:cxn modelId="{80DA6BC0-7E26-4179-8795-23BA851F4DBE}" type="presParOf" srcId="{03F8B603-7BAB-4EDF-9218-84AC48A19A1C}" destId="{A07EEADD-7B55-4860-AC17-B0B76E82C9DB}" srcOrd="0" destOrd="0" presId="urn:microsoft.com/office/officeart/2009/layout/CirclePictureHierarchy"/>
    <dgm:cxn modelId="{D47C41BE-1043-4AE4-9DF3-2D3D79CFDBE1}" type="presParOf" srcId="{03F8B603-7BAB-4EDF-9218-84AC48A19A1C}" destId="{0333D3CF-AD17-4C7B-93A5-541D2CF43E88}" srcOrd="1" destOrd="0" presId="urn:microsoft.com/office/officeart/2009/layout/CirclePictureHierarchy"/>
    <dgm:cxn modelId="{A23D2B36-05C4-4791-86CC-12A5923B944E}" type="presParOf" srcId="{279543D4-D3B3-4735-B299-F174CDDEBEAD}" destId="{E17AC7FE-62A5-47CF-9EB6-A66E122844D2}" srcOrd="1" destOrd="0" presId="urn:microsoft.com/office/officeart/2009/layout/CirclePictureHierarchy"/>
    <dgm:cxn modelId="{92995FD4-D585-4CE7-9F32-35B26CE5A9DA}" type="presParOf" srcId="{1F5FAD06-C942-446D-80EC-9BC5DBE88639}" destId="{6D91C4AF-108C-425C-B9EA-601C5B95C5E4}" srcOrd="2" destOrd="0" presId="urn:microsoft.com/office/officeart/2009/layout/CirclePictureHierarchy"/>
    <dgm:cxn modelId="{52D15802-12BC-45C2-81A2-2AAEF6837F7A}" type="presParOf" srcId="{1F5FAD06-C942-446D-80EC-9BC5DBE88639}" destId="{3939C1DA-60D1-47FA-AEF1-473C0F95062F}" srcOrd="3" destOrd="0" presId="urn:microsoft.com/office/officeart/2009/layout/CirclePictureHierarchy"/>
    <dgm:cxn modelId="{52EDFC04-172E-4129-AD86-8C243A95F111}" type="presParOf" srcId="{3939C1DA-60D1-47FA-AEF1-473C0F95062F}" destId="{1900781F-A488-4D60-80D9-E11AF152F680}" srcOrd="0" destOrd="0" presId="urn:microsoft.com/office/officeart/2009/layout/CirclePictureHierarchy"/>
    <dgm:cxn modelId="{ECBBEE97-9464-4A19-AE63-90DE73D86EA9}" type="presParOf" srcId="{1900781F-A488-4D60-80D9-E11AF152F680}" destId="{B0BD517C-DB33-4B3D-91C4-AC8268FCDC28}" srcOrd="0" destOrd="0" presId="urn:microsoft.com/office/officeart/2009/layout/CirclePictureHierarchy"/>
    <dgm:cxn modelId="{D9544D60-15CE-48CE-A4F4-DBFA5383E880}" type="presParOf" srcId="{1900781F-A488-4D60-80D9-E11AF152F680}" destId="{7DA78E38-178D-406D-A082-C19E48AFB27F}" srcOrd="1" destOrd="0" presId="urn:microsoft.com/office/officeart/2009/layout/CirclePictureHierarchy"/>
    <dgm:cxn modelId="{F0569C17-6E97-4E29-90F9-891AA291E2FA}" type="presParOf" srcId="{3939C1DA-60D1-47FA-AEF1-473C0F95062F}" destId="{EDE1A763-A7E4-45FD-BD88-A29C38ECC361}" srcOrd="1" destOrd="0" presId="urn:microsoft.com/office/officeart/2009/layout/CirclePictureHierarchy"/>
    <dgm:cxn modelId="{3B357F8E-AA08-40E7-AA32-E7171CEE4482}" type="presParOf" srcId="{EDE1A763-A7E4-45FD-BD88-A29C38ECC361}" destId="{2A4456DC-8BFE-4644-8CDB-9B14E0B0F60F}" srcOrd="0" destOrd="0" presId="urn:microsoft.com/office/officeart/2009/layout/CirclePictureHierarchy"/>
    <dgm:cxn modelId="{0098D468-D3A6-40E0-8D7B-A2526D8A6D16}" type="presParOf" srcId="{EDE1A763-A7E4-45FD-BD88-A29C38ECC361}" destId="{1785936A-38AF-467E-BADE-00C3232F497C}" srcOrd="1" destOrd="0" presId="urn:microsoft.com/office/officeart/2009/layout/CirclePictureHierarchy"/>
    <dgm:cxn modelId="{7E49261A-00B0-417F-9C3C-11C15DE2B300}" type="presParOf" srcId="{1785936A-38AF-467E-BADE-00C3232F497C}" destId="{AB86CC57-6102-48D1-9B5C-4DC87A4702B7}" srcOrd="0" destOrd="0" presId="urn:microsoft.com/office/officeart/2009/layout/CirclePictureHierarchy"/>
    <dgm:cxn modelId="{DB97AE05-DC95-49CA-A627-D6DDF309F001}" type="presParOf" srcId="{AB86CC57-6102-48D1-9B5C-4DC87A4702B7}" destId="{8A27656E-7AF8-4893-AD68-860EE649133F}" srcOrd="0" destOrd="0" presId="urn:microsoft.com/office/officeart/2009/layout/CirclePictureHierarchy"/>
    <dgm:cxn modelId="{53A68792-1CFB-4264-8DB7-2B225B4EA943}" type="presParOf" srcId="{AB86CC57-6102-48D1-9B5C-4DC87A4702B7}" destId="{919B50CE-052F-4E54-8C1D-A7A604F1EE2A}" srcOrd="1" destOrd="0" presId="urn:microsoft.com/office/officeart/2009/layout/CirclePictureHierarchy"/>
    <dgm:cxn modelId="{C836473D-8F51-47DB-97B2-F8E1895A8529}" type="presParOf" srcId="{1785936A-38AF-467E-BADE-00C3232F497C}" destId="{11F231A0-81B6-4E2A-B0E2-94F592A2C5D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9C1CB3-01F8-4210-BE28-7282810F5BB1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FE80FBD-6206-415A-8794-8D2D7CAED3F3}">
      <dgm:prSet phldrT="[Text]" phldr="1"/>
      <dgm:spPr/>
      <dgm:t>
        <a:bodyPr/>
        <a:lstStyle/>
        <a:p>
          <a:endParaRPr lang="en-US"/>
        </a:p>
      </dgm:t>
    </dgm:pt>
    <dgm:pt modelId="{11438842-1F01-43E4-A3F4-13A151E1B1AD}" type="parTrans" cxnId="{7813699F-8964-4531-8E2B-5477A82E954C}">
      <dgm:prSet/>
      <dgm:spPr/>
      <dgm:t>
        <a:bodyPr/>
        <a:lstStyle/>
        <a:p>
          <a:endParaRPr lang="en-US"/>
        </a:p>
      </dgm:t>
    </dgm:pt>
    <dgm:pt modelId="{874D5ADA-5894-4DF0-A6DE-52BEF1A626C3}" type="sibTrans" cxnId="{7813699F-8964-4531-8E2B-5477A82E954C}">
      <dgm:prSet/>
      <dgm:spPr/>
      <dgm:t>
        <a:bodyPr/>
        <a:lstStyle/>
        <a:p>
          <a:endParaRPr lang="en-US"/>
        </a:p>
      </dgm:t>
    </dgm:pt>
    <dgm:pt modelId="{458E03FB-EF8D-4345-983D-F0B5DDEE296C}">
      <dgm:prSet phldrT="[Text]" phldr="1"/>
      <dgm:spPr/>
      <dgm:t>
        <a:bodyPr/>
        <a:lstStyle/>
        <a:p>
          <a:endParaRPr lang="en-US"/>
        </a:p>
      </dgm:t>
    </dgm:pt>
    <dgm:pt modelId="{CC3B2DF4-6099-4A31-82FF-17FE874BCB38}" type="parTrans" cxnId="{76FE2CAC-0C2F-4F25-93D6-EB72A080BDA3}">
      <dgm:prSet/>
      <dgm:spPr/>
      <dgm:t>
        <a:bodyPr/>
        <a:lstStyle/>
        <a:p>
          <a:endParaRPr lang="en-US"/>
        </a:p>
      </dgm:t>
    </dgm:pt>
    <dgm:pt modelId="{F870E722-2D7E-4A60-8CCD-0D6E977FD44B}" type="sibTrans" cxnId="{76FE2CAC-0C2F-4F25-93D6-EB72A080BDA3}">
      <dgm:prSet/>
      <dgm:spPr/>
      <dgm:t>
        <a:bodyPr/>
        <a:lstStyle/>
        <a:p>
          <a:endParaRPr lang="en-US"/>
        </a:p>
      </dgm:t>
    </dgm:pt>
    <dgm:pt modelId="{9E4F114C-BF1B-4F82-A34F-193187AA1BEE}" type="pres">
      <dgm:prSet presAssocID="{3C9C1CB3-01F8-4210-BE28-7282810F5BB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FECDC-5DA4-4101-BFE8-48EF801B504E}" type="pres">
      <dgm:prSet presAssocID="{3C9C1CB3-01F8-4210-BE28-7282810F5BB1}" presName="divider" presStyleLbl="fgShp" presStyleIdx="0" presStyleCnt="1"/>
      <dgm:spPr/>
    </dgm:pt>
    <dgm:pt modelId="{4B131227-D1FB-47C0-B0CD-6E386D122A07}" type="pres">
      <dgm:prSet presAssocID="{0FE80FBD-6206-415A-8794-8D2D7CAED3F3}" presName="downArrow" presStyleLbl="node1" presStyleIdx="0" presStyleCnt="2"/>
      <dgm:spPr/>
    </dgm:pt>
    <dgm:pt modelId="{18B70088-FFEA-4F93-B1B7-558293BB868A}" type="pres">
      <dgm:prSet presAssocID="{0FE80FBD-6206-415A-8794-8D2D7CAED3F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AD04F-E832-4A44-8CBD-E8D3DD8D93CD}" type="pres">
      <dgm:prSet presAssocID="{458E03FB-EF8D-4345-983D-F0B5DDEE296C}" presName="upArrow" presStyleLbl="node1" presStyleIdx="1" presStyleCnt="2"/>
      <dgm:spPr/>
    </dgm:pt>
    <dgm:pt modelId="{DFA7FB9F-1076-42D1-9F67-26EC9332C9ED}" type="pres">
      <dgm:prSet presAssocID="{458E03FB-EF8D-4345-983D-F0B5DDEE296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E2CAC-0C2F-4F25-93D6-EB72A080BDA3}" srcId="{3C9C1CB3-01F8-4210-BE28-7282810F5BB1}" destId="{458E03FB-EF8D-4345-983D-F0B5DDEE296C}" srcOrd="1" destOrd="0" parTransId="{CC3B2DF4-6099-4A31-82FF-17FE874BCB38}" sibTransId="{F870E722-2D7E-4A60-8CCD-0D6E977FD44B}"/>
    <dgm:cxn modelId="{7813699F-8964-4531-8E2B-5477A82E954C}" srcId="{3C9C1CB3-01F8-4210-BE28-7282810F5BB1}" destId="{0FE80FBD-6206-415A-8794-8D2D7CAED3F3}" srcOrd="0" destOrd="0" parTransId="{11438842-1F01-43E4-A3F4-13A151E1B1AD}" sibTransId="{874D5ADA-5894-4DF0-A6DE-52BEF1A626C3}"/>
    <dgm:cxn modelId="{F8977649-0B00-4A0A-AA2A-7A43B721015D}" type="presOf" srcId="{3C9C1CB3-01F8-4210-BE28-7282810F5BB1}" destId="{9E4F114C-BF1B-4F82-A34F-193187AA1BEE}" srcOrd="0" destOrd="0" presId="urn:microsoft.com/office/officeart/2005/8/layout/arrow3"/>
    <dgm:cxn modelId="{72BADDA0-8163-44DA-91CE-62602C1EA6CF}" type="presOf" srcId="{0FE80FBD-6206-415A-8794-8D2D7CAED3F3}" destId="{18B70088-FFEA-4F93-B1B7-558293BB868A}" srcOrd="0" destOrd="0" presId="urn:microsoft.com/office/officeart/2005/8/layout/arrow3"/>
    <dgm:cxn modelId="{4B964D64-D770-443E-AA3C-6AD5DB286080}" type="presOf" srcId="{458E03FB-EF8D-4345-983D-F0B5DDEE296C}" destId="{DFA7FB9F-1076-42D1-9F67-26EC9332C9ED}" srcOrd="0" destOrd="0" presId="urn:microsoft.com/office/officeart/2005/8/layout/arrow3"/>
    <dgm:cxn modelId="{2F8C4CC2-675D-44AE-B261-E5454E8CA88A}" type="presParOf" srcId="{9E4F114C-BF1B-4F82-A34F-193187AA1BEE}" destId="{505FECDC-5DA4-4101-BFE8-48EF801B504E}" srcOrd="0" destOrd="0" presId="urn:microsoft.com/office/officeart/2005/8/layout/arrow3"/>
    <dgm:cxn modelId="{1975FA2F-8312-45AA-AF69-0C3F6927C069}" type="presParOf" srcId="{9E4F114C-BF1B-4F82-A34F-193187AA1BEE}" destId="{4B131227-D1FB-47C0-B0CD-6E386D122A07}" srcOrd="1" destOrd="0" presId="urn:microsoft.com/office/officeart/2005/8/layout/arrow3"/>
    <dgm:cxn modelId="{3AC9C096-C3EA-4986-AAFE-8AABD02B5FA7}" type="presParOf" srcId="{9E4F114C-BF1B-4F82-A34F-193187AA1BEE}" destId="{18B70088-FFEA-4F93-B1B7-558293BB868A}" srcOrd="2" destOrd="0" presId="urn:microsoft.com/office/officeart/2005/8/layout/arrow3"/>
    <dgm:cxn modelId="{BABD4B70-4357-41F9-ABA8-8D3DB335F192}" type="presParOf" srcId="{9E4F114C-BF1B-4F82-A34F-193187AA1BEE}" destId="{AB6AD04F-E832-4A44-8CBD-E8D3DD8D93CD}" srcOrd="3" destOrd="0" presId="urn:microsoft.com/office/officeart/2005/8/layout/arrow3"/>
    <dgm:cxn modelId="{D43567B5-4F56-4A4C-9B11-9650D3AA496C}" type="presParOf" srcId="{9E4F114C-BF1B-4F82-A34F-193187AA1BEE}" destId="{DFA7FB9F-1076-42D1-9F67-26EC9332C9E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7375E-F91A-4EA6-92B2-118F49C66EB8}" type="doc">
      <dgm:prSet loTypeId="urn:microsoft.com/office/officeart/2005/8/layout/vList4" loCatId="list" qsTypeId="urn:microsoft.com/office/officeart/2005/8/quickstyle/simple3" qsCatId="simple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DB426087-E647-4E34-BA9C-6BD626771634}">
      <dgm:prSet phldrT="[Text]" phldr="1"/>
      <dgm:spPr/>
      <dgm:t>
        <a:bodyPr/>
        <a:lstStyle/>
        <a:p>
          <a:endParaRPr lang="en-US"/>
        </a:p>
      </dgm:t>
    </dgm:pt>
    <dgm:pt modelId="{356E1678-282A-436F-914F-03A307AE6023}" type="parTrans" cxnId="{E3107009-FFE1-4719-93AD-932E0D68776F}">
      <dgm:prSet/>
      <dgm:spPr/>
      <dgm:t>
        <a:bodyPr/>
        <a:lstStyle/>
        <a:p>
          <a:endParaRPr lang="en-US"/>
        </a:p>
      </dgm:t>
    </dgm:pt>
    <dgm:pt modelId="{5B40FF48-8F76-4195-AA49-AC00621E8FB9}" type="sibTrans" cxnId="{E3107009-FFE1-4719-93AD-932E0D68776F}">
      <dgm:prSet/>
      <dgm:spPr/>
      <dgm:t>
        <a:bodyPr/>
        <a:lstStyle/>
        <a:p>
          <a:endParaRPr lang="en-US"/>
        </a:p>
      </dgm:t>
    </dgm:pt>
    <dgm:pt modelId="{4A0C61AA-D55A-4CD5-ABF7-2B506662ACA5}">
      <dgm:prSet phldrT="[Text]" phldr="1"/>
      <dgm:spPr/>
      <dgm:t>
        <a:bodyPr/>
        <a:lstStyle/>
        <a:p>
          <a:endParaRPr lang="en-US"/>
        </a:p>
      </dgm:t>
    </dgm:pt>
    <dgm:pt modelId="{CF805D14-7E08-4001-A2D2-028B7C80BCFE}" type="parTrans" cxnId="{13FC99A3-513F-440C-9568-6E5A5030C3A1}">
      <dgm:prSet/>
      <dgm:spPr/>
      <dgm:t>
        <a:bodyPr/>
        <a:lstStyle/>
        <a:p>
          <a:endParaRPr lang="en-US"/>
        </a:p>
      </dgm:t>
    </dgm:pt>
    <dgm:pt modelId="{1C9B4D3F-EF55-457F-A018-5272D6E51ADE}" type="sibTrans" cxnId="{13FC99A3-513F-440C-9568-6E5A5030C3A1}">
      <dgm:prSet/>
      <dgm:spPr/>
      <dgm:t>
        <a:bodyPr/>
        <a:lstStyle/>
        <a:p>
          <a:endParaRPr lang="en-US"/>
        </a:p>
      </dgm:t>
    </dgm:pt>
    <dgm:pt modelId="{FC091BEA-BDF1-49DF-AFCE-203BAB9D77FD}">
      <dgm:prSet phldrT="[Text]" phldr="1"/>
      <dgm:spPr/>
      <dgm:t>
        <a:bodyPr/>
        <a:lstStyle/>
        <a:p>
          <a:endParaRPr lang="en-US"/>
        </a:p>
      </dgm:t>
    </dgm:pt>
    <dgm:pt modelId="{0B42B921-8992-4A0F-948F-4AB409081E7C}" type="parTrans" cxnId="{8E29D122-BB0E-47AC-A0EE-18E0300071C5}">
      <dgm:prSet/>
      <dgm:spPr/>
      <dgm:t>
        <a:bodyPr/>
        <a:lstStyle/>
        <a:p>
          <a:endParaRPr lang="en-US"/>
        </a:p>
      </dgm:t>
    </dgm:pt>
    <dgm:pt modelId="{8FB9885F-6531-4DF7-B58C-600A5C51E83F}" type="sibTrans" cxnId="{8E29D122-BB0E-47AC-A0EE-18E0300071C5}">
      <dgm:prSet/>
      <dgm:spPr/>
      <dgm:t>
        <a:bodyPr/>
        <a:lstStyle/>
        <a:p>
          <a:endParaRPr lang="en-US"/>
        </a:p>
      </dgm:t>
    </dgm:pt>
    <dgm:pt modelId="{CA7FF622-2ABD-47D2-BAFB-710DD3431F11}">
      <dgm:prSet phldrT="[Text]" phldr="1"/>
      <dgm:spPr/>
      <dgm:t>
        <a:bodyPr/>
        <a:lstStyle/>
        <a:p>
          <a:endParaRPr lang="en-US"/>
        </a:p>
      </dgm:t>
    </dgm:pt>
    <dgm:pt modelId="{5F77A6AF-4BF1-455B-B390-9F317A3F48BE}" type="parTrans" cxnId="{5FADAA06-6AB3-4730-8FE9-D142046014BF}">
      <dgm:prSet/>
      <dgm:spPr/>
      <dgm:t>
        <a:bodyPr/>
        <a:lstStyle/>
        <a:p>
          <a:endParaRPr lang="en-US"/>
        </a:p>
      </dgm:t>
    </dgm:pt>
    <dgm:pt modelId="{CB133B01-AC95-4B29-BAAB-127EF315F8F1}" type="sibTrans" cxnId="{5FADAA06-6AB3-4730-8FE9-D142046014BF}">
      <dgm:prSet/>
      <dgm:spPr/>
      <dgm:t>
        <a:bodyPr/>
        <a:lstStyle/>
        <a:p>
          <a:endParaRPr lang="en-US"/>
        </a:p>
      </dgm:t>
    </dgm:pt>
    <dgm:pt modelId="{68EA9D77-6CCC-4B1E-954A-E6E8FF0B9D7F}">
      <dgm:prSet phldrT="[Text]" phldr="1"/>
      <dgm:spPr/>
      <dgm:t>
        <a:bodyPr/>
        <a:lstStyle/>
        <a:p>
          <a:endParaRPr lang="en-US"/>
        </a:p>
      </dgm:t>
    </dgm:pt>
    <dgm:pt modelId="{7379E8F5-3554-4E1E-85E6-7B59D16A893C}" type="parTrans" cxnId="{535A1188-80F4-403F-BB5E-352D5E2CB31E}">
      <dgm:prSet/>
      <dgm:spPr/>
      <dgm:t>
        <a:bodyPr/>
        <a:lstStyle/>
        <a:p>
          <a:endParaRPr lang="en-US"/>
        </a:p>
      </dgm:t>
    </dgm:pt>
    <dgm:pt modelId="{FD078318-A349-419B-AD0A-E83920678B0E}" type="sibTrans" cxnId="{535A1188-80F4-403F-BB5E-352D5E2CB31E}">
      <dgm:prSet/>
      <dgm:spPr/>
      <dgm:t>
        <a:bodyPr/>
        <a:lstStyle/>
        <a:p>
          <a:endParaRPr lang="en-US"/>
        </a:p>
      </dgm:t>
    </dgm:pt>
    <dgm:pt modelId="{1C6F497D-67F6-459E-B9C1-103FE81C11D8}">
      <dgm:prSet phldrT="[Text]" phldr="1"/>
      <dgm:spPr/>
      <dgm:t>
        <a:bodyPr/>
        <a:lstStyle/>
        <a:p>
          <a:endParaRPr lang="en-US"/>
        </a:p>
      </dgm:t>
    </dgm:pt>
    <dgm:pt modelId="{DF4677A9-D77D-466E-AD93-0412C7A22698}" type="parTrans" cxnId="{291E93BB-BE39-4144-BCC9-B2179A73D6F2}">
      <dgm:prSet/>
      <dgm:spPr/>
      <dgm:t>
        <a:bodyPr/>
        <a:lstStyle/>
        <a:p>
          <a:endParaRPr lang="en-US"/>
        </a:p>
      </dgm:t>
    </dgm:pt>
    <dgm:pt modelId="{CE7DCA9C-EA6A-4751-BB51-5D54B81AF661}" type="sibTrans" cxnId="{291E93BB-BE39-4144-BCC9-B2179A73D6F2}">
      <dgm:prSet/>
      <dgm:spPr/>
      <dgm:t>
        <a:bodyPr/>
        <a:lstStyle/>
        <a:p>
          <a:endParaRPr lang="en-US"/>
        </a:p>
      </dgm:t>
    </dgm:pt>
    <dgm:pt modelId="{B64CD20A-DBC0-489F-B01B-F32C16FAB428}">
      <dgm:prSet phldrT="[Text]" phldr="1"/>
      <dgm:spPr/>
      <dgm:t>
        <a:bodyPr/>
        <a:lstStyle/>
        <a:p>
          <a:endParaRPr lang="en-US"/>
        </a:p>
      </dgm:t>
    </dgm:pt>
    <dgm:pt modelId="{5D2B2C53-6166-438F-8C52-303E311A23D5}" type="parTrans" cxnId="{8715A067-B6D1-43DB-83BB-C9EBDD8A9D07}">
      <dgm:prSet/>
      <dgm:spPr/>
      <dgm:t>
        <a:bodyPr/>
        <a:lstStyle/>
        <a:p>
          <a:endParaRPr lang="en-US"/>
        </a:p>
      </dgm:t>
    </dgm:pt>
    <dgm:pt modelId="{B3AECF69-19B4-492A-83F8-900F19A4DB4F}" type="sibTrans" cxnId="{8715A067-B6D1-43DB-83BB-C9EBDD8A9D07}">
      <dgm:prSet/>
      <dgm:spPr/>
      <dgm:t>
        <a:bodyPr/>
        <a:lstStyle/>
        <a:p>
          <a:endParaRPr lang="en-US"/>
        </a:p>
      </dgm:t>
    </dgm:pt>
    <dgm:pt modelId="{D7AE5574-F374-404C-808B-FA1182924257}">
      <dgm:prSet phldrT="[Text]" phldr="1"/>
      <dgm:spPr/>
      <dgm:t>
        <a:bodyPr/>
        <a:lstStyle/>
        <a:p>
          <a:endParaRPr lang="en-US"/>
        </a:p>
      </dgm:t>
    </dgm:pt>
    <dgm:pt modelId="{E61098BB-CA49-4704-AB19-9761251C2B4E}" type="parTrans" cxnId="{B63CB15E-1B57-420B-9283-A26632E4FE36}">
      <dgm:prSet/>
      <dgm:spPr/>
      <dgm:t>
        <a:bodyPr/>
        <a:lstStyle/>
        <a:p>
          <a:endParaRPr lang="en-US"/>
        </a:p>
      </dgm:t>
    </dgm:pt>
    <dgm:pt modelId="{B3EC0746-F7D2-46BD-96B6-0AC0D1DB2F91}" type="sibTrans" cxnId="{B63CB15E-1B57-420B-9283-A26632E4FE36}">
      <dgm:prSet/>
      <dgm:spPr/>
      <dgm:t>
        <a:bodyPr/>
        <a:lstStyle/>
        <a:p>
          <a:endParaRPr lang="en-US"/>
        </a:p>
      </dgm:t>
    </dgm:pt>
    <dgm:pt modelId="{260905F0-7C77-443B-AA86-0360F6E64654}">
      <dgm:prSet phldrT="[Text]" phldr="1"/>
      <dgm:spPr/>
      <dgm:t>
        <a:bodyPr/>
        <a:lstStyle/>
        <a:p>
          <a:endParaRPr lang="en-US"/>
        </a:p>
      </dgm:t>
    </dgm:pt>
    <dgm:pt modelId="{5E7F82C8-E896-45A2-B7A9-C163372D78E4}" type="parTrans" cxnId="{0F3273F9-BCD7-47E6-AFC1-9D88E452AF8D}">
      <dgm:prSet/>
      <dgm:spPr/>
      <dgm:t>
        <a:bodyPr/>
        <a:lstStyle/>
        <a:p>
          <a:endParaRPr lang="en-US"/>
        </a:p>
      </dgm:t>
    </dgm:pt>
    <dgm:pt modelId="{7D8DC8D7-C0EE-47A5-A2F0-16BE9DA0D4E5}" type="sibTrans" cxnId="{0F3273F9-BCD7-47E6-AFC1-9D88E452AF8D}">
      <dgm:prSet/>
      <dgm:spPr/>
      <dgm:t>
        <a:bodyPr/>
        <a:lstStyle/>
        <a:p>
          <a:endParaRPr lang="en-US"/>
        </a:p>
      </dgm:t>
    </dgm:pt>
    <dgm:pt modelId="{C79FC27B-8F41-4230-84B7-7A5A48009256}" type="pres">
      <dgm:prSet presAssocID="{7E67375E-F91A-4EA6-92B2-118F49C66E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AC087-C2D4-4D4A-8D92-AFBDAB541028}" type="pres">
      <dgm:prSet presAssocID="{DB426087-E647-4E34-BA9C-6BD626771634}" presName="comp" presStyleCnt="0"/>
      <dgm:spPr/>
    </dgm:pt>
    <dgm:pt modelId="{E4A2CA29-3E2B-4BAE-8224-9E575F534FA6}" type="pres">
      <dgm:prSet presAssocID="{DB426087-E647-4E34-BA9C-6BD626771634}" presName="box" presStyleLbl="node1" presStyleIdx="0" presStyleCnt="3"/>
      <dgm:spPr/>
      <dgm:t>
        <a:bodyPr/>
        <a:lstStyle/>
        <a:p>
          <a:endParaRPr lang="en-US"/>
        </a:p>
      </dgm:t>
    </dgm:pt>
    <dgm:pt modelId="{D9DD0E60-148C-4B40-8FC0-DFF83FFC156D}" type="pres">
      <dgm:prSet presAssocID="{DB426087-E647-4E34-BA9C-6BD626771634}" presName="img" presStyleLbl="fgImgPlace1" presStyleIdx="0" presStyleCnt="3"/>
      <dgm:spPr/>
    </dgm:pt>
    <dgm:pt modelId="{5272FEA0-58F7-442C-B855-FA40111C2E19}" type="pres">
      <dgm:prSet presAssocID="{DB426087-E647-4E34-BA9C-6BD6267716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303DB-F152-4578-B152-7EE706DFB7BE}" type="pres">
      <dgm:prSet presAssocID="{5B40FF48-8F76-4195-AA49-AC00621E8FB9}" presName="spacer" presStyleCnt="0"/>
      <dgm:spPr/>
    </dgm:pt>
    <dgm:pt modelId="{1437DB06-626C-410F-9C00-19CE0F708AB0}" type="pres">
      <dgm:prSet presAssocID="{CA7FF622-2ABD-47D2-BAFB-710DD3431F11}" presName="comp" presStyleCnt="0"/>
      <dgm:spPr/>
    </dgm:pt>
    <dgm:pt modelId="{80325FFC-6693-4EE6-920F-3647FE23A23E}" type="pres">
      <dgm:prSet presAssocID="{CA7FF622-2ABD-47D2-BAFB-710DD3431F11}" presName="box" presStyleLbl="node1" presStyleIdx="1" presStyleCnt="3"/>
      <dgm:spPr/>
      <dgm:t>
        <a:bodyPr/>
        <a:lstStyle/>
        <a:p>
          <a:endParaRPr lang="en-US"/>
        </a:p>
      </dgm:t>
    </dgm:pt>
    <dgm:pt modelId="{D2A2D628-F595-44F1-B416-3AC6579CE3A8}" type="pres">
      <dgm:prSet presAssocID="{CA7FF622-2ABD-47D2-BAFB-710DD3431F11}" presName="img" presStyleLbl="fgImgPlace1" presStyleIdx="1" presStyleCnt="3"/>
      <dgm:spPr/>
    </dgm:pt>
    <dgm:pt modelId="{58F1E91D-EE2E-49A3-88E1-BE2BEBD25006}" type="pres">
      <dgm:prSet presAssocID="{CA7FF622-2ABD-47D2-BAFB-710DD3431F1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51B09-880F-4EEF-9CB8-337A01E717FE}" type="pres">
      <dgm:prSet presAssocID="{CB133B01-AC95-4B29-BAAB-127EF315F8F1}" presName="spacer" presStyleCnt="0"/>
      <dgm:spPr/>
    </dgm:pt>
    <dgm:pt modelId="{E2750F02-4D9C-4163-992A-A797B677A06A}" type="pres">
      <dgm:prSet presAssocID="{B64CD20A-DBC0-489F-B01B-F32C16FAB428}" presName="comp" presStyleCnt="0"/>
      <dgm:spPr/>
    </dgm:pt>
    <dgm:pt modelId="{56950508-C5D9-41D9-B38F-CA7C2C0C7136}" type="pres">
      <dgm:prSet presAssocID="{B64CD20A-DBC0-489F-B01B-F32C16FAB428}" presName="box" presStyleLbl="node1" presStyleIdx="2" presStyleCnt="3"/>
      <dgm:spPr/>
      <dgm:t>
        <a:bodyPr/>
        <a:lstStyle/>
        <a:p>
          <a:endParaRPr lang="en-US"/>
        </a:p>
      </dgm:t>
    </dgm:pt>
    <dgm:pt modelId="{C0DDC410-3C0C-4BD9-AC87-18E514764097}" type="pres">
      <dgm:prSet presAssocID="{B64CD20A-DBC0-489F-B01B-F32C16FAB428}" presName="img" presStyleLbl="fgImgPlace1" presStyleIdx="2" presStyleCnt="3"/>
      <dgm:spPr/>
    </dgm:pt>
    <dgm:pt modelId="{69DD1CB4-4444-4943-857E-C582EBCB647D}" type="pres">
      <dgm:prSet presAssocID="{B64CD20A-DBC0-489F-B01B-F32C16FAB4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C5844-8B1C-49A2-B87B-87981FC1DF6D}" type="presOf" srcId="{68EA9D77-6CCC-4B1E-954A-E6E8FF0B9D7F}" destId="{80325FFC-6693-4EE6-920F-3647FE23A23E}" srcOrd="0" destOrd="1" presId="urn:microsoft.com/office/officeart/2005/8/layout/vList4"/>
    <dgm:cxn modelId="{13FC99A3-513F-440C-9568-6E5A5030C3A1}" srcId="{DB426087-E647-4E34-BA9C-6BD626771634}" destId="{4A0C61AA-D55A-4CD5-ABF7-2B506662ACA5}" srcOrd="0" destOrd="0" parTransId="{CF805D14-7E08-4001-A2D2-028B7C80BCFE}" sibTransId="{1C9B4D3F-EF55-457F-A018-5272D6E51ADE}"/>
    <dgm:cxn modelId="{B5A2FF2A-8822-41DE-8EBE-9FFA46BBCA00}" type="presOf" srcId="{FC091BEA-BDF1-49DF-AFCE-203BAB9D77FD}" destId="{E4A2CA29-3E2B-4BAE-8224-9E575F534FA6}" srcOrd="0" destOrd="2" presId="urn:microsoft.com/office/officeart/2005/8/layout/vList4"/>
    <dgm:cxn modelId="{CB7FEEC3-693C-4330-BBEB-B06388A9E1CD}" type="presOf" srcId="{B64CD20A-DBC0-489F-B01B-F32C16FAB428}" destId="{56950508-C5D9-41D9-B38F-CA7C2C0C7136}" srcOrd="0" destOrd="0" presId="urn:microsoft.com/office/officeart/2005/8/layout/vList4"/>
    <dgm:cxn modelId="{DD87EEA8-A034-464A-BF50-4CB828BCEC01}" type="presOf" srcId="{1C6F497D-67F6-459E-B9C1-103FE81C11D8}" destId="{80325FFC-6693-4EE6-920F-3647FE23A23E}" srcOrd="0" destOrd="2" presId="urn:microsoft.com/office/officeart/2005/8/layout/vList4"/>
    <dgm:cxn modelId="{D5C16DD5-2A1C-460C-B155-460722FE154E}" type="presOf" srcId="{260905F0-7C77-443B-AA86-0360F6E64654}" destId="{69DD1CB4-4444-4943-857E-C582EBCB647D}" srcOrd="1" destOrd="2" presId="urn:microsoft.com/office/officeart/2005/8/layout/vList4"/>
    <dgm:cxn modelId="{542A34CD-C4C2-4493-B214-614C0A3E784B}" type="presOf" srcId="{DB426087-E647-4E34-BA9C-6BD626771634}" destId="{5272FEA0-58F7-442C-B855-FA40111C2E19}" srcOrd="1" destOrd="0" presId="urn:microsoft.com/office/officeart/2005/8/layout/vList4"/>
    <dgm:cxn modelId="{897151D0-C6E1-4EC2-B246-64E0D2C366EF}" type="presOf" srcId="{D7AE5574-F374-404C-808B-FA1182924257}" destId="{56950508-C5D9-41D9-B38F-CA7C2C0C7136}" srcOrd="0" destOrd="1" presId="urn:microsoft.com/office/officeart/2005/8/layout/vList4"/>
    <dgm:cxn modelId="{940CA36F-628D-40DB-A778-45AF8B2AA447}" type="presOf" srcId="{D7AE5574-F374-404C-808B-FA1182924257}" destId="{69DD1CB4-4444-4943-857E-C582EBCB647D}" srcOrd="1" destOrd="1" presId="urn:microsoft.com/office/officeart/2005/8/layout/vList4"/>
    <dgm:cxn modelId="{76DF059C-8F7D-4396-9918-D4F7A4DB8C0E}" type="presOf" srcId="{FC091BEA-BDF1-49DF-AFCE-203BAB9D77FD}" destId="{5272FEA0-58F7-442C-B855-FA40111C2E19}" srcOrd="1" destOrd="2" presId="urn:microsoft.com/office/officeart/2005/8/layout/vList4"/>
    <dgm:cxn modelId="{0D8E39EE-B8FD-40C3-9FB1-289E0F7BB660}" type="presOf" srcId="{7E67375E-F91A-4EA6-92B2-118F49C66EB8}" destId="{C79FC27B-8F41-4230-84B7-7A5A48009256}" srcOrd="0" destOrd="0" presId="urn:microsoft.com/office/officeart/2005/8/layout/vList4"/>
    <dgm:cxn modelId="{535A1188-80F4-403F-BB5E-352D5E2CB31E}" srcId="{CA7FF622-2ABD-47D2-BAFB-710DD3431F11}" destId="{68EA9D77-6CCC-4B1E-954A-E6E8FF0B9D7F}" srcOrd="0" destOrd="0" parTransId="{7379E8F5-3554-4E1E-85E6-7B59D16A893C}" sibTransId="{FD078318-A349-419B-AD0A-E83920678B0E}"/>
    <dgm:cxn modelId="{291E93BB-BE39-4144-BCC9-B2179A73D6F2}" srcId="{CA7FF622-2ABD-47D2-BAFB-710DD3431F11}" destId="{1C6F497D-67F6-459E-B9C1-103FE81C11D8}" srcOrd="1" destOrd="0" parTransId="{DF4677A9-D77D-466E-AD93-0412C7A22698}" sibTransId="{CE7DCA9C-EA6A-4751-BB51-5D54B81AF661}"/>
    <dgm:cxn modelId="{6F2732A0-71B4-4AE5-AF4D-4CE3EF92510C}" type="presOf" srcId="{DB426087-E647-4E34-BA9C-6BD626771634}" destId="{E4A2CA29-3E2B-4BAE-8224-9E575F534FA6}" srcOrd="0" destOrd="0" presId="urn:microsoft.com/office/officeart/2005/8/layout/vList4"/>
    <dgm:cxn modelId="{D86A5C6D-63CA-4690-83B3-9D8F2734041C}" type="presOf" srcId="{CA7FF622-2ABD-47D2-BAFB-710DD3431F11}" destId="{80325FFC-6693-4EE6-920F-3647FE23A23E}" srcOrd="0" destOrd="0" presId="urn:microsoft.com/office/officeart/2005/8/layout/vList4"/>
    <dgm:cxn modelId="{54534AC0-D59E-48EC-947A-A7545E7CDA1A}" type="presOf" srcId="{4A0C61AA-D55A-4CD5-ABF7-2B506662ACA5}" destId="{5272FEA0-58F7-442C-B855-FA40111C2E19}" srcOrd="1" destOrd="1" presId="urn:microsoft.com/office/officeart/2005/8/layout/vList4"/>
    <dgm:cxn modelId="{0F3273F9-BCD7-47E6-AFC1-9D88E452AF8D}" srcId="{B64CD20A-DBC0-489F-B01B-F32C16FAB428}" destId="{260905F0-7C77-443B-AA86-0360F6E64654}" srcOrd="1" destOrd="0" parTransId="{5E7F82C8-E896-45A2-B7A9-C163372D78E4}" sibTransId="{7D8DC8D7-C0EE-47A5-A2F0-16BE9DA0D4E5}"/>
    <dgm:cxn modelId="{5FADAA06-6AB3-4730-8FE9-D142046014BF}" srcId="{7E67375E-F91A-4EA6-92B2-118F49C66EB8}" destId="{CA7FF622-2ABD-47D2-BAFB-710DD3431F11}" srcOrd="1" destOrd="0" parTransId="{5F77A6AF-4BF1-455B-B390-9F317A3F48BE}" sibTransId="{CB133B01-AC95-4B29-BAAB-127EF315F8F1}"/>
    <dgm:cxn modelId="{B63CB15E-1B57-420B-9283-A26632E4FE36}" srcId="{B64CD20A-DBC0-489F-B01B-F32C16FAB428}" destId="{D7AE5574-F374-404C-808B-FA1182924257}" srcOrd="0" destOrd="0" parTransId="{E61098BB-CA49-4704-AB19-9761251C2B4E}" sibTransId="{B3EC0746-F7D2-46BD-96B6-0AC0D1DB2F91}"/>
    <dgm:cxn modelId="{AFE22CBD-28A0-4102-9980-B5CC39457312}" type="presOf" srcId="{4A0C61AA-D55A-4CD5-ABF7-2B506662ACA5}" destId="{E4A2CA29-3E2B-4BAE-8224-9E575F534FA6}" srcOrd="0" destOrd="1" presId="urn:microsoft.com/office/officeart/2005/8/layout/vList4"/>
    <dgm:cxn modelId="{8715A067-B6D1-43DB-83BB-C9EBDD8A9D07}" srcId="{7E67375E-F91A-4EA6-92B2-118F49C66EB8}" destId="{B64CD20A-DBC0-489F-B01B-F32C16FAB428}" srcOrd="2" destOrd="0" parTransId="{5D2B2C53-6166-438F-8C52-303E311A23D5}" sibTransId="{B3AECF69-19B4-492A-83F8-900F19A4DB4F}"/>
    <dgm:cxn modelId="{8E29D122-BB0E-47AC-A0EE-18E0300071C5}" srcId="{DB426087-E647-4E34-BA9C-6BD626771634}" destId="{FC091BEA-BDF1-49DF-AFCE-203BAB9D77FD}" srcOrd="1" destOrd="0" parTransId="{0B42B921-8992-4A0F-948F-4AB409081E7C}" sibTransId="{8FB9885F-6531-4DF7-B58C-600A5C51E83F}"/>
    <dgm:cxn modelId="{82DDFF3B-B318-4F51-A279-9046008DB980}" type="presOf" srcId="{1C6F497D-67F6-459E-B9C1-103FE81C11D8}" destId="{58F1E91D-EE2E-49A3-88E1-BE2BEBD25006}" srcOrd="1" destOrd="2" presId="urn:microsoft.com/office/officeart/2005/8/layout/vList4"/>
    <dgm:cxn modelId="{6CB15229-9438-4DC3-BEF4-1323EA4C43EB}" type="presOf" srcId="{260905F0-7C77-443B-AA86-0360F6E64654}" destId="{56950508-C5D9-41D9-B38F-CA7C2C0C7136}" srcOrd="0" destOrd="2" presId="urn:microsoft.com/office/officeart/2005/8/layout/vList4"/>
    <dgm:cxn modelId="{E3107009-FFE1-4719-93AD-932E0D68776F}" srcId="{7E67375E-F91A-4EA6-92B2-118F49C66EB8}" destId="{DB426087-E647-4E34-BA9C-6BD626771634}" srcOrd="0" destOrd="0" parTransId="{356E1678-282A-436F-914F-03A307AE6023}" sibTransId="{5B40FF48-8F76-4195-AA49-AC00621E8FB9}"/>
    <dgm:cxn modelId="{89DB59F4-C056-451B-B65B-E2844AA48D98}" type="presOf" srcId="{CA7FF622-2ABD-47D2-BAFB-710DD3431F11}" destId="{58F1E91D-EE2E-49A3-88E1-BE2BEBD25006}" srcOrd="1" destOrd="0" presId="urn:microsoft.com/office/officeart/2005/8/layout/vList4"/>
    <dgm:cxn modelId="{A3E5D15B-FBDF-4360-B593-D6CF0CBC869B}" type="presOf" srcId="{68EA9D77-6CCC-4B1E-954A-E6E8FF0B9D7F}" destId="{58F1E91D-EE2E-49A3-88E1-BE2BEBD25006}" srcOrd="1" destOrd="1" presId="urn:microsoft.com/office/officeart/2005/8/layout/vList4"/>
    <dgm:cxn modelId="{C9E202BC-C0B5-44DD-9B24-C275CCC3F0D2}" type="presOf" srcId="{B64CD20A-DBC0-489F-B01B-F32C16FAB428}" destId="{69DD1CB4-4444-4943-857E-C582EBCB647D}" srcOrd="1" destOrd="0" presId="urn:microsoft.com/office/officeart/2005/8/layout/vList4"/>
    <dgm:cxn modelId="{EDFBA695-51BE-443C-8356-B4E332F125E0}" type="presParOf" srcId="{C79FC27B-8F41-4230-84B7-7A5A48009256}" destId="{DE1AC087-C2D4-4D4A-8D92-AFBDAB541028}" srcOrd="0" destOrd="0" presId="urn:microsoft.com/office/officeart/2005/8/layout/vList4"/>
    <dgm:cxn modelId="{D8F3C3F1-1F74-40DA-B54E-068919E8D59D}" type="presParOf" srcId="{DE1AC087-C2D4-4D4A-8D92-AFBDAB541028}" destId="{E4A2CA29-3E2B-4BAE-8224-9E575F534FA6}" srcOrd="0" destOrd="0" presId="urn:microsoft.com/office/officeart/2005/8/layout/vList4"/>
    <dgm:cxn modelId="{7FE370C5-ABC0-49C6-8A77-7CE4FCCD7EFB}" type="presParOf" srcId="{DE1AC087-C2D4-4D4A-8D92-AFBDAB541028}" destId="{D9DD0E60-148C-4B40-8FC0-DFF83FFC156D}" srcOrd="1" destOrd="0" presId="urn:microsoft.com/office/officeart/2005/8/layout/vList4"/>
    <dgm:cxn modelId="{8A5CBF85-1179-4C87-8914-E028C179EB39}" type="presParOf" srcId="{DE1AC087-C2D4-4D4A-8D92-AFBDAB541028}" destId="{5272FEA0-58F7-442C-B855-FA40111C2E19}" srcOrd="2" destOrd="0" presId="urn:microsoft.com/office/officeart/2005/8/layout/vList4"/>
    <dgm:cxn modelId="{D50435A0-B8BF-4E15-B2C0-E318BA9BB5F3}" type="presParOf" srcId="{C79FC27B-8F41-4230-84B7-7A5A48009256}" destId="{7FC303DB-F152-4578-B152-7EE706DFB7BE}" srcOrd="1" destOrd="0" presId="urn:microsoft.com/office/officeart/2005/8/layout/vList4"/>
    <dgm:cxn modelId="{453AB5A9-FF92-4883-B619-17DEECB8531E}" type="presParOf" srcId="{C79FC27B-8F41-4230-84B7-7A5A48009256}" destId="{1437DB06-626C-410F-9C00-19CE0F708AB0}" srcOrd="2" destOrd="0" presId="urn:microsoft.com/office/officeart/2005/8/layout/vList4"/>
    <dgm:cxn modelId="{ECD49ADA-AB84-4BAA-808A-CB200E97D67E}" type="presParOf" srcId="{1437DB06-626C-410F-9C00-19CE0F708AB0}" destId="{80325FFC-6693-4EE6-920F-3647FE23A23E}" srcOrd="0" destOrd="0" presId="urn:microsoft.com/office/officeart/2005/8/layout/vList4"/>
    <dgm:cxn modelId="{A3FADB88-CA7C-476D-AAE3-0337681FC00D}" type="presParOf" srcId="{1437DB06-626C-410F-9C00-19CE0F708AB0}" destId="{D2A2D628-F595-44F1-B416-3AC6579CE3A8}" srcOrd="1" destOrd="0" presId="urn:microsoft.com/office/officeart/2005/8/layout/vList4"/>
    <dgm:cxn modelId="{E26F899B-8C0B-451C-979D-CE760DD11E5D}" type="presParOf" srcId="{1437DB06-626C-410F-9C00-19CE0F708AB0}" destId="{58F1E91D-EE2E-49A3-88E1-BE2BEBD25006}" srcOrd="2" destOrd="0" presId="urn:microsoft.com/office/officeart/2005/8/layout/vList4"/>
    <dgm:cxn modelId="{ED29A073-3563-4369-8A36-4AA9F94355EE}" type="presParOf" srcId="{C79FC27B-8F41-4230-84B7-7A5A48009256}" destId="{B5651B09-880F-4EEF-9CB8-337A01E717FE}" srcOrd="3" destOrd="0" presId="urn:microsoft.com/office/officeart/2005/8/layout/vList4"/>
    <dgm:cxn modelId="{7C7977FA-54C0-43A0-947C-6C9098E016E7}" type="presParOf" srcId="{C79FC27B-8F41-4230-84B7-7A5A48009256}" destId="{E2750F02-4D9C-4163-992A-A797B677A06A}" srcOrd="4" destOrd="0" presId="urn:microsoft.com/office/officeart/2005/8/layout/vList4"/>
    <dgm:cxn modelId="{3A7997C7-D8CC-467A-B96A-FD7E8031F7A5}" type="presParOf" srcId="{E2750F02-4D9C-4163-992A-A797B677A06A}" destId="{56950508-C5D9-41D9-B38F-CA7C2C0C7136}" srcOrd="0" destOrd="0" presId="urn:microsoft.com/office/officeart/2005/8/layout/vList4"/>
    <dgm:cxn modelId="{D7DA37C2-97E8-428A-990F-B4ACAD7476E2}" type="presParOf" srcId="{E2750F02-4D9C-4163-992A-A797B677A06A}" destId="{C0DDC410-3C0C-4BD9-AC87-18E514764097}" srcOrd="1" destOrd="0" presId="urn:microsoft.com/office/officeart/2005/8/layout/vList4"/>
    <dgm:cxn modelId="{6AAF3759-73CF-4A38-A523-BAD5CC0E23B4}" type="presParOf" srcId="{E2750F02-4D9C-4163-992A-A797B677A06A}" destId="{69DD1CB4-4444-4943-857E-C582EBCB647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FE602-166A-4D06-9584-4376FF41F2E9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0"/>
      <dgm:spPr/>
    </dgm:pt>
    <dgm:pt modelId="{ACBD016B-E5D8-4008-82EF-0A4885634434}">
      <dgm:prSet phldrT="[Text]" phldr="1"/>
      <dgm:spPr/>
      <dgm:t>
        <a:bodyPr/>
        <a:lstStyle/>
        <a:p>
          <a:endParaRPr lang="en-US"/>
        </a:p>
      </dgm:t>
    </dgm:pt>
    <dgm:pt modelId="{4A04DBFE-62AD-4E07-A050-AE420E35F45F}" type="parTrans" cxnId="{A5FA45A8-FC33-4707-AB0E-0094A125126B}">
      <dgm:prSet/>
      <dgm:spPr/>
      <dgm:t>
        <a:bodyPr/>
        <a:lstStyle/>
        <a:p>
          <a:endParaRPr lang="en-US"/>
        </a:p>
      </dgm:t>
    </dgm:pt>
    <dgm:pt modelId="{1F603E68-38B7-4332-B79D-39177B198D3C}" type="sibTrans" cxnId="{A5FA45A8-FC33-4707-AB0E-0094A125126B}">
      <dgm:prSet/>
      <dgm:spPr/>
      <dgm:t>
        <a:bodyPr/>
        <a:lstStyle/>
        <a:p>
          <a:endParaRPr lang="en-US"/>
        </a:p>
      </dgm:t>
    </dgm:pt>
    <dgm:pt modelId="{B7E36135-DEA9-46BB-BB34-B032A7406BAF}">
      <dgm:prSet phldrT="[Text]" phldr="1"/>
      <dgm:spPr/>
      <dgm:t>
        <a:bodyPr/>
        <a:lstStyle/>
        <a:p>
          <a:endParaRPr lang="en-US"/>
        </a:p>
      </dgm:t>
    </dgm:pt>
    <dgm:pt modelId="{3EEB31BF-16AE-46CA-B01A-5F47A97E3DE8}" type="parTrans" cxnId="{6F14089E-3054-491D-992B-648B7807E559}">
      <dgm:prSet/>
      <dgm:spPr/>
      <dgm:t>
        <a:bodyPr/>
        <a:lstStyle/>
        <a:p>
          <a:endParaRPr lang="en-US"/>
        </a:p>
      </dgm:t>
    </dgm:pt>
    <dgm:pt modelId="{62F6CE9E-F30B-4B5C-B950-2CFC1B871433}" type="sibTrans" cxnId="{6F14089E-3054-491D-992B-648B7807E559}">
      <dgm:prSet/>
      <dgm:spPr/>
      <dgm:t>
        <a:bodyPr/>
        <a:lstStyle/>
        <a:p>
          <a:endParaRPr lang="en-US"/>
        </a:p>
      </dgm:t>
    </dgm:pt>
    <dgm:pt modelId="{35E0B2EB-B889-49E2-927E-D685B12DF618}">
      <dgm:prSet phldrT="[Text]" phldr="1"/>
      <dgm:spPr/>
      <dgm:t>
        <a:bodyPr/>
        <a:lstStyle/>
        <a:p>
          <a:endParaRPr lang="en-US"/>
        </a:p>
      </dgm:t>
    </dgm:pt>
    <dgm:pt modelId="{D0724349-59B6-4F6B-BAC7-3E30F50AA318}" type="parTrans" cxnId="{7505578E-E205-4679-ACA4-B0A8EDBDEF8C}">
      <dgm:prSet/>
      <dgm:spPr/>
      <dgm:t>
        <a:bodyPr/>
        <a:lstStyle/>
        <a:p>
          <a:endParaRPr lang="en-US"/>
        </a:p>
      </dgm:t>
    </dgm:pt>
    <dgm:pt modelId="{44394A07-937F-4AE3-9EAD-27F66F291CB1}" type="sibTrans" cxnId="{7505578E-E205-4679-ACA4-B0A8EDBDEF8C}">
      <dgm:prSet/>
      <dgm:spPr/>
      <dgm:t>
        <a:bodyPr/>
        <a:lstStyle/>
        <a:p>
          <a:endParaRPr lang="en-US"/>
        </a:p>
      </dgm:t>
    </dgm:pt>
    <dgm:pt modelId="{8D95CCFC-0B08-4BA5-9551-7468AB46B3DD}" type="pres">
      <dgm:prSet presAssocID="{E38FE602-166A-4D06-9584-4376FF41F2E9}" presName="Name0" presStyleCnt="0">
        <dgm:presLayoutVars>
          <dgm:dir/>
          <dgm:animLvl val="lvl"/>
          <dgm:resizeHandles val="exact"/>
        </dgm:presLayoutVars>
      </dgm:prSet>
      <dgm:spPr/>
    </dgm:pt>
    <dgm:pt modelId="{5D97C6CA-D2A5-40E2-9CAC-AE70B7E3391B}" type="pres">
      <dgm:prSet presAssocID="{ACBD016B-E5D8-4008-82EF-0A48856344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B6CCC-E82D-433B-8E1B-BEDFC95CEA23}" type="pres">
      <dgm:prSet presAssocID="{1F603E68-38B7-4332-B79D-39177B198D3C}" presName="parTxOnlySpace" presStyleCnt="0"/>
      <dgm:spPr/>
    </dgm:pt>
    <dgm:pt modelId="{2086D9BF-91B2-45E4-A565-F01BFF8E7C64}" type="pres">
      <dgm:prSet presAssocID="{B7E36135-DEA9-46BB-BB34-B032A7406BA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F993D-F9B4-461A-89C4-FD23082C7AC5}" type="pres">
      <dgm:prSet presAssocID="{62F6CE9E-F30B-4B5C-B950-2CFC1B871433}" presName="parTxOnlySpace" presStyleCnt="0"/>
      <dgm:spPr/>
    </dgm:pt>
    <dgm:pt modelId="{6CCBF775-70FE-405A-BB61-325373D73248}" type="pres">
      <dgm:prSet presAssocID="{35E0B2EB-B889-49E2-927E-D685B12DF61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73B42-CA14-43F7-9886-753BB845F1BA}" type="presOf" srcId="{E38FE602-166A-4D06-9584-4376FF41F2E9}" destId="{8D95CCFC-0B08-4BA5-9551-7468AB46B3DD}" srcOrd="0" destOrd="0" presId="urn:microsoft.com/office/officeart/2005/8/layout/chevron1"/>
    <dgm:cxn modelId="{A5FA45A8-FC33-4707-AB0E-0094A125126B}" srcId="{E38FE602-166A-4D06-9584-4376FF41F2E9}" destId="{ACBD016B-E5D8-4008-82EF-0A4885634434}" srcOrd="0" destOrd="0" parTransId="{4A04DBFE-62AD-4E07-A050-AE420E35F45F}" sibTransId="{1F603E68-38B7-4332-B79D-39177B198D3C}"/>
    <dgm:cxn modelId="{DD3458BC-80B9-406E-91E7-579557274E9C}" type="presOf" srcId="{ACBD016B-E5D8-4008-82EF-0A4885634434}" destId="{5D97C6CA-D2A5-40E2-9CAC-AE70B7E3391B}" srcOrd="0" destOrd="0" presId="urn:microsoft.com/office/officeart/2005/8/layout/chevron1"/>
    <dgm:cxn modelId="{DA9A172E-9C4E-4DCA-8EAD-14786BD24137}" type="presOf" srcId="{B7E36135-DEA9-46BB-BB34-B032A7406BAF}" destId="{2086D9BF-91B2-45E4-A565-F01BFF8E7C64}" srcOrd="0" destOrd="0" presId="urn:microsoft.com/office/officeart/2005/8/layout/chevron1"/>
    <dgm:cxn modelId="{30AD3655-2886-40C8-B81A-EAD4A03ECCD7}" type="presOf" srcId="{35E0B2EB-B889-49E2-927E-D685B12DF618}" destId="{6CCBF775-70FE-405A-BB61-325373D73248}" srcOrd="0" destOrd="0" presId="urn:microsoft.com/office/officeart/2005/8/layout/chevron1"/>
    <dgm:cxn modelId="{6F14089E-3054-491D-992B-648B7807E559}" srcId="{E38FE602-166A-4D06-9584-4376FF41F2E9}" destId="{B7E36135-DEA9-46BB-BB34-B032A7406BAF}" srcOrd="1" destOrd="0" parTransId="{3EEB31BF-16AE-46CA-B01A-5F47A97E3DE8}" sibTransId="{62F6CE9E-F30B-4B5C-B950-2CFC1B871433}"/>
    <dgm:cxn modelId="{7505578E-E205-4679-ACA4-B0A8EDBDEF8C}" srcId="{E38FE602-166A-4D06-9584-4376FF41F2E9}" destId="{35E0B2EB-B889-49E2-927E-D685B12DF618}" srcOrd="2" destOrd="0" parTransId="{D0724349-59B6-4F6B-BAC7-3E30F50AA318}" sibTransId="{44394A07-937F-4AE3-9EAD-27F66F291CB1}"/>
    <dgm:cxn modelId="{DFCE16EE-D1E3-4E48-9C42-1F9CB97042D1}" type="presParOf" srcId="{8D95CCFC-0B08-4BA5-9551-7468AB46B3DD}" destId="{5D97C6CA-D2A5-40E2-9CAC-AE70B7E3391B}" srcOrd="0" destOrd="0" presId="urn:microsoft.com/office/officeart/2005/8/layout/chevron1"/>
    <dgm:cxn modelId="{CFB7B259-2E1E-452E-9BAD-C5C9398B0A1C}" type="presParOf" srcId="{8D95CCFC-0B08-4BA5-9551-7468AB46B3DD}" destId="{7F3B6CCC-E82D-433B-8E1B-BEDFC95CEA23}" srcOrd="1" destOrd="0" presId="urn:microsoft.com/office/officeart/2005/8/layout/chevron1"/>
    <dgm:cxn modelId="{B9859AD8-AAE2-4CE1-9D69-CBFD1BBE62C8}" type="presParOf" srcId="{8D95CCFC-0B08-4BA5-9551-7468AB46B3DD}" destId="{2086D9BF-91B2-45E4-A565-F01BFF8E7C64}" srcOrd="2" destOrd="0" presId="urn:microsoft.com/office/officeart/2005/8/layout/chevron1"/>
    <dgm:cxn modelId="{60C371CF-80F6-4519-93BD-195B0585FFD5}" type="presParOf" srcId="{8D95CCFC-0B08-4BA5-9551-7468AB46B3DD}" destId="{E78F993D-F9B4-461A-89C4-FD23082C7AC5}" srcOrd="3" destOrd="0" presId="urn:microsoft.com/office/officeart/2005/8/layout/chevron1"/>
    <dgm:cxn modelId="{80C89752-A21F-476D-AA16-160817FA349D}" type="presParOf" srcId="{8D95CCFC-0B08-4BA5-9551-7468AB46B3DD}" destId="{6CCBF775-70FE-405A-BB61-325373D7324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72104-936A-406E-B0F8-1B4DDC5018DE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C3BC7CD-36D2-44FE-AF99-EAC524B7A9CC}">
      <dgm:prSet phldrT="[Text]" phldr="1"/>
      <dgm:spPr/>
      <dgm:t>
        <a:bodyPr/>
        <a:lstStyle/>
        <a:p>
          <a:endParaRPr lang="en-US"/>
        </a:p>
      </dgm:t>
    </dgm:pt>
    <dgm:pt modelId="{8B4A869A-2E5A-45B7-AA54-63F48B339DE8}" type="parTrans" cxnId="{E0B06A76-A61D-4943-886E-67DEA136F2A4}">
      <dgm:prSet/>
      <dgm:spPr/>
      <dgm:t>
        <a:bodyPr/>
        <a:lstStyle/>
        <a:p>
          <a:endParaRPr lang="en-US"/>
        </a:p>
      </dgm:t>
    </dgm:pt>
    <dgm:pt modelId="{42AC1975-386A-4975-8AD7-89C6122CA525}" type="sibTrans" cxnId="{E0B06A76-A61D-4943-886E-67DEA136F2A4}">
      <dgm:prSet/>
      <dgm:spPr/>
      <dgm:t>
        <a:bodyPr/>
        <a:lstStyle/>
        <a:p>
          <a:endParaRPr lang="en-US"/>
        </a:p>
      </dgm:t>
    </dgm:pt>
    <dgm:pt modelId="{C7D49340-5914-4713-8D09-4BDD1A479543}">
      <dgm:prSet phldrT="[Text]" phldr="1"/>
      <dgm:spPr/>
      <dgm:t>
        <a:bodyPr/>
        <a:lstStyle/>
        <a:p>
          <a:endParaRPr lang="en-US"/>
        </a:p>
      </dgm:t>
    </dgm:pt>
    <dgm:pt modelId="{DE3A869C-4D89-4724-979D-2D3F8F7FA5D2}" type="parTrans" cxnId="{634FCEF3-A011-4760-8E31-50FA1EADFC45}">
      <dgm:prSet/>
      <dgm:spPr/>
      <dgm:t>
        <a:bodyPr/>
        <a:lstStyle/>
        <a:p>
          <a:endParaRPr lang="en-US"/>
        </a:p>
      </dgm:t>
    </dgm:pt>
    <dgm:pt modelId="{0109F788-ACFA-4568-9A36-A4329516C46F}" type="sibTrans" cxnId="{634FCEF3-A011-4760-8E31-50FA1EADFC45}">
      <dgm:prSet/>
      <dgm:spPr/>
      <dgm:t>
        <a:bodyPr/>
        <a:lstStyle/>
        <a:p>
          <a:endParaRPr lang="en-US"/>
        </a:p>
      </dgm:t>
    </dgm:pt>
    <dgm:pt modelId="{353D02B9-1654-4E1B-9330-970CDD6CFFE4}">
      <dgm:prSet phldrT="[Text]" phldr="1"/>
      <dgm:spPr/>
      <dgm:t>
        <a:bodyPr/>
        <a:lstStyle/>
        <a:p>
          <a:endParaRPr lang="en-US"/>
        </a:p>
      </dgm:t>
    </dgm:pt>
    <dgm:pt modelId="{B2CCD929-D793-454C-8100-A6C1CC625328}" type="parTrans" cxnId="{4BC9AF0A-3D15-4A2C-8509-1B51D190FCB0}">
      <dgm:prSet/>
      <dgm:spPr/>
      <dgm:t>
        <a:bodyPr/>
        <a:lstStyle/>
        <a:p>
          <a:endParaRPr lang="en-US"/>
        </a:p>
      </dgm:t>
    </dgm:pt>
    <dgm:pt modelId="{10D67284-E23D-4853-8C8D-D0C79FA14CE6}" type="sibTrans" cxnId="{4BC9AF0A-3D15-4A2C-8509-1B51D190FCB0}">
      <dgm:prSet/>
      <dgm:spPr/>
      <dgm:t>
        <a:bodyPr/>
        <a:lstStyle/>
        <a:p>
          <a:endParaRPr lang="en-US"/>
        </a:p>
      </dgm:t>
    </dgm:pt>
    <dgm:pt modelId="{448B70A3-F375-4A15-A705-94B683542F8D}">
      <dgm:prSet phldrT="[Text]" phldr="1"/>
      <dgm:spPr/>
      <dgm:t>
        <a:bodyPr/>
        <a:lstStyle/>
        <a:p>
          <a:endParaRPr lang="en-US"/>
        </a:p>
      </dgm:t>
    </dgm:pt>
    <dgm:pt modelId="{966674C5-CC52-4526-885A-B086013172BE}" type="parTrans" cxnId="{18648071-CE80-454A-A20B-57066B61B6BF}">
      <dgm:prSet/>
      <dgm:spPr/>
      <dgm:t>
        <a:bodyPr/>
        <a:lstStyle/>
        <a:p>
          <a:endParaRPr lang="en-US"/>
        </a:p>
      </dgm:t>
    </dgm:pt>
    <dgm:pt modelId="{64C67830-A506-4367-BA91-4D01965AC8EC}" type="sibTrans" cxnId="{18648071-CE80-454A-A20B-57066B61B6BF}">
      <dgm:prSet/>
      <dgm:spPr/>
      <dgm:t>
        <a:bodyPr/>
        <a:lstStyle/>
        <a:p>
          <a:endParaRPr lang="en-US"/>
        </a:p>
      </dgm:t>
    </dgm:pt>
    <dgm:pt modelId="{1D62E6A9-4811-43E6-AEE9-92122B899340}">
      <dgm:prSet phldrT="[Text]" phldr="1"/>
      <dgm:spPr/>
      <dgm:t>
        <a:bodyPr/>
        <a:lstStyle/>
        <a:p>
          <a:endParaRPr lang="en-US"/>
        </a:p>
      </dgm:t>
    </dgm:pt>
    <dgm:pt modelId="{28B69C6B-D322-4DCE-B428-96B0F2EE9EDA}" type="parTrans" cxnId="{E27CDFDD-DD16-476D-A7C7-42D51E497158}">
      <dgm:prSet/>
      <dgm:spPr/>
      <dgm:t>
        <a:bodyPr/>
        <a:lstStyle/>
        <a:p>
          <a:endParaRPr lang="en-US"/>
        </a:p>
      </dgm:t>
    </dgm:pt>
    <dgm:pt modelId="{545F0120-2736-43AC-93AD-18516E10EFFA}" type="sibTrans" cxnId="{E27CDFDD-DD16-476D-A7C7-42D51E497158}">
      <dgm:prSet/>
      <dgm:spPr/>
      <dgm:t>
        <a:bodyPr/>
        <a:lstStyle/>
        <a:p>
          <a:endParaRPr lang="en-US"/>
        </a:p>
      </dgm:t>
    </dgm:pt>
    <dgm:pt modelId="{FA654E4A-700E-41FA-9DD4-51C0EBA51F26}" type="pres">
      <dgm:prSet presAssocID="{CD272104-936A-406E-B0F8-1B4DDC5018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72FE0F-79AF-430B-8BC4-7A8D377DAB2C}" type="pres">
      <dgm:prSet presAssocID="{2C3BC7CD-36D2-44FE-AF99-EAC524B7A9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2C84A-3C91-44F1-BEA1-7CF6C8FBD885}" type="pres">
      <dgm:prSet presAssocID="{42AC1975-386A-4975-8AD7-89C6122CA52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EA0B74-16A0-4186-93EA-3CB0FCC679BB}" type="pres">
      <dgm:prSet presAssocID="{42AC1975-386A-4975-8AD7-89C6122CA52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BAD2359-A463-47CF-ADC2-84101F26C793}" type="pres">
      <dgm:prSet presAssocID="{C7D49340-5914-4713-8D09-4BDD1A4795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DEE12-5E47-4A92-8664-273668B61A34}" type="pres">
      <dgm:prSet presAssocID="{0109F788-ACFA-4568-9A36-A4329516C46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2A1F07A-29B6-4226-A536-7DFEEDFF5FD7}" type="pres">
      <dgm:prSet presAssocID="{0109F788-ACFA-4568-9A36-A4329516C46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8035F89-FF8D-428C-9704-C4ECA6E7F8AB}" type="pres">
      <dgm:prSet presAssocID="{353D02B9-1654-4E1B-9330-970CDD6CFF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79C3D-71F8-4EB8-911C-FCE1CEBDAE95}" type="pres">
      <dgm:prSet presAssocID="{10D67284-E23D-4853-8C8D-D0C79FA14C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1D5E725-CC4B-48BE-A4DD-D9AAA757911F}" type="pres">
      <dgm:prSet presAssocID="{10D67284-E23D-4853-8C8D-D0C79FA14C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71A747-7353-422C-841B-27C68A71519C}" type="pres">
      <dgm:prSet presAssocID="{448B70A3-F375-4A15-A705-94B683542F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25049-3063-4471-B851-8B4ECCB20C42}" type="pres">
      <dgm:prSet presAssocID="{64C67830-A506-4367-BA91-4D01965AC8E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FD34E45-704D-47AD-9645-88B25ECBEEA8}" type="pres">
      <dgm:prSet presAssocID="{64C67830-A506-4367-BA91-4D01965AC8E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C4F4085-BD4F-41AB-9B4F-9B2B3E791986}" type="pres">
      <dgm:prSet presAssocID="{1D62E6A9-4811-43E6-AEE9-92122B8993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BA799-B832-4427-AEAC-E96D41993BF5}" type="pres">
      <dgm:prSet presAssocID="{545F0120-2736-43AC-93AD-18516E10EFF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E1E722B-2E21-48DC-AA48-0F3493B92926}" type="pres">
      <dgm:prSet presAssocID="{545F0120-2736-43AC-93AD-18516E10EFF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34FCEF3-A011-4760-8E31-50FA1EADFC45}" srcId="{CD272104-936A-406E-B0F8-1B4DDC5018DE}" destId="{C7D49340-5914-4713-8D09-4BDD1A479543}" srcOrd="1" destOrd="0" parTransId="{DE3A869C-4D89-4724-979D-2D3F8F7FA5D2}" sibTransId="{0109F788-ACFA-4568-9A36-A4329516C46F}"/>
    <dgm:cxn modelId="{0FEE516B-403C-4E78-B857-00859D93A110}" type="presOf" srcId="{64C67830-A506-4367-BA91-4D01965AC8EC}" destId="{35925049-3063-4471-B851-8B4ECCB20C42}" srcOrd="0" destOrd="0" presId="urn:microsoft.com/office/officeart/2005/8/layout/cycle2"/>
    <dgm:cxn modelId="{7C3D9EAC-34E6-4F69-A6A3-F5D502E4D990}" type="presOf" srcId="{42AC1975-386A-4975-8AD7-89C6122CA525}" destId="{F942C84A-3C91-44F1-BEA1-7CF6C8FBD885}" srcOrd="0" destOrd="0" presId="urn:microsoft.com/office/officeart/2005/8/layout/cycle2"/>
    <dgm:cxn modelId="{E27CDFDD-DD16-476D-A7C7-42D51E497158}" srcId="{CD272104-936A-406E-B0F8-1B4DDC5018DE}" destId="{1D62E6A9-4811-43E6-AEE9-92122B899340}" srcOrd="4" destOrd="0" parTransId="{28B69C6B-D322-4DCE-B428-96B0F2EE9EDA}" sibTransId="{545F0120-2736-43AC-93AD-18516E10EFFA}"/>
    <dgm:cxn modelId="{C7CE8712-ACA2-4007-A368-3CBC53D17AE2}" type="presOf" srcId="{10D67284-E23D-4853-8C8D-D0C79FA14CE6}" destId="{C1D5E725-CC4B-48BE-A4DD-D9AAA757911F}" srcOrd="1" destOrd="0" presId="urn:microsoft.com/office/officeart/2005/8/layout/cycle2"/>
    <dgm:cxn modelId="{7DD8826C-9633-4740-A317-748B43EDC42A}" type="presOf" srcId="{10D67284-E23D-4853-8C8D-D0C79FA14CE6}" destId="{91B79C3D-71F8-4EB8-911C-FCE1CEBDAE95}" srcOrd="0" destOrd="0" presId="urn:microsoft.com/office/officeart/2005/8/layout/cycle2"/>
    <dgm:cxn modelId="{4BEDC7EF-FBBA-49EE-8E48-608A99235D32}" type="presOf" srcId="{C7D49340-5914-4713-8D09-4BDD1A479543}" destId="{DBAD2359-A463-47CF-ADC2-84101F26C793}" srcOrd="0" destOrd="0" presId="urn:microsoft.com/office/officeart/2005/8/layout/cycle2"/>
    <dgm:cxn modelId="{67C2BE92-FF16-4447-A008-0DFCE756AC30}" type="presOf" srcId="{353D02B9-1654-4E1B-9330-970CDD6CFFE4}" destId="{F8035F89-FF8D-428C-9704-C4ECA6E7F8AB}" srcOrd="0" destOrd="0" presId="urn:microsoft.com/office/officeart/2005/8/layout/cycle2"/>
    <dgm:cxn modelId="{64157B4F-0C95-4EFC-954D-1760AD51BAFD}" type="presOf" srcId="{0109F788-ACFA-4568-9A36-A4329516C46F}" destId="{C2A1F07A-29B6-4226-A536-7DFEEDFF5FD7}" srcOrd="1" destOrd="0" presId="urn:microsoft.com/office/officeart/2005/8/layout/cycle2"/>
    <dgm:cxn modelId="{E0B06A76-A61D-4943-886E-67DEA136F2A4}" srcId="{CD272104-936A-406E-B0F8-1B4DDC5018DE}" destId="{2C3BC7CD-36D2-44FE-AF99-EAC524B7A9CC}" srcOrd="0" destOrd="0" parTransId="{8B4A869A-2E5A-45B7-AA54-63F48B339DE8}" sibTransId="{42AC1975-386A-4975-8AD7-89C6122CA525}"/>
    <dgm:cxn modelId="{18648071-CE80-454A-A20B-57066B61B6BF}" srcId="{CD272104-936A-406E-B0F8-1B4DDC5018DE}" destId="{448B70A3-F375-4A15-A705-94B683542F8D}" srcOrd="3" destOrd="0" parTransId="{966674C5-CC52-4526-885A-B086013172BE}" sibTransId="{64C67830-A506-4367-BA91-4D01965AC8EC}"/>
    <dgm:cxn modelId="{F80EE480-F443-4118-B914-7E5FA5A945CD}" type="presOf" srcId="{42AC1975-386A-4975-8AD7-89C6122CA525}" destId="{48EA0B74-16A0-4186-93EA-3CB0FCC679BB}" srcOrd="1" destOrd="0" presId="urn:microsoft.com/office/officeart/2005/8/layout/cycle2"/>
    <dgm:cxn modelId="{3D825826-D39F-4FCB-A582-8568B962065A}" type="presOf" srcId="{448B70A3-F375-4A15-A705-94B683542F8D}" destId="{1B71A747-7353-422C-841B-27C68A71519C}" srcOrd="0" destOrd="0" presId="urn:microsoft.com/office/officeart/2005/8/layout/cycle2"/>
    <dgm:cxn modelId="{5845BC62-8671-440B-A87A-9FE85A163E40}" type="presOf" srcId="{0109F788-ACFA-4568-9A36-A4329516C46F}" destId="{645DEE12-5E47-4A92-8664-273668B61A34}" srcOrd="0" destOrd="0" presId="urn:microsoft.com/office/officeart/2005/8/layout/cycle2"/>
    <dgm:cxn modelId="{C20A3FA3-6BA2-49E0-92E9-8D4BCB33AB28}" type="presOf" srcId="{CD272104-936A-406E-B0F8-1B4DDC5018DE}" destId="{FA654E4A-700E-41FA-9DD4-51C0EBA51F26}" srcOrd="0" destOrd="0" presId="urn:microsoft.com/office/officeart/2005/8/layout/cycle2"/>
    <dgm:cxn modelId="{F78681E0-FF3C-42FD-8651-22624659785D}" type="presOf" srcId="{2C3BC7CD-36D2-44FE-AF99-EAC524B7A9CC}" destId="{9B72FE0F-79AF-430B-8BC4-7A8D377DAB2C}" srcOrd="0" destOrd="0" presId="urn:microsoft.com/office/officeart/2005/8/layout/cycle2"/>
    <dgm:cxn modelId="{A4FC4D3F-D313-4F35-9C74-2E1F55E1D7AA}" type="presOf" srcId="{1D62E6A9-4811-43E6-AEE9-92122B899340}" destId="{5C4F4085-BD4F-41AB-9B4F-9B2B3E791986}" srcOrd="0" destOrd="0" presId="urn:microsoft.com/office/officeart/2005/8/layout/cycle2"/>
    <dgm:cxn modelId="{4BC9AF0A-3D15-4A2C-8509-1B51D190FCB0}" srcId="{CD272104-936A-406E-B0F8-1B4DDC5018DE}" destId="{353D02B9-1654-4E1B-9330-970CDD6CFFE4}" srcOrd="2" destOrd="0" parTransId="{B2CCD929-D793-454C-8100-A6C1CC625328}" sibTransId="{10D67284-E23D-4853-8C8D-D0C79FA14CE6}"/>
    <dgm:cxn modelId="{36815A5C-9B8B-4077-8F96-07CCB999B52C}" type="presOf" srcId="{545F0120-2736-43AC-93AD-18516E10EFFA}" destId="{0EEBA799-B832-4427-AEAC-E96D41993BF5}" srcOrd="0" destOrd="0" presId="urn:microsoft.com/office/officeart/2005/8/layout/cycle2"/>
    <dgm:cxn modelId="{26F61459-1651-4A3D-B2A3-ABECB69F0348}" type="presOf" srcId="{545F0120-2736-43AC-93AD-18516E10EFFA}" destId="{BE1E722B-2E21-48DC-AA48-0F3493B92926}" srcOrd="1" destOrd="0" presId="urn:microsoft.com/office/officeart/2005/8/layout/cycle2"/>
    <dgm:cxn modelId="{573A7EC7-C313-47C6-A28F-E81B43285A6F}" type="presOf" srcId="{64C67830-A506-4367-BA91-4D01965AC8EC}" destId="{6FD34E45-704D-47AD-9645-88B25ECBEEA8}" srcOrd="1" destOrd="0" presId="urn:microsoft.com/office/officeart/2005/8/layout/cycle2"/>
    <dgm:cxn modelId="{B6D047F2-7822-4C32-8326-C9B41948E956}" type="presParOf" srcId="{FA654E4A-700E-41FA-9DD4-51C0EBA51F26}" destId="{9B72FE0F-79AF-430B-8BC4-7A8D377DAB2C}" srcOrd="0" destOrd="0" presId="urn:microsoft.com/office/officeart/2005/8/layout/cycle2"/>
    <dgm:cxn modelId="{FB3D0C61-B17B-4E12-A041-75E861E0140E}" type="presParOf" srcId="{FA654E4A-700E-41FA-9DD4-51C0EBA51F26}" destId="{F942C84A-3C91-44F1-BEA1-7CF6C8FBD885}" srcOrd="1" destOrd="0" presId="urn:microsoft.com/office/officeart/2005/8/layout/cycle2"/>
    <dgm:cxn modelId="{B925C2C0-4E85-49A2-A6A5-FC7C92C2A847}" type="presParOf" srcId="{F942C84A-3C91-44F1-BEA1-7CF6C8FBD885}" destId="{48EA0B74-16A0-4186-93EA-3CB0FCC679BB}" srcOrd="0" destOrd="0" presId="urn:microsoft.com/office/officeart/2005/8/layout/cycle2"/>
    <dgm:cxn modelId="{F61E99AD-79F6-4340-A96C-1B8C9DA02FDF}" type="presParOf" srcId="{FA654E4A-700E-41FA-9DD4-51C0EBA51F26}" destId="{DBAD2359-A463-47CF-ADC2-84101F26C793}" srcOrd="2" destOrd="0" presId="urn:microsoft.com/office/officeart/2005/8/layout/cycle2"/>
    <dgm:cxn modelId="{B596CBAC-737A-4A37-BD6D-0EAF856FADF9}" type="presParOf" srcId="{FA654E4A-700E-41FA-9DD4-51C0EBA51F26}" destId="{645DEE12-5E47-4A92-8664-273668B61A34}" srcOrd="3" destOrd="0" presId="urn:microsoft.com/office/officeart/2005/8/layout/cycle2"/>
    <dgm:cxn modelId="{7C90FF05-9F2F-4919-9E26-CD81AE7DF2D0}" type="presParOf" srcId="{645DEE12-5E47-4A92-8664-273668B61A34}" destId="{C2A1F07A-29B6-4226-A536-7DFEEDFF5FD7}" srcOrd="0" destOrd="0" presId="urn:microsoft.com/office/officeart/2005/8/layout/cycle2"/>
    <dgm:cxn modelId="{87414D2F-61B2-4721-AD2C-B11E993A37BF}" type="presParOf" srcId="{FA654E4A-700E-41FA-9DD4-51C0EBA51F26}" destId="{F8035F89-FF8D-428C-9704-C4ECA6E7F8AB}" srcOrd="4" destOrd="0" presId="urn:microsoft.com/office/officeart/2005/8/layout/cycle2"/>
    <dgm:cxn modelId="{33774F99-25D1-44DD-A87B-C530E6F00E54}" type="presParOf" srcId="{FA654E4A-700E-41FA-9DD4-51C0EBA51F26}" destId="{91B79C3D-71F8-4EB8-911C-FCE1CEBDAE95}" srcOrd="5" destOrd="0" presId="urn:microsoft.com/office/officeart/2005/8/layout/cycle2"/>
    <dgm:cxn modelId="{F16F1E1D-7840-4617-95CE-2895C85CBF6A}" type="presParOf" srcId="{91B79C3D-71F8-4EB8-911C-FCE1CEBDAE95}" destId="{C1D5E725-CC4B-48BE-A4DD-D9AAA757911F}" srcOrd="0" destOrd="0" presId="urn:microsoft.com/office/officeart/2005/8/layout/cycle2"/>
    <dgm:cxn modelId="{5015AE09-276C-4360-A875-1945FB04B81F}" type="presParOf" srcId="{FA654E4A-700E-41FA-9DD4-51C0EBA51F26}" destId="{1B71A747-7353-422C-841B-27C68A71519C}" srcOrd="6" destOrd="0" presId="urn:microsoft.com/office/officeart/2005/8/layout/cycle2"/>
    <dgm:cxn modelId="{745FA22C-32FC-40BE-B698-105245EAF443}" type="presParOf" srcId="{FA654E4A-700E-41FA-9DD4-51C0EBA51F26}" destId="{35925049-3063-4471-B851-8B4ECCB20C42}" srcOrd="7" destOrd="0" presId="urn:microsoft.com/office/officeart/2005/8/layout/cycle2"/>
    <dgm:cxn modelId="{4BA6C01E-57DB-41B2-B2BF-D1661D550B94}" type="presParOf" srcId="{35925049-3063-4471-B851-8B4ECCB20C42}" destId="{6FD34E45-704D-47AD-9645-88B25ECBEEA8}" srcOrd="0" destOrd="0" presId="urn:microsoft.com/office/officeart/2005/8/layout/cycle2"/>
    <dgm:cxn modelId="{6F5DE0F1-9FD1-4989-B7DE-86220DA4250C}" type="presParOf" srcId="{FA654E4A-700E-41FA-9DD4-51C0EBA51F26}" destId="{5C4F4085-BD4F-41AB-9B4F-9B2B3E791986}" srcOrd="8" destOrd="0" presId="urn:microsoft.com/office/officeart/2005/8/layout/cycle2"/>
    <dgm:cxn modelId="{478DD8A0-E750-4358-A061-399215ED3E98}" type="presParOf" srcId="{FA654E4A-700E-41FA-9DD4-51C0EBA51F26}" destId="{0EEBA799-B832-4427-AEAC-E96D41993BF5}" srcOrd="9" destOrd="0" presId="urn:microsoft.com/office/officeart/2005/8/layout/cycle2"/>
    <dgm:cxn modelId="{A09F3F2A-F2CF-4457-8B05-395BE337A790}" type="presParOf" srcId="{0EEBA799-B832-4427-AEAC-E96D41993BF5}" destId="{BE1E722B-2E21-48DC-AA48-0F3493B929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BE325-FE7F-48AE-AF63-86C1904F33AF}" type="doc">
      <dgm:prSet loTypeId="urn:microsoft.com/office/officeart/2005/8/layout/cycle4" loCatId="cycle" qsTypeId="urn:microsoft.com/office/officeart/2005/8/quickstyle/simple1" qsCatId="simple" csTypeId="urn:microsoft.com/office/officeart/2005/8/colors/accent0_3" csCatId="mainScheme" phldr="0"/>
      <dgm:spPr/>
      <dgm:t>
        <a:bodyPr/>
        <a:lstStyle/>
        <a:p>
          <a:endParaRPr lang="en-US"/>
        </a:p>
      </dgm:t>
    </dgm:pt>
    <dgm:pt modelId="{E7013C60-79DA-4CEB-B43D-B7EB85B0589A}">
      <dgm:prSet phldrT="[Text]" phldr="1"/>
      <dgm:spPr/>
      <dgm:t>
        <a:bodyPr/>
        <a:lstStyle/>
        <a:p>
          <a:endParaRPr lang="en-US"/>
        </a:p>
      </dgm:t>
    </dgm:pt>
    <dgm:pt modelId="{C8195FBC-503C-437F-9811-FEA411E03BA5}" type="parTrans" cxnId="{389433DE-603F-4B3F-8535-488449E4FBAA}">
      <dgm:prSet/>
      <dgm:spPr/>
      <dgm:t>
        <a:bodyPr/>
        <a:lstStyle/>
        <a:p>
          <a:endParaRPr lang="en-US"/>
        </a:p>
      </dgm:t>
    </dgm:pt>
    <dgm:pt modelId="{DAD54935-4DE1-46E5-AF9C-00F6BC9329C9}" type="sibTrans" cxnId="{389433DE-603F-4B3F-8535-488449E4FBAA}">
      <dgm:prSet/>
      <dgm:spPr/>
      <dgm:t>
        <a:bodyPr/>
        <a:lstStyle/>
        <a:p>
          <a:endParaRPr lang="en-US"/>
        </a:p>
      </dgm:t>
    </dgm:pt>
    <dgm:pt modelId="{E2460192-2BAA-48EF-B363-C45539DF49A2}">
      <dgm:prSet phldrT="[Text]" phldr="1"/>
      <dgm:spPr/>
      <dgm:t>
        <a:bodyPr/>
        <a:lstStyle/>
        <a:p>
          <a:endParaRPr lang="en-US"/>
        </a:p>
      </dgm:t>
    </dgm:pt>
    <dgm:pt modelId="{40AD1FC7-6532-4D44-B736-43BA2355D301}" type="parTrans" cxnId="{5652F306-5830-4D2B-B8F8-1F3474E61685}">
      <dgm:prSet/>
      <dgm:spPr/>
      <dgm:t>
        <a:bodyPr/>
        <a:lstStyle/>
        <a:p>
          <a:endParaRPr lang="en-US"/>
        </a:p>
      </dgm:t>
    </dgm:pt>
    <dgm:pt modelId="{970F4824-2E5C-4F00-A822-11B1A0FDDFC7}" type="sibTrans" cxnId="{5652F306-5830-4D2B-B8F8-1F3474E61685}">
      <dgm:prSet/>
      <dgm:spPr/>
      <dgm:t>
        <a:bodyPr/>
        <a:lstStyle/>
        <a:p>
          <a:endParaRPr lang="en-US"/>
        </a:p>
      </dgm:t>
    </dgm:pt>
    <dgm:pt modelId="{19344C1C-D697-4536-9DFD-9B53121F33D4}">
      <dgm:prSet phldrT="[Text]" phldr="1"/>
      <dgm:spPr/>
      <dgm:t>
        <a:bodyPr/>
        <a:lstStyle/>
        <a:p>
          <a:endParaRPr lang="en-US"/>
        </a:p>
      </dgm:t>
    </dgm:pt>
    <dgm:pt modelId="{35FF89FC-BE20-40DD-9705-FD3F5ADE265E}" type="parTrans" cxnId="{5705D5E3-E7BB-421F-8E6C-C10C5E67F2BC}">
      <dgm:prSet/>
      <dgm:spPr/>
      <dgm:t>
        <a:bodyPr/>
        <a:lstStyle/>
        <a:p>
          <a:endParaRPr lang="en-US"/>
        </a:p>
      </dgm:t>
    </dgm:pt>
    <dgm:pt modelId="{AE6C873A-5F8A-4CB5-9929-F84856A4B0EA}" type="sibTrans" cxnId="{5705D5E3-E7BB-421F-8E6C-C10C5E67F2BC}">
      <dgm:prSet/>
      <dgm:spPr/>
      <dgm:t>
        <a:bodyPr/>
        <a:lstStyle/>
        <a:p>
          <a:endParaRPr lang="en-US"/>
        </a:p>
      </dgm:t>
    </dgm:pt>
    <dgm:pt modelId="{0451494D-ABAE-40F3-8A3D-FC71265C72F9}">
      <dgm:prSet phldrT="[Text]" phldr="1"/>
      <dgm:spPr/>
      <dgm:t>
        <a:bodyPr/>
        <a:lstStyle/>
        <a:p>
          <a:endParaRPr lang="en-US"/>
        </a:p>
      </dgm:t>
    </dgm:pt>
    <dgm:pt modelId="{E80BACEB-4870-4A7A-9D1B-F7624792FD0D}" type="parTrans" cxnId="{DC401D31-3CB3-4F3B-A215-B445E82349C9}">
      <dgm:prSet/>
      <dgm:spPr/>
      <dgm:t>
        <a:bodyPr/>
        <a:lstStyle/>
        <a:p>
          <a:endParaRPr lang="en-US"/>
        </a:p>
      </dgm:t>
    </dgm:pt>
    <dgm:pt modelId="{B9CB968D-B7AC-419F-BF4B-DE81A471F692}" type="sibTrans" cxnId="{DC401D31-3CB3-4F3B-A215-B445E82349C9}">
      <dgm:prSet/>
      <dgm:spPr/>
      <dgm:t>
        <a:bodyPr/>
        <a:lstStyle/>
        <a:p>
          <a:endParaRPr lang="en-US"/>
        </a:p>
      </dgm:t>
    </dgm:pt>
    <dgm:pt modelId="{94D986BC-659D-49FD-BA2E-6258BD1309BA}">
      <dgm:prSet phldrT="[Text]" phldr="1"/>
      <dgm:spPr/>
      <dgm:t>
        <a:bodyPr/>
        <a:lstStyle/>
        <a:p>
          <a:endParaRPr lang="en-US"/>
        </a:p>
      </dgm:t>
    </dgm:pt>
    <dgm:pt modelId="{45D89CCF-9AC3-4D32-A934-957CAAEAC7B2}" type="parTrans" cxnId="{50A547FE-E8E7-4051-819B-B8B155D4F191}">
      <dgm:prSet/>
      <dgm:spPr/>
      <dgm:t>
        <a:bodyPr/>
        <a:lstStyle/>
        <a:p>
          <a:endParaRPr lang="en-US"/>
        </a:p>
      </dgm:t>
    </dgm:pt>
    <dgm:pt modelId="{1CF7C1DA-F05C-4B9C-B73E-2BA8457F6152}" type="sibTrans" cxnId="{50A547FE-E8E7-4051-819B-B8B155D4F191}">
      <dgm:prSet/>
      <dgm:spPr/>
      <dgm:t>
        <a:bodyPr/>
        <a:lstStyle/>
        <a:p>
          <a:endParaRPr lang="en-US"/>
        </a:p>
      </dgm:t>
    </dgm:pt>
    <dgm:pt modelId="{93EA6B90-5D23-44DE-B9AB-42A8EE151255}">
      <dgm:prSet phldrT="[Text]" phldr="1"/>
      <dgm:spPr/>
      <dgm:t>
        <a:bodyPr/>
        <a:lstStyle/>
        <a:p>
          <a:endParaRPr lang="en-US"/>
        </a:p>
      </dgm:t>
    </dgm:pt>
    <dgm:pt modelId="{729D55CB-5650-4BC0-A4CE-AD6D2639EB54}" type="parTrans" cxnId="{F2D40A47-2D07-40BF-ABEF-8A35894774AB}">
      <dgm:prSet/>
      <dgm:spPr/>
      <dgm:t>
        <a:bodyPr/>
        <a:lstStyle/>
        <a:p>
          <a:endParaRPr lang="en-US"/>
        </a:p>
      </dgm:t>
    </dgm:pt>
    <dgm:pt modelId="{69EC027C-CC63-42BD-9D4D-3E179AA79849}" type="sibTrans" cxnId="{F2D40A47-2D07-40BF-ABEF-8A35894774AB}">
      <dgm:prSet/>
      <dgm:spPr/>
      <dgm:t>
        <a:bodyPr/>
        <a:lstStyle/>
        <a:p>
          <a:endParaRPr lang="en-US"/>
        </a:p>
      </dgm:t>
    </dgm:pt>
    <dgm:pt modelId="{C1B6E221-42E6-450E-9AAC-252EF518AFA1}">
      <dgm:prSet phldrT="[Text]" phldr="1"/>
      <dgm:spPr/>
      <dgm:t>
        <a:bodyPr/>
        <a:lstStyle/>
        <a:p>
          <a:endParaRPr lang="en-US"/>
        </a:p>
      </dgm:t>
    </dgm:pt>
    <dgm:pt modelId="{244FD962-5FD1-4D9C-959D-723E0AB33508}" type="parTrans" cxnId="{28F727CF-A7FB-4A74-9F28-13F3618461BB}">
      <dgm:prSet/>
      <dgm:spPr/>
      <dgm:t>
        <a:bodyPr/>
        <a:lstStyle/>
        <a:p>
          <a:endParaRPr lang="en-US"/>
        </a:p>
      </dgm:t>
    </dgm:pt>
    <dgm:pt modelId="{61A62781-4431-4A05-AA4E-BB9F107A78C5}" type="sibTrans" cxnId="{28F727CF-A7FB-4A74-9F28-13F3618461BB}">
      <dgm:prSet/>
      <dgm:spPr/>
      <dgm:t>
        <a:bodyPr/>
        <a:lstStyle/>
        <a:p>
          <a:endParaRPr lang="en-US"/>
        </a:p>
      </dgm:t>
    </dgm:pt>
    <dgm:pt modelId="{D031EB3F-C1AD-49B6-9870-95AD9BF8C1BB}">
      <dgm:prSet phldrT="[Text]" phldr="1"/>
      <dgm:spPr/>
      <dgm:t>
        <a:bodyPr/>
        <a:lstStyle/>
        <a:p>
          <a:endParaRPr lang="en-US"/>
        </a:p>
      </dgm:t>
    </dgm:pt>
    <dgm:pt modelId="{D2FA4737-45D6-441E-86F0-AB5A3DF25155}" type="parTrans" cxnId="{0A6A9EE8-B97C-40B3-B2EA-D087AEE66E6C}">
      <dgm:prSet/>
      <dgm:spPr/>
      <dgm:t>
        <a:bodyPr/>
        <a:lstStyle/>
        <a:p>
          <a:endParaRPr lang="en-US"/>
        </a:p>
      </dgm:t>
    </dgm:pt>
    <dgm:pt modelId="{B113FFB9-1F1A-444C-9365-BA991AA27EA5}" type="sibTrans" cxnId="{0A6A9EE8-B97C-40B3-B2EA-D087AEE66E6C}">
      <dgm:prSet/>
      <dgm:spPr/>
      <dgm:t>
        <a:bodyPr/>
        <a:lstStyle/>
        <a:p>
          <a:endParaRPr lang="en-US"/>
        </a:p>
      </dgm:t>
    </dgm:pt>
    <dgm:pt modelId="{4ABCCF84-0EB0-45DE-884D-360732BFA90A}" type="pres">
      <dgm:prSet presAssocID="{C34BE325-FE7F-48AE-AF63-86C1904F33A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E432B8-6B26-4D85-87A1-4DCB1D1E7A78}" type="pres">
      <dgm:prSet presAssocID="{C34BE325-FE7F-48AE-AF63-86C1904F33AF}" presName="children" presStyleCnt="0"/>
      <dgm:spPr/>
    </dgm:pt>
    <dgm:pt modelId="{1B1BB679-627F-49C3-BE50-C9596E687098}" type="pres">
      <dgm:prSet presAssocID="{C34BE325-FE7F-48AE-AF63-86C1904F33AF}" presName="child1group" presStyleCnt="0"/>
      <dgm:spPr/>
    </dgm:pt>
    <dgm:pt modelId="{B04A48EF-70A0-4EA3-A35B-5EB6B7F380E4}" type="pres">
      <dgm:prSet presAssocID="{C34BE325-FE7F-48AE-AF63-86C1904F33AF}" presName="child1" presStyleLbl="bgAcc1" presStyleIdx="0" presStyleCnt="4"/>
      <dgm:spPr/>
      <dgm:t>
        <a:bodyPr/>
        <a:lstStyle/>
        <a:p>
          <a:endParaRPr lang="en-US"/>
        </a:p>
      </dgm:t>
    </dgm:pt>
    <dgm:pt modelId="{0296E080-B17C-4F8E-AD8E-AC55CAFBADE6}" type="pres">
      <dgm:prSet presAssocID="{C34BE325-FE7F-48AE-AF63-86C1904F33A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BEFB-F74A-4540-8085-323CB0D73746}" type="pres">
      <dgm:prSet presAssocID="{C34BE325-FE7F-48AE-AF63-86C1904F33AF}" presName="child2group" presStyleCnt="0"/>
      <dgm:spPr/>
    </dgm:pt>
    <dgm:pt modelId="{5F592C17-F8FE-4CBD-8CAE-137DCA499B58}" type="pres">
      <dgm:prSet presAssocID="{C34BE325-FE7F-48AE-AF63-86C1904F33AF}" presName="child2" presStyleLbl="bgAcc1" presStyleIdx="1" presStyleCnt="4"/>
      <dgm:spPr/>
      <dgm:t>
        <a:bodyPr/>
        <a:lstStyle/>
        <a:p>
          <a:endParaRPr lang="en-US"/>
        </a:p>
      </dgm:t>
    </dgm:pt>
    <dgm:pt modelId="{3EB7F5DF-515F-4F5E-A879-993FD495C328}" type="pres">
      <dgm:prSet presAssocID="{C34BE325-FE7F-48AE-AF63-86C1904F33A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123BE-58BF-4F91-A5CC-A37311E7F616}" type="pres">
      <dgm:prSet presAssocID="{C34BE325-FE7F-48AE-AF63-86C1904F33AF}" presName="child3group" presStyleCnt="0"/>
      <dgm:spPr/>
    </dgm:pt>
    <dgm:pt modelId="{40EB2B36-30C1-4EF4-9F5C-5B8744B6C861}" type="pres">
      <dgm:prSet presAssocID="{C34BE325-FE7F-48AE-AF63-86C1904F33AF}" presName="child3" presStyleLbl="bgAcc1" presStyleIdx="2" presStyleCnt="4"/>
      <dgm:spPr/>
      <dgm:t>
        <a:bodyPr/>
        <a:lstStyle/>
        <a:p>
          <a:endParaRPr lang="en-US"/>
        </a:p>
      </dgm:t>
    </dgm:pt>
    <dgm:pt modelId="{EFD202F8-EA44-4F1D-B0F2-860826B5970F}" type="pres">
      <dgm:prSet presAssocID="{C34BE325-FE7F-48AE-AF63-86C1904F33A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D2D64-1D6D-4DAA-9047-6FCDAEEF3392}" type="pres">
      <dgm:prSet presAssocID="{C34BE325-FE7F-48AE-AF63-86C1904F33AF}" presName="child4group" presStyleCnt="0"/>
      <dgm:spPr/>
    </dgm:pt>
    <dgm:pt modelId="{70E79E37-A3EB-49A9-B34A-087C254C1156}" type="pres">
      <dgm:prSet presAssocID="{C34BE325-FE7F-48AE-AF63-86C1904F33AF}" presName="child4" presStyleLbl="bgAcc1" presStyleIdx="3" presStyleCnt="4"/>
      <dgm:spPr/>
      <dgm:t>
        <a:bodyPr/>
        <a:lstStyle/>
        <a:p>
          <a:endParaRPr lang="en-US"/>
        </a:p>
      </dgm:t>
    </dgm:pt>
    <dgm:pt modelId="{9711F210-8FEF-4636-A9D3-F99A2B793856}" type="pres">
      <dgm:prSet presAssocID="{C34BE325-FE7F-48AE-AF63-86C1904F33A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09C00-6D25-482D-B922-8FB469B2FAF1}" type="pres">
      <dgm:prSet presAssocID="{C34BE325-FE7F-48AE-AF63-86C1904F33AF}" presName="childPlaceholder" presStyleCnt="0"/>
      <dgm:spPr/>
    </dgm:pt>
    <dgm:pt modelId="{5EB12EEE-0AA7-4735-84C3-E5C255573F8E}" type="pres">
      <dgm:prSet presAssocID="{C34BE325-FE7F-48AE-AF63-86C1904F33AF}" presName="circle" presStyleCnt="0"/>
      <dgm:spPr/>
    </dgm:pt>
    <dgm:pt modelId="{6C326D5E-6038-48FE-AFD0-5786F0E1B655}" type="pres">
      <dgm:prSet presAssocID="{C34BE325-FE7F-48AE-AF63-86C1904F33A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DF42F-630F-4AF1-8789-F583DD41BB7F}" type="pres">
      <dgm:prSet presAssocID="{C34BE325-FE7F-48AE-AF63-86C1904F33A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675AF-2BBF-42B7-A47A-D5F7729F55A9}" type="pres">
      <dgm:prSet presAssocID="{C34BE325-FE7F-48AE-AF63-86C1904F33A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569DE-68E1-4D48-99B9-8FA0A9AF3560}" type="pres">
      <dgm:prSet presAssocID="{C34BE325-FE7F-48AE-AF63-86C1904F33A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05792-B414-4DA0-9F1E-7A311E3D5666}" type="pres">
      <dgm:prSet presAssocID="{C34BE325-FE7F-48AE-AF63-86C1904F33AF}" presName="quadrantPlaceholder" presStyleCnt="0"/>
      <dgm:spPr/>
    </dgm:pt>
    <dgm:pt modelId="{648F0292-E03C-408F-BB9E-8CF1A7287603}" type="pres">
      <dgm:prSet presAssocID="{C34BE325-FE7F-48AE-AF63-86C1904F33AF}" presName="center1" presStyleLbl="fgShp" presStyleIdx="0" presStyleCnt="2"/>
      <dgm:spPr/>
    </dgm:pt>
    <dgm:pt modelId="{8A0708E3-76A3-454B-9670-F1C07139B089}" type="pres">
      <dgm:prSet presAssocID="{C34BE325-FE7F-48AE-AF63-86C1904F33AF}" presName="center2" presStyleLbl="fgShp" presStyleIdx="1" presStyleCnt="2"/>
      <dgm:spPr/>
    </dgm:pt>
  </dgm:ptLst>
  <dgm:cxnLst>
    <dgm:cxn modelId="{1F36131B-EBA1-4F4B-B220-F94721C6E2BB}" type="presOf" srcId="{E2460192-2BAA-48EF-B363-C45539DF49A2}" destId="{B04A48EF-70A0-4EA3-A35B-5EB6B7F380E4}" srcOrd="0" destOrd="0" presId="urn:microsoft.com/office/officeart/2005/8/layout/cycle4"/>
    <dgm:cxn modelId="{0A6A9EE8-B97C-40B3-B2EA-D087AEE66E6C}" srcId="{C1B6E221-42E6-450E-9AAC-252EF518AFA1}" destId="{D031EB3F-C1AD-49B6-9870-95AD9BF8C1BB}" srcOrd="0" destOrd="0" parTransId="{D2FA4737-45D6-441E-86F0-AB5A3DF25155}" sibTransId="{B113FFB9-1F1A-444C-9365-BA991AA27EA5}"/>
    <dgm:cxn modelId="{50A547FE-E8E7-4051-819B-B8B155D4F191}" srcId="{C34BE325-FE7F-48AE-AF63-86C1904F33AF}" destId="{94D986BC-659D-49FD-BA2E-6258BD1309BA}" srcOrd="2" destOrd="0" parTransId="{45D89CCF-9AC3-4D32-A934-957CAAEAC7B2}" sibTransId="{1CF7C1DA-F05C-4B9C-B73E-2BA8457F6152}"/>
    <dgm:cxn modelId="{EA6B4E38-FE90-4175-A2E8-BB9E4148920F}" type="presOf" srcId="{94D986BC-659D-49FD-BA2E-6258BD1309BA}" destId="{B48675AF-2BBF-42B7-A47A-D5F7729F55A9}" srcOrd="0" destOrd="0" presId="urn:microsoft.com/office/officeart/2005/8/layout/cycle4"/>
    <dgm:cxn modelId="{389433DE-603F-4B3F-8535-488449E4FBAA}" srcId="{C34BE325-FE7F-48AE-AF63-86C1904F33AF}" destId="{E7013C60-79DA-4CEB-B43D-B7EB85B0589A}" srcOrd="0" destOrd="0" parTransId="{C8195FBC-503C-437F-9811-FEA411E03BA5}" sibTransId="{DAD54935-4DE1-46E5-AF9C-00F6BC9329C9}"/>
    <dgm:cxn modelId="{FA9B96E0-CD29-4AE7-92E8-CB9EFDC64D23}" type="presOf" srcId="{E7013C60-79DA-4CEB-B43D-B7EB85B0589A}" destId="{6C326D5E-6038-48FE-AFD0-5786F0E1B655}" srcOrd="0" destOrd="0" presId="urn:microsoft.com/office/officeart/2005/8/layout/cycle4"/>
    <dgm:cxn modelId="{5ED4A114-B2A6-4C04-B034-0775B81DBEA4}" type="presOf" srcId="{19344C1C-D697-4536-9DFD-9B53121F33D4}" destId="{6C9DF42F-630F-4AF1-8789-F583DD41BB7F}" srcOrd="0" destOrd="0" presId="urn:microsoft.com/office/officeart/2005/8/layout/cycle4"/>
    <dgm:cxn modelId="{53B2E4F9-098A-449E-B0E5-333230B97E0D}" type="presOf" srcId="{D031EB3F-C1AD-49B6-9870-95AD9BF8C1BB}" destId="{70E79E37-A3EB-49A9-B34A-087C254C1156}" srcOrd="0" destOrd="0" presId="urn:microsoft.com/office/officeart/2005/8/layout/cycle4"/>
    <dgm:cxn modelId="{C7B73F0E-DF7C-42B3-B6AA-B9C3CC48CE8D}" type="presOf" srcId="{0451494D-ABAE-40F3-8A3D-FC71265C72F9}" destId="{3EB7F5DF-515F-4F5E-A879-993FD495C328}" srcOrd="1" destOrd="0" presId="urn:microsoft.com/office/officeart/2005/8/layout/cycle4"/>
    <dgm:cxn modelId="{3B228B74-19F8-472A-91DB-A3347595ABFA}" type="presOf" srcId="{E2460192-2BAA-48EF-B363-C45539DF49A2}" destId="{0296E080-B17C-4F8E-AD8E-AC55CAFBADE6}" srcOrd="1" destOrd="0" presId="urn:microsoft.com/office/officeart/2005/8/layout/cycle4"/>
    <dgm:cxn modelId="{7CF4F181-6E6B-49A1-9D51-0AD5D8B4E7A7}" type="presOf" srcId="{0451494D-ABAE-40F3-8A3D-FC71265C72F9}" destId="{5F592C17-F8FE-4CBD-8CAE-137DCA499B58}" srcOrd="0" destOrd="0" presId="urn:microsoft.com/office/officeart/2005/8/layout/cycle4"/>
    <dgm:cxn modelId="{5652F306-5830-4D2B-B8F8-1F3474E61685}" srcId="{E7013C60-79DA-4CEB-B43D-B7EB85B0589A}" destId="{E2460192-2BAA-48EF-B363-C45539DF49A2}" srcOrd="0" destOrd="0" parTransId="{40AD1FC7-6532-4D44-B736-43BA2355D301}" sibTransId="{970F4824-2E5C-4F00-A822-11B1A0FDDFC7}"/>
    <dgm:cxn modelId="{91576584-3DD1-42D5-88F0-756A929903DC}" type="presOf" srcId="{93EA6B90-5D23-44DE-B9AB-42A8EE151255}" destId="{40EB2B36-30C1-4EF4-9F5C-5B8744B6C861}" srcOrd="0" destOrd="0" presId="urn:microsoft.com/office/officeart/2005/8/layout/cycle4"/>
    <dgm:cxn modelId="{707F47A6-BD5E-49FF-90E1-03ACB99A64FA}" type="presOf" srcId="{D031EB3F-C1AD-49B6-9870-95AD9BF8C1BB}" destId="{9711F210-8FEF-4636-A9D3-F99A2B793856}" srcOrd="1" destOrd="0" presId="urn:microsoft.com/office/officeart/2005/8/layout/cycle4"/>
    <dgm:cxn modelId="{28F727CF-A7FB-4A74-9F28-13F3618461BB}" srcId="{C34BE325-FE7F-48AE-AF63-86C1904F33AF}" destId="{C1B6E221-42E6-450E-9AAC-252EF518AFA1}" srcOrd="3" destOrd="0" parTransId="{244FD962-5FD1-4D9C-959D-723E0AB33508}" sibTransId="{61A62781-4431-4A05-AA4E-BB9F107A78C5}"/>
    <dgm:cxn modelId="{8EEF9C83-C93C-4A7C-B7B2-F296894D4095}" type="presOf" srcId="{C1B6E221-42E6-450E-9AAC-252EF518AFA1}" destId="{A79569DE-68E1-4D48-99B9-8FA0A9AF3560}" srcOrd="0" destOrd="0" presId="urn:microsoft.com/office/officeart/2005/8/layout/cycle4"/>
    <dgm:cxn modelId="{5705D5E3-E7BB-421F-8E6C-C10C5E67F2BC}" srcId="{C34BE325-FE7F-48AE-AF63-86C1904F33AF}" destId="{19344C1C-D697-4536-9DFD-9B53121F33D4}" srcOrd="1" destOrd="0" parTransId="{35FF89FC-BE20-40DD-9705-FD3F5ADE265E}" sibTransId="{AE6C873A-5F8A-4CB5-9929-F84856A4B0EA}"/>
    <dgm:cxn modelId="{020B0E22-F111-46F4-88F4-1434F9CDA6A1}" type="presOf" srcId="{93EA6B90-5D23-44DE-B9AB-42A8EE151255}" destId="{EFD202F8-EA44-4F1D-B0F2-860826B5970F}" srcOrd="1" destOrd="0" presId="urn:microsoft.com/office/officeart/2005/8/layout/cycle4"/>
    <dgm:cxn modelId="{DC401D31-3CB3-4F3B-A215-B445E82349C9}" srcId="{19344C1C-D697-4536-9DFD-9B53121F33D4}" destId="{0451494D-ABAE-40F3-8A3D-FC71265C72F9}" srcOrd="0" destOrd="0" parTransId="{E80BACEB-4870-4A7A-9D1B-F7624792FD0D}" sibTransId="{B9CB968D-B7AC-419F-BF4B-DE81A471F692}"/>
    <dgm:cxn modelId="{4B622491-12E9-4235-9BEA-357189C42459}" type="presOf" srcId="{C34BE325-FE7F-48AE-AF63-86C1904F33AF}" destId="{4ABCCF84-0EB0-45DE-884D-360732BFA90A}" srcOrd="0" destOrd="0" presId="urn:microsoft.com/office/officeart/2005/8/layout/cycle4"/>
    <dgm:cxn modelId="{F2D40A47-2D07-40BF-ABEF-8A35894774AB}" srcId="{94D986BC-659D-49FD-BA2E-6258BD1309BA}" destId="{93EA6B90-5D23-44DE-B9AB-42A8EE151255}" srcOrd="0" destOrd="0" parTransId="{729D55CB-5650-4BC0-A4CE-AD6D2639EB54}" sibTransId="{69EC027C-CC63-42BD-9D4D-3E179AA79849}"/>
    <dgm:cxn modelId="{80E2ADB9-3507-4D88-89F5-6B3534D2474C}" type="presParOf" srcId="{4ABCCF84-0EB0-45DE-884D-360732BFA90A}" destId="{D5E432B8-6B26-4D85-87A1-4DCB1D1E7A78}" srcOrd="0" destOrd="0" presId="urn:microsoft.com/office/officeart/2005/8/layout/cycle4"/>
    <dgm:cxn modelId="{82601B40-418C-415B-B876-09C60DD72B47}" type="presParOf" srcId="{D5E432B8-6B26-4D85-87A1-4DCB1D1E7A78}" destId="{1B1BB679-627F-49C3-BE50-C9596E687098}" srcOrd="0" destOrd="0" presId="urn:microsoft.com/office/officeart/2005/8/layout/cycle4"/>
    <dgm:cxn modelId="{54994006-02B0-4EFD-8C0C-27DFC1832D85}" type="presParOf" srcId="{1B1BB679-627F-49C3-BE50-C9596E687098}" destId="{B04A48EF-70A0-4EA3-A35B-5EB6B7F380E4}" srcOrd="0" destOrd="0" presId="urn:microsoft.com/office/officeart/2005/8/layout/cycle4"/>
    <dgm:cxn modelId="{47C24087-2B15-43A3-BB26-56C11CAA9789}" type="presParOf" srcId="{1B1BB679-627F-49C3-BE50-C9596E687098}" destId="{0296E080-B17C-4F8E-AD8E-AC55CAFBADE6}" srcOrd="1" destOrd="0" presId="urn:microsoft.com/office/officeart/2005/8/layout/cycle4"/>
    <dgm:cxn modelId="{0AFDA8B3-1A73-4D77-A736-319C731D7DA8}" type="presParOf" srcId="{D5E432B8-6B26-4D85-87A1-4DCB1D1E7A78}" destId="{DE3FBEFB-F74A-4540-8085-323CB0D73746}" srcOrd="1" destOrd="0" presId="urn:microsoft.com/office/officeart/2005/8/layout/cycle4"/>
    <dgm:cxn modelId="{E95BB639-436C-4355-AAB0-27B22618CD42}" type="presParOf" srcId="{DE3FBEFB-F74A-4540-8085-323CB0D73746}" destId="{5F592C17-F8FE-4CBD-8CAE-137DCA499B58}" srcOrd="0" destOrd="0" presId="urn:microsoft.com/office/officeart/2005/8/layout/cycle4"/>
    <dgm:cxn modelId="{CFE5F512-C80D-42A5-ACDE-C42C923F7998}" type="presParOf" srcId="{DE3FBEFB-F74A-4540-8085-323CB0D73746}" destId="{3EB7F5DF-515F-4F5E-A879-993FD495C328}" srcOrd="1" destOrd="0" presId="urn:microsoft.com/office/officeart/2005/8/layout/cycle4"/>
    <dgm:cxn modelId="{389D2BBD-2DF1-4581-B634-F02D0F3CE683}" type="presParOf" srcId="{D5E432B8-6B26-4D85-87A1-4DCB1D1E7A78}" destId="{6E9123BE-58BF-4F91-A5CC-A37311E7F616}" srcOrd="2" destOrd="0" presId="urn:microsoft.com/office/officeart/2005/8/layout/cycle4"/>
    <dgm:cxn modelId="{B672807E-BD48-4534-8D29-BF414782D1AD}" type="presParOf" srcId="{6E9123BE-58BF-4F91-A5CC-A37311E7F616}" destId="{40EB2B36-30C1-4EF4-9F5C-5B8744B6C861}" srcOrd="0" destOrd="0" presId="urn:microsoft.com/office/officeart/2005/8/layout/cycle4"/>
    <dgm:cxn modelId="{1E6694C9-1095-483B-88EC-5405E7CAD3EA}" type="presParOf" srcId="{6E9123BE-58BF-4F91-A5CC-A37311E7F616}" destId="{EFD202F8-EA44-4F1D-B0F2-860826B5970F}" srcOrd="1" destOrd="0" presId="urn:microsoft.com/office/officeart/2005/8/layout/cycle4"/>
    <dgm:cxn modelId="{F07EA4CD-81C1-40CA-9C53-69635CE1A7D2}" type="presParOf" srcId="{D5E432B8-6B26-4D85-87A1-4DCB1D1E7A78}" destId="{C8FD2D64-1D6D-4DAA-9047-6FCDAEEF3392}" srcOrd="3" destOrd="0" presId="urn:microsoft.com/office/officeart/2005/8/layout/cycle4"/>
    <dgm:cxn modelId="{C9813198-A1F9-4D47-AB43-6893D48A6E70}" type="presParOf" srcId="{C8FD2D64-1D6D-4DAA-9047-6FCDAEEF3392}" destId="{70E79E37-A3EB-49A9-B34A-087C254C1156}" srcOrd="0" destOrd="0" presId="urn:microsoft.com/office/officeart/2005/8/layout/cycle4"/>
    <dgm:cxn modelId="{AE5BDF72-BC7D-4F8D-AC83-73F828E2ECA1}" type="presParOf" srcId="{C8FD2D64-1D6D-4DAA-9047-6FCDAEEF3392}" destId="{9711F210-8FEF-4636-A9D3-F99A2B793856}" srcOrd="1" destOrd="0" presId="urn:microsoft.com/office/officeart/2005/8/layout/cycle4"/>
    <dgm:cxn modelId="{F6ED2DD3-7E7E-436B-A77B-45B4F295EE80}" type="presParOf" srcId="{D5E432B8-6B26-4D85-87A1-4DCB1D1E7A78}" destId="{3C009C00-6D25-482D-B922-8FB469B2FAF1}" srcOrd="4" destOrd="0" presId="urn:microsoft.com/office/officeart/2005/8/layout/cycle4"/>
    <dgm:cxn modelId="{C8EAC4DC-DD40-488A-9312-8DE18DE79F11}" type="presParOf" srcId="{4ABCCF84-0EB0-45DE-884D-360732BFA90A}" destId="{5EB12EEE-0AA7-4735-84C3-E5C255573F8E}" srcOrd="1" destOrd="0" presId="urn:microsoft.com/office/officeart/2005/8/layout/cycle4"/>
    <dgm:cxn modelId="{202FA3A6-1175-4873-A94B-DAAC977D5A16}" type="presParOf" srcId="{5EB12EEE-0AA7-4735-84C3-E5C255573F8E}" destId="{6C326D5E-6038-48FE-AFD0-5786F0E1B655}" srcOrd="0" destOrd="0" presId="urn:microsoft.com/office/officeart/2005/8/layout/cycle4"/>
    <dgm:cxn modelId="{4B549140-2C03-490C-8128-6E724F6850EA}" type="presParOf" srcId="{5EB12EEE-0AA7-4735-84C3-E5C255573F8E}" destId="{6C9DF42F-630F-4AF1-8789-F583DD41BB7F}" srcOrd="1" destOrd="0" presId="urn:microsoft.com/office/officeart/2005/8/layout/cycle4"/>
    <dgm:cxn modelId="{5520CDD2-76C2-4DA4-BC02-9AA74556890B}" type="presParOf" srcId="{5EB12EEE-0AA7-4735-84C3-E5C255573F8E}" destId="{B48675AF-2BBF-42B7-A47A-D5F7729F55A9}" srcOrd="2" destOrd="0" presId="urn:microsoft.com/office/officeart/2005/8/layout/cycle4"/>
    <dgm:cxn modelId="{3348ED2D-8602-4EA7-916B-32242958886E}" type="presParOf" srcId="{5EB12EEE-0AA7-4735-84C3-E5C255573F8E}" destId="{A79569DE-68E1-4D48-99B9-8FA0A9AF3560}" srcOrd="3" destOrd="0" presId="urn:microsoft.com/office/officeart/2005/8/layout/cycle4"/>
    <dgm:cxn modelId="{62FE30DA-D179-4E0E-9CF4-71DF2B393341}" type="presParOf" srcId="{5EB12EEE-0AA7-4735-84C3-E5C255573F8E}" destId="{6CB05792-B414-4DA0-9F1E-7A311E3D5666}" srcOrd="4" destOrd="0" presId="urn:microsoft.com/office/officeart/2005/8/layout/cycle4"/>
    <dgm:cxn modelId="{9FC31E05-9CBE-45E8-A4C4-EA7F6150C0CB}" type="presParOf" srcId="{4ABCCF84-0EB0-45DE-884D-360732BFA90A}" destId="{648F0292-E03C-408F-BB9E-8CF1A7287603}" srcOrd="2" destOrd="0" presId="urn:microsoft.com/office/officeart/2005/8/layout/cycle4"/>
    <dgm:cxn modelId="{3ED112A1-59F1-41BB-A7E7-E6378D47B4FA}" type="presParOf" srcId="{4ABCCF84-0EB0-45DE-884D-360732BFA90A}" destId="{8A0708E3-76A3-454B-9670-F1C07139B0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51D20-DB6B-4999-9F5C-EA445A07162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0"/>
      <dgm:spPr/>
      <dgm:t>
        <a:bodyPr/>
        <a:lstStyle/>
        <a:p>
          <a:endParaRPr lang="en-US"/>
        </a:p>
      </dgm:t>
    </dgm:pt>
    <dgm:pt modelId="{7038CDE1-FD1F-4B5A-93A9-1EC05A12B6F5}">
      <dgm:prSet phldrT="[Text]" phldr="1"/>
      <dgm:spPr/>
      <dgm:t>
        <a:bodyPr/>
        <a:lstStyle/>
        <a:p>
          <a:endParaRPr lang="en-US"/>
        </a:p>
      </dgm:t>
    </dgm:pt>
    <dgm:pt modelId="{F96A260F-0F9D-482C-983D-55BA1D14F2CD}" type="parTrans" cxnId="{96936338-32DA-449E-9999-0A7525584856}">
      <dgm:prSet/>
      <dgm:spPr/>
      <dgm:t>
        <a:bodyPr/>
        <a:lstStyle/>
        <a:p>
          <a:endParaRPr lang="en-US"/>
        </a:p>
      </dgm:t>
    </dgm:pt>
    <dgm:pt modelId="{6E426082-244A-4357-8E9D-C06A006B9F28}" type="sibTrans" cxnId="{96936338-32DA-449E-9999-0A7525584856}">
      <dgm:prSet/>
      <dgm:spPr/>
      <dgm:t>
        <a:bodyPr/>
        <a:lstStyle/>
        <a:p>
          <a:endParaRPr lang="en-US"/>
        </a:p>
      </dgm:t>
    </dgm:pt>
    <dgm:pt modelId="{B6172A17-D285-4E36-8A2E-229344E49BF0}" type="asst">
      <dgm:prSet phldrT="[Text]" phldr="1"/>
      <dgm:spPr/>
      <dgm:t>
        <a:bodyPr/>
        <a:lstStyle/>
        <a:p>
          <a:endParaRPr lang="en-US"/>
        </a:p>
      </dgm:t>
    </dgm:pt>
    <dgm:pt modelId="{7879926D-EA0B-477C-A812-DAE39DA36301}" type="parTrans" cxnId="{5BB21228-8AD0-4A4B-9E5C-80B0715D1DF8}">
      <dgm:prSet/>
      <dgm:spPr/>
      <dgm:t>
        <a:bodyPr/>
        <a:lstStyle/>
        <a:p>
          <a:endParaRPr lang="en-US"/>
        </a:p>
      </dgm:t>
    </dgm:pt>
    <dgm:pt modelId="{74935C58-410E-48A1-AB76-AA379FB9D83A}" type="sibTrans" cxnId="{5BB21228-8AD0-4A4B-9E5C-80B0715D1DF8}">
      <dgm:prSet/>
      <dgm:spPr/>
      <dgm:t>
        <a:bodyPr/>
        <a:lstStyle/>
        <a:p>
          <a:endParaRPr lang="en-US"/>
        </a:p>
      </dgm:t>
    </dgm:pt>
    <dgm:pt modelId="{DB571741-D225-4BBA-89BF-0FF8664D9631}">
      <dgm:prSet phldrT="[Text]" phldr="1"/>
      <dgm:spPr/>
      <dgm:t>
        <a:bodyPr/>
        <a:lstStyle/>
        <a:p>
          <a:endParaRPr lang="en-US"/>
        </a:p>
      </dgm:t>
    </dgm:pt>
    <dgm:pt modelId="{DAF420E0-C296-4D4C-BE56-78847FC2D8C4}" type="parTrans" cxnId="{CBAC9208-29F5-4E57-A93D-76C008C23B3D}">
      <dgm:prSet/>
      <dgm:spPr/>
      <dgm:t>
        <a:bodyPr/>
        <a:lstStyle/>
        <a:p>
          <a:endParaRPr lang="en-US"/>
        </a:p>
      </dgm:t>
    </dgm:pt>
    <dgm:pt modelId="{E2FC48D4-473D-4CD8-9F15-97C252C4F7D8}" type="sibTrans" cxnId="{CBAC9208-29F5-4E57-A93D-76C008C23B3D}">
      <dgm:prSet/>
      <dgm:spPr/>
      <dgm:t>
        <a:bodyPr/>
        <a:lstStyle/>
        <a:p>
          <a:endParaRPr lang="en-US"/>
        </a:p>
      </dgm:t>
    </dgm:pt>
    <dgm:pt modelId="{CAAA69C7-6832-43E8-831F-F48D84C62C90}">
      <dgm:prSet phldrT="[Text]" phldr="1"/>
      <dgm:spPr/>
      <dgm:t>
        <a:bodyPr/>
        <a:lstStyle/>
        <a:p>
          <a:endParaRPr lang="en-US" dirty="0"/>
        </a:p>
      </dgm:t>
    </dgm:pt>
    <dgm:pt modelId="{E680E8AA-E452-42DF-9758-8A9772FB1A74}" type="parTrans" cxnId="{C8431E8D-C5E9-4300-B7B5-4BD6507604D1}">
      <dgm:prSet/>
      <dgm:spPr/>
      <dgm:t>
        <a:bodyPr/>
        <a:lstStyle/>
        <a:p>
          <a:endParaRPr lang="en-US"/>
        </a:p>
      </dgm:t>
    </dgm:pt>
    <dgm:pt modelId="{432FB62E-4C93-46CA-9CB0-E8E4722B8293}" type="sibTrans" cxnId="{C8431E8D-C5E9-4300-B7B5-4BD6507604D1}">
      <dgm:prSet/>
      <dgm:spPr/>
      <dgm:t>
        <a:bodyPr/>
        <a:lstStyle/>
        <a:p>
          <a:endParaRPr lang="en-US"/>
        </a:p>
      </dgm:t>
    </dgm:pt>
    <dgm:pt modelId="{A0FB3741-01A6-416C-BFC3-705FE8A04B5F}">
      <dgm:prSet phldrT="[Text]" phldr="1"/>
      <dgm:spPr/>
      <dgm:t>
        <a:bodyPr/>
        <a:lstStyle/>
        <a:p>
          <a:endParaRPr lang="en-US"/>
        </a:p>
      </dgm:t>
    </dgm:pt>
    <dgm:pt modelId="{BE6036B1-BB41-40A2-A912-8BD95EFB799D}" type="parTrans" cxnId="{B7F77482-E318-4F57-A577-56ED2EE0943A}">
      <dgm:prSet/>
      <dgm:spPr/>
      <dgm:t>
        <a:bodyPr/>
        <a:lstStyle/>
        <a:p>
          <a:endParaRPr lang="en-US"/>
        </a:p>
      </dgm:t>
    </dgm:pt>
    <dgm:pt modelId="{44AFBA44-264D-448B-BDDE-A34DC4B18D2C}" type="sibTrans" cxnId="{B7F77482-E318-4F57-A577-56ED2EE0943A}">
      <dgm:prSet/>
      <dgm:spPr/>
      <dgm:t>
        <a:bodyPr/>
        <a:lstStyle/>
        <a:p>
          <a:endParaRPr lang="en-US"/>
        </a:p>
      </dgm:t>
    </dgm:pt>
    <dgm:pt modelId="{CA82F69C-BF2B-45B8-8A1F-9AD4F568F424}" type="pres">
      <dgm:prSet presAssocID="{FB251D20-DB6B-4999-9F5C-EA445A0716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0AEC94-E617-4511-8316-E6716CCD6972}" type="pres">
      <dgm:prSet presAssocID="{7038CDE1-FD1F-4B5A-93A9-1EC05A12B6F5}" presName="hierRoot1" presStyleCnt="0">
        <dgm:presLayoutVars>
          <dgm:hierBranch val="init"/>
        </dgm:presLayoutVars>
      </dgm:prSet>
      <dgm:spPr/>
    </dgm:pt>
    <dgm:pt modelId="{8DB1B5F0-74A1-423E-9601-998E38598E01}" type="pres">
      <dgm:prSet presAssocID="{7038CDE1-FD1F-4B5A-93A9-1EC05A12B6F5}" presName="rootComposite1" presStyleCnt="0"/>
      <dgm:spPr/>
    </dgm:pt>
    <dgm:pt modelId="{098B4D9A-6BEF-453B-82FE-DBE84F4FE015}" type="pres">
      <dgm:prSet presAssocID="{7038CDE1-FD1F-4B5A-93A9-1EC05A12B6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D550A2-070C-48B4-87E6-FF37A05BB0C0}" type="pres">
      <dgm:prSet presAssocID="{7038CDE1-FD1F-4B5A-93A9-1EC05A12B6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4DCE68-F455-404D-9996-ABCF57864F78}" type="pres">
      <dgm:prSet presAssocID="{7038CDE1-FD1F-4B5A-93A9-1EC05A12B6F5}" presName="hierChild2" presStyleCnt="0"/>
      <dgm:spPr/>
    </dgm:pt>
    <dgm:pt modelId="{E48C7DE4-53E4-44D6-B461-9D46F3C7CEBE}" type="pres">
      <dgm:prSet presAssocID="{DAF420E0-C296-4D4C-BE56-78847FC2D8C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2E30623-60F6-4DB0-AC55-EADDF7D2A30C}" type="pres">
      <dgm:prSet presAssocID="{DB571741-D225-4BBA-89BF-0FF8664D9631}" presName="hierRoot2" presStyleCnt="0">
        <dgm:presLayoutVars>
          <dgm:hierBranch val="init"/>
        </dgm:presLayoutVars>
      </dgm:prSet>
      <dgm:spPr/>
    </dgm:pt>
    <dgm:pt modelId="{70F07608-7753-4694-BA5F-D969075E5E40}" type="pres">
      <dgm:prSet presAssocID="{DB571741-D225-4BBA-89BF-0FF8664D9631}" presName="rootComposite" presStyleCnt="0"/>
      <dgm:spPr/>
    </dgm:pt>
    <dgm:pt modelId="{99FF8969-E1DE-475C-A736-8252B887CBC2}" type="pres">
      <dgm:prSet presAssocID="{DB571741-D225-4BBA-89BF-0FF8664D963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D25A0-8186-4B36-9841-792535F4011A}" type="pres">
      <dgm:prSet presAssocID="{DB571741-D225-4BBA-89BF-0FF8664D9631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0B34B2-F97E-4CF2-BC29-D8D41EABD698}" type="pres">
      <dgm:prSet presAssocID="{DB571741-D225-4BBA-89BF-0FF8664D9631}" presName="hierChild4" presStyleCnt="0"/>
      <dgm:spPr/>
    </dgm:pt>
    <dgm:pt modelId="{5A4115DF-1713-48CA-B5B3-BA7983BDCF2E}" type="pres">
      <dgm:prSet presAssocID="{DB571741-D225-4BBA-89BF-0FF8664D9631}" presName="hierChild5" presStyleCnt="0"/>
      <dgm:spPr/>
    </dgm:pt>
    <dgm:pt modelId="{6E4EBFFD-1882-4D2A-90D4-07726259E972}" type="pres">
      <dgm:prSet presAssocID="{E680E8AA-E452-42DF-9758-8A9772FB1A7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8FE8EC8-1A19-4F78-97BC-3B9E8598506B}" type="pres">
      <dgm:prSet presAssocID="{CAAA69C7-6832-43E8-831F-F48D84C62C90}" presName="hierRoot2" presStyleCnt="0">
        <dgm:presLayoutVars>
          <dgm:hierBranch val="init"/>
        </dgm:presLayoutVars>
      </dgm:prSet>
      <dgm:spPr/>
    </dgm:pt>
    <dgm:pt modelId="{B8B3B1F2-A8CE-4C2C-8B5B-47798A0DC760}" type="pres">
      <dgm:prSet presAssocID="{CAAA69C7-6832-43E8-831F-F48D84C62C90}" presName="rootComposite" presStyleCnt="0"/>
      <dgm:spPr/>
    </dgm:pt>
    <dgm:pt modelId="{E3CF3F48-C4BF-4CDB-AEEC-31CC5911F376}" type="pres">
      <dgm:prSet presAssocID="{CAAA69C7-6832-43E8-831F-F48D84C62C9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1DE29-09E7-4164-945E-5947CC3A4E79}" type="pres">
      <dgm:prSet presAssocID="{CAAA69C7-6832-43E8-831F-F48D84C62C90}" presName="rootConnector" presStyleLbl="node2" presStyleIdx="1" presStyleCnt="3"/>
      <dgm:spPr/>
      <dgm:t>
        <a:bodyPr/>
        <a:lstStyle/>
        <a:p>
          <a:endParaRPr lang="en-US"/>
        </a:p>
      </dgm:t>
    </dgm:pt>
    <dgm:pt modelId="{09000136-181B-4D23-B3F8-BB567EEDC80C}" type="pres">
      <dgm:prSet presAssocID="{CAAA69C7-6832-43E8-831F-F48D84C62C90}" presName="hierChild4" presStyleCnt="0"/>
      <dgm:spPr/>
    </dgm:pt>
    <dgm:pt modelId="{33B5FFB5-6BCD-45C7-9E90-7764F85BC5B5}" type="pres">
      <dgm:prSet presAssocID="{CAAA69C7-6832-43E8-831F-F48D84C62C90}" presName="hierChild5" presStyleCnt="0"/>
      <dgm:spPr/>
    </dgm:pt>
    <dgm:pt modelId="{BC790D46-ED1C-400A-A86A-41DAE0A9F75C}" type="pres">
      <dgm:prSet presAssocID="{BE6036B1-BB41-40A2-A912-8BD95EFB799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97112FE8-03AE-4313-8B26-77769E26D138}" type="pres">
      <dgm:prSet presAssocID="{A0FB3741-01A6-416C-BFC3-705FE8A04B5F}" presName="hierRoot2" presStyleCnt="0">
        <dgm:presLayoutVars>
          <dgm:hierBranch val="init"/>
        </dgm:presLayoutVars>
      </dgm:prSet>
      <dgm:spPr/>
    </dgm:pt>
    <dgm:pt modelId="{6C555AEC-2356-4F62-AB47-3981A58B51DB}" type="pres">
      <dgm:prSet presAssocID="{A0FB3741-01A6-416C-BFC3-705FE8A04B5F}" presName="rootComposite" presStyleCnt="0"/>
      <dgm:spPr/>
    </dgm:pt>
    <dgm:pt modelId="{90E45254-7133-4DD2-BD92-2CF66571BA74}" type="pres">
      <dgm:prSet presAssocID="{A0FB3741-01A6-416C-BFC3-705FE8A04B5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52D9-7019-466A-9C75-B69112146783}" type="pres">
      <dgm:prSet presAssocID="{A0FB3741-01A6-416C-BFC3-705FE8A04B5F}" presName="rootConnector" presStyleLbl="node2" presStyleIdx="2" presStyleCnt="3"/>
      <dgm:spPr/>
      <dgm:t>
        <a:bodyPr/>
        <a:lstStyle/>
        <a:p>
          <a:endParaRPr lang="en-US"/>
        </a:p>
      </dgm:t>
    </dgm:pt>
    <dgm:pt modelId="{7E61A8AE-4BF3-4754-840B-80A67F2A1EBF}" type="pres">
      <dgm:prSet presAssocID="{A0FB3741-01A6-416C-BFC3-705FE8A04B5F}" presName="hierChild4" presStyleCnt="0"/>
      <dgm:spPr/>
    </dgm:pt>
    <dgm:pt modelId="{187855FC-196B-4E7A-BE16-BBFAF13415C8}" type="pres">
      <dgm:prSet presAssocID="{A0FB3741-01A6-416C-BFC3-705FE8A04B5F}" presName="hierChild5" presStyleCnt="0"/>
      <dgm:spPr/>
    </dgm:pt>
    <dgm:pt modelId="{2903A106-FC07-4677-AE3F-BF0D4A9EF33C}" type="pres">
      <dgm:prSet presAssocID="{7038CDE1-FD1F-4B5A-93A9-1EC05A12B6F5}" presName="hierChild3" presStyleCnt="0"/>
      <dgm:spPr/>
    </dgm:pt>
    <dgm:pt modelId="{C26F5ECF-8AE7-40C2-960E-639E7F5BFD34}" type="pres">
      <dgm:prSet presAssocID="{7879926D-EA0B-477C-A812-DAE39DA36301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A9B9F2B5-8345-493A-96F0-122BE64426D6}" type="pres">
      <dgm:prSet presAssocID="{B6172A17-D285-4E36-8A2E-229344E49BF0}" presName="hierRoot3" presStyleCnt="0">
        <dgm:presLayoutVars>
          <dgm:hierBranch val="init"/>
        </dgm:presLayoutVars>
      </dgm:prSet>
      <dgm:spPr/>
    </dgm:pt>
    <dgm:pt modelId="{208688D8-D8D4-48C9-93A3-5A136C26BE77}" type="pres">
      <dgm:prSet presAssocID="{B6172A17-D285-4E36-8A2E-229344E49BF0}" presName="rootComposite3" presStyleCnt="0"/>
      <dgm:spPr/>
    </dgm:pt>
    <dgm:pt modelId="{5BCA8745-750C-4F15-AFE8-9A07DBB0A79C}" type="pres">
      <dgm:prSet presAssocID="{B6172A17-D285-4E36-8A2E-229344E49BF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FF9FE-88C9-48C0-86CF-C1F910549211}" type="pres">
      <dgm:prSet presAssocID="{B6172A17-D285-4E36-8A2E-229344E49BF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7A59BF7A-4FFB-4BB9-9F5A-D8792DC2AE22}" type="pres">
      <dgm:prSet presAssocID="{B6172A17-D285-4E36-8A2E-229344E49BF0}" presName="hierChild6" presStyleCnt="0"/>
      <dgm:spPr/>
    </dgm:pt>
    <dgm:pt modelId="{1EC0F1A6-607E-469E-A92D-DCCDB1CC2DF6}" type="pres">
      <dgm:prSet presAssocID="{B6172A17-D285-4E36-8A2E-229344E49BF0}" presName="hierChild7" presStyleCnt="0"/>
      <dgm:spPr/>
    </dgm:pt>
  </dgm:ptLst>
  <dgm:cxnLst>
    <dgm:cxn modelId="{B7F77482-E318-4F57-A577-56ED2EE0943A}" srcId="{7038CDE1-FD1F-4B5A-93A9-1EC05A12B6F5}" destId="{A0FB3741-01A6-416C-BFC3-705FE8A04B5F}" srcOrd="3" destOrd="0" parTransId="{BE6036B1-BB41-40A2-A912-8BD95EFB799D}" sibTransId="{44AFBA44-264D-448B-BDDE-A34DC4B18D2C}"/>
    <dgm:cxn modelId="{71ECCBC9-E5B8-4551-86D4-1F86DD96FFBA}" type="presOf" srcId="{CAAA69C7-6832-43E8-831F-F48D84C62C90}" destId="{E3CF3F48-C4BF-4CDB-AEEC-31CC5911F376}" srcOrd="0" destOrd="0" presId="urn:microsoft.com/office/officeart/2005/8/layout/orgChart1"/>
    <dgm:cxn modelId="{7058AE22-AC01-4308-A919-CD60EB0FB978}" type="presOf" srcId="{DB571741-D225-4BBA-89BF-0FF8664D9631}" destId="{99FF8969-E1DE-475C-A736-8252B887CBC2}" srcOrd="0" destOrd="0" presId="urn:microsoft.com/office/officeart/2005/8/layout/orgChart1"/>
    <dgm:cxn modelId="{8F29344A-2354-4E4C-871B-9A9CD08D69B2}" type="presOf" srcId="{FB251D20-DB6B-4999-9F5C-EA445A07162F}" destId="{CA82F69C-BF2B-45B8-8A1F-9AD4F568F424}" srcOrd="0" destOrd="0" presId="urn:microsoft.com/office/officeart/2005/8/layout/orgChart1"/>
    <dgm:cxn modelId="{04002AF3-E3CF-4087-9EFA-C30022569373}" type="presOf" srcId="{7038CDE1-FD1F-4B5A-93A9-1EC05A12B6F5}" destId="{DDD550A2-070C-48B4-87E6-FF37A05BB0C0}" srcOrd="1" destOrd="0" presId="urn:microsoft.com/office/officeart/2005/8/layout/orgChart1"/>
    <dgm:cxn modelId="{A0681FA7-3922-4DB1-8AF3-DBAAAE1C69DE}" type="presOf" srcId="{7879926D-EA0B-477C-A812-DAE39DA36301}" destId="{C26F5ECF-8AE7-40C2-960E-639E7F5BFD34}" srcOrd="0" destOrd="0" presId="urn:microsoft.com/office/officeart/2005/8/layout/orgChart1"/>
    <dgm:cxn modelId="{568B0F02-989D-49BA-9215-0A5FB632DFFB}" type="presOf" srcId="{CAAA69C7-6832-43E8-831F-F48D84C62C90}" destId="{43D1DE29-09E7-4164-945E-5947CC3A4E79}" srcOrd="1" destOrd="0" presId="urn:microsoft.com/office/officeart/2005/8/layout/orgChart1"/>
    <dgm:cxn modelId="{EAB9E3C8-72DA-4649-83F9-736F32A765FC}" type="presOf" srcId="{7038CDE1-FD1F-4B5A-93A9-1EC05A12B6F5}" destId="{098B4D9A-6BEF-453B-82FE-DBE84F4FE015}" srcOrd="0" destOrd="0" presId="urn:microsoft.com/office/officeart/2005/8/layout/orgChart1"/>
    <dgm:cxn modelId="{5BB21228-8AD0-4A4B-9E5C-80B0715D1DF8}" srcId="{7038CDE1-FD1F-4B5A-93A9-1EC05A12B6F5}" destId="{B6172A17-D285-4E36-8A2E-229344E49BF0}" srcOrd="0" destOrd="0" parTransId="{7879926D-EA0B-477C-A812-DAE39DA36301}" sibTransId="{74935C58-410E-48A1-AB76-AA379FB9D83A}"/>
    <dgm:cxn modelId="{585ED8BD-9546-46E0-8B7E-29B426CF1F6A}" type="presOf" srcId="{DB571741-D225-4BBA-89BF-0FF8664D9631}" destId="{ABDD25A0-8186-4B36-9841-792535F4011A}" srcOrd="1" destOrd="0" presId="urn:microsoft.com/office/officeart/2005/8/layout/orgChart1"/>
    <dgm:cxn modelId="{C8431E8D-C5E9-4300-B7B5-4BD6507604D1}" srcId="{7038CDE1-FD1F-4B5A-93A9-1EC05A12B6F5}" destId="{CAAA69C7-6832-43E8-831F-F48D84C62C90}" srcOrd="2" destOrd="0" parTransId="{E680E8AA-E452-42DF-9758-8A9772FB1A74}" sibTransId="{432FB62E-4C93-46CA-9CB0-E8E4722B8293}"/>
    <dgm:cxn modelId="{43F62E66-712F-42C0-80A9-65B661BB3672}" type="presOf" srcId="{B6172A17-D285-4E36-8A2E-229344E49BF0}" destId="{5BCA8745-750C-4F15-AFE8-9A07DBB0A79C}" srcOrd="0" destOrd="0" presId="urn:microsoft.com/office/officeart/2005/8/layout/orgChart1"/>
    <dgm:cxn modelId="{96936338-32DA-449E-9999-0A7525584856}" srcId="{FB251D20-DB6B-4999-9F5C-EA445A07162F}" destId="{7038CDE1-FD1F-4B5A-93A9-1EC05A12B6F5}" srcOrd="0" destOrd="0" parTransId="{F96A260F-0F9D-482C-983D-55BA1D14F2CD}" sibTransId="{6E426082-244A-4357-8E9D-C06A006B9F28}"/>
    <dgm:cxn modelId="{E71CDD7E-7B5E-4862-B033-D2AAB7AFC1B7}" type="presOf" srcId="{A0FB3741-01A6-416C-BFC3-705FE8A04B5F}" destId="{90E45254-7133-4DD2-BD92-2CF66571BA74}" srcOrd="0" destOrd="0" presId="urn:microsoft.com/office/officeart/2005/8/layout/orgChart1"/>
    <dgm:cxn modelId="{FD2FFA20-BC01-451C-A055-F1DB6BA66A4F}" type="presOf" srcId="{DAF420E0-C296-4D4C-BE56-78847FC2D8C4}" destId="{E48C7DE4-53E4-44D6-B461-9D46F3C7CEBE}" srcOrd="0" destOrd="0" presId="urn:microsoft.com/office/officeart/2005/8/layout/orgChart1"/>
    <dgm:cxn modelId="{CE59C4CB-6639-428F-BD49-E4CDAD365E19}" type="presOf" srcId="{BE6036B1-BB41-40A2-A912-8BD95EFB799D}" destId="{BC790D46-ED1C-400A-A86A-41DAE0A9F75C}" srcOrd="0" destOrd="0" presId="urn:microsoft.com/office/officeart/2005/8/layout/orgChart1"/>
    <dgm:cxn modelId="{CBAC9208-29F5-4E57-A93D-76C008C23B3D}" srcId="{7038CDE1-FD1F-4B5A-93A9-1EC05A12B6F5}" destId="{DB571741-D225-4BBA-89BF-0FF8664D9631}" srcOrd="1" destOrd="0" parTransId="{DAF420E0-C296-4D4C-BE56-78847FC2D8C4}" sibTransId="{E2FC48D4-473D-4CD8-9F15-97C252C4F7D8}"/>
    <dgm:cxn modelId="{7B45F30D-E549-4548-9BF0-7943CB8395EB}" type="presOf" srcId="{E680E8AA-E452-42DF-9758-8A9772FB1A74}" destId="{6E4EBFFD-1882-4D2A-90D4-07726259E972}" srcOrd="0" destOrd="0" presId="urn:microsoft.com/office/officeart/2005/8/layout/orgChart1"/>
    <dgm:cxn modelId="{AE312DF0-D03C-429B-A50D-5B07D2FB4726}" type="presOf" srcId="{A0FB3741-01A6-416C-BFC3-705FE8A04B5F}" destId="{3B0352D9-7019-466A-9C75-B69112146783}" srcOrd="1" destOrd="0" presId="urn:microsoft.com/office/officeart/2005/8/layout/orgChart1"/>
    <dgm:cxn modelId="{2BAFE0C3-9CD7-43B2-8C45-DAA849DFA025}" type="presOf" srcId="{B6172A17-D285-4E36-8A2E-229344E49BF0}" destId="{F5CFF9FE-88C9-48C0-86CF-C1F910549211}" srcOrd="1" destOrd="0" presId="urn:microsoft.com/office/officeart/2005/8/layout/orgChart1"/>
    <dgm:cxn modelId="{391643D7-72F3-4796-9091-3A43C819BFC9}" type="presParOf" srcId="{CA82F69C-BF2B-45B8-8A1F-9AD4F568F424}" destId="{720AEC94-E617-4511-8316-E6716CCD6972}" srcOrd="0" destOrd="0" presId="urn:microsoft.com/office/officeart/2005/8/layout/orgChart1"/>
    <dgm:cxn modelId="{9B8A09C1-CCBC-49B0-AAC1-8D76F39C2BAD}" type="presParOf" srcId="{720AEC94-E617-4511-8316-E6716CCD6972}" destId="{8DB1B5F0-74A1-423E-9601-998E38598E01}" srcOrd="0" destOrd="0" presId="urn:microsoft.com/office/officeart/2005/8/layout/orgChart1"/>
    <dgm:cxn modelId="{21378D95-06B8-4179-8148-D5E8C1B2E623}" type="presParOf" srcId="{8DB1B5F0-74A1-423E-9601-998E38598E01}" destId="{098B4D9A-6BEF-453B-82FE-DBE84F4FE015}" srcOrd="0" destOrd="0" presId="urn:microsoft.com/office/officeart/2005/8/layout/orgChart1"/>
    <dgm:cxn modelId="{A985604B-F135-4800-B81D-E81921BB1051}" type="presParOf" srcId="{8DB1B5F0-74A1-423E-9601-998E38598E01}" destId="{DDD550A2-070C-48B4-87E6-FF37A05BB0C0}" srcOrd="1" destOrd="0" presId="urn:microsoft.com/office/officeart/2005/8/layout/orgChart1"/>
    <dgm:cxn modelId="{1D02ACA7-502A-4DF5-9806-4A704393FEA3}" type="presParOf" srcId="{720AEC94-E617-4511-8316-E6716CCD6972}" destId="{E24DCE68-F455-404D-9996-ABCF57864F78}" srcOrd="1" destOrd="0" presId="urn:microsoft.com/office/officeart/2005/8/layout/orgChart1"/>
    <dgm:cxn modelId="{BAB008E5-0606-42D6-93CA-70F2E9C9BEAC}" type="presParOf" srcId="{E24DCE68-F455-404D-9996-ABCF57864F78}" destId="{E48C7DE4-53E4-44D6-B461-9D46F3C7CEBE}" srcOrd="0" destOrd="0" presId="urn:microsoft.com/office/officeart/2005/8/layout/orgChart1"/>
    <dgm:cxn modelId="{1A0B4040-4F87-4C4B-88ED-0ABDE9322D80}" type="presParOf" srcId="{E24DCE68-F455-404D-9996-ABCF57864F78}" destId="{C2E30623-60F6-4DB0-AC55-EADDF7D2A30C}" srcOrd="1" destOrd="0" presId="urn:microsoft.com/office/officeart/2005/8/layout/orgChart1"/>
    <dgm:cxn modelId="{F1D8DC3E-A57D-43A5-9170-C1075ED0D16C}" type="presParOf" srcId="{C2E30623-60F6-4DB0-AC55-EADDF7D2A30C}" destId="{70F07608-7753-4694-BA5F-D969075E5E40}" srcOrd="0" destOrd="0" presId="urn:microsoft.com/office/officeart/2005/8/layout/orgChart1"/>
    <dgm:cxn modelId="{5FA7A6EE-CE6F-4D49-9255-A5C84CD2EA9F}" type="presParOf" srcId="{70F07608-7753-4694-BA5F-D969075E5E40}" destId="{99FF8969-E1DE-475C-A736-8252B887CBC2}" srcOrd="0" destOrd="0" presId="urn:microsoft.com/office/officeart/2005/8/layout/orgChart1"/>
    <dgm:cxn modelId="{301C9B85-3410-4074-8912-EDCAB66AA2F5}" type="presParOf" srcId="{70F07608-7753-4694-BA5F-D969075E5E40}" destId="{ABDD25A0-8186-4B36-9841-792535F4011A}" srcOrd="1" destOrd="0" presId="urn:microsoft.com/office/officeart/2005/8/layout/orgChart1"/>
    <dgm:cxn modelId="{9D36641B-A53E-4D46-9DB3-0BDE70F5FF56}" type="presParOf" srcId="{C2E30623-60F6-4DB0-AC55-EADDF7D2A30C}" destId="{B60B34B2-F97E-4CF2-BC29-D8D41EABD698}" srcOrd="1" destOrd="0" presId="urn:microsoft.com/office/officeart/2005/8/layout/orgChart1"/>
    <dgm:cxn modelId="{A9E4277D-1B04-4F03-8463-99D807AB727B}" type="presParOf" srcId="{C2E30623-60F6-4DB0-AC55-EADDF7D2A30C}" destId="{5A4115DF-1713-48CA-B5B3-BA7983BDCF2E}" srcOrd="2" destOrd="0" presId="urn:microsoft.com/office/officeart/2005/8/layout/orgChart1"/>
    <dgm:cxn modelId="{92991FCC-E112-4BB8-AD70-F6E8D15C2CEB}" type="presParOf" srcId="{E24DCE68-F455-404D-9996-ABCF57864F78}" destId="{6E4EBFFD-1882-4D2A-90D4-07726259E972}" srcOrd="2" destOrd="0" presId="urn:microsoft.com/office/officeart/2005/8/layout/orgChart1"/>
    <dgm:cxn modelId="{D6775279-EE22-486A-8150-B6E02BA5ADE1}" type="presParOf" srcId="{E24DCE68-F455-404D-9996-ABCF57864F78}" destId="{E8FE8EC8-1A19-4F78-97BC-3B9E8598506B}" srcOrd="3" destOrd="0" presId="urn:microsoft.com/office/officeart/2005/8/layout/orgChart1"/>
    <dgm:cxn modelId="{BFC45B95-815E-4518-8EAC-26E4D220F39B}" type="presParOf" srcId="{E8FE8EC8-1A19-4F78-97BC-3B9E8598506B}" destId="{B8B3B1F2-A8CE-4C2C-8B5B-47798A0DC760}" srcOrd="0" destOrd="0" presId="urn:microsoft.com/office/officeart/2005/8/layout/orgChart1"/>
    <dgm:cxn modelId="{DB5FECD0-4174-47CC-8F33-200BDCEA0EC9}" type="presParOf" srcId="{B8B3B1F2-A8CE-4C2C-8B5B-47798A0DC760}" destId="{E3CF3F48-C4BF-4CDB-AEEC-31CC5911F376}" srcOrd="0" destOrd="0" presId="urn:microsoft.com/office/officeart/2005/8/layout/orgChart1"/>
    <dgm:cxn modelId="{7729ECF5-CE5A-4952-AACD-606AD67EA10F}" type="presParOf" srcId="{B8B3B1F2-A8CE-4C2C-8B5B-47798A0DC760}" destId="{43D1DE29-09E7-4164-945E-5947CC3A4E79}" srcOrd="1" destOrd="0" presId="urn:microsoft.com/office/officeart/2005/8/layout/orgChart1"/>
    <dgm:cxn modelId="{1397E235-74E7-49FE-887D-D05FD399CDB1}" type="presParOf" srcId="{E8FE8EC8-1A19-4F78-97BC-3B9E8598506B}" destId="{09000136-181B-4D23-B3F8-BB567EEDC80C}" srcOrd="1" destOrd="0" presId="urn:microsoft.com/office/officeart/2005/8/layout/orgChart1"/>
    <dgm:cxn modelId="{1E92A464-D91F-4E1B-B11C-EE788D3D8C41}" type="presParOf" srcId="{E8FE8EC8-1A19-4F78-97BC-3B9E8598506B}" destId="{33B5FFB5-6BCD-45C7-9E90-7764F85BC5B5}" srcOrd="2" destOrd="0" presId="urn:microsoft.com/office/officeart/2005/8/layout/orgChart1"/>
    <dgm:cxn modelId="{E1A9D037-A291-4E1E-90EA-D3BF3E4F30AC}" type="presParOf" srcId="{E24DCE68-F455-404D-9996-ABCF57864F78}" destId="{BC790D46-ED1C-400A-A86A-41DAE0A9F75C}" srcOrd="4" destOrd="0" presId="urn:microsoft.com/office/officeart/2005/8/layout/orgChart1"/>
    <dgm:cxn modelId="{5F0FF58E-3989-45A4-9836-B6BFD619E25C}" type="presParOf" srcId="{E24DCE68-F455-404D-9996-ABCF57864F78}" destId="{97112FE8-03AE-4313-8B26-77769E26D138}" srcOrd="5" destOrd="0" presId="urn:microsoft.com/office/officeart/2005/8/layout/orgChart1"/>
    <dgm:cxn modelId="{17484591-8646-4025-A37B-CB977A33CFBC}" type="presParOf" srcId="{97112FE8-03AE-4313-8B26-77769E26D138}" destId="{6C555AEC-2356-4F62-AB47-3981A58B51DB}" srcOrd="0" destOrd="0" presId="urn:microsoft.com/office/officeart/2005/8/layout/orgChart1"/>
    <dgm:cxn modelId="{0D5C6BE5-CAAF-4CCC-BCF3-5C7AD4DCEFC3}" type="presParOf" srcId="{6C555AEC-2356-4F62-AB47-3981A58B51DB}" destId="{90E45254-7133-4DD2-BD92-2CF66571BA74}" srcOrd="0" destOrd="0" presId="urn:microsoft.com/office/officeart/2005/8/layout/orgChart1"/>
    <dgm:cxn modelId="{0C03DED0-4684-4DB1-B205-38CCED1AE11E}" type="presParOf" srcId="{6C555AEC-2356-4F62-AB47-3981A58B51DB}" destId="{3B0352D9-7019-466A-9C75-B69112146783}" srcOrd="1" destOrd="0" presId="urn:microsoft.com/office/officeart/2005/8/layout/orgChart1"/>
    <dgm:cxn modelId="{95E69E7A-BBA1-4D99-AF66-E41031AA77C8}" type="presParOf" srcId="{97112FE8-03AE-4313-8B26-77769E26D138}" destId="{7E61A8AE-4BF3-4754-840B-80A67F2A1EBF}" srcOrd="1" destOrd="0" presId="urn:microsoft.com/office/officeart/2005/8/layout/orgChart1"/>
    <dgm:cxn modelId="{FF3325D3-D26F-420A-A20A-DEFCF478C78C}" type="presParOf" srcId="{97112FE8-03AE-4313-8B26-77769E26D138}" destId="{187855FC-196B-4E7A-BE16-BBFAF13415C8}" srcOrd="2" destOrd="0" presId="urn:microsoft.com/office/officeart/2005/8/layout/orgChart1"/>
    <dgm:cxn modelId="{13808A88-C5B3-4968-B364-F911DB204DDA}" type="presParOf" srcId="{720AEC94-E617-4511-8316-E6716CCD6972}" destId="{2903A106-FC07-4677-AE3F-BF0D4A9EF33C}" srcOrd="2" destOrd="0" presId="urn:microsoft.com/office/officeart/2005/8/layout/orgChart1"/>
    <dgm:cxn modelId="{CB948FE1-152E-43D5-B49B-EA6912A04C2D}" type="presParOf" srcId="{2903A106-FC07-4677-AE3F-BF0D4A9EF33C}" destId="{C26F5ECF-8AE7-40C2-960E-639E7F5BFD34}" srcOrd="0" destOrd="0" presId="urn:microsoft.com/office/officeart/2005/8/layout/orgChart1"/>
    <dgm:cxn modelId="{44A57D3F-A519-42BD-8CAE-DB3823DB2EDF}" type="presParOf" srcId="{2903A106-FC07-4677-AE3F-BF0D4A9EF33C}" destId="{A9B9F2B5-8345-493A-96F0-122BE64426D6}" srcOrd="1" destOrd="0" presId="urn:microsoft.com/office/officeart/2005/8/layout/orgChart1"/>
    <dgm:cxn modelId="{EC356C6E-ED2F-4C94-BC69-7B26E463931C}" type="presParOf" srcId="{A9B9F2B5-8345-493A-96F0-122BE64426D6}" destId="{208688D8-D8D4-48C9-93A3-5A136C26BE77}" srcOrd="0" destOrd="0" presId="urn:microsoft.com/office/officeart/2005/8/layout/orgChart1"/>
    <dgm:cxn modelId="{7C6CD75C-A556-41FB-B976-716E2DBA9DC8}" type="presParOf" srcId="{208688D8-D8D4-48C9-93A3-5A136C26BE77}" destId="{5BCA8745-750C-4F15-AFE8-9A07DBB0A79C}" srcOrd="0" destOrd="0" presId="urn:microsoft.com/office/officeart/2005/8/layout/orgChart1"/>
    <dgm:cxn modelId="{E0A0C088-1D75-48CD-A0FF-81828E89CAB2}" type="presParOf" srcId="{208688D8-D8D4-48C9-93A3-5A136C26BE77}" destId="{F5CFF9FE-88C9-48C0-86CF-C1F910549211}" srcOrd="1" destOrd="0" presId="urn:microsoft.com/office/officeart/2005/8/layout/orgChart1"/>
    <dgm:cxn modelId="{E8F7C1A4-8642-49F4-84FC-E02922836AE7}" type="presParOf" srcId="{A9B9F2B5-8345-493A-96F0-122BE64426D6}" destId="{7A59BF7A-4FFB-4BB9-9F5A-D8792DC2AE22}" srcOrd="1" destOrd="0" presId="urn:microsoft.com/office/officeart/2005/8/layout/orgChart1"/>
    <dgm:cxn modelId="{89E7C913-988E-4385-9ECF-710E15D8CA3D}" type="presParOf" srcId="{A9B9F2B5-8345-493A-96F0-122BE64426D6}" destId="{1EC0F1A6-607E-469E-A92D-DCCDB1CC2D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592657-CE5F-4429-B44D-8923B99D8B38}" type="doc">
      <dgm:prSet loTypeId="urn:microsoft.com/office/officeart/2005/8/layout/hierarchy2" loCatId="hierarchy" qsTypeId="urn:microsoft.com/office/officeart/2005/8/quickstyle/3d4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54F9700-EB31-48C8-B1DC-8F9D3165A092}">
      <dgm:prSet phldrT="[Text]" phldr="1"/>
      <dgm:spPr/>
      <dgm:t>
        <a:bodyPr/>
        <a:lstStyle/>
        <a:p>
          <a:endParaRPr lang="en-US"/>
        </a:p>
      </dgm:t>
    </dgm:pt>
    <dgm:pt modelId="{5F6DA632-272B-4C1E-BF04-140E17F0B2E8}" type="parTrans" cxnId="{0F95BA96-281B-45D1-B8B5-FE818286E832}">
      <dgm:prSet/>
      <dgm:spPr/>
      <dgm:t>
        <a:bodyPr/>
        <a:lstStyle/>
        <a:p>
          <a:endParaRPr lang="en-US"/>
        </a:p>
      </dgm:t>
    </dgm:pt>
    <dgm:pt modelId="{21DEE125-77F5-42DD-8DC6-BAE343C8AD3C}" type="sibTrans" cxnId="{0F95BA96-281B-45D1-B8B5-FE818286E832}">
      <dgm:prSet/>
      <dgm:spPr/>
      <dgm:t>
        <a:bodyPr/>
        <a:lstStyle/>
        <a:p>
          <a:endParaRPr lang="en-US"/>
        </a:p>
      </dgm:t>
    </dgm:pt>
    <dgm:pt modelId="{D7A69CF6-00D6-48B6-A98E-7BB21A4606A3}">
      <dgm:prSet phldrT="[Text]" phldr="1"/>
      <dgm:spPr/>
      <dgm:t>
        <a:bodyPr/>
        <a:lstStyle/>
        <a:p>
          <a:endParaRPr lang="en-US" dirty="0"/>
        </a:p>
      </dgm:t>
    </dgm:pt>
    <dgm:pt modelId="{2876D19F-7841-4AC7-9D50-4C78A14F8B70}" type="parTrans" cxnId="{FB721516-B5CE-4EB2-9EAE-396FDA1F69DE}">
      <dgm:prSet/>
      <dgm:spPr/>
      <dgm:t>
        <a:bodyPr/>
        <a:lstStyle/>
        <a:p>
          <a:endParaRPr lang="en-US"/>
        </a:p>
      </dgm:t>
    </dgm:pt>
    <dgm:pt modelId="{7F302265-CB1F-420F-88C3-41CF14BC49E2}" type="sibTrans" cxnId="{FB721516-B5CE-4EB2-9EAE-396FDA1F69DE}">
      <dgm:prSet/>
      <dgm:spPr/>
      <dgm:t>
        <a:bodyPr/>
        <a:lstStyle/>
        <a:p>
          <a:endParaRPr lang="en-US"/>
        </a:p>
      </dgm:t>
    </dgm:pt>
    <dgm:pt modelId="{F4107985-8D67-476D-9F8C-8722CBE86556}">
      <dgm:prSet phldrT="[Text]" phldr="1"/>
      <dgm:spPr/>
      <dgm:t>
        <a:bodyPr/>
        <a:lstStyle/>
        <a:p>
          <a:endParaRPr lang="en-US"/>
        </a:p>
      </dgm:t>
    </dgm:pt>
    <dgm:pt modelId="{8DAFF098-7480-4DAD-99F6-1699DEBDE6FD}" type="parTrans" cxnId="{F80C613A-2479-4F9D-B687-64BCDD4F7D48}">
      <dgm:prSet/>
      <dgm:spPr/>
      <dgm:t>
        <a:bodyPr/>
        <a:lstStyle/>
        <a:p>
          <a:endParaRPr lang="en-US"/>
        </a:p>
      </dgm:t>
    </dgm:pt>
    <dgm:pt modelId="{B5CC27BA-BB56-4984-A99A-CC0B0406C6EC}" type="sibTrans" cxnId="{F80C613A-2479-4F9D-B687-64BCDD4F7D48}">
      <dgm:prSet/>
      <dgm:spPr/>
      <dgm:t>
        <a:bodyPr/>
        <a:lstStyle/>
        <a:p>
          <a:endParaRPr lang="en-US"/>
        </a:p>
      </dgm:t>
    </dgm:pt>
    <dgm:pt modelId="{CDB155DB-B688-4B3B-809C-8285976A19FD}">
      <dgm:prSet phldrT="[Text]" phldr="1"/>
      <dgm:spPr/>
      <dgm:t>
        <a:bodyPr/>
        <a:lstStyle/>
        <a:p>
          <a:endParaRPr lang="en-US"/>
        </a:p>
      </dgm:t>
    </dgm:pt>
    <dgm:pt modelId="{84BF6FF3-6C7C-4C87-B960-9A320D869684}" type="parTrans" cxnId="{70E254B2-98CE-4B64-91BF-34B4D34BF4C3}">
      <dgm:prSet/>
      <dgm:spPr/>
      <dgm:t>
        <a:bodyPr/>
        <a:lstStyle/>
        <a:p>
          <a:endParaRPr lang="en-US"/>
        </a:p>
      </dgm:t>
    </dgm:pt>
    <dgm:pt modelId="{F3DDC964-3DCB-4C4F-ABFF-DC8B85C028F7}" type="sibTrans" cxnId="{70E254B2-98CE-4B64-91BF-34B4D34BF4C3}">
      <dgm:prSet/>
      <dgm:spPr/>
      <dgm:t>
        <a:bodyPr/>
        <a:lstStyle/>
        <a:p>
          <a:endParaRPr lang="en-US"/>
        </a:p>
      </dgm:t>
    </dgm:pt>
    <dgm:pt modelId="{6EC66B3D-64BC-4CC5-9FCB-503D95B387A5}">
      <dgm:prSet phldrT="[Text]" phldr="1"/>
      <dgm:spPr/>
      <dgm:t>
        <a:bodyPr/>
        <a:lstStyle/>
        <a:p>
          <a:endParaRPr lang="en-US"/>
        </a:p>
      </dgm:t>
    </dgm:pt>
    <dgm:pt modelId="{4B67D89D-36A7-4D87-83BB-0DA133AF71FA}" type="parTrans" cxnId="{99556194-0C45-4F62-AECE-906A1114D791}">
      <dgm:prSet/>
      <dgm:spPr/>
      <dgm:t>
        <a:bodyPr/>
        <a:lstStyle/>
        <a:p>
          <a:endParaRPr lang="en-US"/>
        </a:p>
      </dgm:t>
    </dgm:pt>
    <dgm:pt modelId="{04B151C3-F856-40EC-8F50-CAA11A70DB1D}" type="sibTrans" cxnId="{99556194-0C45-4F62-AECE-906A1114D791}">
      <dgm:prSet/>
      <dgm:spPr/>
      <dgm:t>
        <a:bodyPr/>
        <a:lstStyle/>
        <a:p>
          <a:endParaRPr lang="en-US"/>
        </a:p>
      </dgm:t>
    </dgm:pt>
    <dgm:pt modelId="{6A806B27-8ADF-4EB3-A41B-189B366BB693}">
      <dgm:prSet phldrT="[Text]" phldr="1"/>
      <dgm:spPr/>
      <dgm:t>
        <a:bodyPr/>
        <a:lstStyle/>
        <a:p>
          <a:endParaRPr lang="en-US"/>
        </a:p>
      </dgm:t>
    </dgm:pt>
    <dgm:pt modelId="{0D028344-335B-4C83-8C7E-22196654D3D8}" type="parTrans" cxnId="{9ADFC302-9731-4BF0-ADBF-D430A290C60A}">
      <dgm:prSet/>
      <dgm:spPr/>
      <dgm:t>
        <a:bodyPr/>
        <a:lstStyle/>
        <a:p>
          <a:endParaRPr lang="en-US"/>
        </a:p>
      </dgm:t>
    </dgm:pt>
    <dgm:pt modelId="{2FE94842-AEEF-4920-BE38-584E16B1FA8D}" type="sibTrans" cxnId="{9ADFC302-9731-4BF0-ADBF-D430A290C60A}">
      <dgm:prSet/>
      <dgm:spPr/>
      <dgm:t>
        <a:bodyPr/>
        <a:lstStyle/>
        <a:p>
          <a:endParaRPr lang="en-US"/>
        </a:p>
      </dgm:t>
    </dgm:pt>
    <dgm:pt modelId="{C9181E24-E80B-41CF-9686-FD655A2E457F}" type="pres">
      <dgm:prSet presAssocID="{8D592657-CE5F-4429-B44D-8923B99D8B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9770E-D319-4586-8D76-F30B499332D5}" type="pres">
      <dgm:prSet presAssocID="{D54F9700-EB31-48C8-B1DC-8F9D3165A092}" presName="root1" presStyleCnt="0"/>
      <dgm:spPr/>
    </dgm:pt>
    <dgm:pt modelId="{80D06680-0C7A-4903-85A2-D8EDFCF470A4}" type="pres">
      <dgm:prSet presAssocID="{D54F9700-EB31-48C8-B1DC-8F9D3165A0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823E80-CC07-4AF8-95AC-88F1CAA8F43F}" type="pres">
      <dgm:prSet presAssocID="{D54F9700-EB31-48C8-B1DC-8F9D3165A092}" presName="level2hierChild" presStyleCnt="0"/>
      <dgm:spPr/>
    </dgm:pt>
    <dgm:pt modelId="{51840BA2-3AE3-4D28-8B1A-1528AB0FB4DB}" type="pres">
      <dgm:prSet presAssocID="{2876D19F-7841-4AC7-9D50-4C78A14F8B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1D53DED-C943-43D7-8FF8-ED70D4395829}" type="pres">
      <dgm:prSet presAssocID="{2876D19F-7841-4AC7-9D50-4C78A14F8B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FDEE3B1-1FEA-4A0E-922A-474A15196AEA}" type="pres">
      <dgm:prSet presAssocID="{D7A69CF6-00D6-48B6-A98E-7BB21A4606A3}" presName="root2" presStyleCnt="0"/>
      <dgm:spPr/>
    </dgm:pt>
    <dgm:pt modelId="{B54F8DF9-17FF-4BFA-A1A3-E913E99B35E7}" type="pres">
      <dgm:prSet presAssocID="{D7A69CF6-00D6-48B6-A98E-7BB21A4606A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83DA1-F708-4A20-82D8-5FFFF6EF9ABF}" type="pres">
      <dgm:prSet presAssocID="{D7A69CF6-00D6-48B6-A98E-7BB21A4606A3}" presName="level3hierChild" presStyleCnt="0"/>
      <dgm:spPr/>
    </dgm:pt>
    <dgm:pt modelId="{8DFBBC07-3BFA-46C5-9B0B-14610961B7BC}" type="pres">
      <dgm:prSet presAssocID="{8DAFF098-7480-4DAD-99F6-1699DEBDE6F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4BC4C1B2-3D36-4A6E-8192-2EA32A16D6BA}" type="pres">
      <dgm:prSet presAssocID="{8DAFF098-7480-4DAD-99F6-1699DEBDE6F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DF2EE23E-84B8-48C4-ACC1-B621117B4821}" type="pres">
      <dgm:prSet presAssocID="{F4107985-8D67-476D-9F8C-8722CBE86556}" presName="root2" presStyleCnt="0"/>
      <dgm:spPr/>
    </dgm:pt>
    <dgm:pt modelId="{F9BEA187-F576-4555-A395-EF60F1CFCA9F}" type="pres">
      <dgm:prSet presAssocID="{F4107985-8D67-476D-9F8C-8722CBE8655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7F01D9-3395-4A91-88D6-3120E4346FD6}" type="pres">
      <dgm:prSet presAssocID="{F4107985-8D67-476D-9F8C-8722CBE86556}" presName="level3hierChild" presStyleCnt="0"/>
      <dgm:spPr/>
    </dgm:pt>
    <dgm:pt modelId="{C46552B3-32AC-4029-9DA2-7145D76BAF87}" type="pres">
      <dgm:prSet presAssocID="{84BF6FF3-6C7C-4C87-B960-9A320D869684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2F66ADF8-03C1-4B41-9182-649D22E577C4}" type="pres">
      <dgm:prSet presAssocID="{84BF6FF3-6C7C-4C87-B960-9A320D869684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A1EDEB4-B58D-4C3A-8FDE-4951D3C47F92}" type="pres">
      <dgm:prSet presAssocID="{CDB155DB-B688-4B3B-809C-8285976A19FD}" presName="root2" presStyleCnt="0"/>
      <dgm:spPr/>
    </dgm:pt>
    <dgm:pt modelId="{014FA2DE-0159-4227-9B87-4C98F33EFC69}" type="pres">
      <dgm:prSet presAssocID="{CDB155DB-B688-4B3B-809C-8285976A19F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C31106-D122-489C-BD6E-0A1650F92BFD}" type="pres">
      <dgm:prSet presAssocID="{CDB155DB-B688-4B3B-809C-8285976A19FD}" presName="level3hierChild" presStyleCnt="0"/>
      <dgm:spPr/>
    </dgm:pt>
    <dgm:pt modelId="{C41C0532-D5E1-47C0-887E-E9BE37DF11FF}" type="pres">
      <dgm:prSet presAssocID="{4B67D89D-36A7-4D87-83BB-0DA133AF71F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5F9E6DE-89FF-48FC-9740-9CD7142DE606}" type="pres">
      <dgm:prSet presAssocID="{4B67D89D-36A7-4D87-83BB-0DA133AF71F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7321428-22D0-4F2B-94DF-21E9816ACF0A}" type="pres">
      <dgm:prSet presAssocID="{6EC66B3D-64BC-4CC5-9FCB-503D95B387A5}" presName="root2" presStyleCnt="0"/>
      <dgm:spPr/>
    </dgm:pt>
    <dgm:pt modelId="{73C1CBE0-9688-48E9-BC63-B466D306B21B}" type="pres">
      <dgm:prSet presAssocID="{6EC66B3D-64BC-4CC5-9FCB-503D95B387A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B28AC2-E001-4BF4-8BAF-BFC5B545486F}" type="pres">
      <dgm:prSet presAssocID="{6EC66B3D-64BC-4CC5-9FCB-503D95B387A5}" presName="level3hierChild" presStyleCnt="0"/>
      <dgm:spPr/>
    </dgm:pt>
    <dgm:pt modelId="{7579BC49-D1B8-41E0-B216-305A78648AD3}" type="pres">
      <dgm:prSet presAssocID="{0D028344-335B-4C83-8C7E-22196654D3D8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AF82BFB-10D1-4E40-B829-EFF258A2F616}" type="pres">
      <dgm:prSet presAssocID="{0D028344-335B-4C83-8C7E-22196654D3D8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7E8F4B6-8D58-46DF-8960-256D504C2C81}" type="pres">
      <dgm:prSet presAssocID="{6A806B27-8ADF-4EB3-A41B-189B366BB693}" presName="root2" presStyleCnt="0"/>
      <dgm:spPr/>
    </dgm:pt>
    <dgm:pt modelId="{93F6866D-8D52-42D8-BDB0-61F7F7BC21AB}" type="pres">
      <dgm:prSet presAssocID="{6A806B27-8ADF-4EB3-A41B-189B366BB69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0F904-C7AA-4EDD-BF73-3ECC8A451AF0}" type="pres">
      <dgm:prSet presAssocID="{6A806B27-8ADF-4EB3-A41B-189B366BB693}" presName="level3hierChild" presStyleCnt="0"/>
      <dgm:spPr/>
    </dgm:pt>
  </dgm:ptLst>
  <dgm:cxnLst>
    <dgm:cxn modelId="{755CECBB-A686-4E5E-9D2D-3C2724EB84A7}" type="presOf" srcId="{D54F9700-EB31-48C8-B1DC-8F9D3165A092}" destId="{80D06680-0C7A-4903-85A2-D8EDFCF470A4}" srcOrd="0" destOrd="0" presId="urn:microsoft.com/office/officeart/2005/8/layout/hierarchy2"/>
    <dgm:cxn modelId="{08FE5487-94D5-431E-BB08-DDEEB363B568}" type="presOf" srcId="{2876D19F-7841-4AC7-9D50-4C78A14F8B70}" destId="{01D53DED-C943-43D7-8FF8-ED70D4395829}" srcOrd="1" destOrd="0" presId="urn:microsoft.com/office/officeart/2005/8/layout/hierarchy2"/>
    <dgm:cxn modelId="{A01DF0CD-7ABF-4617-BA9E-5F06B8589F28}" type="presOf" srcId="{0D028344-335B-4C83-8C7E-22196654D3D8}" destId="{DAF82BFB-10D1-4E40-B829-EFF258A2F616}" srcOrd="1" destOrd="0" presId="urn:microsoft.com/office/officeart/2005/8/layout/hierarchy2"/>
    <dgm:cxn modelId="{DFD6BC58-52F7-4216-A49D-18699261E060}" type="presOf" srcId="{0D028344-335B-4C83-8C7E-22196654D3D8}" destId="{7579BC49-D1B8-41E0-B216-305A78648AD3}" srcOrd="0" destOrd="0" presId="urn:microsoft.com/office/officeart/2005/8/layout/hierarchy2"/>
    <dgm:cxn modelId="{0F95BA96-281B-45D1-B8B5-FE818286E832}" srcId="{8D592657-CE5F-4429-B44D-8923B99D8B38}" destId="{D54F9700-EB31-48C8-B1DC-8F9D3165A092}" srcOrd="0" destOrd="0" parTransId="{5F6DA632-272B-4C1E-BF04-140E17F0B2E8}" sibTransId="{21DEE125-77F5-42DD-8DC6-BAE343C8AD3C}"/>
    <dgm:cxn modelId="{06F6F2F7-B959-46E3-8C67-A7EA52FC8240}" type="presOf" srcId="{6EC66B3D-64BC-4CC5-9FCB-503D95B387A5}" destId="{73C1CBE0-9688-48E9-BC63-B466D306B21B}" srcOrd="0" destOrd="0" presId="urn:microsoft.com/office/officeart/2005/8/layout/hierarchy2"/>
    <dgm:cxn modelId="{9ADFC302-9731-4BF0-ADBF-D430A290C60A}" srcId="{6EC66B3D-64BC-4CC5-9FCB-503D95B387A5}" destId="{6A806B27-8ADF-4EB3-A41B-189B366BB693}" srcOrd="0" destOrd="0" parTransId="{0D028344-335B-4C83-8C7E-22196654D3D8}" sibTransId="{2FE94842-AEEF-4920-BE38-584E16B1FA8D}"/>
    <dgm:cxn modelId="{A0764D49-5875-4052-BC06-B038E09D8215}" type="presOf" srcId="{4B67D89D-36A7-4D87-83BB-0DA133AF71FA}" destId="{75F9E6DE-89FF-48FC-9740-9CD7142DE606}" srcOrd="1" destOrd="0" presId="urn:microsoft.com/office/officeart/2005/8/layout/hierarchy2"/>
    <dgm:cxn modelId="{0ECB0443-821F-4C36-AB5F-7D8EDE2C36EA}" type="presOf" srcId="{8DAFF098-7480-4DAD-99F6-1699DEBDE6FD}" destId="{4BC4C1B2-3D36-4A6E-8192-2EA32A16D6BA}" srcOrd="1" destOrd="0" presId="urn:microsoft.com/office/officeart/2005/8/layout/hierarchy2"/>
    <dgm:cxn modelId="{99556194-0C45-4F62-AECE-906A1114D791}" srcId="{D54F9700-EB31-48C8-B1DC-8F9D3165A092}" destId="{6EC66B3D-64BC-4CC5-9FCB-503D95B387A5}" srcOrd="1" destOrd="0" parTransId="{4B67D89D-36A7-4D87-83BB-0DA133AF71FA}" sibTransId="{04B151C3-F856-40EC-8F50-CAA11A70DB1D}"/>
    <dgm:cxn modelId="{70E254B2-98CE-4B64-91BF-34B4D34BF4C3}" srcId="{D7A69CF6-00D6-48B6-A98E-7BB21A4606A3}" destId="{CDB155DB-B688-4B3B-809C-8285976A19FD}" srcOrd="1" destOrd="0" parTransId="{84BF6FF3-6C7C-4C87-B960-9A320D869684}" sibTransId="{F3DDC964-3DCB-4C4F-ABFF-DC8B85C028F7}"/>
    <dgm:cxn modelId="{E0DF957F-5E1C-426F-B6A9-DF9BF773D383}" type="presOf" srcId="{D7A69CF6-00D6-48B6-A98E-7BB21A4606A3}" destId="{B54F8DF9-17FF-4BFA-A1A3-E913E99B35E7}" srcOrd="0" destOrd="0" presId="urn:microsoft.com/office/officeart/2005/8/layout/hierarchy2"/>
    <dgm:cxn modelId="{40F1F0C0-9B49-44BC-9CD4-DA52DDA65FFB}" type="presOf" srcId="{84BF6FF3-6C7C-4C87-B960-9A320D869684}" destId="{2F66ADF8-03C1-4B41-9182-649D22E577C4}" srcOrd="1" destOrd="0" presId="urn:microsoft.com/office/officeart/2005/8/layout/hierarchy2"/>
    <dgm:cxn modelId="{714B5AB9-CF5D-407F-BA06-D92FE22078B6}" type="presOf" srcId="{6A806B27-8ADF-4EB3-A41B-189B366BB693}" destId="{93F6866D-8D52-42D8-BDB0-61F7F7BC21AB}" srcOrd="0" destOrd="0" presId="urn:microsoft.com/office/officeart/2005/8/layout/hierarchy2"/>
    <dgm:cxn modelId="{F80C613A-2479-4F9D-B687-64BCDD4F7D48}" srcId="{D7A69CF6-00D6-48B6-A98E-7BB21A4606A3}" destId="{F4107985-8D67-476D-9F8C-8722CBE86556}" srcOrd="0" destOrd="0" parTransId="{8DAFF098-7480-4DAD-99F6-1699DEBDE6FD}" sibTransId="{B5CC27BA-BB56-4984-A99A-CC0B0406C6EC}"/>
    <dgm:cxn modelId="{8F6D00E6-A447-459B-9813-DF0D5FF8DFFD}" type="presOf" srcId="{8D592657-CE5F-4429-B44D-8923B99D8B38}" destId="{C9181E24-E80B-41CF-9686-FD655A2E457F}" srcOrd="0" destOrd="0" presId="urn:microsoft.com/office/officeart/2005/8/layout/hierarchy2"/>
    <dgm:cxn modelId="{85701FB5-A24A-4319-86C6-A50D180B68F7}" type="presOf" srcId="{2876D19F-7841-4AC7-9D50-4C78A14F8B70}" destId="{51840BA2-3AE3-4D28-8B1A-1528AB0FB4DB}" srcOrd="0" destOrd="0" presId="urn:microsoft.com/office/officeart/2005/8/layout/hierarchy2"/>
    <dgm:cxn modelId="{D3859ED7-C17A-4779-8F68-8057B6EF4F80}" type="presOf" srcId="{8DAFF098-7480-4DAD-99F6-1699DEBDE6FD}" destId="{8DFBBC07-3BFA-46C5-9B0B-14610961B7BC}" srcOrd="0" destOrd="0" presId="urn:microsoft.com/office/officeart/2005/8/layout/hierarchy2"/>
    <dgm:cxn modelId="{4BE708D3-D6BD-4739-83E8-FEF705AAF026}" type="presOf" srcId="{CDB155DB-B688-4B3B-809C-8285976A19FD}" destId="{014FA2DE-0159-4227-9B87-4C98F33EFC69}" srcOrd="0" destOrd="0" presId="urn:microsoft.com/office/officeart/2005/8/layout/hierarchy2"/>
    <dgm:cxn modelId="{87B7EBB3-59CA-40BB-94F9-71515A42493E}" type="presOf" srcId="{84BF6FF3-6C7C-4C87-B960-9A320D869684}" destId="{C46552B3-32AC-4029-9DA2-7145D76BAF87}" srcOrd="0" destOrd="0" presId="urn:microsoft.com/office/officeart/2005/8/layout/hierarchy2"/>
    <dgm:cxn modelId="{623FC891-009E-46B4-94C0-AA58C53B05DB}" type="presOf" srcId="{4B67D89D-36A7-4D87-83BB-0DA133AF71FA}" destId="{C41C0532-D5E1-47C0-887E-E9BE37DF11FF}" srcOrd="0" destOrd="0" presId="urn:microsoft.com/office/officeart/2005/8/layout/hierarchy2"/>
    <dgm:cxn modelId="{FB721516-B5CE-4EB2-9EAE-396FDA1F69DE}" srcId="{D54F9700-EB31-48C8-B1DC-8F9D3165A092}" destId="{D7A69CF6-00D6-48B6-A98E-7BB21A4606A3}" srcOrd="0" destOrd="0" parTransId="{2876D19F-7841-4AC7-9D50-4C78A14F8B70}" sibTransId="{7F302265-CB1F-420F-88C3-41CF14BC49E2}"/>
    <dgm:cxn modelId="{9831E7C7-155D-4E81-91D6-38F881E984C4}" type="presOf" srcId="{F4107985-8D67-476D-9F8C-8722CBE86556}" destId="{F9BEA187-F576-4555-A395-EF60F1CFCA9F}" srcOrd="0" destOrd="0" presId="urn:microsoft.com/office/officeart/2005/8/layout/hierarchy2"/>
    <dgm:cxn modelId="{13CFCE41-F9AF-468E-9C38-2E9A831063BD}" type="presParOf" srcId="{C9181E24-E80B-41CF-9686-FD655A2E457F}" destId="{8999770E-D319-4586-8D76-F30B499332D5}" srcOrd="0" destOrd="0" presId="urn:microsoft.com/office/officeart/2005/8/layout/hierarchy2"/>
    <dgm:cxn modelId="{31034F57-174C-41FC-B877-18E123BEEA53}" type="presParOf" srcId="{8999770E-D319-4586-8D76-F30B499332D5}" destId="{80D06680-0C7A-4903-85A2-D8EDFCF470A4}" srcOrd="0" destOrd="0" presId="urn:microsoft.com/office/officeart/2005/8/layout/hierarchy2"/>
    <dgm:cxn modelId="{371A27C7-8443-4749-8E3A-B0F25D483E39}" type="presParOf" srcId="{8999770E-D319-4586-8D76-F30B499332D5}" destId="{C4823E80-CC07-4AF8-95AC-88F1CAA8F43F}" srcOrd="1" destOrd="0" presId="urn:microsoft.com/office/officeart/2005/8/layout/hierarchy2"/>
    <dgm:cxn modelId="{9AB63EF7-57F9-4ED9-8EF8-4DDF8BFB65B5}" type="presParOf" srcId="{C4823E80-CC07-4AF8-95AC-88F1CAA8F43F}" destId="{51840BA2-3AE3-4D28-8B1A-1528AB0FB4DB}" srcOrd="0" destOrd="0" presId="urn:microsoft.com/office/officeart/2005/8/layout/hierarchy2"/>
    <dgm:cxn modelId="{CFF2D94B-D48C-4BB8-8ADD-8FFB6D10040E}" type="presParOf" srcId="{51840BA2-3AE3-4D28-8B1A-1528AB0FB4DB}" destId="{01D53DED-C943-43D7-8FF8-ED70D4395829}" srcOrd="0" destOrd="0" presId="urn:microsoft.com/office/officeart/2005/8/layout/hierarchy2"/>
    <dgm:cxn modelId="{BC15B693-2143-4239-8F76-9C4076B3782D}" type="presParOf" srcId="{C4823E80-CC07-4AF8-95AC-88F1CAA8F43F}" destId="{4FDEE3B1-1FEA-4A0E-922A-474A15196AEA}" srcOrd="1" destOrd="0" presId="urn:microsoft.com/office/officeart/2005/8/layout/hierarchy2"/>
    <dgm:cxn modelId="{00BB141D-84AB-4209-8425-90BC3014BD90}" type="presParOf" srcId="{4FDEE3B1-1FEA-4A0E-922A-474A15196AEA}" destId="{B54F8DF9-17FF-4BFA-A1A3-E913E99B35E7}" srcOrd="0" destOrd="0" presId="urn:microsoft.com/office/officeart/2005/8/layout/hierarchy2"/>
    <dgm:cxn modelId="{125851E9-1F81-4FCA-BB25-7273ECD311A7}" type="presParOf" srcId="{4FDEE3B1-1FEA-4A0E-922A-474A15196AEA}" destId="{87B83DA1-F708-4A20-82D8-5FFFF6EF9ABF}" srcOrd="1" destOrd="0" presId="urn:microsoft.com/office/officeart/2005/8/layout/hierarchy2"/>
    <dgm:cxn modelId="{F8BE43F5-6C32-434F-8CC5-D915C4390258}" type="presParOf" srcId="{87B83DA1-F708-4A20-82D8-5FFFF6EF9ABF}" destId="{8DFBBC07-3BFA-46C5-9B0B-14610961B7BC}" srcOrd="0" destOrd="0" presId="urn:microsoft.com/office/officeart/2005/8/layout/hierarchy2"/>
    <dgm:cxn modelId="{AD2AD4C2-41A7-4183-9223-51E62FE3CE2A}" type="presParOf" srcId="{8DFBBC07-3BFA-46C5-9B0B-14610961B7BC}" destId="{4BC4C1B2-3D36-4A6E-8192-2EA32A16D6BA}" srcOrd="0" destOrd="0" presId="urn:microsoft.com/office/officeart/2005/8/layout/hierarchy2"/>
    <dgm:cxn modelId="{D1C730B6-5A5A-4BA0-88E8-BECF136CFE0A}" type="presParOf" srcId="{87B83DA1-F708-4A20-82D8-5FFFF6EF9ABF}" destId="{DF2EE23E-84B8-48C4-ACC1-B621117B4821}" srcOrd="1" destOrd="0" presId="urn:microsoft.com/office/officeart/2005/8/layout/hierarchy2"/>
    <dgm:cxn modelId="{76878320-229F-4A2A-A87A-D2D7AF868259}" type="presParOf" srcId="{DF2EE23E-84B8-48C4-ACC1-B621117B4821}" destId="{F9BEA187-F576-4555-A395-EF60F1CFCA9F}" srcOrd="0" destOrd="0" presId="urn:microsoft.com/office/officeart/2005/8/layout/hierarchy2"/>
    <dgm:cxn modelId="{9B014173-6E07-476C-9B98-189A9E62C1DF}" type="presParOf" srcId="{DF2EE23E-84B8-48C4-ACC1-B621117B4821}" destId="{467F01D9-3395-4A91-88D6-3120E4346FD6}" srcOrd="1" destOrd="0" presId="urn:microsoft.com/office/officeart/2005/8/layout/hierarchy2"/>
    <dgm:cxn modelId="{541B5473-BD22-4BC9-A112-CDAC26673CE3}" type="presParOf" srcId="{87B83DA1-F708-4A20-82D8-5FFFF6EF9ABF}" destId="{C46552B3-32AC-4029-9DA2-7145D76BAF87}" srcOrd="2" destOrd="0" presId="urn:microsoft.com/office/officeart/2005/8/layout/hierarchy2"/>
    <dgm:cxn modelId="{626BCBBE-1750-4FFC-B9F5-FD21E2559095}" type="presParOf" srcId="{C46552B3-32AC-4029-9DA2-7145D76BAF87}" destId="{2F66ADF8-03C1-4B41-9182-649D22E577C4}" srcOrd="0" destOrd="0" presId="urn:microsoft.com/office/officeart/2005/8/layout/hierarchy2"/>
    <dgm:cxn modelId="{B6288F20-9314-4533-B2BE-EAA45B676B3A}" type="presParOf" srcId="{87B83DA1-F708-4A20-82D8-5FFFF6EF9ABF}" destId="{5A1EDEB4-B58D-4C3A-8FDE-4951D3C47F92}" srcOrd="3" destOrd="0" presId="urn:microsoft.com/office/officeart/2005/8/layout/hierarchy2"/>
    <dgm:cxn modelId="{A0CDAFE2-C6B7-4D5F-852D-5918BB1783D1}" type="presParOf" srcId="{5A1EDEB4-B58D-4C3A-8FDE-4951D3C47F92}" destId="{014FA2DE-0159-4227-9B87-4C98F33EFC69}" srcOrd="0" destOrd="0" presId="urn:microsoft.com/office/officeart/2005/8/layout/hierarchy2"/>
    <dgm:cxn modelId="{6F0CA5A8-D268-4AF4-B89C-6AD23CBF6F60}" type="presParOf" srcId="{5A1EDEB4-B58D-4C3A-8FDE-4951D3C47F92}" destId="{01C31106-D122-489C-BD6E-0A1650F92BFD}" srcOrd="1" destOrd="0" presId="urn:microsoft.com/office/officeart/2005/8/layout/hierarchy2"/>
    <dgm:cxn modelId="{590C8879-1B6B-4588-B8EB-0DC734DDB97A}" type="presParOf" srcId="{C4823E80-CC07-4AF8-95AC-88F1CAA8F43F}" destId="{C41C0532-D5E1-47C0-887E-E9BE37DF11FF}" srcOrd="2" destOrd="0" presId="urn:microsoft.com/office/officeart/2005/8/layout/hierarchy2"/>
    <dgm:cxn modelId="{03AE8584-40FE-4C92-A783-E3A17414CBE2}" type="presParOf" srcId="{C41C0532-D5E1-47C0-887E-E9BE37DF11FF}" destId="{75F9E6DE-89FF-48FC-9740-9CD7142DE606}" srcOrd="0" destOrd="0" presId="urn:microsoft.com/office/officeart/2005/8/layout/hierarchy2"/>
    <dgm:cxn modelId="{D978F307-323C-4B4F-83CA-7C9AD202EC2D}" type="presParOf" srcId="{C4823E80-CC07-4AF8-95AC-88F1CAA8F43F}" destId="{C7321428-22D0-4F2B-94DF-21E9816ACF0A}" srcOrd="3" destOrd="0" presId="urn:microsoft.com/office/officeart/2005/8/layout/hierarchy2"/>
    <dgm:cxn modelId="{27278720-6083-4D13-B2A0-D89EDC8D8ABD}" type="presParOf" srcId="{C7321428-22D0-4F2B-94DF-21E9816ACF0A}" destId="{73C1CBE0-9688-48E9-BC63-B466D306B21B}" srcOrd="0" destOrd="0" presId="urn:microsoft.com/office/officeart/2005/8/layout/hierarchy2"/>
    <dgm:cxn modelId="{1070134B-4EFD-4812-B617-0642CC054A44}" type="presParOf" srcId="{C7321428-22D0-4F2B-94DF-21E9816ACF0A}" destId="{92B28AC2-E001-4BF4-8BAF-BFC5B545486F}" srcOrd="1" destOrd="0" presId="urn:microsoft.com/office/officeart/2005/8/layout/hierarchy2"/>
    <dgm:cxn modelId="{F2952245-F4D0-4CFF-90B2-E1D4BD86BBDD}" type="presParOf" srcId="{92B28AC2-E001-4BF4-8BAF-BFC5B545486F}" destId="{7579BC49-D1B8-41E0-B216-305A78648AD3}" srcOrd="0" destOrd="0" presId="urn:microsoft.com/office/officeart/2005/8/layout/hierarchy2"/>
    <dgm:cxn modelId="{7161C7D8-5765-4CD7-9A44-D80F47161F96}" type="presParOf" srcId="{7579BC49-D1B8-41E0-B216-305A78648AD3}" destId="{DAF82BFB-10D1-4E40-B829-EFF258A2F616}" srcOrd="0" destOrd="0" presId="urn:microsoft.com/office/officeart/2005/8/layout/hierarchy2"/>
    <dgm:cxn modelId="{D76D7221-2694-4A7C-A873-F0CA1531715B}" type="presParOf" srcId="{92B28AC2-E001-4BF4-8BAF-BFC5B545486F}" destId="{F7E8F4B6-8D58-46DF-8960-256D504C2C81}" srcOrd="1" destOrd="0" presId="urn:microsoft.com/office/officeart/2005/8/layout/hierarchy2"/>
    <dgm:cxn modelId="{EBA0CA80-B0CE-4463-988F-14CA2B8F21FD}" type="presParOf" srcId="{F7E8F4B6-8D58-46DF-8960-256D504C2C81}" destId="{93F6866D-8D52-42D8-BDB0-61F7F7BC21AB}" srcOrd="0" destOrd="0" presId="urn:microsoft.com/office/officeart/2005/8/layout/hierarchy2"/>
    <dgm:cxn modelId="{7AD38D16-283B-489F-8C0B-57304A000087}" type="presParOf" srcId="{F7E8F4B6-8D58-46DF-8960-256D504C2C81}" destId="{E010F904-C7AA-4EDD-BF73-3ECC8A451A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A0753A-3E4E-4F77-87FE-8E1A9B13243D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E1FBC85-8606-4030-81F6-40C500AC7506}">
      <dgm:prSet phldrT="[Text]" phldr="1"/>
      <dgm:spPr/>
      <dgm:t>
        <a:bodyPr/>
        <a:lstStyle/>
        <a:p>
          <a:endParaRPr lang="en-US"/>
        </a:p>
      </dgm:t>
    </dgm:pt>
    <dgm:pt modelId="{DE3921E3-5310-4534-AE26-14C0BDDBF842}" type="parTrans" cxnId="{70FC34AC-49B9-4078-8028-311E19547DAA}">
      <dgm:prSet/>
      <dgm:spPr/>
      <dgm:t>
        <a:bodyPr/>
        <a:lstStyle/>
        <a:p>
          <a:endParaRPr lang="en-US"/>
        </a:p>
      </dgm:t>
    </dgm:pt>
    <dgm:pt modelId="{B079F066-2EA7-4CDA-AD92-1DC0EBCC19F5}" type="sibTrans" cxnId="{70FC34AC-49B9-4078-8028-311E19547DAA}">
      <dgm:prSet/>
      <dgm:spPr/>
      <dgm:t>
        <a:bodyPr/>
        <a:lstStyle/>
        <a:p>
          <a:endParaRPr lang="en-US"/>
        </a:p>
      </dgm:t>
    </dgm:pt>
    <dgm:pt modelId="{8EBF1D6F-5B99-42B6-9D76-4E20E7ADA413}">
      <dgm:prSet phldrT="[Text]" phldr="1"/>
      <dgm:spPr/>
      <dgm:t>
        <a:bodyPr/>
        <a:lstStyle/>
        <a:p>
          <a:endParaRPr lang="en-US"/>
        </a:p>
      </dgm:t>
    </dgm:pt>
    <dgm:pt modelId="{B26E29EB-A57D-4685-A50B-32B44A86F5A1}" type="parTrans" cxnId="{F0A55A0F-F5DF-45C5-9FF1-C4CCB0202F33}">
      <dgm:prSet/>
      <dgm:spPr/>
      <dgm:t>
        <a:bodyPr/>
        <a:lstStyle/>
        <a:p>
          <a:endParaRPr lang="en-US"/>
        </a:p>
      </dgm:t>
    </dgm:pt>
    <dgm:pt modelId="{56901BCD-2B96-401F-8BB4-BDEA32DE129B}" type="sibTrans" cxnId="{F0A55A0F-F5DF-45C5-9FF1-C4CCB0202F33}">
      <dgm:prSet/>
      <dgm:spPr/>
      <dgm:t>
        <a:bodyPr/>
        <a:lstStyle/>
        <a:p>
          <a:endParaRPr lang="en-US"/>
        </a:p>
      </dgm:t>
    </dgm:pt>
    <dgm:pt modelId="{6813C625-5E1A-4D5F-B7B0-C880CF030390}">
      <dgm:prSet phldrT="[Text]" phldr="1"/>
      <dgm:spPr/>
      <dgm:t>
        <a:bodyPr/>
        <a:lstStyle/>
        <a:p>
          <a:endParaRPr lang="en-US"/>
        </a:p>
      </dgm:t>
    </dgm:pt>
    <dgm:pt modelId="{DE9C258F-FD88-450A-9278-37EE893E3A77}" type="parTrans" cxnId="{FE081662-B6CB-4B7C-93B5-522D753B7CD4}">
      <dgm:prSet/>
      <dgm:spPr/>
      <dgm:t>
        <a:bodyPr/>
        <a:lstStyle/>
        <a:p>
          <a:endParaRPr lang="en-US"/>
        </a:p>
      </dgm:t>
    </dgm:pt>
    <dgm:pt modelId="{A119FEAE-463B-4C84-BFA7-49CA034E9D2D}" type="sibTrans" cxnId="{FE081662-B6CB-4B7C-93B5-522D753B7CD4}">
      <dgm:prSet/>
      <dgm:spPr/>
      <dgm:t>
        <a:bodyPr/>
        <a:lstStyle/>
        <a:p>
          <a:endParaRPr lang="en-US"/>
        </a:p>
      </dgm:t>
    </dgm:pt>
    <dgm:pt modelId="{7695D4B0-2BCB-4501-91D5-4213E56F76B0}">
      <dgm:prSet phldrT="[Text]" phldr="1"/>
      <dgm:spPr/>
      <dgm:t>
        <a:bodyPr/>
        <a:lstStyle/>
        <a:p>
          <a:endParaRPr lang="en-US"/>
        </a:p>
      </dgm:t>
    </dgm:pt>
    <dgm:pt modelId="{6EDBCB60-2D1D-4892-A941-39BF445B1D88}" type="parTrans" cxnId="{508B67AD-AF4C-4096-897B-4ED58EC206B2}">
      <dgm:prSet/>
      <dgm:spPr/>
      <dgm:t>
        <a:bodyPr/>
        <a:lstStyle/>
        <a:p>
          <a:endParaRPr lang="en-US"/>
        </a:p>
      </dgm:t>
    </dgm:pt>
    <dgm:pt modelId="{70A2518A-F1B9-4987-8022-FD8614C69F61}" type="sibTrans" cxnId="{508B67AD-AF4C-4096-897B-4ED58EC206B2}">
      <dgm:prSet/>
      <dgm:spPr/>
      <dgm:t>
        <a:bodyPr/>
        <a:lstStyle/>
        <a:p>
          <a:endParaRPr lang="en-US"/>
        </a:p>
      </dgm:t>
    </dgm:pt>
    <dgm:pt modelId="{AF3EBE5D-33B4-48DB-8333-9209A56AC24D}" type="pres">
      <dgm:prSet presAssocID="{18A0753A-3E4E-4F77-87FE-8E1A9B13243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77D1D-F7D1-48B8-BE13-B079A4421FF2}" type="pres">
      <dgm:prSet presAssocID="{18A0753A-3E4E-4F77-87FE-8E1A9B13243D}" presName="comp1" presStyleCnt="0"/>
      <dgm:spPr/>
    </dgm:pt>
    <dgm:pt modelId="{22182DAE-8743-46F8-AA81-C52F07B262B6}" type="pres">
      <dgm:prSet presAssocID="{18A0753A-3E4E-4F77-87FE-8E1A9B13243D}" presName="circle1" presStyleLbl="node1" presStyleIdx="0" presStyleCnt="4"/>
      <dgm:spPr/>
      <dgm:t>
        <a:bodyPr/>
        <a:lstStyle/>
        <a:p>
          <a:endParaRPr lang="en-US"/>
        </a:p>
      </dgm:t>
    </dgm:pt>
    <dgm:pt modelId="{B9DD6E3F-C68F-46D0-9968-66E230B25DDF}" type="pres">
      <dgm:prSet presAssocID="{18A0753A-3E4E-4F77-87FE-8E1A9B13243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6B478-5489-4729-8EA5-0C4C3AE585DB}" type="pres">
      <dgm:prSet presAssocID="{18A0753A-3E4E-4F77-87FE-8E1A9B13243D}" presName="comp2" presStyleCnt="0"/>
      <dgm:spPr/>
    </dgm:pt>
    <dgm:pt modelId="{05F629A6-AC46-48E8-92A1-45436D4427CD}" type="pres">
      <dgm:prSet presAssocID="{18A0753A-3E4E-4F77-87FE-8E1A9B13243D}" presName="circle2" presStyleLbl="node1" presStyleIdx="1" presStyleCnt="4"/>
      <dgm:spPr/>
      <dgm:t>
        <a:bodyPr/>
        <a:lstStyle/>
        <a:p>
          <a:endParaRPr lang="en-US"/>
        </a:p>
      </dgm:t>
    </dgm:pt>
    <dgm:pt modelId="{A623D8A1-0E08-4783-AF75-340136E43646}" type="pres">
      <dgm:prSet presAssocID="{18A0753A-3E4E-4F77-87FE-8E1A9B13243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BC62-5EA5-4E0A-9815-46720BE42FD2}" type="pres">
      <dgm:prSet presAssocID="{18A0753A-3E4E-4F77-87FE-8E1A9B13243D}" presName="comp3" presStyleCnt="0"/>
      <dgm:spPr/>
    </dgm:pt>
    <dgm:pt modelId="{4944C5B7-F0CB-4212-AFD0-7E8115309D5F}" type="pres">
      <dgm:prSet presAssocID="{18A0753A-3E4E-4F77-87FE-8E1A9B13243D}" presName="circle3" presStyleLbl="node1" presStyleIdx="2" presStyleCnt="4"/>
      <dgm:spPr/>
      <dgm:t>
        <a:bodyPr/>
        <a:lstStyle/>
        <a:p>
          <a:endParaRPr lang="en-US"/>
        </a:p>
      </dgm:t>
    </dgm:pt>
    <dgm:pt modelId="{F0C7D06A-0F07-4045-8CAB-9B159A6B1C7A}" type="pres">
      <dgm:prSet presAssocID="{18A0753A-3E4E-4F77-87FE-8E1A9B13243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2B035-6A37-430A-9054-F48AB28A2149}" type="pres">
      <dgm:prSet presAssocID="{18A0753A-3E4E-4F77-87FE-8E1A9B13243D}" presName="comp4" presStyleCnt="0"/>
      <dgm:spPr/>
    </dgm:pt>
    <dgm:pt modelId="{7A9A5D2A-521D-42B4-A7E5-E16701CD4C13}" type="pres">
      <dgm:prSet presAssocID="{18A0753A-3E4E-4F77-87FE-8E1A9B13243D}" presName="circle4" presStyleLbl="node1" presStyleIdx="3" presStyleCnt="4"/>
      <dgm:spPr/>
      <dgm:t>
        <a:bodyPr/>
        <a:lstStyle/>
        <a:p>
          <a:endParaRPr lang="en-US"/>
        </a:p>
      </dgm:t>
    </dgm:pt>
    <dgm:pt modelId="{4146A841-2433-478D-9DCF-92A6AD38692F}" type="pres">
      <dgm:prSet presAssocID="{18A0753A-3E4E-4F77-87FE-8E1A9B13243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C34AC-49B9-4078-8028-311E19547DAA}" srcId="{18A0753A-3E4E-4F77-87FE-8E1A9B13243D}" destId="{4E1FBC85-8606-4030-81F6-40C500AC7506}" srcOrd="0" destOrd="0" parTransId="{DE3921E3-5310-4534-AE26-14C0BDDBF842}" sibTransId="{B079F066-2EA7-4CDA-AD92-1DC0EBCC19F5}"/>
    <dgm:cxn modelId="{145C4DAB-FF1B-4D2F-B2A2-36AE60F57304}" type="presOf" srcId="{8EBF1D6F-5B99-42B6-9D76-4E20E7ADA413}" destId="{05F629A6-AC46-48E8-92A1-45436D4427CD}" srcOrd="0" destOrd="0" presId="urn:microsoft.com/office/officeart/2005/8/layout/venn2"/>
    <dgm:cxn modelId="{24178CB9-104A-4DBF-BCF1-284C14314694}" type="presOf" srcId="{4E1FBC85-8606-4030-81F6-40C500AC7506}" destId="{22182DAE-8743-46F8-AA81-C52F07B262B6}" srcOrd="0" destOrd="0" presId="urn:microsoft.com/office/officeart/2005/8/layout/venn2"/>
    <dgm:cxn modelId="{508B67AD-AF4C-4096-897B-4ED58EC206B2}" srcId="{18A0753A-3E4E-4F77-87FE-8E1A9B13243D}" destId="{7695D4B0-2BCB-4501-91D5-4213E56F76B0}" srcOrd="3" destOrd="0" parTransId="{6EDBCB60-2D1D-4892-A941-39BF445B1D88}" sibTransId="{70A2518A-F1B9-4987-8022-FD8614C69F61}"/>
    <dgm:cxn modelId="{AC169566-C230-4EEC-8ED4-3095715D789F}" type="presOf" srcId="{7695D4B0-2BCB-4501-91D5-4213E56F76B0}" destId="{4146A841-2433-478D-9DCF-92A6AD38692F}" srcOrd="1" destOrd="0" presId="urn:microsoft.com/office/officeart/2005/8/layout/venn2"/>
    <dgm:cxn modelId="{FBCD09C6-2FAA-4099-A74D-C66D6A69095B}" type="presOf" srcId="{6813C625-5E1A-4D5F-B7B0-C880CF030390}" destId="{F0C7D06A-0F07-4045-8CAB-9B159A6B1C7A}" srcOrd="1" destOrd="0" presId="urn:microsoft.com/office/officeart/2005/8/layout/venn2"/>
    <dgm:cxn modelId="{3E7B2944-B161-4D2E-BAEF-996BB54B9DBF}" type="presOf" srcId="{18A0753A-3E4E-4F77-87FE-8E1A9B13243D}" destId="{AF3EBE5D-33B4-48DB-8333-9209A56AC24D}" srcOrd="0" destOrd="0" presId="urn:microsoft.com/office/officeart/2005/8/layout/venn2"/>
    <dgm:cxn modelId="{75FA2702-8B75-4277-AB2F-00AB15629B36}" type="presOf" srcId="{4E1FBC85-8606-4030-81F6-40C500AC7506}" destId="{B9DD6E3F-C68F-46D0-9968-66E230B25DDF}" srcOrd="1" destOrd="0" presId="urn:microsoft.com/office/officeart/2005/8/layout/venn2"/>
    <dgm:cxn modelId="{FE081662-B6CB-4B7C-93B5-522D753B7CD4}" srcId="{18A0753A-3E4E-4F77-87FE-8E1A9B13243D}" destId="{6813C625-5E1A-4D5F-B7B0-C880CF030390}" srcOrd="2" destOrd="0" parTransId="{DE9C258F-FD88-450A-9278-37EE893E3A77}" sibTransId="{A119FEAE-463B-4C84-BFA7-49CA034E9D2D}"/>
    <dgm:cxn modelId="{00615928-90B2-401A-8BF1-ECE9B55C275A}" type="presOf" srcId="{7695D4B0-2BCB-4501-91D5-4213E56F76B0}" destId="{7A9A5D2A-521D-42B4-A7E5-E16701CD4C13}" srcOrd="0" destOrd="0" presId="urn:microsoft.com/office/officeart/2005/8/layout/venn2"/>
    <dgm:cxn modelId="{F0A55A0F-F5DF-45C5-9FF1-C4CCB0202F33}" srcId="{18A0753A-3E4E-4F77-87FE-8E1A9B13243D}" destId="{8EBF1D6F-5B99-42B6-9D76-4E20E7ADA413}" srcOrd="1" destOrd="0" parTransId="{B26E29EB-A57D-4685-A50B-32B44A86F5A1}" sibTransId="{56901BCD-2B96-401F-8BB4-BDEA32DE129B}"/>
    <dgm:cxn modelId="{CFA17AB1-B9D5-486B-9D34-FF712F3A04D4}" type="presOf" srcId="{8EBF1D6F-5B99-42B6-9D76-4E20E7ADA413}" destId="{A623D8A1-0E08-4783-AF75-340136E43646}" srcOrd="1" destOrd="0" presId="urn:microsoft.com/office/officeart/2005/8/layout/venn2"/>
    <dgm:cxn modelId="{52F319F7-F6D8-4167-887D-AA1DF5F59680}" type="presOf" srcId="{6813C625-5E1A-4D5F-B7B0-C880CF030390}" destId="{4944C5B7-F0CB-4212-AFD0-7E8115309D5F}" srcOrd="0" destOrd="0" presId="urn:microsoft.com/office/officeart/2005/8/layout/venn2"/>
    <dgm:cxn modelId="{9E76E984-597E-4808-8D0B-9FCC74A168C0}" type="presParOf" srcId="{AF3EBE5D-33B4-48DB-8333-9209A56AC24D}" destId="{03277D1D-F7D1-48B8-BE13-B079A4421FF2}" srcOrd="0" destOrd="0" presId="urn:microsoft.com/office/officeart/2005/8/layout/venn2"/>
    <dgm:cxn modelId="{1CBB6C36-E83A-43ED-BD87-2EF5062F7B65}" type="presParOf" srcId="{03277D1D-F7D1-48B8-BE13-B079A4421FF2}" destId="{22182DAE-8743-46F8-AA81-C52F07B262B6}" srcOrd="0" destOrd="0" presId="urn:microsoft.com/office/officeart/2005/8/layout/venn2"/>
    <dgm:cxn modelId="{87F70321-7879-4BA8-B06B-27CECB2C3F6F}" type="presParOf" srcId="{03277D1D-F7D1-48B8-BE13-B079A4421FF2}" destId="{B9DD6E3F-C68F-46D0-9968-66E230B25DDF}" srcOrd="1" destOrd="0" presId="urn:microsoft.com/office/officeart/2005/8/layout/venn2"/>
    <dgm:cxn modelId="{9DA2B188-1407-4C57-9C1B-81D156B8C3F2}" type="presParOf" srcId="{AF3EBE5D-33B4-48DB-8333-9209A56AC24D}" destId="{5796B478-5489-4729-8EA5-0C4C3AE585DB}" srcOrd="1" destOrd="0" presId="urn:microsoft.com/office/officeart/2005/8/layout/venn2"/>
    <dgm:cxn modelId="{023D3254-CA0B-476D-9F57-73655BE24616}" type="presParOf" srcId="{5796B478-5489-4729-8EA5-0C4C3AE585DB}" destId="{05F629A6-AC46-48E8-92A1-45436D4427CD}" srcOrd="0" destOrd="0" presId="urn:microsoft.com/office/officeart/2005/8/layout/venn2"/>
    <dgm:cxn modelId="{97389540-3067-4378-BF66-B115C1E81593}" type="presParOf" srcId="{5796B478-5489-4729-8EA5-0C4C3AE585DB}" destId="{A623D8A1-0E08-4783-AF75-340136E43646}" srcOrd="1" destOrd="0" presId="urn:microsoft.com/office/officeart/2005/8/layout/venn2"/>
    <dgm:cxn modelId="{E46FB5D1-F51C-435B-8FB5-F9D5F5955D0E}" type="presParOf" srcId="{AF3EBE5D-33B4-48DB-8333-9209A56AC24D}" destId="{B9DCBC62-5EA5-4E0A-9815-46720BE42FD2}" srcOrd="2" destOrd="0" presId="urn:microsoft.com/office/officeart/2005/8/layout/venn2"/>
    <dgm:cxn modelId="{E6E76968-2150-4EC6-A0A8-9BA3CF79BF39}" type="presParOf" srcId="{B9DCBC62-5EA5-4E0A-9815-46720BE42FD2}" destId="{4944C5B7-F0CB-4212-AFD0-7E8115309D5F}" srcOrd="0" destOrd="0" presId="urn:microsoft.com/office/officeart/2005/8/layout/venn2"/>
    <dgm:cxn modelId="{B04E2EAA-2881-411B-A7BA-22715B9EBEC4}" type="presParOf" srcId="{B9DCBC62-5EA5-4E0A-9815-46720BE42FD2}" destId="{F0C7D06A-0F07-4045-8CAB-9B159A6B1C7A}" srcOrd="1" destOrd="0" presId="urn:microsoft.com/office/officeart/2005/8/layout/venn2"/>
    <dgm:cxn modelId="{E8A85D8F-B87A-4513-ABBE-3AB8878B6ABC}" type="presParOf" srcId="{AF3EBE5D-33B4-48DB-8333-9209A56AC24D}" destId="{CFF2B035-6A37-430A-9054-F48AB28A2149}" srcOrd="3" destOrd="0" presId="urn:microsoft.com/office/officeart/2005/8/layout/venn2"/>
    <dgm:cxn modelId="{474B59EF-50C4-423B-9274-92373024E8A7}" type="presParOf" srcId="{CFF2B035-6A37-430A-9054-F48AB28A2149}" destId="{7A9A5D2A-521D-42B4-A7E5-E16701CD4C13}" srcOrd="0" destOrd="0" presId="urn:microsoft.com/office/officeart/2005/8/layout/venn2"/>
    <dgm:cxn modelId="{108FF24E-7F22-4B54-B206-1AC68F88B4EE}" type="presParOf" srcId="{CFF2B035-6A37-430A-9054-F48AB28A2149}" destId="{4146A841-2433-478D-9DCF-92A6AD38692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48CB81-BAE9-4ED2-A3CB-3E30BA80AF6A}" type="doc">
      <dgm:prSet loTypeId="urn:microsoft.com/office/officeart/2005/8/layout/pyramid1" loCatId="pyramid" qsTypeId="urn:microsoft.com/office/officeart/2005/8/quickstyle/simple3" qsCatId="simple" csTypeId="urn:microsoft.com/office/officeart/2005/8/colors/accent3_5" csCatId="accent3" phldr="0"/>
      <dgm:spPr/>
    </dgm:pt>
    <dgm:pt modelId="{787AA113-F827-4293-953A-31BB55F4A6D0}">
      <dgm:prSet phldrT="[Text]" phldr="1"/>
      <dgm:spPr/>
      <dgm:t>
        <a:bodyPr/>
        <a:lstStyle/>
        <a:p>
          <a:endParaRPr lang="en-US" dirty="0"/>
        </a:p>
      </dgm:t>
    </dgm:pt>
    <dgm:pt modelId="{C4096ACD-F719-4740-A415-B47D39B719A1}" type="parTrans" cxnId="{F841AB45-B5A4-4F1B-902D-AE7CF1C0BDBA}">
      <dgm:prSet/>
      <dgm:spPr/>
      <dgm:t>
        <a:bodyPr/>
        <a:lstStyle/>
        <a:p>
          <a:endParaRPr lang="en-US"/>
        </a:p>
      </dgm:t>
    </dgm:pt>
    <dgm:pt modelId="{F9183345-8077-4135-B2C8-68D6E523ED13}" type="sibTrans" cxnId="{F841AB45-B5A4-4F1B-902D-AE7CF1C0BDBA}">
      <dgm:prSet/>
      <dgm:spPr/>
      <dgm:t>
        <a:bodyPr/>
        <a:lstStyle/>
        <a:p>
          <a:endParaRPr lang="en-US"/>
        </a:p>
      </dgm:t>
    </dgm:pt>
    <dgm:pt modelId="{33C1D87C-C623-4E6B-9DCD-DA2AC29CDFA2}">
      <dgm:prSet phldrT="[Text]" phldr="1"/>
      <dgm:spPr/>
      <dgm:t>
        <a:bodyPr/>
        <a:lstStyle/>
        <a:p>
          <a:endParaRPr lang="en-US" dirty="0"/>
        </a:p>
      </dgm:t>
    </dgm:pt>
    <dgm:pt modelId="{2CC9BCAF-FE15-454B-BCD4-EDAA9777DC43}" type="parTrans" cxnId="{19ADEC2A-C185-4692-9E63-E8085A183732}">
      <dgm:prSet/>
      <dgm:spPr/>
      <dgm:t>
        <a:bodyPr/>
        <a:lstStyle/>
        <a:p>
          <a:endParaRPr lang="en-US"/>
        </a:p>
      </dgm:t>
    </dgm:pt>
    <dgm:pt modelId="{9471B6E1-CB66-470B-90A0-26042720B994}" type="sibTrans" cxnId="{19ADEC2A-C185-4692-9E63-E8085A183732}">
      <dgm:prSet/>
      <dgm:spPr/>
      <dgm:t>
        <a:bodyPr/>
        <a:lstStyle/>
        <a:p>
          <a:endParaRPr lang="en-US"/>
        </a:p>
      </dgm:t>
    </dgm:pt>
    <dgm:pt modelId="{616E465F-E902-44B2-A7F3-06A390AB9A65}">
      <dgm:prSet phldrT="[Text]" phldr="1"/>
      <dgm:spPr/>
      <dgm:t>
        <a:bodyPr/>
        <a:lstStyle/>
        <a:p>
          <a:endParaRPr lang="en-US" dirty="0"/>
        </a:p>
      </dgm:t>
    </dgm:pt>
    <dgm:pt modelId="{E53F2BB2-6E25-4FA4-A364-CE4F8D73B516}" type="parTrans" cxnId="{C85549BF-DDC7-47E9-B35A-329A2D5990F0}">
      <dgm:prSet/>
      <dgm:spPr/>
      <dgm:t>
        <a:bodyPr/>
        <a:lstStyle/>
        <a:p>
          <a:endParaRPr lang="en-US"/>
        </a:p>
      </dgm:t>
    </dgm:pt>
    <dgm:pt modelId="{20C6FD8D-E2DD-4EC4-942F-22702C3D120D}" type="sibTrans" cxnId="{C85549BF-DDC7-47E9-B35A-329A2D5990F0}">
      <dgm:prSet/>
      <dgm:spPr/>
      <dgm:t>
        <a:bodyPr/>
        <a:lstStyle/>
        <a:p>
          <a:endParaRPr lang="en-US"/>
        </a:p>
      </dgm:t>
    </dgm:pt>
    <dgm:pt modelId="{4B0B1AC2-E79C-40D6-8075-016E3A65EDAD}" type="pres">
      <dgm:prSet presAssocID="{6048CB81-BAE9-4ED2-A3CB-3E30BA80AF6A}" presName="Name0" presStyleCnt="0">
        <dgm:presLayoutVars>
          <dgm:dir/>
          <dgm:animLvl val="lvl"/>
          <dgm:resizeHandles val="exact"/>
        </dgm:presLayoutVars>
      </dgm:prSet>
      <dgm:spPr/>
    </dgm:pt>
    <dgm:pt modelId="{ECE2DB86-8CF5-46C3-BC7B-1F7D8AA04CF6}" type="pres">
      <dgm:prSet presAssocID="{787AA113-F827-4293-953A-31BB55F4A6D0}" presName="Name8" presStyleCnt="0"/>
      <dgm:spPr/>
    </dgm:pt>
    <dgm:pt modelId="{E3E5D147-2D53-43E8-B02B-817DDB0976F7}" type="pres">
      <dgm:prSet presAssocID="{787AA113-F827-4293-953A-31BB55F4A6D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0385F-B023-42CE-81D9-578CCEBE563C}" type="pres">
      <dgm:prSet presAssocID="{787AA113-F827-4293-953A-31BB55F4A6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3F6E8-0845-46C7-8B11-54C2D9757704}" type="pres">
      <dgm:prSet presAssocID="{33C1D87C-C623-4E6B-9DCD-DA2AC29CDFA2}" presName="Name8" presStyleCnt="0"/>
      <dgm:spPr/>
    </dgm:pt>
    <dgm:pt modelId="{0EADCFC3-6975-464F-A4D1-ED13AFE98429}" type="pres">
      <dgm:prSet presAssocID="{33C1D87C-C623-4E6B-9DCD-DA2AC29CDFA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FD045-CD40-417E-9060-BDD805BC6900}" type="pres">
      <dgm:prSet presAssocID="{33C1D87C-C623-4E6B-9DCD-DA2AC29CDF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E014C-EE26-46A7-BADF-66410595B8BF}" type="pres">
      <dgm:prSet presAssocID="{616E465F-E902-44B2-A7F3-06A390AB9A65}" presName="Name8" presStyleCnt="0"/>
      <dgm:spPr/>
    </dgm:pt>
    <dgm:pt modelId="{A696C4AA-B17A-4B59-80AC-10C3155F6883}" type="pres">
      <dgm:prSet presAssocID="{616E465F-E902-44B2-A7F3-06A390AB9A6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A4B07-8C83-4773-9651-2DF9DF00CE3C}" type="pres">
      <dgm:prSet presAssocID="{616E465F-E902-44B2-A7F3-06A390AB9A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7EAB8-6CA8-484C-A8E5-E50B8934864E}" type="presOf" srcId="{616E465F-E902-44B2-A7F3-06A390AB9A65}" destId="{111A4B07-8C83-4773-9651-2DF9DF00CE3C}" srcOrd="1" destOrd="0" presId="urn:microsoft.com/office/officeart/2005/8/layout/pyramid1"/>
    <dgm:cxn modelId="{2BD9F3BA-1A78-4F1C-A166-871419AA0A4C}" type="presOf" srcId="{33C1D87C-C623-4E6B-9DCD-DA2AC29CDFA2}" destId="{9DDFD045-CD40-417E-9060-BDD805BC6900}" srcOrd="1" destOrd="0" presId="urn:microsoft.com/office/officeart/2005/8/layout/pyramid1"/>
    <dgm:cxn modelId="{5133622F-D54D-4104-8A93-441A7F4E5903}" type="presOf" srcId="{6048CB81-BAE9-4ED2-A3CB-3E30BA80AF6A}" destId="{4B0B1AC2-E79C-40D6-8075-016E3A65EDAD}" srcOrd="0" destOrd="0" presId="urn:microsoft.com/office/officeart/2005/8/layout/pyramid1"/>
    <dgm:cxn modelId="{F3DAC66B-440A-4A0D-BA8E-3E5D50EAAA43}" type="presOf" srcId="{787AA113-F827-4293-953A-31BB55F4A6D0}" destId="{2D90385F-B023-42CE-81D9-578CCEBE563C}" srcOrd="1" destOrd="0" presId="urn:microsoft.com/office/officeart/2005/8/layout/pyramid1"/>
    <dgm:cxn modelId="{19ADEC2A-C185-4692-9E63-E8085A183732}" srcId="{6048CB81-BAE9-4ED2-A3CB-3E30BA80AF6A}" destId="{33C1D87C-C623-4E6B-9DCD-DA2AC29CDFA2}" srcOrd="1" destOrd="0" parTransId="{2CC9BCAF-FE15-454B-BCD4-EDAA9777DC43}" sibTransId="{9471B6E1-CB66-470B-90A0-26042720B994}"/>
    <dgm:cxn modelId="{1125F9D1-3CEB-4019-9753-F4F021266DAA}" type="presOf" srcId="{33C1D87C-C623-4E6B-9DCD-DA2AC29CDFA2}" destId="{0EADCFC3-6975-464F-A4D1-ED13AFE98429}" srcOrd="0" destOrd="0" presId="urn:microsoft.com/office/officeart/2005/8/layout/pyramid1"/>
    <dgm:cxn modelId="{F841AB45-B5A4-4F1B-902D-AE7CF1C0BDBA}" srcId="{6048CB81-BAE9-4ED2-A3CB-3E30BA80AF6A}" destId="{787AA113-F827-4293-953A-31BB55F4A6D0}" srcOrd="0" destOrd="0" parTransId="{C4096ACD-F719-4740-A415-B47D39B719A1}" sibTransId="{F9183345-8077-4135-B2C8-68D6E523ED13}"/>
    <dgm:cxn modelId="{6D0397A0-32EF-4279-B2FC-D15C4019A4BC}" type="presOf" srcId="{787AA113-F827-4293-953A-31BB55F4A6D0}" destId="{E3E5D147-2D53-43E8-B02B-817DDB0976F7}" srcOrd="0" destOrd="0" presId="urn:microsoft.com/office/officeart/2005/8/layout/pyramid1"/>
    <dgm:cxn modelId="{C85549BF-DDC7-47E9-B35A-329A2D5990F0}" srcId="{6048CB81-BAE9-4ED2-A3CB-3E30BA80AF6A}" destId="{616E465F-E902-44B2-A7F3-06A390AB9A65}" srcOrd="2" destOrd="0" parTransId="{E53F2BB2-6E25-4FA4-A364-CE4F8D73B516}" sibTransId="{20C6FD8D-E2DD-4EC4-942F-22702C3D120D}"/>
    <dgm:cxn modelId="{49F02425-70B4-4F16-B648-0171B59574F9}" type="presOf" srcId="{616E465F-E902-44B2-A7F3-06A390AB9A65}" destId="{A696C4AA-B17A-4B59-80AC-10C3155F6883}" srcOrd="0" destOrd="0" presId="urn:microsoft.com/office/officeart/2005/8/layout/pyramid1"/>
    <dgm:cxn modelId="{EC5E3CD4-3ED1-4442-B6E6-9D6AC6272251}" type="presParOf" srcId="{4B0B1AC2-E79C-40D6-8075-016E3A65EDAD}" destId="{ECE2DB86-8CF5-46C3-BC7B-1F7D8AA04CF6}" srcOrd="0" destOrd="0" presId="urn:microsoft.com/office/officeart/2005/8/layout/pyramid1"/>
    <dgm:cxn modelId="{2A3116A1-740B-45AF-BDB3-E3ACD774345C}" type="presParOf" srcId="{ECE2DB86-8CF5-46C3-BC7B-1F7D8AA04CF6}" destId="{E3E5D147-2D53-43E8-B02B-817DDB0976F7}" srcOrd="0" destOrd="0" presId="urn:microsoft.com/office/officeart/2005/8/layout/pyramid1"/>
    <dgm:cxn modelId="{04D992D8-129D-47E3-A0D4-DB4B9B674B7B}" type="presParOf" srcId="{ECE2DB86-8CF5-46C3-BC7B-1F7D8AA04CF6}" destId="{2D90385F-B023-42CE-81D9-578CCEBE563C}" srcOrd="1" destOrd="0" presId="urn:microsoft.com/office/officeart/2005/8/layout/pyramid1"/>
    <dgm:cxn modelId="{02D94BBC-8D1B-4A8D-AB07-92C6444F8167}" type="presParOf" srcId="{4B0B1AC2-E79C-40D6-8075-016E3A65EDAD}" destId="{B043F6E8-0845-46C7-8B11-54C2D9757704}" srcOrd="1" destOrd="0" presId="urn:microsoft.com/office/officeart/2005/8/layout/pyramid1"/>
    <dgm:cxn modelId="{E4D0A31E-36C5-4B8E-9BC6-77FED82B6F0B}" type="presParOf" srcId="{B043F6E8-0845-46C7-8B11-54C2D9757704}" destId="{0EADCFC3-6975-464F-A4D1-ED13AFE98429}" srcOrd="0" destOrd="0" presId="urn:microsoft.com/office/officeart/2005/8/layout/pyramid1"/>
    <dgm:cxn modelId="{95A6BBB1-D948-4C46-98B1-92B2ABB140FA}" type="presParOf" srcId="{B043F6E8-0845-46C7-8B11-54C2D9757704}" destId="{9DDFD045-CD40-417E-9060-BDD805BC6900}" srcOrd="1" destOrd="0" presId="urn:microsoft.com/office/officeart/2005/8/layout/pyramid1"/>
    <dgm:cxn modelId="{9E58292D-D28D-4681-9199-82F8CFD3E455}" type="presParOf" srcId="{4B0B1AC2-E79C-40D6-8075-016E3A65EDAD}" destId="{253E014C-EE26-46A7-BADF-66410595B8BF}" srcOrd="2" destOrd="0" presId="urn:microsoft.com/office/officeart/2005/8/layout/pyramid1"/>
    <dgm:cxn modelId="{A9C3F8D8-7BFB-4E09-B541-88018018BF63}" type="presParOf" srcId="{253E014C-EE26-46A7-BADF-66410595B8BF}" destId="{A696C4AA-B17A-4B59-80AC-10C3155F6883}" srcOrd="0" destOrd="0" presId="urn:microsoft.com/office/officeart/2005/8/layout/pyramid1"/>
    <dgm:cxn modelId="{B578B367-B1CE-40A5-AB9A-0D7BE6523D0D}" type="presParOf" srcId="{253E014C-EE26-46A7-BADF-66410595B8BF}" destId="{111A4B07-8C83-4773-9651-2DF9DF00CE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5CEFB-67D8-453F-9BB0-722CB4126AFE}">
      <dsp:nvSpPr>
        <dsp:cNvPr id="0" name=""/>
        <dsp:cNvSpPr/>
      </dsp:nvSpPr>
      <dsp:spPr>
        <a:xfrm>
          <a:off x="0" y="263128"/>
          <a:ext cx="1119187" cy="671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0" y="263128"/>
        <a:ext cx="1119187" cy="671512"/>
      </dsp:txXfrm>
    </dsp:sp>
    <dsp:sp modelId="{F0002079-E207-42A3-9E6B-D02CF4E5E452}">
      <dsp:nvSpPr>
        <dsp:cNvPr id="0" name=""/>
        <dsp:cNvSpPr/>
      </dsp:nvSpPr>
      <dsp:spPr>
        <a:xfrm>
          <a:off x="1231106" y="263128"/>
          <a:ext cx="1119187" cy="671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1231106" y="263128"/>
        <a:ext cx="1119187" cy="671512"/>
      </dsp:txXfrm>
    </dsp:sp>
    <dsp:sp modelId="{CA643AFC-AE29-44A8-B0F4-B7180B61F6DE}">
      <dsp:nvSpPr>
        <dsp:cNvPr id="0" name=""/>
        <dsp:cNvSpPr/>
      </dsp:nvSpPr>
      <dsp:spPr>
        <a:xfrm>
          <a:off x="2462212" y="263128"/>
          <a:ext cx="1119187" cy="671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462212" y="263128"/>
        <a:ext cx="1119187" cy="671512"/>
      </dsp:txXfrm>
    </dsp:sp>
    <dsp:sp modelId="{A401B037-281F-401D-9793-4437A43B3F51}">
      <dsp:nvSpPr>
        <dsp:cNvPr id="0" name=""/>
        <dsp:cNvSpPr/>
      </dsp:nvSpPr>
      <dsp:spPr>
        <a:xfrm>
          <a:off x="615553" y="1046559"/>
          <a:ext cx="1119187" cy="671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15553" y="1046559"/>
        <a:ext cx="1119187" cy="671512"/>
      </dsp:txXfrm>
    </dsp:sp>
    <dsp:sp modelId="{2CAAD151-7436-4598-8A95-F423C7707689}">
      <dsp:nvSpPr>
        <dsp:cNvPr id="0" name=""/>
        <dsp:cNvSpPr/>
      </dsp:nvSpPr>
      <dsp:spPr>
        <a:xfrm>
          <a:off x="1846659" y="1046559"/>
          <a:ext cx="1119187" cy="671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1846659" y="1046559"/>
        <a:ext cx="1119187" cy="6715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456DC-8BFE-4644-8CDB-9B14E0B0F60F}">
      <dsp:nvSpPr>
        <dsp:cNvPr id="0" name=""/>
        <dsp:cNvSpPr/>
      </dsp:nvSpPr>
      <dsp:spPr>
        <a:xfrm>
          <a:off x="4240530" y="1843980"/>
          <a:ext cx="91440" cy="225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1C4AF-108C-425C-B9EA-601C5B95C5E4}">
      <dsp:nvSpPr>
        <dsp:cNvPr id="0" name=""/>
        <dsp:cNvSpPr/>
      </dsp:nvSpPr>
      <dsp:spPr>
        <a:xfrm>
          <a:off x="2812851" y="904577"/>
          <a:ext cx="1473398" cy="22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07"/>
              </a:lnTo>
              <a:lnTo>
                <a:pt x="1473398" y="113407"/>
              </a:lnTo>
              <a:lnTo>
                <a:pt x="1473398" y="2250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B5D12-E128-40AD-B2B0-3C290B1ACB60}">
      <dsp:nvSpPr>
        <dsp:cNvPr id="0" name=""/>
        <dsp:cNvSpPr/>
      </dsp:nvSpPr>
      <dsp:spPr>
        <a:xfrm>
          <a:off x="1339453" y="1843980"/>
          <a:ext cx="982265" cy="22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07"/>
              </a:lnTo>
              <a:lnTo>
                <a:pt x="982265" y="113407"/>
              </a:lnTo>
              <a:lnTo>
                <a:pt x="982265" y="2250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76F00-2F39-4A73-B6AB-7D46B851BA5C}">
      <dsp:nvSpPr>
        <dsp:cNvPr id="0" name=""/>
        <dsp:cNvSpPr/>
      </dsp:nvSpPr>
      <dsp:spPr>
        <a:xfrm>
          <a:off x="357187" y="1843980"/>
          <a:ext cx="982265" cy="225028"/>
        </a:xfrm>
        <a:custGeom>
          <a:avLst/>
          <a:gdLst/>
          <a:ahLst/>
          <a:cxnLst/>
          <a:rect l="0" t="0" r="0" b="0"/>
          <a:pathLst>
            <a:path>
              <a:moveTo>
                <a:pt x="982265" y="0"/>
              </a:moveTo>
              <a:lnTo>
                <a:pt x="982265" y="113407"/>
              </a:lnTo>
              <a:lnTo>
                <a:pt x="0" y="113407"/>
              </a:lnTo>
              <a:lnTo>
                <a:pt x="0" y="2250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58102-5962-4240-877C-6BF68E043AA7}">
      <dsp:nvSpPr>
        <dsp:cNvPr id="0" name=""/>
        <dsp:cNvSpPr/>
      </dsp:nvSpPr>
      <dsp:spPr>
        <a:xfrm>
          <a:off x="1339453" y="904577"/>
          <a:ext cx="1473398" cy="225028"/>
        </a:xfrm>
        <a:custGeom>
          <a:avLst/>
          <a:gdLst/>
          <a:ahLst/>
          <a:cxnLst/>
          <a:rect l="0" t="0" r="0" b="0"/>
          <a:pathLst>
            <a:path>
              <a:moveTo>
                <a:pt x="1473398" y="0"/>
              </a:moveTo>
              <a:lnTo>
                <a:pt x="1473398" y="113407"/>
              </a:lnTo>
              <a:lnTo>
                <a:pt x="0" y="113407"/>
              </a:lnTo>
              <a:lnTo>
                <a:pt x="0" y="2250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BE87C-3825-421A-86C6-4FB32B9D3BBE}">
      <dsp:nvSpPr>
        <dsp:cNvPr id="0" name=""/>
        <dsp:cNvSpPr/>
      </dsp:nvSpPr>
      <dsp:spPr>
        <a:xfrm>
          <a:off x="2455664" y="190202"/>
          <a:ext cx="714374" cy="7143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C35FE3-B486-48EC-B615-B7145619E875}">
      <dsp:nvSpPr>
        <dsp:cNvPr id="0" name=""/>
        <dsp:cNvSpPr/>
      </dsp:nvSpPr>
      <dsp:spPr>
        <a:xfrm>
          <a:off x="3170039" y="188416"/>
          <a:ext cx="1071562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170039" y="188416"/>
        <a:ext cx="1071562" cy="714374"/>
      </dsp:txXfrm>
    </dsp:sp>
    <dsp:sp modelId="{6A158617-2004-43B4-90DA-641E920C756E}">
      <dsp:nvSpPr>
        <dsp:cNvPr id="0" name=""/>
        <dsp:cNvSpPr/>
      </dsp:nvSpPr>
      <dsp:spPr>
        <a:xfrm>
          <a:off x="982265" y="1129605"/>
          <a:ext cx="714374" cy="7143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E9923D-0319-4EE8-8410-7AD05E42545E}">
      <dsp:nvSpPr>
        <dsp:cNvPr id="0" name=""/>
        <dsp:cNvSpPr/>
      </dsp:nvSpPr>
      <dsp:spPr>
        <a:xfrm>
          <a:off x="1696640" y="1127819"/>
          <a:ext cx="1071562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696640" y="1127819"/>
        <a:ext cx="1071562" cy="714374"/>
      </dsp:txXfrm>
    </dsp:sp>
    <dsp:sp modelId="{AC926707-920D-4FD1-BABB-BDA5549B4638}">
      <dsp:nvSpPr>
        <dsp:cNvPr id="0" name=""/>
        <dsp:cNvSpPr/>
      </dsp:nvSpPr>
      <dsp:spPr>
        <a:xfrm>
          <a:off x="0" y="2069008"/>
          <a:ext cx="714374" cy="71437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19CB66-A8A8-4A5C-B67B-DEA487BF32CF}">
      <dsp:nvSpPr>
        <dsp:cNvPr id="0" name=""/>
        <dsp:cNvSpPr/>
      </dsp:nvSpPr>
      <dsp:spPr>
        <a:xfrm>
          <a:off x="714374" y="2067222"/>
          <a:ext cx="1071562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14374" y="2067222"/>
        <a:ext cx="1071562" cy="714374"/>
      </dsp:txXfrm>
    </dsp:sp>
    <dsp:sp modelId="{A07EEADD-7B55-4860-AC17-B0B76E82C9DB}">
      <dsp:nvSpPr>
        <dsp:cNvPr id="0" name=""/>
        <dsp:cNvSpPr/>
      </dsp:nvSpPr>
      <dsp:spPr>
        <a:xfrm>
          <a:off x="1964531" y="2069008"/>
          <a:ext cx="714374" cy="71437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33D3CF-AD17-4C7B-93A5-541D2CF43E88}">
      <dsp:nvSpPr>
        <dsp:cNvPr id="0" name=""/>
        <dsp:cNvSpPr/>
      </dsp:nvSpPr>
      <dsp:spPr>
        <a:xfrm>
          <a:off x="2678906" y="2067222"/>
          <a:ext cx="1071562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678906" y="2067222"/>
        <a:ext cx="1071562" cy="714374"/>
      </dsp:txXfrm>
    </dsp:sp>
    <dsp:sp modelId="{B0BD517C-DB33-4B3D-91C4-AC8268FCDC28}">
      <dsp:nvSpPr>
        <dsp:cNvPr id="0" name=""/>
        <dsp:cNvSpPr/>
      </dsp:nvSpPr>
      <dsp:spPr>
        <a:xfrm>
          <a:off x="3929062" y="1129605"/>
          <a:ext cx="714374" cy="7143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A78E38-178D-406D-A082-C19E48AFB27F}">
      <dsp:nvSpPr>
        <dsp:cNvPr id="0" name=""/>
        <dsp:cNvSpPr/>
      </dsp:nvSpPr>
      <dsp:spPr>
        <a:xfrm>
          <a:off x="4643437" y="1127819"/>
          <a:ext cx="1071562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643437" y="1127819"/>
        <a:ext cx="1071562" cy="714374"/>
      </dsp:txXfrm>
    </dsp:sp>
    <dsp:sp modelId="{8A27656E-7AF8-4893-AD68-860EE649133F}">
      <dsp:nvSpPr>
        <dsp:cNvPr id="0" name=""/>
        <dsp:cNvSpPr/>
      </dsp:nvSpPr>
      <dsp:spPr>
        <a:xfrm>
          <a:off x="3929062" y="2069008"/>
          <a:ext cx="714374" cy="71437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9B50CE-052F-4E54-8C1D-A7A604F1EE2A}">
      <dsp:nvSpPr>
        <dsp:cNvPr id="0" name=""/>
        <dsp:cNvSpPr/>
      </dsp:nvSpPr>
      <dsp:spPr>
        <a:xfrm>
          <a:off x="4643437" y="2067222"/>
          <a:ext cx="1071562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643437" y="2067222"/>
        <a:ext cx="1071562" cy="7143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FECDC-5DA4-4101-BFE8-48EF801B504E}">
      <dsp:nvSpPr>
        <dsp:cNvPr id="0" name=""/>
        <dsp:cNvSpPr/>
      </dsp:nvSpPr>
      <dsp:spPr>
        <a:xfrm rot="21300000">
          <a:off x="7564" y="569238"/>
          <a:ext cx="3109071" cy="30932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131227-D1FB-47C0-B0CD-6E386D122A07}">
      <dsp:nvSpPr>
        <dsp:cNvPr id="0" name=""/>
        <dsp:cNvSpPr/>
      </dsp:nvSpPr>
      <dsp:spPr>
        <a:xfrm>
          <a:off x="374904" y="72390"/>
          <a:ext cx="937260" cy="57912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70088-FFEA-4F93-B1B7-558293BB868A}">
      <dsp:nvSpPr>
        <dsp:cNvPr id="0" name=""/>
        <dsp:cNvSpPr/>
      </dsp:nvSpPr>
      <dsp:spPr>
        <a:xfrm>
          <a:off x="1655825" y="0"/>
          <a:ext cx="999744" cy="60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655825" y="0"/>
        <a:ext cx="999744" cy="608076"/>
      </dsp:txXfrm>
    </dsp:sp>
    <dsp:sp modelId="{AB6AD04F-E832-4A44-8CBD-E8D3DD8D93CD}">
      <dsp:nvSpPr>
        <dsp:cNvPr id="0" name=""/>
        <dsp:cNvSpPr/>
      </dsp:nvSpPr>
      <dsp:spPr>
        <a:xfrm>
          <a:off x="1812036" y="796290"/>
          <a:ext cx="937260" cy="57912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7FB9F-1076-42D1-9F67-26EC9332C9ED}">
      <dsp:nvSpPr>
        <dsp:cNvPr id="0" name=""/>
        <dsp:cNvSpPr/>
      </dsp:nvSpPr>
      <dsp:spPr>
        <a:xfrm>
          <a:off x="468630" y="839724"/>
          <a:ext cx="999744" cy="60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8630" y="839724"/>
        <a:ext cx="999744" cy="608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2CA29-3E2B-4BAE-8224-9E575F534FA6}">
      <dsp:nvSpPr>
        <dsp:cNvPr id="0" name=""/>
        <dsp:cNvSpPr/>
      </dsp:nvSpPr>
      <dsp:spPr>
        <a:xfrm>
          <a:off x="0" y="0"/>
          <a:ext cx="4267200" cy="70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</dsp:txBody>
      <dsp:txXfrm>
        <a:off x="924083" y="0"/>
        <a:ext cx="3343116" cy="706437"/>
      </dsp:txXfrm>
    </dsp:sp>
    <dsp:sp modelId="{D9DD0E60-148C-4B40-8FC0-DFF83FFC156D}">
      <dsp:nvSpPr>
        <dsp:cNvPr id="0" name=""/>
        <dsp:cNvSpPr/>
      </dsp:nvSpPr>
      <dsp:spPr>
        <a:xfrm>
          <a:off x="70643" y="70643"/>
          <a:ext cx="853440" cy="56514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325FFC-6693-4EE6-920F-3647FE23A23E}">
      <dsp:nvSpPr>
        <dsp:cNvPr id="0" name=""/>
        <dsp:cNvSpPr/>
      </dsp:nvSpPr>
      <dsp:spPr>
        <a:xfrm>
          <a:off x="0" y="777081"/>
          <a:ext cx="4267200" cy="70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</dsp:txBody>
      <dsp:txXfrm>
        <a:off x="924083" y="777081"/>
        <a:ext cx="3343116" cy="706437"/>
      </dsp:txXfrm>
    </dsp:sp>
    <dsp:sp modelId="{D2A2D628-F595-44F1-B416-3AC6579CE3A8}">
      <dsp:nvSpPr>
        <dsp:cNvPr id="0" name=""/>
        <dsp:cNvSpPr/>
      </dsp:nvSpPr>
      <dsp:spPr>
        <a:xfrm>
          <a:off x="70643" y="847724"/>
          <a:ext cx="853440" cy="56514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950508-C5D9-41D9-B38F-CA7C2C0C7136}">
      <dsp:nvSpPr>
        <dsp:cNvPr id="0" name=""/>
        <dsp:cNvSpPr/>
      </dsp:nvSpPr>
      <dsp:spPr>
        <a:xfrm>
          <a:off x="0" y="1554162"/>
          <a:ext cx="4267200" cy="70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</dsp:txBody>
      <dsp:txXfrm>
        <a:off x="924083" y="1554162"/>
        <a:ext cx="3343116" cy="706437"/>
      </dsp:txXfrm>
    </dsp:sp>
    <dsp:sp modelId="{C0DDC410-3C0C-4BD9-AC87-18E514764097}">
      <dsp:nvSpPr>
        <dsp:cNvPr id="0" name=""/>
        <dsp:cNvSpPr/>
      </dsp:nvSpPr>
      <dsp:spPr>
        <a:xfrm>
          <a:off x="70643" y="1624806"/>
          <a:ext cx="853440" cy="56514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C6CA-D2A5-40E2-9CAC-AE70B7E3391B}">
      <dsp:nvSpPr>
        <dsp:cNvPr id="0" name=""/>
        <dsp:cNvSpPr/>
      </dsp:nvSpPr>
      <dsp:spPr>
        <a:xfrm>
          <a:off x="2277" y="435753"/>
          <a:ext cx="2774230" cy="110969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57123" y="435753"/>
        <a:ext cx="1664538" cy="1109692"/>
      </dsp:txXfrm>
    </dsp:sp>
    <dsp:sp modelId="{2086D9BF-91B2-45E4-A565-F01BFF8E7C64}">
      <dsp:nvSpPr>
        <dsp:cNvPr id="0" name=""/>
        <dsp:cNvSpPr/>
      </dsp:nvSpPr>
      <dsp:spPr>
        <a:xfrm>
          <a:off x="2499084" y="435753"/>
          <a:ext cx="2774230" cy="110969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3053930" y="435753"/>
        <a:ext cx="1664538" cy="1109692"/>
      </dsp:txXfrm>
    </dsp:sp>
    <dsp:sp modelId="{6CCBF775-70FE-405A-BB61-325373D73248}">
      <dsp:nvSpPr>
        <dsp:cNvPr id="0" name=""/>
        <dsp:cNvSpPr/>
      </dsp:nvSpPr>
      <dsp:spPr>
        <a:xfrm>
          <a:off x="4995892" y="435753"/>
          <a:ext cx="2774230" cy="110969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550738" y="435753"/>
        <a:ext cx="1664538" cy="1109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2FE0F-79AF-430B-8BC4-7A8D377DAB2C}">
      <dsp:nvSpPr>
        <dsp:cNvPr id="0" name=""/>
        <dsp:cNvSpPr/>
      </dsp:nvSpPr>
      <dsp:spPr>
        <a:xfrm>
          <a:off x="1841236" y="1485"/>
          <a:ext cx="965727" cy="9657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982663" y="142912"/>
        <a:ext cx="682873" cy="682873"/>
      </dsp:txXfrm>
    </dsp:sp>
    <dsp:sp modelId="{F942C84A-3C91-44F1-BEA1-7CF6C8FBD885}">
      <dsp:nvSpPr>
        <dsp:cNvPr id="0" name=""/>
        <dsp:cNvSpPr/>
      </dsp:nvSpPr>
      <dsp:spPr>
        <a:xfrm rot="2160000">
          <a:off x="2776459" y="743327"/>
          <a:ext cx="256795" cy="325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783815" y="785872"/>
        <a:ext cx="179757" cy="195560"/>
      </dsp:txXfrm>
    </dsp:sp>
    <dsp:sp modelId="{DBAD2359-A463-47CF-ADC2-84101F26C793}">
      <dsp:nvSpPr>
        <dsp:cNvPr id="0" name=""/>
        <dsp:cNvSpPr/>
      </dsp:nvSpPr>
      <dsp:spPr>
        <a:xfrm>
          <a:off x="3014511" y="853919"/>
          <a:ext cx="965727" cy="9657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155938" y="995346"/>
        <a:ext cx="682873" cy="682873"/>
      </dsp:txXfrm>
    </dsp:sp>
    <dsp:sp modelId="{645DEE12-5E47-4A92-8664-273668B61A34}">
      <dsp:nvSpPr>
        <dsp:cNvPr id="0" name=""/>
        <dsp:cNvSpPr/>
      </dsp:nvSpPr>
      <dsp:spPr>
        <a:xfrm rot="6480000">
          <a:off x="3147147" y="1856538"/>
          <a:ext cx="256795" cy="325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197569" y="1885090"/>
        <a:ext cx="179757" cy="195560"/>
      </dsp:txXfrm>
    </dsp:sp>
    <dsp:sp modelId="{F8035F89-FF8D-428C-9704-C4ECA6E7F8AB}">
      <dsp:nvSpPr>
        <dsp:cNvPr id="0" name=""/>
        <dsp:cNvSpPr/>
      </dsp:nvSpPr>
      <dsp:spPr>
        <a:xfrm>
          <a:off x="2566360" y="2233187"/>
          <a:ext cx="965727" cy="9657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07787" y="2374614"/>
        <a:ext cx="682873" cy="682873"/>
      </dsp:txXfrm>
    </dsp:sp>
    <dsp:sp modelId="{91B79C3D-71F8-4EB8-911C-FCE1CEBDAE95}">
      <dsp:nvSpPr>
        <dsp:cNvPr id="0" name=""/>
        <dsp:cNvSpPr/>
      </dsp:nvSpPr>
      <dsp:spPr>
        <a:xfrm rot="10800000">
          <a:off x="2202969" y="2553084"/>
          <a:ext cx="256795" cy="325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280007" y="2618270"/>
        <a:ext cx="179757" cy="195560"/>
      </dsp:txXfrm>
    </dsp:sp>
    <dsp:sp modelId="{1B71A747-7353-422C-841B-27C68A71519C}">
      <dsp:nvSpPr>
        <dsp:cNvPr id="0" name=""/>
        <dsp:cNvSpPr/>
      </dsp:nvSpPr>
      <dsp:spPr>
        <a:xfrm>
          <a:off x="1116112" y="2233187"/>
          <a:ext cx="965727" cy="9657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257539" y="2374614"/>
        <a:ext cx="682873" cy="682873"/>
      </dsp:txXfrm>
    </dsp:sp>
    <dsp:sp modelId="{35925049-3063-4471-B851-8B4ECCB20C42}">
      <dsp:nvSpPr>
        <dsp:cNvPr id="0" name=""/>
        <dsp:cNvSpPr/>
      </dsp:nvSpPr>
      <dsp:spPr>
        <a:xfrm rot="15120000">
          <a:off x="1248748" y="1870362"/>
          <a:ext cx="256795" cy="325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299170" y="1972182"/>
        <a:ext cx="179757" cy="195560"/>
      </dsp:txXfrm>
    </dsp:sp>
    <dsp:sp modelId="{5C4F4085-BD4F-41AB-9B4F-9B2B3E791986}">
      <dsp:nvSpPr>
        <dsp:cNvPr id="0" name=""/>
        <dsp:cNvSpPr/>
      </dsp:nvSpPr>
      <dsp:spPr>
        <a:xfrm>
          <a:off x="667961" y="853919"/>
          <a:ext cx="965727" cy="9657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09388" y="995346"/>
        <a:ext cx="682873" cy="682873"/>
      </dsp:txXfrm>
    </dsp:sp>
    <dsp:sp modelId="{0EEBA799-B832-4427-AEAC-E96D41993BF5}">
      <dsp:nvSpPr>
        <dsp:cNvPr id="0" name=""/>
        <dsp:cNvSpPr/>
      </dsp:nvSpPr>
      <dsp:spPr>
        <a:xfrm rot="19440000">
          <a:off x="1603184" y="751871"/>
          <a:ext cx="256795" cy="325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610540" y="839698"/>
        <a:ext cx="179757" cy="19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B2B36-30C1-4EF4-9F5C-5B8744B6C861}">
      <dsp:nvSpPr>
        <dsp:cNvPr id="0" name=""/>
        <dsp:cNvSpPr/>
      </dsp:nvSpPr>
      <dsp:spPr>
        <a:xfrm>
          <a:off x="2490825" y="2055368"/>
          <a:ext cx="1493164" cy="9672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2960021" y="2318423"/>
        <a:ext cx="1002721" cy="682930"/>
      </dsp:txXfrm>
    </dsp:sp>
    <dsp:sp modelId="{70E79E37-A3EB-49A9-B34A-087C254C1156}">
      <dsp:nvSpPr>
        <dsp:cNvPr id="0" name=""/>
        <dsp:cNvSpPr/>
      </dsp:nvSpPr>
      <dsp:spPr>
        <a:xfrm>
          <a:off x="54610" y="2055368"/>
          <a:ext cx="1493164" cy="9672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75857" y="2318423"/>
        <a:ext cx="1002721" cy="682930"/>
      </dsp:txXfrm>
    </dsp:sp>
    <dsp:sp modelId="{5F592C17-F8FE-4CBD-8CAE-137DCA499B58}">
      <dsp:nvSpPr>
        <dsp:cNvPr id="0" name=""/>
        <dsp:cNvSpPr/>
      </dsp:nvSpPr>
      <dsp:spPr>
        <a:xfrm>
          <a:off x="2490825" y="0"/>
          <a:ext cx="1493164" cy="9672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2960021" y="21247"/>
        <a:ext cx="1002721" cy="682930"/>
      </dsp:txXfrm>
    </dsp:sp>
    <dsp:sp modelId="{B04A48EF-70A0-4EA3-A35B-5EB6B7F380E4}">
      <dsp:nvSpPr>
        <dsp:cNvPr id="0" name=""/>
        <dsp:cNvSpPr/>
      </dsp:nvSpPr>
      <dsp:spPr>
        <a:xfrm>
          <a:off x="54610" y="0"/>
          <a:ext cx="1493164" cy="9672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75857" y="21247"/>
        <a:ext cx="1002721" cy="682930"/>
      </dsp:txXfrm>
    </dsp:sp>
    <dsp:sp modelId="{6C326D5E-6038-48FE-AFD0-5786F0E1B655}">
      <dsp:nvSpPr>
        <dsp:cNvPr id="0" name=""/>
        <dsp:cNvSpPr/>
      </dsp:nvSpPr>
      <dsp:spPr>
        <a:xfrm>
          <a:off x="680288" y="172288"/>
          <a:ext cx="1308785" cy="130878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063622" y="555622"/>
        <a:ext cx="925451" cy="925451"/>
      </dsp:txXfrm>
    </dsp:sp>
    <dsp:sp modelId="{6C9DF42F-630F-4AF1-8789-F583DD41BB7F}">
      <dsp:nvSpPr>
        <dsp:cNvPr id="0" name=""/>
        <dsp:cNvSpPr/>
      </dsp:nvSpPr>
      <dsp:spPr>
        <a:xfrm rot="5400000">
          <a:off x="2049526" y="172288"/>
          <a:ext cx="1308785" cy="130878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2049526" y="555622"/>
        <a:ext cx="925451" cy="925451"/>
      </dsp:txXfrm>
    </dsp:sp>
    <dsp:sp modelId="{B48675AF-2BBF-42B7-A47A-D5F7729F55A9}">
      <dsp:nvSpPr>
        <dsp:cNvPr id="0" name=""/>
        <dsp:cNvSpPr/>
      </dsp:nvSpPr>
      <dsp:spPr>
        <a:xfrm rot="10800000">
          <a:off x="2049526" y="1541526"/>
          <a:ext cx="1308785" cy="130878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049526" y="1541526"/>
        <a:ext cx="925451" cy="925451"/>
      </dsp:txXfrm>
    </dsp:sp>
    <dsp:sp modelId="{A79569DE-68E1-4D48-99B9-8FA0A9AF3560}">
      <dsp:nvSpPr>
        <dsp:cNvPr id="0" name=""/>
        <dsp:cNvSpPr/>
      </dsp:nvSpPr>
      <dsp:spPr>
        <a:xfrm rot="16200000">
          <a:off x="680288" y="1541526"/>
          <a:ext cx="1308785" cy="1308785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5400000">
        <a:off x="1063622" y="1541526"/>
        <a:ext cx="925451" cy="925451"/>
      </dsp:txXfrm>
    </dsp:sp>
    <dsp:sp modelId="{648F0292-E03C-408F-BB9E-8CF1A7287603}">
      <dsp:nvSpPr>
        <dsp:cNvPr id="0" name=""/>
        <dsp:cNvSpPr/>
      </dsp:nvSpPr>
      <dsp:spPr>
        <a:xfrm>
          <a:off x="1793360" y="1239266"/>
          <a:ext cx="451878" cy="392938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08E3-76A3-454B-9670-F1C07139B089}">
      <dsp:nvSpPr>
        <dsp:cNvPr id="0" name=""/>
        <dsp:cNvSpPr/>
      </dsp:nvSpPr>
      <dsp:spPr>
        <a:xfrm rot="10800000">
          <a:off x="1793360" y="1390396"/>
          <a:ext cx="451878" cy="392938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F5ECF-8AE7-40C2-960E-639E7F5BFD34}">
      <dsp:nvSpPr>
        <dsp:cNvPr id="0" name=""/>
        <dsp:cNvSpPr/>
      </dsp:nvSpPr>
      <dsp:spPr>
        <a:xfrm>
          <a:off x="1859563" y="914917"/>
          <a:ext cx="121636" cy="532882"/>
        </a:xfrm>
        <a:custGeom>
          <a:avLst/>
          <a:gdLst/>
          <a:ahLst/>
          <a:cxnLst/>
          <a:rect l="0" t="0" r="0" b="0"/>
          <a:pathLst>
            <a:path>
              <a:moveTo>
                <a:pt x="121636" y="0"/>
              </a:moveTo>
              <a:lnTo>
                <a:pt x="121636" y="532882"/>
              </a:lnTo>
              <a:lnTo>
                <a:pt x="0" y="5328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90D46-ED1C-400A-A86A-41DAE0A9F75C}">
      <dsp:nvSpPr>
        <dsp:cNvPr id="0" name=""/>
        <dsp:cNvSpPr/>
      </dsp:nvSpPr>
      <dsp:spPr>
        <a:xfrm>
          <a:off x="1981200" y="914917"/>
          <a:ext cx="1401713" cy="1065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129"/>
              </a:lnTo>
              <a:lnTo>
                <a:pt x="1401713" y="944129"/>
              </a:lnTo>
              <a:lnTo>
                <a:pt x="1401713" y="1065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EBFFD-1882-4D2A-90D4-07726259E972}">
      <dsp:nvSpPr>
        <dsp:cNvPr id="0" name=""/>
        <dsp:cNvSpPr/>
      </dsp:nvSpPr>
      <dsp:spPr>
        <a:xfrm>
          <a:off x="1935480" y="914917"/>
          <a:ext cx="91440" cy="1065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5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C7DE4-53E4-44D6-B461-9D46F3C7CEBE}">
      <dsp:nvSpPr>
        <dsp:cNvPr id="0" name=""/>
        <dsp:cNvSpPr/>
      </dsp:nvSpPr>
      <dsp:spPr>
        <a:xfrm>
          <a:off x="579486" y="914917"/>
          <a:ext cx="1401713" cy="1065765"/>
        </a:xfrm>
        <a:custGeom>
          <a:avLst/>
          <a:gdLst/>
          <a:ahLst/>
          <a:cxnLst/>
          <a:rect l="0" t="0" r="0" b="0"/>
          <a:pathLst>
            <a:path>
              <a:moveTo>
                <a:pt x="1401713" y="0"/>
              </a:moveTo>
              <a:lnTo>
                <a:pt x="1401713" y="944129"/>
              </a:lnTo>
              <a:lnTo>
                <a:pt x="0" y="944129"/>
              </a:lnTo>
              <a:lnTo>
                <a:pt x="0" y="1065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4D9A-6BEF-453B-82FE-DBE84F4FE015}">
      <dsp:nvSpPr>
        <dsp:cNvPr id="0" name=""/>
        <dsp:cNvSpPr/>
      </dsp:nvSpPr>
      <dsp:spPr>
        <a:xfrm>
          <a:off x="1401979" y="335696"/>
          <a:ext cx="1158440" cy="579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1401979" y="335696"/>
        <a:ext cx="1158440" cy="579220"/>
      </dsp:txXfrm>
    </dsp:sp>
    <dsp:sp modelId="{99FF8969-E1DE-475C-A736-8252B887CBC2}">
      <dsp:nvSpPr>
        <dsp:cNvPr id="0" name=""/>
        <dsp:cNvSpPr/>
      </dsp:nvSpPr>
      <dsp:spPr>
        <a:xfrm>
          <a:off x="266" y="1980682"/>
          <a:ext cx="1158440" cy="579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266" y="1980682"/>
        <a:ext cx="1158440" cy="579220"/>
      </dsp:txXfrm>
    </dsp:sp>
    <dsp:sp modelId="{E3CF3F48-C4BF-4CDB-AEEC-31CC5911F376}">
      <dsp:nvSpPr>
        <dsp:cNvPr id="0" name=""/>
        <dsp:cNvSpPr/>
      </dsp:nvSpPr>
      <dsp:spPr>
        <a:xfrm>
          <a:off x="1401979" y="1980682"/>
          <a:ext cx="1158440" cy="579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1401979" y="1980682"/>
        <a:ext cx="1158440" cy="579220"/>
      </dsp:txXfrm>
    </dsp:sp>
    <dsp:sp modelId="{90E45254-7133-4DD2-BD92-2CF66571BA74}">
      <dsp:nvSpPr>
        <dsp:cNvPr id="0" name=""/>
        <dsp:cNvSpPr/>
      </dsp:nvSpPr>
      <dsp:spPr>
        <a:xfrm>
          <a:off x="2803693" y="1980682"/>
          <a:ext cx="1158440" cy="579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2803693" y="1980682"/>
        <a:ext cx="1158440" cy="579220"/>
      </dsp:txXfrm>
    </dsp:sp>
    <dsp:sp modelId="{5BCA8745-750C-4F15-AFE8-9A07DBB0A79C}">
      <dsp:nvSpPr>
        <dsp:cNvPr id="0" name=""/>
        <dsp:cNvSpPr/>
      </dsp:nvSpPr>
      <dsp:spPr>
        <a:xfrm>
          <a:off x="701122" y="1158189"/>
          <a:ext cx="1158440" cy="579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701122" y="1158189"/>
        <a:ext cx="1158440" cy="579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06680-0C7A-4903-85A2-D8EDFCF470A4}">
      <dsp:nvSpPr>
        <dsp:cNvPr id="0" name=""/>
        <dsp:cNvSpPr/>
      </dsp:nvSpPr>
      <dsp:spPr>
        <a:xfrm>
          <a:off x="761107" y="995939"/>
          <a:ext cx="1384101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781376" y="1016208"/>
        <a:ext cx="1343563" cy="651512"/>
      </dsp:txXfrm>
    </dsp:sp>
    <dsp:sp modelId="{51840BA2-3AE3-4D28-8B1A-1528AB0FB4DB}">
      <dsp:nvSpPr>
        <dsp:cNvPr id="0" name=""/>
        <dsp:cNvSpPr/>
      </dsp:nvSpPr>
      <dsp:spPr>
        <a:xfrm rot="18770822">
          <a:off x="2014966" y="1016271"/>
          <a:ext cx="81412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1412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01675" y="1023164"/>
        <a:ext cx="40706" cy="40706"/>
      </dsp:txXfrm>
    </dsp:sp>
    <dsp:sp modelId="{B54F8DF9-17FF-4BFA-A1A3-E913E99B35E7}">
      <dsp:nvSpPr>
        <dsp:cNvPr id="0" name=""/>
        <dsp:cNvSpPr/>
      </dsp:nvSpPr>
      <dsp:spPr>
        <a:xfrm>
          <a:off x="2698849" y="399045"/>
          <a:ext cx="1384101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719118" y="419314"/>
        <a:ext cx="1343563" cy="651512"/>
      </dsp:txXfrm>
    </dsp:sp>
    <dsp:sp modelId="{8DFBBC07-3BFA-46C5-9B0B-14610961B7BC}">
      <dsp:nvSpPr>
        <dsp:cNvPr id="0" name=""/>
        <dsp:cNvSpPr/>
      </dsp:nvSpPr>
      <dsp:spPr>
        <a:xfrm rot="19457599">
          <a:off x="4018865" y="518860"/>
          <a:ext cx="68181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81810" y="27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2725" y="529060"/>
        <a:ext cx="34090" cy="34090"/>
      </dsp:txXfrm>
    </dsp:sp>
    <dsp:sp modelId="{F9BEA187-F576-4555-A395-EF60F1CFCA9F}">
      <dsp:nvSpPr>
        <dsp:cNvPr id="0" name=""/>
        <dsp:cNvSpPr/>
      </dsp:nvSpPr>
      <dsp:spPr>
        <a:xfrm>
          <a:off x="4636591" y="1116"/>
          <a:ext cx="1384101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4656860" y="21385"/>
        <a:ext cx="1343563" cy="651512"/>
      </dsp:txXfrm>
    </dsp:sp>
    <dsp:sp modelId="{C46552B3-32AC-4029-9DA2-7145D76BAF87}">
      <dsp:nvSpPr>
        <dsp:cNvPr id="0" name=""/>
        <dsp:cNvSpPr/>
      </dsp:nvSpPr>
      <dsp:spPr>
        <a:xfrm rot="2142401">
          <a:off x="4018865" y="916789"/>
          <a:ext cx="68181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81810" y="27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2725" y="926990"/>
        <a:ext cx="34090" cy="34090"/>
      </dsp:txXfrm>
    </dsp:sp>
    <dsp:sp modelId="{014FA2DE-0159-4227-9B87-4C98F33EFC69}">
      <dsp:nvSpPr>
        <dsp:cNvPr id="0" name=""/>
        <dsp:cNvSpPr/>
      </dsp:nvSpPr>
      <dsp:spPr>
        <a:xfrm>
          <a:off x="4636591" y="796974"/>
          <a:ext cx="1384101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4656860" y="817243"/>
        <a:ext cx="1343563" cy="651512"/>
      </dsp:txXfrm>
    </dsp:sp>
    <dsp:sp modelId="{C41C0532-D5E1-47C0-887E-E9BE37DF11FF}">
      <dsp:nvSpPr>
        <dsp:cNvPr id="0" name=""/>
        <dsp:cNvSpPr/>
      </dsp:nvSpPr>
      <dsp:spPr>
        <a:xfrm rot="2829178">
          <a:off x="2014966" y="1613165"/>
          <a:ext cx="81412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1412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01675" y="1620058"/>
        <a:ext cx="40706" cy="40706"/>
      </dsp:txXfrm>
    </dsp:sp>
    <dsp:sp modelId="{73C1CBE0-9688-48E9-BC63-B466D306B21B}">
      <dsp:nvSpPr>
        <dsp:cNvPr id="0" name=""/>
        <dsp:cNvSpPr/>
      </dsp:nvSpPr>
      <dsp:spPr>
        <a:xfrm>
          <a:off x="2698849" y="1592833"/>
          <a:ext cx="1384101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2719118" y="1613102"/>
        <a:ext cx="1343563" cy="651512"/>
      </dsp:txXfrm>
    </dsp:sp>
    <dsp:sp modelId="{7579BC49-D1B8-41E0-B216-305A78648AD3}">
      <dsp:nvSpPr>
        <dsp:cNvPr id="0" name=""/>
        <dsp:cNvSpPr/>
      </dsp:nvSpPr>
      <dsp:spPr>
        <a:xfrm>
          <a:off x="4082950" y="1911612"/>
          <a:ext cx="55364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53640" y="27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5930" y="1925017"/>
        <a:ext cx="27682" cy="27682"/>
      </dsp:txXfrm>
    </dsp:sp>
    <dsp:sp modelId="{93F6866D-8D52-42D8-BDB0-61F7F7BC21AB}">
      <dsp:nvSpPr>
        <dsp:cNvPr id="0" name=""/>
        <dsp:cNvSpPr/>
      </dsp:nvSpPr>
      <dsp:spPr>
        <a:xfrm>
          <a:off x="4636591" y="1592833"/>
          <a:ext cx="1384101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4656860" y="1613102"/>
        <a:ext cx="1343563" cy="6515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82DAE-8743-46F8-AA81-C52F07B262B6}">
      <dsp:nvSpPr>
        <dsp:cNvPr id="0" name=""/>
        <dsp:cNvSpPr/>
      </dsp:nvSpPr>
      <dsp:spPr>
        <a:xfrm>
          <a:off x="228599" y="0"/>
          <a:ext cx="3200400" cy="3200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381384" y="160019"/>
        <a:ext cx="894831" cy="480060"/>
      </dsp:txXfrm>
    </dsp:sp>
    <dsp:sp modelId="{05F629A6-AC46-48E8-92A1-45436D4427CD}">
      <dsp:nvSpPr>
        <dsp:cNvPr id="0" name=""/>
        <dsp:cNvSpPr/>
      </dsp:nvSpPr>
      <dsp:spPr>
        <a:xfrm>
          <a:off x="548639" y="640080"/>
          <a:ext cx="2560320" cy="2560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81384" y="793699"/>
        <a:ext cx="894831" cy="460857"/>
      </dsp:txXfrm>
    </dsp:sp>
    <dsp:sp modelId="{4944C5B7-F0CB-4212-AFD0-7E8115309D5F}">
      <dsp:nvSpPr>
        <dsp:cNvPr id="0" name=""/>
        <dsp:cNvSpPr/>
      </dsp:nvSpPr>
      <dsp:spPr>
        <a:xfrm>
          <a:off x="868679" y="1280159"/>
          <a:ext cx="1920240" cy="19202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381384" y="1424178"/>
        <a:ext cx="894831" cy="432054"/>
      </dsp:txXfrm>
    </dsp:sp>
    <dsp:sp modelId="{7A9A5D2A-521D-42B4-A7E5-E16701CD4C13}">
      <dsp:nvSpPr>
        <dsp:cNvPr id="0" name=""/>
        <dsp:cNvSpPr/>
      </dsp:nvSpPr>
      <dsp:spPr>
        <a:xfrm>
          <a:off x="1188719" y="1920240"/>
          <a:ext cx="1280160" cy="1280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376195" y="2240280"/>
        <a:ext cx="905209" cy="640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D147-2D53-43E8-B02B-817DDB0976F7}">
      <dsp:nvSpPr>
        <dsp:cNvPr id="0" name=""/>
        <dsp:cNvSpPr/>
      </dsp:nvSpPr>
      <dsp:spPr>
        <a:xfrm>
          <a:off x="1600199" y="0"/>
          <a:ext cx="1600200" cy="1210733"/>
        </a:xfrm>
        <a:prstGeom prst="trapezoid">
          <a:avLst>
            <a:gd name="adj" fmla="val 66084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600199" y="0"/>
        <a:ext cx="1600200" cy="1210733"/>
      </dsp:txXfrm>
    </dsp:sp>
    <dsp:sp modelId="{0EADCFC3-6975-464F-A4D1-ED13AFE98429}">
      <dsp:nvSpPr>
        <dsp:cNvPr id="0" name=""/>
        <dsp:cNvSpPr/>
      </dsp:nvSpPr>
      <dsp:spPr>
        <a:xfrm>
          <a:off x="800099" y="1210733"/>
          <a:ext cx="3200400" cy="1210733"/>
        </a:xfrm>
        <a:prstGeom prst="trapezoid">
          <a:avLst>
            <a:gd name="adj" fmla="val 66084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360169" y="1210733"/>
        <a:ext cx="2080260" cy="1210733"/>
      </dsp:txXfrm>
    </dsp:sp>
    <dsp:sp modelId="{A696C4AA-B17A-4B59-80AC-10C3155F6883}">
      <dsp:nvSpPr>
        <dsp:cNvPr id="0" name=""/>
        <dsp:cNvSpPr/>
      </dsp:nvSpPr>
      <dsp:spPr>
        <a:xfrm>
          <a:off x="0" y="2421466"/>
          <a:ext cx="4800600" cy="1210733"/>
        </a:xfrm>
        <a:prstGeom prst="trapezoid">
          <a:avLst>
            <a:gd name="adj" fmla="val 66084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40104" y="2421466"/>
        <a:ext cx="3120390" cy="121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feas102odevler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tr-TR" sz="3600" dirty="0">
                <a:solidFill>
                  <a:srgbClr val="000000"/>
                </a:solidFill>
                <a:latin typeface="Times New Roman"/>
              </a:rPr>
            </a:br>
            <a:r>
              <a:rPr lang="tr-TR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Times New Roman"/>
              </a:rPr>
              <a:t>MS POWERPOINT 2010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01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Aşağıdaki sekmede yazıların tipi, rengi, boyutu gibi işlemler ile paragraf işlemleri yapılabilmektedir.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Aşağıdaki şekilde ise otomatik şekiller oluşturma gibi işlemler yapılmaktadır.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5908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Hazır Şekiller </a:t>
            </a:r>
            <a:r>
              <a:rPr lang="tr-TR" b="1" dirty="0" smtClean="0"/>
              <a:t>Ekleme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Dikdörtgen, daire, ok vb. şekiller ile çizim yapmadan şekiller eklenebilir. Seçilen şekil slayt üzerinde farenin sol tuşu ile sürüklenerek eklenebilir.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3327"/>
            <a:ext cx="38862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Hazır Şekiller </a:t>
            </a:r>
            <a:r>
              <a:rPr lang="tr-TR" b="1" dirty="0" smtClean="0"/>
              <a:t>Ekleme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2829838" y="5486400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3352800"/>
            <a:ext cx="1219200" cy="1447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457700" y="1487465"/>
            <a:ext cx="2057400" cy="914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157059" y="2743200"/>
            <a:ext cx="1371600" cy="15240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7124700" y="4783899"/>
            <a:ext cx="1752600" cy="13716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57200" y="5334000"/>
            <a:ext cx="1295400" cy="12192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1296965"/>
            <a:ext cx="25146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ÇAĞ ÜNİVERSİTESİ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3287038" y="3352800"/>
            <a:ext cx="3231194" cy="1600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İKTİSADİ VE İDARİ BİLİMLER FAKÜLTESİ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Can 14"/>
          <p:cNvSpPr/>
          <p:nvPr/>
        </p:nvSpPr>
        <p:spPr>
          <a:xfrm>
            <a:off x="4572000" y="5334000"/>
            <a:ext cx="914400" cy="10668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>
            <a:off x="7391400" y="1143000"/>
            <a:ext cx="1295400" cy="990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5486400" y="1944665"/>
            <a:ext cx="2209800" cy="1179535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Tablo Ekleme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606839"/>
              </p:ext>
            </p:extLst>
          </p:nvPr>
        </p:nvGraphicFramePr>
        <p:xfrm>
          <a:off x="533400" y="2895600"/>
          <a:ext cx="3886200" cy="2926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1550"/>
                <a:gridCol w="971550"/>
                <a:gridCol w="971550"/>
                <a:gridCol w="971550"/>
              </a:tblGrid>
              <a:tr h="180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90028"/>
              </p:ext>
            </p:extLst>
          </p:nvPr>
        </p:nvGraphicFramePr>
        <p:xfrm>
          <a:off x="5181600" y="3657600"/>
          <a:ext cx="32766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8300"/>
                <a:gridCol w="16383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5587"/>
            <a:ext cx="8450757" cy="10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Grafik Ekleme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33972"/>
              </p:ext>
            </p:extLst>
          </p:nvPr>
        </p:nvGraphicFramePr>
        <p:xfrm>
          <a:off x="457200" y="1676400"/>
          <a:ext cx="3581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34032796"/>
              </p:ext>
            </p:extLst>
          </p:nvPr>
        </p:nvGraphicFramePr>
        <p:xfrm>
          <a:off x="4724400" y="2895600"/>
          <a:ext cx="4038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7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Grafik Ekleme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73447"/>
              </p:ext>
            </p:extLst>
          </p:nvPr>
        </p:nvGraphicFramePr>
        <p:xfrm>
          <a:off x="533400" y="3276600"/>
          <a:ext cx="342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29817578"/>
              </p:ext>
            </p:extLst>
          </p:nvPr>
        </p:nvGraphicFramePr>
        <p:xfrm>
          <a:off x="4648200" y="1600200"/>
          <a:ext cx="3962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90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SmartArt</a:t>
            </a:r>
            <a:r>
              <a:rPr lang="tr-TR" dirty="0" smtClean="0"/>
              <a:t> Grafiği Ekleme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833"/>
              </p:ext>
            </p:extLst>
          </p:nvPr>
        </p:nvGraphicFramePr>
        <p:xfrm>
          <a:off x="457200" y="2057400"/>
          <a:ext cx="3581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7415544"/>
              </p:ext>
            </p:extLst>
          </p:nvPr>
        </p:nvGraphicFramePr>
        <p:xfrm>
          <a:off x="4572000" y="1828800"/>
          <a:ext cx="42672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8401582"/>
              </p:ext>
            </p:extLst>
          </p:nvPr>
        </p:nvGraphicFramePr>
        <p:xfrm>
          <a:off x="838200" y="4267200"/>
          <a:ext cx="7772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329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SmartArt</a:t>
            </a:r>
            <a:r>
              <a:rPr lang="tr-TR" dirty="0" smtClean="0"/>
              <a:t> Grafiği Ekleme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54250"/>
              </p:ext>
            </p:extLst>
          </p:nvPr>
        </p:nvGraphicFramePr>
        <p:xfrm>
          <a:off x="228600" y="2133600"/>
          <a:ext cx="4648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80996763"/>
              </p:ext>
            </p:extLst>
          </p:nvPr>
        </p:nvGraphicFramePr>
        <p:xfrm>
          <a:off x="4724400" y="2133600"/>
          <a:ext cx="40386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7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SmartArt</a:t>
            </a:r>
            <a:r>
              <a:rPr lang="tr-TR" dirty="0" smtClean="0"/>
              <a:t> Grafiği Ekleme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315853"/>
              </p:ext>
            </p:extLst>
          </p:nvPr>
        </p:nvGraphicFramePr>
        <p:xfrm>
          <a:off x="2362200" y="1143001"/>
          <a:ext cx="3962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728972"/>
              </p:ext>
            </p:extLst>
          </p:nvPr>
        </p:nvGraphicFramePr>
        <p:xfrm>
          <a:off x="1295400" y="4191000"/>
          <a:ext cx="6781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52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SmartArt</a:t>
            </a:r>
            <a:r>
              <a:rPr lang="tr-TR" dirty="0" smtClean="0"/>
              <a:t> Grafiği Ekleme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011083"/>
              </p:ext>
            </p:extLst>
          </p:nvPr>
        </p:nvGraphicFramePr>
        <p:xfrm>
          <a:off x="457200" y="1600201"/>
          <a:ext cx="3657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67919533"/>
              </p:ext>
            </p:extLst>
          </p:nvPr>
        </p:nvGraphicFramePr>
        <p:xfrm>
          <a:off x="4114800" y="1600200"/>
          <a:ext cx="4800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585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Giriş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PowerPoint</a:t>
            </a:r>
            <a:r>
              <a:rPr lang="tr-TR" dirty="0"/>
              <a:t>, Windows ortamında çalışan bir sunu paket programıdır.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Metin</a:t>
            </a:r>
            <a:r>
              <a:rPr lang="tr-TR" dirty="0"/>
              <a:t>, taslak, çizim ve grafikler kullanılarak sunular, slaytlar, broşürler, bildiriler, konuşmacı notları ve taslaklar oluşturulabilir. İzleyicilere etkili sunumlar yapılarak iletmek istediklerimizi daha kolay bir şekilde vermek mümküdür.</a:t>
            </a:r>
          </a:p>
        </p:txBody>
      </p:sp>
    </p:spTree>
    <p:extLst>
      <p:ext uri="{BB962C8B-B14F-4D97-AF65-F5344CB8AC3E}">
        <p14:creationId xmlns:p14="http://schemas.microsoft.com/office/powerpoint/2010/main" val="30787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SmartArt</a:t>
            </a:r>
            <a:r>
              <a:rPr lang="tr-TR" dirty="0" smtClean="0"/>
              <a:t> Grafiği Ekleme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65689"/>
              </p:ext>
            </p:extLst>
          </p:nvPr>
        </p:nvGraphicFramePr>
        <p:xfrm>
          <a:off x="1828800" y="1371600"/>
          <a:ext cx="5715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2286369"/>
              </p:ext>
            </p:extLst>
          </p:nvPr>
        </p:nvGraphicFramePr>
        <p:xfrm>
          <a:off x="3048000" y="5029200"/>
          <a:ext cx="3124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13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0000"/>
                </a:solidFill>
                <a:latin typeface="Times New Roman"/>
              </a:rPr>
              <a:t>Slayt Tasarım </a:t>
            </a:r>
            <a:r>
              <a:rPr lang="tr-TR" b="1" dirty="0" smtClean="0">
                <a:solidFill>
                  <a:srgbClr val="000000"/>
                </a:solidFill>
                <a:latin typeface="Times New Roman"/>
              </a:rPr>
              <a:t>İşlemleri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Slaytlara tasarım şablonu uygulayarak slaytların daha görsel bir estetik kazanmasını sağlayabiliriz.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object 20"/>
          <p:cNvSpPr/>
          <p:nvPr/>
        </p:nvSpPr>
        <p:spPr>
          <a:xfrm>
            <a:off x="762000" y="3048000"/>
            <a:ext cx="7524750" cy="105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8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Slayt Arka Planının </a:t>
            </a:r>
            <a:r>
              <a:rPr lang="tr-TR" b="1" dirty="0" smtClean="0"/>
              <a:t>Biçimlendirilmesi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Tasarım Sekmesinde arka plan stilleri ile sunularımıza etkileyici arka plan efektlerini hızlı bir şekilde verebiliriz.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076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Efektler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Animasyon Sekmesinin </a:t>
            </a:r>
            <a:r>
              <a:rPr lang="tr-TR" b="1" dirty="0" smtClean="0"/>
              <a:t>Kullanımı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Slaytlara animasyonlar vererek slayt gösterisinde oldukça estetik bir görüntü oluşturabiliriz.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6934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Kaydetme </a:t>
            </a:r>
            <a:r>
              <a:rPr lang="tr-TR" b="1" dirty="0" smtClean="0"/>
              <a:t>İşlemleri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Dosya sekmesine tıklayarak açılan pencereden çıkan kaydet ve farklı kaydet işlemleri ile yaptığımız sunumuzu kaydedebiliriz. </a:t>
            </a:r>
            <a:endParaRPr lang="tr-T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60864"/>
            <a:ext cx="2133600" cy="25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PowerPoint </a:t>
            </a:r>
            <a:r>
              <a:rPr lang="tr-TR" b="1" dirty="0"/>
              <a:t>2010 Programını </a:t>
            </a:r>
            <a:r>
              <a:rPr lang="tr-TR" b="1" dirty="0" smtClean="0"/>
              <a:t>Başlatmak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Başlat- </a:t>
            </a:r>
            <a:r>
              <a:rPr lang="tr-TR" dirty="0"/>
              <a:t>Tüm Programlar- Microsoft PowerPoint kısa yoluna tıklayınca ya da çalıştırma alanına powerpoint yazılarak arama kutusunda bulunan programlardan Microsoft PowerPoint 2010 seçilerek program başlatılır. </a:t>
            </a:r>
          </a:p>
        </p:txBody>
      </p:sp>
    </p:spTree>
    <p:extLst>
      <p:ext uri="{BB962C8B-B14F-4D97-AF65-F5344CB8AC3E}">
        <p14:creationId xmlns:p14="http://schemas.microsoft.com/office/powerpoint/2010/main" val="19926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Sunudan Çıkış </a:t>
            </a:r>
            <a:r>
              <a:rPr lang="tr-TR" b="1" dirty="0" smtClean="0"/>
              <a:t>Yapmak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Dosya menüsünden çıkan ekranda işlemlerimizi hallettikten sonra çıkış sekmesine tıklayarak çıkmış oluruz.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6766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</a:t>
            </a:r>
            <a:r>
              <a:rPr lang="tr-TR" sz="3200" b="1" dirty="0" smtClean="0"/>
              <a:t>t</a:t>
            </a:r>
            <a:r>
              <a:rPr lang="en-US" sz="3200" b="1" dirty="0" err="1" smtClean="0"/>
              <a:t>kili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Sunu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Oluşturmak</a:t>
            </a:r>
            <a:r>
              <a:rPr lang="en-US" sz="3200" b="1" dirty="0" smtClean="0"/>
              <a:t> </a:t>
            </a:r>
            <a:r>
              <a:rPr lang="tr-TR" sz="3200" b="1" dirty="0" err="1"/>
              <a:t>İ</a:t>
            </a:r>
            <a:r>
              <a:rPr lang="en-US" sz="3200" b="1" dirty="0" err="1" smtClean="0"/>
              <a:t>çin</a:t>
            </a:r>
            <a:r>
              <a:rPr lang="en-US" sz="3200" b="1" dirty="0" smtClean="0"/>
              <a:t> </a:t>
            </a:r>
            <a:r>
              <a:rPr lang="tr-TR" sz="3200" b="1" dirty="0" err="1"/>
              <a:t>İ</a:t>
            </a:r>
            <a:r>
              <a:rPr lang="en-US" sz="3200" b="1" dirty="0" err="1" smtClean="0"/>
              <a:t>puçları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dirty="0" err="1"/>
              <a:t>Slaytların</a:t>
            </a:r>
            <a:r>
              <a:rPr lang="en-US" dirty="0"/>
              <a:t> </a:t>
            </a:r>
            <a:r>
              <a:rPr lang="en-US" dirty="0" err="1"/>
              <a:t>sayısını</a:t>
            </a:r>
            <a:r>
              <a:rPr lang="en-US" dirty="0"/>
              <a:t> en </a:t>
            </a:r>
            <a:r>
              <a:rPr lang="en-US" dirty="0" err="1"/>
              <a:t>aza</a:t>
            </a:r>
            <a:r>
              <a:rPr lang="en-US" dirty="0"/>
              <a:t> </a:t>
            </a:r>
            <a:r>
              <a:rPr lang="en-US" dirty="0" err="1" smtClean="0"/>
              <a:t>indirin</a:t>
            </a:r>
            <a:r>
              <a:rPr lang="tr-TR" dirty="0" smtClean="0"/>
              <a:t>.</a:t>
            </a:r>
            <a:endParaRPr lang="tr-TR" dirty="0"/>
          </a:p>
          <a:p>
            <a:pPr algn="just">
              <a:lnSpc>
                <a:spcPct val="110000"/>
              </a:lnSpc>
            </a:pPr>
            <a:r>
              <a:rPr lang="en-US" dirty="0" err="1" smtClean="0"/>
              <a:t>İzleyicilerin</a:t>
            </a:r>
            <a:r>
              <a:rPr lang="en-US" dirty="0" smtClean="0"/>
              <a:t> </a:t>
            </a:r>
            <a:r>
              <a:rPr lang="en-US" dirty="0" err="1"/>
              <a:t>kolayca</a:t>
            </a:r>
            <a:r>
              <a:rPr lang="en-US" dirty="0"/>
              <a:t> </a:t>
            </a:r>
            <a:r>
              <a:rPr lang="en-US" dirty="0" err="1"/>
              <a:t>izleyebileceği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yazı</a:t>
            </a:r>
            <a:r>
              <a:rPr lang="en-US" dirty="0"/>
              <a:t> tipi </a:t>
            </a:r>
            <a:r>
              <a:rPr lang="en-US" dirty="0" err="1"/>
              <a:t>boyutu</a:t>
            </a:r>
            <a:r>
              <a:rPr lang="en-US" dirty="0"/>
              <a:t> </a:t>
            </a:r>
            <a:r>
              <a:rPr lang="en-US" dirty="0" err="1" smtClean="0"/>
              <a:t>seçin</a:t>
            </a:r>
            <a:r>
              <a:rPr lang="tr-TR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/>
              <a:t>Slayt</a:t>
            </a:r>
            <a:r>
              <a:rPr lang="en-US" dirty="0" smtClean="0"/>
              <a:t> </a:t>
            </a:r>
            <a:r>
              <a:rPr lang="en-US" dirty="0" err="1"/>
              <a:t>metninizi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 smtClean="0"/>
              <a:t>tutun</a:t>
            </a:r>
            <a:r>
              <a:rPr lang="tr-TR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/>
              <a:t>Söylemek</a:t>
            </a:r>
            <a:r>
              <a:rPr lang="en-US" dirty="0" smtClean="0"/>
              <a:t> </a:t>
            </a:r>
            <a:r>
              <a:rPr lang="en-US" dirty="0" err="1"/>
              <a:t>istediklerinizi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görsel</a:t>
            </a:r>
            <a:r>
              <a:rPr lang="en-US" dirty="0"/>
              <a:t> </a:t>
            </a:r>
            <a:r>
              <a:rPr lang="en-US" dirty="0" err="1"/>
              <a:t>öğeler</a:t>
            </a:r>
            <a:r>
              <a:rPr lang="en-US" dirty="0"/>
              <a:t> </a:t>
            </a:r>
            <a:r>
              <a:rPr lang="en-US" dirty="0" err="1" smtClean="0"/>
              <a:t>kullanın</a:t>
            </a:r>
            <a:r>
              <a:rPr lang="tr-TR" dirty="0" smtClean="0"/>
              <a:t>.</a:t>
            </a:r>
            <a:endParaRPr lang="en-US" dirty="0"/>
          </a:p>
          <a:p>
            <a:pPr algn="just">
              <a:lnSpc>
                <a:spcPct val="110000"/>
              </a:lnSpc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etiketlerini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grafikleri</a:t>
            </a:r>
            <a:r>
              <a:rPr lang="en-US" dirty="0"/>
              <a:t> </a:t>
            </a:r>
            <a:r>
              <a:rPr lang="en-US" dirty="0" err="1"/>
              <a:t>anlaşılır</a:t>
            </a:r>
            <a:r>
              <a:rPr lang="en-US" dirty="0"/>
              <a:t> hale </a:t>
            </a:r>
            <a:r>
              <a:rPr lang="en-US" dirty="0" err="1" smtClean="0"/>
              <a:t>getirin</a:t>
            </a:r>
            <a:r>
              <a:rPr lang="tr-TR" dirty="0" smtClean="0"/>
              <a:t>.</a:t>
            </a:r>
            <a:endParaRPr lang="en-US" dirty="0"/>
          </a:p>
          <a:p>
            <a:pPr algn="just">
              <a:lnSpc>
                <a:spcPct val="110000"/>
              </a:lnSpc>
            </a:pPr>
            <a:r>
              <a:rPr lang="en-US" dirty="0" err="1" smtClean="0"/>
              <a:t>Çekici</a:t>
            </a:r>
            <a:r>
              <a:rPr lang="en-US" dirty="0"/>
              <a:t>, </a:t>
            </a:r>
            <a:r>
              <a:rPr lang="en-US" dirty="0" err="1"/>
              <a:t>tutarlı</a:t>
            </a:r>
            <a:r>
              <a:rPr lang="en-US" dirty="0"/>
              <a:t> </a:t>
            </a:r>
            <a:r>
              <a:rPr lang="en-US" dirty="0" err="1"/>
              <a:t>slayt</a:t>
            </a:r>
            <a:r>
              <a:rPr lang="en-US" dirty="0"/>
              <a:t> </a:t>
            </a:r>
            <a:r>
              <a:rPr lang="en-US" dirty="0" err="1"/>
              <a:t>arka</a:t>
            </a:r>
            <a:r>
              <a:rPr lang="en-US" dirty="0"/>
              <a:t> </a:t>
            </a:r>
            <a:r>
              <a:rPr lang="en-US" dirty="0" err="1"/>
              <a:t>planları</a:t>
            </a:r>
            <a:r>
              <a:rPr lang="en-US" dirty="0"/>
              <a:t> </a:t>
            </a:r>
            <a:r>
              <a:rPr lang="en-US" dirty="0" err="1" smtClean="0"/>
              <a:t>uygulayın</a:t>
            </a:r>
            <a:r>
              <a:rPr lang="tr-TR" dirty="0" smtClean="0"/>
              <a:t>.</a:t>
            </a:r>
            <a:endParaRPr lang="en-US" dirty="0"/>
          </a:p>
          <a:p>
            <a:pPr algn="just">
              <a:lnSpc>
                <a:spcPct val="110000"/>
              </a:lnSpc>
            </a:pPr>
            <a:r>
              <a:rPr lang="en-US" dirty="0" err="1" smtClean="0"/>
              <a:t>Yazım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dilbilgisi</a:t>
            </a:r>
            <a:r>
              <a:rPr lang="en-US" dirty="0"/>
              <a:t> </a:t>
            </a:r>
            <a:r>
              <a:rPr lang="en-US" dirty="0" err="1"/>
              <a:t>denetimi</a:t>
            </a:r>
            <a:r>
              <a:rPr lang="en-US" dirty="0"/>
              <a:t> </a:t>
            </a:r>
            <a:r>
              <a:rPr lang="en-US" dirty="0" err="1" smtClean="0"/>
              <a:t>uygulayın</a:t>
            </a:r>
            <a:r>
              <a:rPr lang="tr-TR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Güçlü ve zayıf yönlerinizi </a:t>
            </a:r>
            <a:r>
              <a:rPr lang="tr-TR" dirty="0" smtClean="0"/>
              <a:t>en fazla 5 slayt </a:t>
            </a:r>
            <a:r>
              <a:rPr lang="tr-TR" dirty="0" smtClean="0"/>
              <a:t>olarak </a:t>
            </a:r>
            <a:r>
              <a:rPr lang="tr-TR" dirty="0" err="1" smtClean="0"/>
              <a:t>power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sunusu şeklinde hazırlayınız</a:t>
            </a:r>
            <a:r>
              <a:rPr lang="tr-TR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hlinkClick r:id="rId2"/>
              </a:rPr>
              <a:t>feas102odevler@gmail.com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Bölüm-</a:t>
            </a:r>
            <a:r>
              <a:rPr lang="tr-TR" dirty="0" err="1" smtClean="0"/>
              <a:t>adsoyad</a:t>
            </a:r>
            <a:r>
              <a:rPr lang="tr-TR" dirty="0" smtClean="0"/>
              <a:t>-</a:t>
            </a:r>
            <a:r>
              <a:rPr lang="tr-TR" dirty="0" err="1" smtClean="0"/>
              <a:t>öğrencino-ppt-odev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81000" y="333476"/>
            <a:ext cx="8382000" cy="6185661"/>
          </a:xfrm>
          <a:custGeom>
            <a:avLst/>
            <a:gdLst/>
            <a:ahLst/>
            <a:cxnLst/>
            <a:rect l="l" t="t" r="r" b="b"/>
            <a:pathLst>
              <a:path w="8229600" h="6185661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333476"/>
            <a:ext cx="8229600" cy="6185661"/>
          </a:xfrm>
          <a:custGeom>
            <a:avLst/>
            <a:gdLst/>
            <a:ahLst/>
            <a:cxnLst/>
            <a:rect l="l" t="t" r="r" b="b"/>
            <a:pathLst>
              <a:path w="8229600" h="6185661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591" y="841222"/>
            <a:ext cx="7398511" cy="5280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8004" y="839635"/>
            <a:ext cx="7401686" cy="5283708"/>
          </a:xfrm>
          <a:custGeom>
            <a:avLst/>
            <a:gdLst/>
            <a:ahLst/>
            <a:cxnLst/>
            <a:rect l="l" t="t" r="r" b="b"/>
            <a:pathLst>
              <a:path w="7401686" h="5283708">
                <a:moveTo>
                  <a:pt x="0" y="5283708"/>
                </a:moveTo>
                <a:lnTo>
                  <a:pt x="7401686" y="5283708"/>
                </a:lnTo>
                <a:lnTo>
                  <a:pt x="7401686" y="0"/>
                </a:lnTo>
                <a:lnTo>
                  <a:pt x="0" y="0"/>
                </a:lnTo>
                <a:lnTo>
                  <a:pt x="0" y="5283708"/>
                </a:lnTo>
                <a:close/>
              </a:path>
            </a:pathLst>
          </a:custGeom>
          <a:ln w="317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8004" y="839635"/>
            <a:ext cx="7401686" cy="528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57200" y="0"/>
            <a:ext cx="4104004" cy="333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61205" y="0"/>
            <a:ext cx="3679062" cy="333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240267" y="0"/>
            <a:ext cx="446532" cy="333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333476"/>
            <a:ext cx="4104004" cy="344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240267" y="333476"/>
            <a:ext cx="446532" cy="344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7200" y="677672"/>
            <a:ext cx="8229600" cy="5841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5"/>
              </a:spcBef>
            </a:pPr>
            <a:endParaRPr sz="850" dirty="0"/>
          </a:p>
          <a:p>
            <a:pPr marL="462076">
              <a:lnSpc>
                <a:spcPct val="101725"/>
              </a:lnSpc>
              <a:spcBef>
                <a:spcPts val="43000"/>
              </a:spcBef>
            </a:pPr>
            <a:r>
              <a:rPr sz="1200" spc="0" dirty="0" smtClean="0">
                <a:solidFill>
                  <a:srgbClr val="619DD1"/>
                </a:solidFill>
                <a:latin typeface="Calibri"/>
                <a:cs typeface="Calibri"/>
              </a:rPr>
              <a:t>4                                                                                                                                                                                </a:t>
            </a:r>
            <a:r>
              <a:rPr sz="1200" spc="69" dirty="0" smtClean="0">
                <a:solidFill>
                  <a:srgbClr val="619DD1"/>
                </a:solid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1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Hızlı Erişim Araç Çubuğu Kullanımı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Hızlı erişim araç çubuğu ile ekranda da görüldüğü gibi işlemler çok kısa bir süre içinde yapılabilir. Açılan pencerenin sol üst köşesinde bulunmaktadır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88302"/>
            <a:ext cx="34385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8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Yeni Sunu Oluşturma İşlemleri: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/>
              <a:t>Şablon Kullanarak Sunu Oluşturma: </a:t>
            </a:r>
            <a:endParaRPr lang="tr-TR" dirty="0"/>
          </a:p>
          <a:p>
            <a:pPr marL="0" indent="0" algn="just">
              <a:buNone/>
            </a:pPr>
            <a:r>
              <a:rPr lang="tr-TR" dirty="0"/>
              <a:t>Dosya </a:t>
            </a:r>
            <a:r>
              <a:rPr lang="tr-TR" dirty="0" smtClean="0"/>
              <a:t>menüsünden </a:t>
            </a:r>
            <a:r>
              <a:rPr lang="tr-TR" dirty="0"/>
              <a:t>yeni sekmesine </a:t>
            </a:r>
            <a:r>
              <a:rPr lang="tr-TR" dirty="0" smtClean="0"/>
              <a:t>tıklayarak çıkan ekranda boş sunu oluşturabiliriz.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0927"/>
            <a:ext cx="446164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Ekrandan da görüldüğü gibi yeni slayt sekmesine tıklayarak ya da klavyeden Ctrl+M kısayolu ile kendimize özgü sunular oluşturabiliriz.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24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0000"/>
                </a:solidFill>
                <a:latin typeface="Times New Roman"/>
              </a:rPr>
              <a:t>Giriş Sekmesi ile Slayt </a:t>
            </a:r>
            <a:r>
              <a:rPr lang="tr-TR" b="1" dirty="0" smtClean="0">
                <a:solidFill>
                  <a:srgbClr val="000000"/>
                </a:solidFill>
                <a:latin typeface="Times New Roman"/>
              </a:rPr>
              <a:t>İşlemleri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Giriş sekmesindeki yeni slayt sekmesine tıkladıktan sonra ekranda da görüldüğü gibi slaydın düzenlenmesi ile ilgili işlemler yapılabilir. Kısaca sunuya yeni slayt eklemek için kullanılır.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3163"/>
            <a:ext cx="4043511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/>
              <a:t>Slayt</a:t>
            </a:r>
            <a:r>
              <a:rPr lang="es-ES" b="1" dirty="0"/>
              <a:t>’ a </a:t>
            </a:r>
            <a:r>
              <a:rPr lang="es-ES" b="1" dirty="0" err="1"/>
              <a:t>Metin</a:t>
            </a:r>
            <a:r>
              <a:rPr lang="es-ES" b="1" dirty="0"/>
              <a:t> </a:t>
            </a:r>
            <a:r>
              <a:rPr lang="es-ES" b="1" dirty="0" err="1"/>
              <a:t>Ekleme</a:t>
            </a:r>
            <a:r>
              <a:rPr lang="es-ES" b="1" dirty="0"/>
              <a:t> ve </a:t>
            </a:r>
            <a:r>
              <a:rPr lang="es-ES" b="1" dirty="0" err="1"/>
              <a:t>Düzenleme</a:t>
            </a:r>
            <a:r>
              <a:rPr lang="es-ES" b="1" dirty="0"/>
              <a:t>: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Bu sekmede yazıların boyutu, rengi, tipi, şekiller, kenar boşlukları vb. gibi işlemler yapılmaktadır.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5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380</Words>
  <Application>Microsoft Office PowerPoint</Application>
  <PresentationFormat>On-screen Show (4:3)</PresentationFormat>
  <Paragraphs>59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Office Theme</vt:lpstr>
      <vt:lpstr>Angles</vt:lpstr>
      <vt:lpstr>Apex</vt:lpstr>
      <vt:lpstr>Trek</vt:lpstr>
      <vt:lpstr>Slipstream</vt:lpstr>
      <vt:lpstr>  MS POWERPOINT 2010 </vt:lpstr>
      <vt:lpstr>Giriş</vt:lpstr>
      <vt:lpstr>PowerPoint 2010 Programını Başlatmak </vt:lpstr>
      <vt:lpstr>PowerPoint Presentation</vt:lpstr>
      <vt:lpstr>Hızlı Erişim Araç Çubuğu Kullanımı </vt:lpstr>
      <vt:lpstr>Yeni Sunu Oluşturma İşlemleri: </vt:lpstr>
      <vt:lpstr>PowerPoint Presentation</vt:lpstr>
      <vt:lpstr>Giriş Sekmesi ile Slayt İşlemleri</vt:lpstr>
      <vt:lpstr>Slayt’ a Metin Ekleme ve Düzenleme: </vt:lpstr>
      <vt:lpstr>PowerPoint Presentation</vt:lpstr>
      <vt:lpstr>Hazır Şekiller Ekleme</vt:lpstr>
      <vt:lpstr>Hazır Şekiller Ekleme</vt:lpstr>
      <vt:lpstr>Tablo Ekleme</vt:lpstr>
      <vt:lpstr>Grafik Ekleme</vt:lpstr>
      <vt:lpstr>Grafik Ekleme</vt:lpstr>
      <vt:lpstr>SmartArt Grafiği Ekleme</vt:lpstr>
      <vt:lpstr>SmartArt Grafiği Ekleme</vt:lpstr>
      <vt:lpstr>SmartArt Grafiği Ekleme</vt:lpstr>
      <vt:lpstr>SmartArt Grafiği Ekleme</vt:lpstr>
      <vt:lpstr>SmartArt Grafiği Ekleme</vt:lpstr>
      <vt:lpstr>Slayt Tasarım İşlemleri</vt:lpstr>
      <vt:lpstr>PowerPoint Presentation</vt:lpstr>
      <vt:lpstr>PowerPoint Presentation</vt:lpstr>
      <vt:lpstr>PowerPoint Presentation</vt:lpstr>
      <vt:lpstr>PowerPoint Presentation</vt:lpstr>
      <vt:lpstr>Slayt Arka Planının Biçimlendirilmesi</vt:lpstr>
      <vt:lpstr>Efektler</vt:lpstr>
      <vt:lpstr>Animasyon Sekmesinin Kullanımı</vt:lpstr>
      <vt:lpstr>Kaydetme İşlemleri</vt:lpstr>
      <vt:lpstr>Sunudan Çıkış Yapmak</vt:lpstr>
      <vt:lpstr>Etkili Bir Sunu Oluşturmak İçin İpuçları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POWERPOINT 2010</dc:title>
  <dc:creator>Suzan OGUZ</dc:creator>
  <cp:lastModifiedBy>Gözde Elbir</cp:lastModifiedBy>
  <cp:revision>36</cp:revision>
  <dcterms:created xsi:type="dcterms:W3CDTF">2006-08-16T00:00:00Z</dcterms:created>
  <dcterms:modified xsi:type="dcterms:W3CDTF">2020-02-28T06:57:01Z</dcterms:modified>
</cp:coreProperties>
</file>