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890F-57F3-49FE-99E3-902575A8DC21}" type="datetimeFigureOut">
              <a:rPr lang="tr-TR" smtClean="0"/>
              <a:t>23.12.2015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61F2-222E-4368-A1BB-7BA8D0D4D0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51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890F-57F3-49FE-99E3-902575A8DC21}" type="datetimeFigureOut">
              <a:rPr lang="tr-TR" smtClean="0"/>
              <a:t>23.12.2015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61F2-222E-4368-A1BB-7BA8D0D4D0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05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890F-57F3-49FE-99E3-902575A8DC21}" type="datetimeFigureOut">
              <a:rPr lang="tr-TR" smtClean="0"/>
              <a:t>23.12.2015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61F2-222E-4368-A1BB-7BA8D0D4D0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890F-57F3-49FE-99E3-902575A8DC21}" type="datetimeFigureOut">
              <a:rPr lang="tr-TR" smtClean="0"/>
              <a:t>23.12.2015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61F2-222E-4368-A1BB-7BA8D0D4D0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8401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890F-57F3-49FE-99E3-902575A8DC21}" type="datetimeFigureOut">
              <a:rPr lang="tr-TR" smtClean="0"/>
              <a:t>23.12.2015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61F2-222E-4368-A1BB-7BA8D0D4D0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36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890F-57F3-49FE-99E3-902575A8DC21}" type="datetimeFigureOut">
              <a:rPr lang="tr-TR" smtClean="0"/>
              <a:t>23.12.2015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61F2-222E-4368-A1BB-7BA8D0D4D0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4882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890F-57F3-49FE-99E3-902575A8DC21}" type="datetimeFigureOut">
              <a:rPr lang="tr-TR" smtClean="0"/>
              <a:t>23.12.2015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61F2-222E-4368-A1BB-7BA8D0D4D0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171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890F-57F3-49FE-99E3-902575A8DC21}" type="datetimeFigureOut">
              <a:rPr lang="tr-TR" smtClean="0"/>
              <a:t>23.12.2015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61F2-222E-4368-A1BB-7BA8D0D4D0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392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890F-57F3-49FE-99E3-902575A8DC21}" type="datetimeFigureOut">
              <a:rPr lang="tr-TR" smtClean="0"/>
              <a:t>23.12.2015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61F2-222E-4368-A1BB-7BA8D0D4D0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116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890F-57F3-49FE-99E3-902575A8DC21}" type="datetimeFigureOut">
              <a:rPr lang="tr-TR" smtClean="0"/>
              <a:t>23.12.2015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61F2-222E-4368-A1BB-7BA8D0D4D0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4585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890F-57F3-49FE-99E3-902575A8DC21}" type="datetimeFigureOut">
              <a:rPr lang="tr-TR" smtClean="0"/>
              <a:t>23.12.2015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561F2-222E-4368-A1BB-7BA8D0D4D0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27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A890F-57F3-49FE-99E3-902575A8DC21}" type="datetimeFigureOut">
              <a:rPr lang="tr-TR" smtClean="0"/>
              <a:t>23.12.2015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561F2-222E-4368-A1BB-7BA8D0D4D0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766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13" Type="http://schemas.openxmlformats.org/officeDocument/2006/relationships/image" Target="../media/image78.emf"/><Relationship Id="rId3" Type="http://schemas.openxmlformats.org/officeDocument/2006/relationships/image" Target="../media/image68.emf"/><Relationship Id="rId7" Type="http://schemas.openxmlformats.org/officeDocument/2006/relationships/image" Target="../media/image72.emf"/><Relationship Id="rId12" Type="http://schemas.openxmlformats.org/officeDocument/2006/relationships/image" Target="../media/image77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emf"/><Relationship Id="rId11" Type="http://schemas.openxmlformats.org/officeDocument/2006/relationships/image" Target="../media/image76.emf"/><Relationship Id="rId5" Type="http://schemas.openxmlformats.org/officeDocument/2006/relationships/image" Target="../media/image70.emf"/><Relationship Id="rId10" Type="http://schemas.openxmlformats.org/officeDocument/2006/relationships/image" Target="../media/image75.emf"/><Relationship Id="rId4" Type="http://schemas.openxmlformats.org/officeDocument/2006/relationships/image" Target="../media/image69.emf"/><Relationship Id="rId9" Type="http://schemas.openxmlformats.org/officeDocument/2006/relationships/image" Target="../media/image7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13" Type="http://schemas.openxmlformats.org/officeDocument/2006/relationships/image" Target="../media/image32.emf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12" Type="http://schemas.openxmlformats.org/officeDocument/2006/relationships/image" Target="../media/image31.emf"/><Relationship Id="rId17" Type="http://schemas.openxmlformats.org/officeDocument/2006/relationships/image" Target="../media/image36.emf"/><Relationship Id="rId2" Type="http://schemas.openxmlformats.org/officeDocument/2006/relationships/image" Target="../media/image21.emf"/><Relationship Id="rId16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0.emf"/><Relationship Id="rId5" Type="http://schemas.openxmlformats.org/officeDocument/2006/relationships/image" Target="../media/image24.emf"/><Relationship Id="rId15" Type="http://schemas.openxmlformats.org/officeDocument/2006/relationships/image" Target="../media/image34.emf"/><Relationship Id="rId10" Type="http://schemas.openxmlformats.org/officeDocument/2006/relationships/image" Target="../media/image29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Relationship Id="rId14" Type="http://schemas.openxmlformats.org/officeDocument/2006/relationships/image" Target="../media/image3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38.emf"/><Relationship Id="rId7" Type="http://schemas.openxmlformats.org/officeDocument/2006/relationships/image" Target="../media/image42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Relationship Id="rId9" Type="http://schemas.openxmlformats.org/officeDocument/2006/relationships/image" Target="../media/image4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emf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075" y="116632"/>
            <a:ext cx="5486323" cy="83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48494"/>
            <a:ext cx="8352928" cy="63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1582489" cy="31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51" y="2011320"/>
            <a:ext cx="2670249" cy="341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677" y="2009722"/>
            <a:ext cx="5837280" cy="296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51" y="2422921"/>
            <a:ext cx="8316924" cy="1437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06" y="3771212"/>
            <a:ext cx="1868937" cy="300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80" y="4029842"/>
            <a:ext cx="3834680" cy="46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45" y="4496457"/>
            <a:ext cx="3552652" cy="38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51" y="4961466"/>
            <a:ext cx="8135224" cy="1821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77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8655"/>
            <a:ext cx="2448271" cy="500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919173"/>
            <a:ext cx="4450704" cy="2462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2747"/>
            <a:ext cx="8496944" cy="642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463" y="4217728"/>
            <a:ext cx="4192601" cy="1453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074" y="4247053"/>
            <a:ext cx="2575325" cy="1447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6238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1971"/>
            <a:ext cx="5544616" cy="456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41" y="548680"/>
            <a:ext cx="5472608" cy="215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495966" y="3164775"/>
            <a:ext cx="78297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Arial Tur"/>
              </a:rPr>
              <a:t>Madde 138 -</a:t>
            </a:r>
            <a:r>
              <a:rPr lang="tr-TR" dirty="0">
                <a:latin typeface="Arial Tur"/>
              </a:rPr>
              <a:t> Hakimler, görevlerinde bağımsızdırlar; Anayasaya, kanuna ve hukuka uygun olarak vicdani kanaatlerine göre hüküm verirler. </a:t>
            </a:r>
            <a:r>
              <a:rPr lang="tr-TR" dirty="0"/>
              <a:t> 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564085" y="3811106"/>
            <a:ext cx="3946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 Tur"/>
              </a:rPr>
              <a:t>HAKİMLİK VE SAVCILIK TEMİNATI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564085" y="2720599"/>
            <a:ext cx="3828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 Tur"/>
              </a:rPr>
              <a:t>MAHKEMELERİN BAĞIMSIZLIĞI</a:t>
            </a:r>
            <a:r>
              <a:rPr lang="tr-TR" dirty="0">
                <a:latin typeface="Arial Tur"/>
              </a:rPr>
              <a:t> </a:t>
            </a:r>
            <a:r>
              <a:rPr lang="tr-TR" dirty="0"/>
              <a:t> </a:t>
            </a:r>
          </a:p>
        </p:txBody>
      </p:sp>
      <p:sp>
        <p:nvSpPr>
          <p:cNvPr id="7" name="Dikdörtgen 6"/>
          <p:cNvSpPr/>
          <p:nvPr/>
        </p:nvSpPr>
        <p:spPr>
          <a:xfrm>
            <a:off x="580674" y="4181360"/>
            <a:ext cx="7591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Arial Tur"/>
              </a:rPr>
              <a:t>Madde 139 - </a:t>
            </a:r>
            <a:r>
              <a:rPr lang="tr-TR" dirty="0">
                <a:latin typeface="Arial Tur"/>
              </a:rPr>
              <a:t>Hakimler ve savcılar azlolunamazlar, kendileri istemedikçe Anayasada gösterilen yaştan önce emekliye ayrılamaz; bir mahkemenin veya kadronun kaldırılması </a:t>
            </a:r>
            <a:r>
              <a:rPr lang="tr-TR" dirty="0" smtClean="0">
                <a:latin typeface="Arial Tur"/>
              </a:rPr>
              <a:t>sebebiyle de </a:t>
            </a:r>
            <a:r>
              <a:rPr lang="tr-TR" dirty="0">
                <a:latin typeface="Arial Tur"/>
              </a:rPr>
              <a:t>olsa, aylık, ödenek ve diğer özlük haklarından yoksun kılınamaz.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0208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19198"/>
            <a:ext cx="3733830" cy="718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23240"/>
            <a:ext cx="8792055" cy="741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6959"/>
            <a:ext cx="8229600" cy="431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46" y="2079486"/>
            <a:ext cx="4464496" cy="437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17106"/>
            <a:ext cx="8712968" cy="692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205439"/>
            <a:ext cx="8496944" cy="409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" y="3650801"/>
            <a:ext cx="1033466" cy="340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46" y="3991419"/>
            <a:ext cx="5766644" cy="431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59" y="4475594"/>
            <a:ext cx="1015126" cy="364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642" y="4492167"/>
            <a:ext cx="6768752" cy="37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00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40" y="4513845"/>
            <a:ext cx="660925" cy="28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03" name="Picture 1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85" y="4924075"/>
            <a:ext cx="8679615" cy="73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8355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24" y="461676"/>
            <a:ext cx="8173416" cy="761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24" y="1238592"/>
            <a:ext cx="7049515" cy="351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40" y="1680109"/>
            <a:ext cx="8552184" cy="1876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24" y="3513905"/>
            <a:ext cx="7992888" cy="435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24" y="3836277"/>
            <a:ext cx="6840760" cy="32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28" y="4163139"/>
            <a:ext cx="5797152" cy="675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838466"/>
            <a:ext cx="8182272" cy="146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303197"/>
            <a:ext cx="5264870" cy="34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576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27" y="528195"/>
            <a:ext cx="8509070" cy="92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98" y="1628800"/>
            <a:ext cx="8229600" cy="4076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8596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304530"/>
            <a:ext cx="3168352" cy="517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21710"/>
            <a:ext cx="5842992" cy="36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485" y="1196752"/>
            <a:ext cx="5558936" cy="1837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4" y="2970058"/>
            <a:ext cx="2422561" cy="448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98" y="3523102"/>
            <a:ext cx="2050774" cy="352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996" y="3523470"/>
            <a:ext cx="4792397" cy="352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523470"/>
            <a:ext cx="1015208" cy="372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14" y="3895162"/>
            <a:ext cx="3744739" cy="337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3" y="3895824"/>
            <a:ext cx="4248471" cy="378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56" y="4233159"/>
            <a:ext cx="2973140" cy="51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98" y="4737405"/>
            <a:ext cx="4812966" cy="363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53" y="4778210"/>
            <a:ext cx="3414382" cy="3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98" y="5097349"/>
            <a:ext cx="3947784" cy="298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655" y="5115933"/>
            <a:ext cx="3801833" cy="34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07" y="5463814"/>
            <a:ext cx="2398987" cy="392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65" y="5819396"/>
            <a:ext cx="8161738" cy="32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7824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3641799" cy="375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36172"/>
            <a:ext cx="5531570" cy="340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21798"/>
            <a:ext cx="7920880" cy="362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0142"/>
            <a:ext cx="5698976" cy="326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83" y="1766093"/>
            <a:ext cx="8123657" cy="385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151508"/>
            <a:ext cx="2160240" cy="360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104" y="2648496"/>
            <a:ext cx="3001913" cy="504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35" y="3152705"/>
            <a:ext cx="8568952" cy="280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373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4673153" cy="47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3770578" cy="216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89" y="3356992"/>
            <a:ext cx="8460432" cy="1064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905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07199"/>
            <a:ext cx="8229600" cy="2393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32656"/>
            <a:ext cx="3405187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083" y="3096862"/>
            <a:ext cx="2592013" cy="454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63317"/>
            <a:ext cx="8496944" cy="2456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98" y="5988068"/>
            <a:ext cx="3772771" cy="378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550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8640"/>
            <a:ext cx="5601245" cy="85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40122"/>
            <a:ext cx="4680520" cy="404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11" y="1368240"/>
            <a:ext cx="6923112" cy="389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62" y="1988840"/>
            <a:ext cx="8229600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5997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578647"/>
            <a:ext cx="5041900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54" y="2422525"/>
            <a:ext cx="82851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11" y="620688"/>
            <a:ext cx="8229600" cy="1687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252523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63</Words>
  <Application>Microsoft Office PowerPoint</Application>
  <PresentationFormat>Ekran Gösterisi (4:3)</PresentationFormat>
  <Paragraphs>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Dilara Ciplak</dc:creator>
  <cp:lastModifiedBy>Dilara Ciplak</cp:lastModifiedBy>
  <cp:revision>34</cp:revision>
  <cp:lastPrinted>2015-12-23T08:45:21Z</cp:lastPrinted>
  <dcterms:created xsi:type="dcterms:W3CDTF">2015-12-18T13:06:55Z</dcterms:created>
  <dcterms:modified xsi:type="dcterms:W3CDTF">2015-12-23T08:47:57Z</dcterms:modified>
</cp:coreProperties>
</file>