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90F-57F3-49FE-99E3-902575A8DC21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61F2-222E-4368-A1BB-7BA8D0D4D0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51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90F-57F3-49FE-99E3-902575A8DC21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61F2-222E-4368-A1BB-7BA8D0D4D0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870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90F-57F3-49FE-99E3-902575A8DC21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61F2-222E-4368-A1BB-7BA8D0D4D0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90F-57F3-49FE-99E3-902575A8DC21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61F2-222E-4368-A1BB-7BA8D0D4D0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840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90F-57F3-49FE-99E3-902575A8DC21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61F2-222E-4368-A1BB-7BA8D0D4D0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36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90F-57F3-49FE-99E3-902575A8DC21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61F2-222E-4368-A1BB-7BA8D0D4D0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488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90F-57F3-49FE-99E3-902575A8DC21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61F2-222E-4368-A1BB-7BA8D0D4D0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71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90F-57F3-49FE-99E3-902575A8DC21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61F2-222E-4368-A1BB-7BA8D0D4D0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39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90F-57F3-49FE-99E3-902575A8DC21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61F2-222E-4368-A1BB-7BA8D0D4D0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511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90F-57F3-49FE-99E3-902575A8DC21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61F2-222E-4368-A1BB-7BA8D0D4D0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58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90F-57F3-49FE-99E3-902575A8DC21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61F2-222E-4368-A1BB-7BA8D0D4D0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27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890F-57F3-49FE-99E3-902575A8DC21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561F2-222E-4368-A1BB-7BA8D0D4D0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76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13" Type="http://schemas.openxmlformats.org/officeDocument/2006/relationships/image" Target="../media/image78.emf"/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12" Type="http://schemas.openxmlformats.org/officeDocument/2006/relationships/image" Target="../media/image77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11" Type="http://schemas.openxmlformats.org/officeDocument/2006/relationships/image" Target="../media/image76.emf"/><Relationship Id="rId5" Type="http://schemas.openxmlformats.org/officeDocument/2006/relationships/image" Target="../media/image70.emf"/><Relationship Id="rId10" Type="http://schemas.openxmlformats.org/officeDocument/2006/relationships/image" Target="../media/image75.emf"/><Relationship Id="rId4" Type="http://schemas.openxmlformats.org/officeDocument/2006/relationships/image" Target="../media/image69.emf"/><Relationship Id="rId9" Type="http://schemas.openxmlformats.org/officeDocument/2006/relationships/image" Target="../media/image7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17" Type="http://schemas.openxmlformats.org/officeDocument/2006/relationships/image" Target="../media/image36.emf"/><Relationship Id="rId2" Type="http://schemas.openxmlformats.org/officeDocument/2006/relationships/image" Target="../media/image21.emf"/><Relationship Id="rId16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5" Type="http://schemas.openxmlformats.org/officeDocument/2006/relationships/image" Target="../media/image3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Relationship Id="rId14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75" y="116632"/>
            <a:ext cx="5486323" cy="8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48494"/>
            <a:ext cx="8352928" cy="63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1582489" cy="31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1" y="2011320"/>
            <a:ext cx="2670249" cy="34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677" y="2009722"/>
            <a:ext cx="5837280" cy="29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1" y="2422921"/>
            <a:ext cx="8316924" cy="143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06" y="3771212"/>
            <a:ext cx="1868937" cy="30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0" y="4029842"/>
            <a:ext cx="3834680" cy="46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5" y="4496457"/>
            <a:ext cx="3552652" cy="38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1" y="4961466"/>
            <a:ext cx="8135224" cy="182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77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8655"/>
            <a:ext cx="2448271" cy="50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19173"/>
            <a:ext cx="4450704" cy="24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2747"/>
            <a:ext cx="8496944" cy="64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63" y="4217728"/>
            <a:ext cx="4192601" cy="145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74" y="4247053"/>
            <a:ext cx="2575325" cy="144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238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971"/>
            <a:ext cx="5544616" cy="45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41" y="548680"/>
            <a:ext cx="5472608" cy="215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95966" y="3164775"/>
            <a:ext cx="7829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Arial Tur"/>
              </a:rPr>
              <a:t>Madde 138 -</a:t>
            </a:r>
            <a:r>
              <a:rPr lang="tr-TR" dirty="0">
                <a:latin typeface="Arial Tur"/>
              </a:rPr>
              <a:t> Hakimler, görevlerinde bağımsızdırlar; Anayasaya, kanuna ve hukuka uygun olarak vicdani kanaatlerine göre hüküm verirler. </a:t>
            </a:r>
            <a:r>
              <a:rPr lang="tr-TR" dirty="0"/>
              <a:t> 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64085" y="3811106"/>
            <a:ext cx="3946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 Tur"/>
              </a:rPr>
              <a:t>HAKİMLİK VE SAVCILIK TEMİNATI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564085" y="2720599"/>
            <a:ext cx="3828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 Tur"/>
              </a:rPr>
              <a:t>MAHKEMELERİN BAĞIMSIZLIĞI</a:t>
            </a:r>
            <a:r>
              <a:rPr lang="tr-TR" dirty="0">
                <a:latin typeface="Arial Tur"/>
              </a:rPr>
              <a:t> </a:t>
            </a:r>
            <a:r>
              <a:rPr lang="tr-TR" dirty="0"/>
              <a:t> 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80674" y="4181360"/>
            <a:ext cx="7591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Arial Tur"/>
              </a:rPr>
              <a:t>Madde 139 - </a:t>
            </a:r>
            <a:r>
              <a:rPr lang="tr-TR" dirty="0">
                <a:latin typeface="Arial Tur"/>
              </a:rPr>
              <a:t>Hakimler ve savcılar azlolunamazlar, kendileri istemedikçe Anayasada gösterilen yaştan önce emekliye ayrılamaz; bir mahkemenin veya kadronun kaldırılması </a:t>
            </a:r>
            <a:r>
              <a:rPr lang="tr-TR" dirty="0" smtClean="0">
                <a:latin typeface="Arial Tur"/>
              </a:rPr>
              <a:t>sebebiyle de </a:t>
            </a:r>
            <a:r>
              <a:rPr lang="tr-TR" dirty="0">
                <a:latin typeface="Arial Tur"/>
              </a:rPr>
              <a:t>olsa, aylık, ödenek ve diğer özlük haklarından yoksun kılınamaz.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020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9198"/>
            <a:ext cx="3733830" cy="71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3240"/>
            <a:ext cx="8792055" cy="74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6959"/>
            <a:ext cx="8229600" cy="43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6" y="2079486"/>
            <a:ext cx="4464496" cy="43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17106"/>
            <a:ext cx="8712968" cy="69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205439"/>
            <a:ext cx="8496944" cy="40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60" y="3650801"/>
            <a:ext cx="1033466" cy="34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6" y="3991419"/>
            <a:ext cx="5766644" cy="43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9" y="4475594"/>
            <a:ext cx="1015126" cy="36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42" y="4492167"/>
            <a:ext cx="6768752" cy="37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40" y="4513845"/>
            <a:ext cx="660925" cy="28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5" y="4924075"/>
            <a:ext cx="8679615" cy="73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35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461676"/>
            <a:ext cx="8173416" cy="7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1238592"/>
            <a:ext cx="7049515" cy="35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0" y="1680109"/>
            <a:ext cx="8552184" cy="187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3513905"/>
            <a:ext cx="7992888" cy="43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3836277"/>
            <a:ext cx="6840760" cy="32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28" y="4163139"/>
            <a:ext cx="5797152" cy="67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38466"/>
            <a:ext cx="8182272" cy="146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3197"/>
            <a:ext cx="5264870" cy="34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57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7" y="528195"/>
            <a:ext cx="8509070" cy="92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8" y="1628800"/>
            <a:ext cx="8229600" cy="407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59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304530"/>
            <a:ext cx="3168352" cy="51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21710"/>
            <a:ext cx="5842992" cy="3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5" y="1196752"/>
            <a:ext cx="5558936" cy="183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4" y="2970058"/>
            <a:ext cx="2422561" cy="44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8" y="3523102"/>
            <a:ext cx="2050774" cy="35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96" y="3523470"/>
            <a:ext cx="4792397" cy="35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23470"/>
            <a:ext cx="1015208" cy="37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14" y="3895162"/>
            <a:ext cx="3744739" cy="33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895824"/>
            <a:ext cx="4248471" cy="37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6" y="4233159"/>
            <a:ext cx="2973140" cy="51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8" y="4737405"/>
            <a:ext cx="4812966" cy="36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53" y="4778210"/>
            <a:ext cx="3414382" cy="3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8" y="5097349"/>
            <a:ext cx="3947784" cy="29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55" y="5115933"/>
            <a:ext cx="3801833" cy="34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07" y="5463814"/>
            <a:ext cx="2398987" cy="39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5" y="5819396"/>
            <a:ext cx="8161738" cy="32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82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641799" cy="37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6172"/>
            <a:ext cx="5531570" cy="34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21798"/>
            <a:ext cx="7920880" cy="36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0142"/>
            <a:ext cx="5698976" cy="32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3" y="1766093"/>
            <a:ext cx="8123657" cy="38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151508"/>
            <a:ext cx="2160240" cy="36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04" y="2648496"/>
            <a:ext cx="3001913" cy="50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5" y="3152705"/>
            <a:ext cx="8568952" cy="280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37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673153" cy="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770578" cy="216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9" y="3356992"/>
            <a:ext cx="8460432" cy="106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90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7199"/>
            <a:ext cx="8229600" cy="239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34051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83" y="3096862"/>
            <a:ext cx="2592013" cy="45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63317"/>
            <a:ext cx="8496944" cy="245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98" y="5988068"/>
            <a:ext cx="3772771" cy="37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550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601245" cy="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0122"/>
            <a:ext cx="4680520" cy="40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1" y="1368240"/>
            <a:ext cx="6923112" cy="38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2" y="1988840"/>
            <a:ext cx="82296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99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8647"/>
            <a:ext cx="504190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4" y="2422525"/>
            <a:ext cx="8285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1" y="620688"/>
            <a:ext cx="8229600" cy="168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52523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63</Words>
  <Application>Microsoft Office PowerPoint</Application>
  <PresentationFormat>Ekran Gösterisi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Dilara Ciplak</dc:creator>
  <cp:lastModifiedBy>Dilara Ciplak</cp:lastModifiedBy>
  <cp:revision>34</cp:revision>
  <cp:lastPrinted>2015-12-23T08:45:21Z</cp:lastPrinted>
  <dcterms:created xsi:type="dcterms:W3CDTF">2015-12-18T13:06:55Z</dcterms:created>
  <dcterms:modified xsi:type="dcterms:W3CDTF">2015-12-23T08:47:57Z</dcterms:modified>
</cp:coreProperties>
</file>