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711" r:id="rId1"/>
  </p:sldMasterIdLst>
  <p:notesMasterIdLst>
    <p:notesMasterId r:id="rId29"/>
  </p:notesMasterIdLst>
  <p:sldIdLst>
    <p:sldId id="339" r:id="rId2"/>
    <p:sldId id="283" r:id="rId3"/>
    <p:sldId id="313" r:id="rId4"/>
    <p:sldId id="284" r:id="rId5"/>
    <p:sldId id="295" r:id="rId6"/>
    <p:sldId id="296" r:id="rId7"/>
    <p:sldId id="297" r:id="rId8"/>
    <p:sldId id="286" r:id="rId9"/>
    <p:sldId id="340" r:id="rId10"/>
    <p:sldId id="287" r:id="rId11"/>
    <p:sldId id="285" r:id="rId12"/>
    <p:sldId id="298" r:id="rId13"/>
    <p:sldId id="288" r:id="rId14"/>
    <p:sldId id="292" r:id="rId15"/>
    <p:sldId id="293" r:id="rId16"/>
    <p:sldId id="300" r:id="rId17"/>
    <p:sldId id="303" r:id="rId18"/>
    <p:sldId id="341" r:id="rId19"/>
    <p:sldId id="342" r:id="rId20"/>
    <p:sldId id="305" r:id="rId21"/>
    <p:sldId id="307" r:id="rId22"/>
    <p:sldId id="308" r:id="rId23"/>
    <p:sldId id="309" r:id="rId24"/>
    <p:sldId id="310" r:id="rId25"/>
    <p:sldId id="343" r:id="rId26"/>
    <p:sldId id="344" r:id="rId27"/>
    <p:sldId id="345" r:id="rId28"/>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9582"/>
    <p:restoredTop sz="94151"/>
  </p:normalViewPr>
  <p:slideViewPr>
    <p:cSldViewPr snapToGrid="0">
      <p:cViewPr varScale="1">
        <p:scale>
          <a:sx n="101" d="100"/>
          <a:sy n="101" d="100"/>
        </p:scale>
        <p:origin x="776" y="184"/>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 Id="rId8" Type="http://schemas.openxmlformats.org/officeDocument/2006/relationships/slide" Target="slides/slide7.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74EB9EFC-09B8-422B-83AD-A4963FFF8394}" type="doc">
      <dgm:prSet loTypeId="urn:microsoft.com/office/officeart/2008/layout/HalfCircleOrganizationChart" loCatId="hierarchy" qsTypeId="urn:microsoft.com/office/officeart/2005/8/quickstyle/simple1" qsCatId="simple" csTypeId="urn:microsoft.com/office/officeart/2005/8/colors/accent1_2" csCatId="accent1" phldr="1"/>
      <dgm:spPr/>
      <dgm:t>
        <a:bodyPr/>
        <a:lstStyle/>
        <a:p>
          <a:endParaRPr lang="tr-TR"/>
        </a:p>
      </dgm:t>
    </dgm:pt>
    <dgm:pt modelId="{F0486D5E-4BEE-470A-95D8-9328604444DB}">
      <dgm:prSet phldrT="[Metin]"/>
      <dgm:spPr/>
      <dgm:t>
        <a:bodyPr/>
        <a:lstStyle/>
        <a:p>
          <a:r>
            <a:rPr lang="tr-TR" b="1" dirty="0"/>
            <a:t>Hasılat (Gelir)</a:t>
          </a:r>
        </a:p>
      </dgm:t>
    </dgm:pt>
    <dgm:pt modelId="{FC90D457-C69E-4DFD-9B4C-D3944F4BA19D}" type="parTrans" cxnId="{B53C3A50-5CF8-46B1-90F1-538D007B2C0C}">
      <dgm:prSet/>
      <dgm:spPr/>
      <dgm:t>
        <a:bodyPr/>
        <a:lstStyle/>
        <a:p>
          <a:endParaRPr lang="tr-TR"/>
        </a:p>
      </dgm:t>
    </dgm:pt>
    <dgm:pt modelId="{0FBABE3A-801D-4386-ACE4-6A460903FE9A}" type="sibTrans" cxnId="{B53C3A50-5CF8-46B1-90F1-538D007B2C0C}">
      <dgm:prSet/>
      <dgm:spPr/>
      <dgm:t>
        <a:bodyPr/>
        <a:lstStyle/>
        <a:p>
          <a:endParaRPr lang="tr-TR"/>
        </a:p>
      </dgm:t>
    </dgm:pt>
    <dgm:pt modelId="{55278D06-6ECA-4146-A08C-2FFFDA330F97}">
      <dgm:prSet phldrT="[Metin]"/>
      <dgm:spPr/>
      <dgm:t>
        <a:bodyPr/>
        <a:lstStyle/>
        <a:p>
          <a:r>
            <a:rPr lang="tr-TR" b="1" dirty="0"/>
            <a:t>Toplam Hasılat</a:t>
          </a:r>
        </a:p>
      </dgm:t>
    </dgm:pt>
    <dgm:pt modelId="{696ECEB7-679A-4D66-A2CD-17D824B29C44}" type="parTrans" cxnId="{BC3FAA58-DE2C-4EA1-98E2-29A51094EF77}">
      <dgm:prSet/>
      <dgm:spPr/>
      <dgm:t>
        <a:bodyPr/>
        <a:lstStyle/>
        <a:p>
          <a:endParaRPr lang="tr-TR"/>
        </a:p>
      </dgm:t>
    </dgm:pt>
    <dgm:pt modelId="{9C4D85A6-31DF-4A3F-A563-3E1793A83BFE}" type="sibTrans" cxnId="{BC3FAA58-DE2C-4EA1-98E2-29A51094EF77}">
      <dgm:prSet/>
      <dgm:spPr/>
      <dgm:t>
        <a:bodyPr/>
        <a:lstStyle/>
        <a:p>
          <a:endParaRPr lang="tr-TR"/>
        </a:p>
      </dgm:t>
    </dgm:pt>
    <dgm:pt modelId="{E3E63FF4-EEAA-4D0A-99E7-DA1101E5E1D4}">
      <dgm:prSet phldrT="[Metin]"/>
      <dgm:spPr/>
      <dgm:t>
        <a:bodyPr/>
        <a:lstStyle/>
        <a:p>
          <a:r>
            <a:rPr lang="tr-TR" b="1" dirty="0"/>
            <a:t>Marjinal Hasılat</a:t>
          </a:r>
        </a:p>
      </dgm:t>
    </dgm:pt>
    <dgm:pt modelId="{5F3B198E-01C9-48E9-810B-21C3BB14F693}" type="parTrans" cxnId="{2BB3EA3B-7255-48DD-B8CB-DB47069AD0E2}">
      <dgm:prSet/>
      <dgm:spPr/>
      <dgm:t>
        <a:bodyPr/>
        <a:lstStyle/>
        <a:p>
          <a:endParaRPr lang="tr-TR"/>
        </a:p>
      </dgm:t>
    </dgm:pt>
    <dgm:pt modelId="{53B82E33-69E7-4E80-B335-58C045770BF6}" type="sibTrans" cxnId="{2BB3EA3B-7255-48DD-B8CB-DB47069AD0E2}">
      <dgm:prSet/>
      <dgm:spPr/>
      <dgm:t>
        <a:bodyPr/>
        <a:lstStyle/>
        <a:p>
          <a:endParaRPr lang="tr-TR"/>
        </a:p>
      </dgm:t>
    </dgm:pt>
    <dgm:pt modelId="{67AAD568-B8F5-4A59-A756-DE8521198BE9}">
      <dgm:prSet phldrT="[Metin]"/>
      <dgm:spPr/>
      <dgm:t>
        <a:bodyPr/>
        <a:lstStyle/>
        <a:p>
          <a:r>
            <a:rPr lang="tr-TR" b="1" dirty="0"/>
            <a:t>Ortalama Hasılat</a:t>
          </a:r>
        </a:p>
      </dgm:t>
    </dgm:pt>
    <dgm:pt modelId="{1ABD7500-D558-430B-84BE-6651256EBB75}" type="parTrans" cxnId="{EB2244A5-60CF-4073-9ED3-03FF40C27BFC}">
      <dgm:prSet/>
      <dgm:spPr/>
      <dgm:t>
        <a:bodyPr/>
        <a:lstStyle/>
        <a:p>
          <a:endParaRPr lang="tr-TR"/>
        </a:p>
      </dgm:t>
    </dgm:pt>
    <dgm:pt modelId="{87F0EF61-307F-44CC-8C28-4285E0600EEE}" type="sibTrans" cxnId="{EB2244A5-60CF-4073-9ED3-03FF40C27BFC}">
      <dgm:prSet/>
      <dgm:spPr/>
      <dgm:t>
        <a:bodyPr/>
        <a:lstStyle/>
        <a:p>
          <a:endParaRPr lang="tr-TR"/>
        </a:p>
      </dgm:t>
    </dgm:pt>
    <dgm:pt modelId="{7C152920-06F3-4816-A19E-6F57C052AF14}" type="pres">
      <dgm:prSet presAssocID="{74EB9EFC-09B8-422B-83AD-A4963FFF8394}" presName="Name0" presStyleCnt="0">
        <dgm:presLayoutVars>
          <dgm:orgChart val="1"/>
          <dgm:chPref val="1"/>
          <dgm:dir/>
          <dgm:animOne val="branch"/>
          <dgm:animLvl val="lvl"/>
          <dgm:resizeHandles/>
        </dgm:presLayoutVars>
      </dgm:prSet>
      <dgm:spPr/>
    </dgm:pt>
    <dgm:pt modelId="{3E73F566-4205-4D15-9C19-4678A7D1F21D}" type="pres">
      <dgm:prSet presAssocID="{F0486D5E-4BEE-470A-95D8-9328604444DB}" presName="hierRoot1" presStyleCnt="0">
        <dgm:presLayoutVars>
          <dgm:hierBranch val="init"/>
        </dgm:presLayoutVars>
      </dgm:prSet>
      <dgm:spPr/>
    </dgm:pt>
    <dgm:pt modelId="{1C6887FD-F5CA-4B3D-B832-C8894299271F}" type="pres">
      <dgm:prSet presAssocID="{F0486D5E-4BEE-470A-95D8-9328604444DB}" presName="rootComposite1" presStyleCnt="0"/>
      <dgm:spPr/>
    </dgm:pt>
    <dgm:pt modelId="{17E3EEB4-210B-4BD1-9FE6-BC5988A02AAA}" type="pres">
      <dgm:prSet presAssocID="{F0486D5E-4BEE-470A-95D8-9328604444DB}" presName="rootText1" presStyleLbl="alignAcc1" presStyleIdx="0" presStyleCnt="0">
        <dgm:presLayoutVars>
          <dgm:chPref val="3"/>
        </dgm:presLayoutVars>
      </dgm:prSet>
      <dgm:spPr/>
    </dgm:pt>
    <dgm:pt modelId="{210E16D9-BD68-4517-8BAB-9B689A624A89}" type="pres">
      <dgm:prSet presAssocID="{F0486D5E-4BEE-470A-95D8-9328604444DB}" presName="topArc1" presStyleLbl="parChTrans1D1" presStyleIdx="0" presStyleCnt="8"/>
      <dgm:spPr/>
    </dgm:pt>
    <dgm:pt modelId="{36BBA1AC-F628-4167-9A13-D4C63A1A856C}" type="pres">
      <dgm:prSet presAssocID="{F0486D5E-4BEE-470A-95D8-9328604444DB}" presName="bottomArc1" presStyleLbl="parChTrans1D1" presStyleIdx="1" presStyleCnt="8"/>
      <dgm:spPr/>
    </dgm:pt>
    <dgm:pt modelId="{01A28757-FCC4-47C4-90C7-1FF1F8A6521E}" type="pres">
      <dgm:prSet presAssocID="{F0486D5E-4BEE-470A-95D8-9328604444DB}" presName="topConnNode1" presStyleLbl="node1" presStyleIdx="0" presStyleCnt="0"/>
      <dgm:spPr/>
    </dgm:pt>
    <dgm:pt modelId="{721D73FC-DE9D-4291-8303-46226A00DD3B}" type="pres">
      <dgm:prSet presAssocID="{F0486D5E-4BEE-470A-95D8-9328604444DB}" presName="hierChild2" presStyleCnt="0"/>
      <dgm:spPr/>
    </dgm:pt>
    <dgm:pt modelId="{23D8489F-EF08-43E4-BC2A-98EA874B722C}" type="pres">
      <dgm:prSet presAssocID="{696ECEB7-679A-4D66-A2CD-17D824B29C44}" presName="Name28" presStyleLbl="parChTrans1D2" presStyleIdx="0" presStyleCnt="3"/>
      <dgm:spPr/>
    </dgm:pt>
    <dgm:pt modelId="{9E1AE98C-C465-4C96-8090-50802E808AAF}" type="pres">
      <dgm:prSet presAssocID="{55278D06-6ECA-4146-A08C-2FFFDA330F97}" presName="hierRoot2" presStyleCnt="0">
        <dgm:presLayoutVars>
          <dgm:hierBranch val="init"/>
        </dgm:presLayoutVars>
      </dgm:prSet>
      <dgm:spPr/>
    </dgm:pt>
    <dgm:pt modelId="{35DE06ED-8844-40F6-B460-F24E944C4441}" type="pres">
      <dgm:prSet presAssocID="{55278D06-6ECA-4146-A08C-2FFFDA330F97}" presName="rootComposite2" presStyleCnt="0"/>
      <dgm:spPr/>
    </dgm:pt>
    <dgm:pt modelId="{CF298A28-614E-45C6-80EC-697550013777}" type="pres">
      <dgm:prSet presAssocID="{55278D06-6ECA-4146-A08C-2FFFDA330F97}" presName="rootText2" presStyleLbl="alignAcc1" presStyleIdx="0" presStyleCnt="0">
        <dgm:presLayoutVars>
          <dgm:chPref val="3"/>
        </dgm:presLayoutVars>
      </dgm:prSet>
      <dgm:spPr/>
    </dgm:pt>
    <dgm:pt modelId="{1CF12634-59BD-419F-B5FB-733E846CA38D}" type="pres">
      <dgm:prSet presAssocID="{55278D06-6ECA-4146-A08C-2FFFDA330F97}" presName="topArc2" presStyleLbl="parChTrans1D1" presStyleIdx="2" presStyleCnt="8"/>
      <dgm:spPr/>
    </dgm:pt>
    <dgm:pt modelId="{31393B2A-BB56-4EC6-976C-1FC67975487E}" type="pres">
      <dgm:prSet presAssocID="{55278D06-6ECA-4146-A08C-2FFFDA330F97}" presName="bottomArc2" presStyleLbl="parChTrans1D1" presStyleIdx="3" presStyleCnt="8"/>
      <dgm:spPr/>
    </dgm:pt>
    <dgm:pt modelId="{E467B541-58F3-4460-A01F-B8025FFCF47E}" type="pres">
      <dgm:prSet presAssocID="{55278D06-6ECA-4146-A08C-2FFFDA330F97}" presName="topConnNode2" presStyleLbl="node2" presStyleIdx="0" presStyleCnt="0"/>
      <dgm:spPr/>
    </dgm:pt>
    <dgm:pt modelId="{C7EAADFD-33BB-4746-8871-BF103A90060A}" type="pres">
      <dgm:prSet presAssocID="{55278D06-6ECA-4146-A08C-2FFFDA330F97}" presName="hierChild4" presStyleCnt="0"/>
      <dgm:spPr/>
    </dgm:pt>
    <dgm:pt modelId="{52079F8F-9E08-4B2E-993E-F813200F7279}" type="pres">
      <dgm:prSet presAssocID="{55278D06-6ECA-4146-A08C-2FFFDA330F97}" presName="hierChild5" presStyleCnt="0"/>
      <dgm:spPr/>
    </dgm:pt>
    <dgm:pt modelId="{5CE7522D-C756-4C0D-B236-985790F36523}" type="pres">
      <dgm:prSet presAssocID="{5F3B198E-01C9-48E9-810B-21C3BB14F693}" presName="Name28" presStyleLbl="parChTrans1D2" presStyleIdx="1" presStyleCnt="3"/>
      <dgm:spPr/>
    </dgm:pt>
    <dgm:pt modelId="{48EA567D-AE88-4400-844F-8FAA7F60B536}" type="pres">
      <dgm:prSet presAssocID="{E3E63FF4-EEAA-4D0A-99E7-DA1101E5E1D4}" presName="hierRoot2" presStyleCnt="0">
        <dgm:presLayoutVars>
          <dgm:hierBranch val="init"/>
        </dgm:presLayoutVars>
      </dgm:prSet>
      <dgm:spPr/>
    </dgm:pt>
    <dgm:pt modelId="{8C576099-3A16-46E6-B00E-AC78A15FE5AC}" type="pres">
      <dgm:prSet presAssocID="{E3E63FF4-EEAA-4D0A-99E7-DA1101E5E1D4}" presName="rootComposite2" presStyleCnt="0"/>
      <dgm:spPr/>
    </dgm:pt>
    <dgm:pt modelId="{30050488-D314-4E0E-A55E-9067F2B283D7}" type="pres">
      <dgm:prSet presAssocID="{E3E63FF4-EEAA-4D0A-99E7-DA1101E5E1D4}" presName="rootText2" presStyleLbl="alignAcc1" presStyleIdx="0" presStyleCnt="0" custScaleX="122838">
        <dgm:presLayoutVars>
          <dgm:chPref val="3"/>
        </dgm:presLayoutVars>
      </dgm:prSet>
      <dgm:spPr/>
    </dgm:pt>
    <dgm:pt modelId="{0B5B82E8-0CB7-485D-BB37-2FED26C20317}" type="pres">
      <dgm:prSet presAssocID="{E3E63FF4-EEAA-4D0A-99E7-DA1101E5E1D4}" presName="topArc2" presStyleLbl="parChTrans1D1" presStyleIdx="4" presStyleCnt="8"/>
      <dgm:spPr/>
    </dgm:pt>
    <dgm:pt modelId="{5783768F-C58F-4E52-A6EC-2030150B47A0}" type="pres">
      <dgm:prSet presAssocID="{E3E63FF4-EEAA-4D0A-99E7-DA1101E5E1D4}" presName="bottomArc2" presStyleLbl="parChTrans1D1" presStyleIdx="5" presStyleCnt="8"/>
      <dgm:spPr/>
    </dgm:pt>
    <dgm:pt modelId="{A629F8BC-EB0E-4CF7-96CB-0D79D63628C8}" type="pres">
      <dgm:prSet presAssocID="{E3E63FF4-EEAA-4D0A-99E7-DA1101E5E1D4}" presName="topConnNode2" presStyleLbl="node2" presStyleIdx="0" presStyleCnt="0"/>
      <dgm:spPr/>
    </dgm:pt>
    <dgm:pt modelId="{DACCA228-7497-433B-B0DB-817FAED7B64E}" type="pres">
      <dgm:prSet presAssocID="{E3E63FF4-EEAA-4D0A-99E7-DA1101E5E1D4}" presName="hierChild4" presStyleCnt="0"/>
      <dgm:spPr/>
    </dgm:pt>
    <dgm:pt modelId="{E6FFFFCF-772A-4520-88B4-D994C57E3688}" type="pres">
      <dgm:prSet presAssocID="{E3E63FF4-EEAA-4D0A-99E7-DA1101E5E1D4}" presName="hierChild5" presStyleCnt="0"/>
      <dgm:spPr/>
    </dgm:pt>
    <dgm:pt modelId="{8B1D287A-7726-4D39-8412-FA157EB7CB14}" type="pres">
      <dgm:prSet presAssocID="{1ABD7500-D558-430B-84BE-6651256EBB75}" presName="Name28" presStyleLbl="parChTrans1D2" presStyleIdx="2" presStyleCnt="3"/>
      <dgm:spPr/>
    </dgm:pt>
    <dgm:pt modelId="{2973DB75-D3F6-4D74-9357-F21F35775AC1}" type="pres">
      <dgm:prSet presAssocID="{67AAD568-B8F5-4A59-A756-DE8521198BE9}" presName="hierRoot2" presStyleCnt="0">
        <dgm:presLayoutVars>
          <dgm:hierBranch val="init"/>
        </dgm:presLayoutVars>
      </dgm:prSet>
      <dgm:spPr/>
    </dgm:pt>
    <dgm:pt modelId="{C4293958-B980-4261-B160-F49D5A371E99}" type="pres">
      <dgm:prSet presAssocID="{67AAD568-B8F5-4A59-A756-DE8521198BE9}" presName="rootComposite2" presStyleCnt="0"/>
      <dgm:spPr/>
    </dgm:pt>
    <dgm:pt modelId="{EAA6251C-97E3-4D1B-9C2D-A23F1C4053B4}" type="pres">
      <dgm:prSet presAssocID="{67AAD568-B8F5-4A59-A756-DE8521198BE9}" presName="rootText2" presStyleLbl="alignAcc1" presStyleIdx="0" presStyleCnt="0" custScaleX="112645">
        <dgm:presLayoutVars>
          <dgm:chPref val="3"/>
        </dgm:presLayoutVars>
      </dgm:prSet>
      <dgm:spPr/>
    </dgm:pt>
    <dgm:pt modelId="{6C29A8E5-F085-4F5D-8F28-5D7FBDF457DE}" type="pres">
      <dgm:prSet presAssocID="{67AAD568-B8F5-4A59-A756-DE8521198BE9}" presName="topArc2" presStyleLbl="parChTrans1D1" presStyleIdx="6" presStyleCnt="8"/>
      <dgm:spPr/>
    </dgm:pt>
    <dgm:pt modelId="{6108282A-358D-4351-BE15-2D290254668E}" type="pres">
      <dgm:prSet presAssocID="{67AAD568-B8F5-4A59-A756-DE8521198BE9}" presName="bottomArc2" presStyleLbl="parChTrans1D1" presStyleIdx="7" presStyleCnt="8"/>
      <dgm:spPr/>
    </dgm:pt>
    <dgm:pt modelId="{BAC584FE-86AF-4CA1-BB6D-6DA06FBB2964}" type="pres">
      <dgm:prSet presAssocID="{67AAD568-B8F5-4A59-A756-DE8521198BE9}" presName="topConnNode2" presStyleLbl="node2" presStyleIdx="0" presStyleCnt="0"/>
      <dgm:spPr/>
    </dgm:pt>
    <dgm:pt modelId="{1A3CDADD-B4F3-475F-85B6-4718E52DAA99}" type="pres">
      <dgm:prSet presAssocID="{67AAD568-B8F5-4A59-A756-DE8521198BE9}" presName="hierChild4" presStyleCnt="0"/>
      <dgm:spPr/>
    </dgm:pt>
    <dgm:pt modelId="{C61BBF93-8092-4148-8642-AB01B2F99AD3}" type="pres">
      <dgm:prSet presAssocID="{67AAD568-B8F5-4A59-A756-DE8521198BE9}" presName="hierChild5" presStyleCnt="0"/>
      <dgm:spPr/>
    </dgm:pt>
    <dgm:pt modelId="{A994A7DF-56E1-4C6D-A4A3-73B8266F3097}" type="pres">
      <dgm:prSet presAssocID="{F0486D5E-4BEE-470A-95D8-9328604444DB}" presName="hierChild3" presStyleCnt="0"/>
      <dgm:spPr/>
    </dgm:pt>
  </dgm:ptLst>
  <dgm:cxnLst>
    <dgm:cxn modelId="{68F5622E-16A6-46A1-BA2E-A3B41822BC1F}" type="presOf" srcId="{E3E63FF4-EEAA-4D0A-99E7-DA1101E5E1D4}" destId="{30050488-D314-4E0E-A55E-9067F2B283D7}" srcOrd="0" destOrd="0" presId="urn:microsoft.com/office/officeart/2008/layout/HalfCircleOrganizationChart"/>
    <dgm:cxn modelId="{2BB3EA3B-7255-48DD-B8CB-DB47069AD0E2}" srcId="{F0486D5E-4BEE-470A-95D8-9328604444DB}" destId="{E3E63FF4-EEAA-4D0A-99E7-DA1101E5E1D4}" srcOrd="1" destOrd="0" parTransId="{5F3B198E-01C9-48E9-810B-21C3BB14F693}" sibTransId="{53B82E33-69E7-4E80-B335-58C045770BF6}"/>
    <dgm:cxn modelId="{3A997D3F-1E95-4B05-BA93-2F78404C1613}" type="presOf" srcId="{F0486D5E-4BEE-470A-95D8-9328604444DB}" destId="{17E3EEB4-210B-4BD1-9FE6-BC5988A02AAA}" srcOrd="0" destOrd="0" presId="urn:microsoft.com/office/officeart/2008/layout/HalfCircleOrganizationChart"/>
    <dgm:cxn modelId="{B53C3A50-5CF8-46B1-90F1-538D007B2C0C}" srcId="{74EB9EFC-09B8-422B-83AD-A4963FFF8394}" destId="{F0486D5E-4BEE-470A-95D8-9328604444DB}" srcOrd="0" destOrd="0" parTransId="{FC90D457-C69E-4DFD-9B4C-D3944F4BA19D}" sibTransId="{0FBABE3A-801D-4386-ACE4-6A460903FE9A}"/>
    <dgm:cxn modelId="{BC3FAA58-DE2C-4EA1-98E2-29A51094EF77}" srcId="{F0486D5E-4BEE-470A-95D8-9328604444DB}" destId="{55278D06-6ECA-4146-A08C-2FFFDA330F97}" srcOrd="0" destOrd="0" parTransId="{696ECEB7-679A-4D66-A2CD-17D824B29C44}" sibTransId="{9C4D85A6-31DF-4A3F-A563-3E1793A83BFE}"/>
    <dgm:cxn modelId="{B146FA6C-1224-4F34-9553-868F000893CE}" type="presOf" srcId="{55278D06-6ECA-4146-A08C-2FFFDA330F97}" destId="{E467B541-58F3-4460-A01F-B8025FFCF47E}" srcOrd="1" destOrd="0" presId="urn:microsoft.com/office/officeart/2008/layout/HalfCircleOrganizationChart"/>
    <dgm:cxn modelId="{C8D1F26E-52C8-4FBA-AD2B-BF82E045B263}" type="presOf" srcId="{1ABD7500-D558-430B-84BE-6651256EBB75}" destId="{8B1D287A-7726-4D39-8412-FA157EB7CB14}" srcOrd="0" destOrd="0" presId="urn:microsoft.com/office/officeart/2008/layout/HalfCircleOrganizationChart"/>
    <dgm:cxn modelId="{BCFB5C88-BB5D-4C78-9B78-83A1600267D8}" type="presOf" srcId="{5F3B198E-01C9-48E9-810B-21C3BB14F693}" destId="{5CE7522D-C756-4C0D-B236-985790F36523}" srcOrd="0" destOrd="0" presId="urn:microsoft.com/office/officeart/2008/layout/HalfCircleOrganizationChart"/>
    <dgm:cxn modelId="{E8EC0C8A-E782-448B-8D56-788E99A280C8}" type="presOf" srcId="{67AAD568-B8F5-4A59-A756-DE8521198BE9}" destId="{BAC584FE-86AF-4CA1-BB6D-6DA06FBB2964}" srcOrd="1" destOrd="0" presId="urn:microsoft.com/office/officeart/2008/layout/HalfCircleOrganizationChart"/>
    <dgm:cxn modelId="{56A62393-C303-4ADF-9ADD-B17BF55E8046}" type="presOf" srcId="{F0486D5E-4BEE-470A-95D8-9328604444DB}" destId="{01A28757-FCC4-47C4-90C7-1FF1F8A6521E}" srcOrd="1" destOrd="0" presId="urn:microsoft.com/office/officeart/2008/layout/HalfCircleOrganizationChart"/>
    <dgm:cxn modelId="{1DE81B97-0454-4EC4-9925-C1A2F9DA2D43}" type="presOf" srcId="{74EB9EFC-09B8-422B-83AD-A4963FFF8394}" destId="{7C152920-06F3-4816-A19E-6F57C052AF14}" srcOrd="0" destOrd="0" presId="urn:microsoft.com/office/officeart/2008/layout/HalfCircleOrganizationChart"/>
    <dgm:cxn modelId="{EB2244A5-60CF-4073-9ED3-03FF40C27BFC}" srcId="{F0486D5E-4BEE-470A-95D8-9328604444DB}" destId="{67AAD568-B8F5-4A59-A756-DE8521198BE9}" srcOrd="2" destOrd="0" parTransId="{1ABD7500-D558-430B-84BE-6651256EBB75}" sibTransId="{87F0EF61-307F-44CC-8C28-4285E0600EEE}"/>
    <dgm:cxn modelId="{2B63F0A9-D15A-481F-AAC3-B80939540459}" type="presOf" srcId="{E3E63FF4-EEAA-4D0A-99E7-DA1101E5E1D4}" destId="{A629F8BC-EB0E-4CF7-96CB-0D79D63628C8}" srcOrd="1" destOrd="0" presId="urn:microsoft.com/office/officeart/2008/layout/HalfCircleOrganizationChart"/>
    <dgm:cxn modelId="{208998D8-BE08-4D4A-9385-65AE93847720}" type="presOf" srcId="{55278D06-6ECA-4146-A08C-2FFFDA330F97}" destId="{CF298A28-614E-45C6-80EC-697550013777}" srcOrd="0" destOrd="0" presId="urn:microsoft.com/office/officeart/2008/layout/HalfCircleOrganizationChart"/>
    <dgm:cxn modelId="{6C6129D9-2832-4681-A418-1B36F7F9345A}" type="presOf" srcId="{67AAD568-B8F5-4A59-A756-DE8521198BE9}" destId="{EAA6251C-97E3-4D1B-9C2D-A23F1C4053B4}" srcOrd="0" destOrd="0" presId="urn:microsoft.com/office/officeart/2008/layout/HalfCircleOrganizationChart"/>
    <dgm:cxn modelId="{7A5118ED-B07F-4E5F-B030-77273CFD57F1}" type="presOf" srcId="{696ECEB7-679A-4D66-A2CD-17D824B29C44}" destId="{23D8489F-EF08-43E4-BC2A-98EA874B722C}" srcOrd="0" destOrd="0" presId="urn:microsoft.com/office/officeart/2008/layout/HalfCircleOrganizationChart"/>
    <dgm:cxn modelId="{3D4664A8-1FD1-4735-B37A-95453BAA22F9}" type="presParOf" srcId="{7C152920-06F3-4816-A19E-6F57C052AF14}" destId="{3E73F566-4205-4D15-9C19-4678A7D1F21D}" srcOrd="0" destOrd="0" presId="urn:microsoft.com/office/officeart/2008/layout/HalfCircleOrganizationChart"/>
    <dgm:cxn modelId="{B3929E15-B709-4BDE-821B-592FF0319637}" type="presParOf" srcId="{3E73F566-4205-4D15-9C19-4678A7D1F21D}" destId="{1C6887FD-F5CA-4B3D-B832-C8894299271F}" srcOrd="0" destOrd="0" presId="urn:microsoft.com/office/officeart/2008/layout/HalfCircleOrganizationChart"/>
    <dgm:cxn modelId="{02666624-D653-47E5-BEF9-22529BE7AAB6}" type="presParOf" srcId="{1C6887FD-F5CA-4B3D-B832-C8894299271F}" destId="{17E3EEB4-210B-4BD1-9FE6-BC5988A02AAA}" srcOrd="0" destOrd="0" presId="urn:microsoft.com/office/officeart/2008/layout/HalfCircleOrganizationChart"/>
    <dgm:cxn modelId="{BDFF21EB-1EFC-4286-8F29-8BA231110135}" type="presParOf" srcId="{1C6887FD-F5CA-4B3D-B832-C8894299271F}" destId="{210E16D9-BD68-4517-8BAB-9B689A624A89}" srcOrd="1" destOrd="0" presId="urn:microsoft.com/office/officeart/2008/layout/HalfCircleOrganizationChart"/>
    <dgm:cxn modelId="{07909552-7503-441C-9285-2E5C89437A4C}" type="presParOf" srcId="{1C6887FD-F5CA-4B3D-B832-C8894299271F}" destId="{36BBA1AC-F628-4167-9A13-D4C63A1A856C}" srcOrd="2" destOrd="0" presId="urn:microsoft.com/office/officeart/2008/layout/HalfCircleOrganizationChart"/>
    <dgm:cxn modelId="{5EF33B3A-211C-4B9F-9731-A2617B1B214C}" type="presParOf" srcId="{1C6887FD-F5CA-4B3D-B832-C8894299271F}" destId="{01A28757-FCC4-47C4-90C7-1FF1F8A6521E}" srcOrd="3" destOrd="0" presId="urn:microsoft.com/office/officeart/2008/layout/HalfCircleOrganizationChart"/>
    <dgm:cxn modelId="{E7A3182F-8FFC-48D3-B9C3-0DC13F5F4D75}" type="presParOf" srcId="{3E73F566-4205-4D15-9C19-4678A7D1F21D}" destId="{721D73FC-DE9D-4291-8303-46226A00DD3B}" srcOrd="1" destOrd="0" presId="urn:microsoft.com/office/officeart/2008/layout/HalfCircleOrganizationChart"/>
    <dgm:cxn modelId="{A4705196-4A7D-4915-9890-6CC684082AB5}" type="presParOf" srcId="{721D73FC-DE9D-4291-8303-46226A00DD3B}" destId="{23D8489F-EF08-43E4-BC2A-98EA874B722C}" srcOrd="0" destOrd="0" presId="urn:microsoft.com/office/officeart/2008/layout/HalfCircleOrganizationChart"/>
    <dgm:cxn modelId="{DBD55CC3-25D1-461D-A7F5-2CBE3033598B}" type="presParOf" srcId="{721D73FC-DE9D-4291-8303-46226A00DD3B}" destId="{9E1AE98C-C465-4C96-8090-50802E808AAF}" srcOrd="1" destOrd="0" presId="urn:microsoft.com/office/officeart/2008/layout/HalfCircleOrganizationChart"/>
    <dgm:cxn modelId="{839302DE-E965-4DA9-9664-AF3016398C38}" type="presParOf" srcId="{9E1AE98C-C465-4C96-8090-50802E808AAF}" destId="{35DE06ED-8844-40F6-B460-F24E944C4441}" srcOrd="0" destOrd="0" presId="urn:microsoft.com/office/officeart/2008/layout/HalfCircleOrganizationChart"/>
    <dgm:cxn modelId="{C2255A97-25D0-4885-8BBA-E6C3C13709AC}" type="presParOf" srcId="{35DE06ED-8844-40F6-B460-F24E944C4441}" destId="{CF298A28-614E-45C6-80EC-697550013777}" srcOrd="0" destOrd="0" presId="urn:microsoft.com/office/officeart/2008/layout/HalfCircleOrganizationChart"/>
    <dgm:cxn modelId="{F085A725-55A6-4B57-9508-A0733EEE8569}" type="presParOf" srcId="{35DE06ED-8844-40F6-B460-F24E944C4441}" destId="{1CF12634-59BD-419F-B5FB-733E846CA38D}" srcOrd="1" destOrd="0" presId="urn:microsoft.com/office/officeart/2008/layout/HalfCircleOrganizationChart"/>
    <dgm:cxn modelId="{19550C0E-358B-447E-95AF-CE7DF0FFEC9A}" type="presParOf" srcId="{35DE06ED-8844-40F6-B460-F24E944C4441}" destId="{31393B2A-BB56-4EC6-976C-1FC67975487E}" srcOrd="2" destOrd="0" presId="urn:microsoft.com/office/officeart/2008/layout/HalfCircleOrganizationChart"/>
    <dgm:cxn modelId="{61FDF584-C8E9-47C4-9B09-CE92D92D7086}" type="presParOf" srcId="{35DE06ED-8844-40F6-B460-F24E944C4441}" destId="{E467B541-58F3-4460-A01F-B8025FFCF47E}" srcOrd="3" destOrd="0" presId="urn:microsoft.com/office/officeart/2008/layout/HalfCircleOrganizationChart"/>
    <dgm:cxn modelId="{56E96DCF-4314-4B44-AED8-D0FD64F098DF}" type="presParOf" srcId="{9E1AE98C-C465-4C96-8090-50802E808AAF}" destId="{C7EAADFD-33BB-4746-8871-BF103A90060A}" srcOrd="1" destOrd="0" presId="urn:microsoft.com/office/officeart/2008/layout/HalfCircleOrganizationChart"/>
    <dgm:cxn modelId="{893243FE-7A8C-4EEE-B206-CA6C5B5CCCC0}" type="presParOf" srcId="{9E1AE98C-C465-4C96-8090-50802E808AAF}" destId="{52079F8F-9E08-4B2E-993E-F813200F7279}" srcOrd="2" destOrd="0" presId="urn:microsoft.com/office/officeart/2008/layout/HalfCircleOrganizationChart"/>
    <dgm:cxn modelId="{F8B258DE-3DF4-46D6-91D7-B73216BF013A}" type="presParOf" srcId="{721D73FC-DE9D-4291-8303-46226A00DD3B}" destId="{5CE7522D-C756-4C0D-B236-985790F36523}" srcOrd="2" destOrd="0" presId="urn:microsoft.com/office/officeart/2008/layout/HalfCircleOrganizationChart"/>
    <dgm:cxn modelId="{3C1A992A-DEAA-4D4B-B1EE-F87C28F6A060}" type="presParOf" srcId="{721D73FC-DE9D-4291-8303-46226A00DD3B}" destId="{48EA567D-AE88-4400-844F-8FAA7F60B536}" srcOrd="3" destOrd="0" presId="urn:microsoft.com/office/officeart/2008/layout/HalfCircleOrganizationChart"/>
    <dgm:cxn modelId="{A68832B9-15B7-4D35-AE68-BCDE2DFBA573}" type="presParOf" srcId="{48EA567D-AE88-4400-844F-8FAA7F60B536}" destId="{8C576099-3A16-46E6-B00E-AC78A15FE5AC}" srcOrd="0" destOrd="0" presId="urn:microsoft.com/office/officeart/2008/layout/HalfCircleOrganizationChart"/>
    <dgm:cxn modelId="{1311E745-86C4-42C8-AAED-CD85CAD3823F}" type="presParOf" srcId="{8C576099-3A16-46E6-B00E-AC78A15FE5AC}" destId="{30050488-D314-4E0E-A55E-9067F2B283D7}" srcOrd="0" destOrd="0" presId="urn:microsoft.com/office/officeart/2008/layout/HalfCircleOrganizationChart"/>
    <dgm:cxn modelId="{B1DEA895-7300-40F0-87EB-64412B517F16}" type="presParOf" srcId="{8C576099-3A16-46E6-B00E-AC78A15FE5AC}" destId="{0B5B82E8-0CB7-485D-BB37-2FED26C20317}" srcOrd="1" destOrd="0" presId="urn:microsoft.com/office/officeart/2008/layout/HalfCircleOrganizationChart"/>
    <dgm:cxn modelId="{63C8EC28-A2AC-41CD-A846-7C014C6C5B59}" type="presParOf" srcId="{8C576099-3A16-46E6-B00E-AC78A15FE5AC}" destId="{5783768F-C58F-4E52-A6EC-2030150B47A0}" srcOrd="2" destOrd="0" presId="urn:microsoft.com/office/officeart/2008/layout/HalfCircleOrganizationChart"/>
    <dgm:cxn modelId="{DCEB5282-F44E-48B9-9B6B-42578B712071}" type="presParOf" srcId="{8C576099-3A16-46E6-B00E-AC78A15FE5AC}" destId="{A629F8BC-EB0E-4CF7-96CB-0D79D63628C8}" srcOrd="3" destOrd="0" presId="urn:microsoft.com/office/officeart/2008/layout/HalfCircleOrganizationChart"/>
    <dgm:cxn modelId="{882FF5E8-D160-4831-A7E4-7096393038C0}" type="presParOf" srcId="{48EA567D-AE88-4400-844F-8FAA7F60B536}" destId="{DACCA228-7497-433B-B0DB-817FAED7B64E}" srcOrd="1" destOrd="0" presId="urn:microsoft.com/office/officeart/2008/layout/HalfCircleOrganizationChart"/>
    <dgm:cxn modelId="{B2FB7915-70F7-4D1A-8E7D-704A2DF48532}" type="presParOf" srcId="{48EA567D-AE88-4400-844F-8FAA7F60B536}" destId="{E6FFFFCF-772A-4520-88B4-D994C57E3688}" srcOrd="2" destOrd="0" presId="urn:microsoft.com/office/officeart/2008/layout/HalfCircleOrganizationChart"/>
    <dgm:cxn modelId="{49DE76BD-93B6-4B63-BCF9-2BF44D4CFBD3}" type="presParOf" srcId="{721D73FC-DE9D-4291-8303-46226A00DD3B}" destId="{8B1D287A-7726-4D39-8412-FA157EB7CB14}" srcOrd="4" destOrd="0" presId="urn:microsoft.com/office/officeart/2008/layout/HalfCircleOrganizationChart"/>
    <dgm:cxn modelId="{59EEE4CD-C8DE-4BF5-9AA6-8C9B28EDB93D}" type="presParOf" srcId="{721D73FC-DE9D-4291-8303-46226A00DD3B}" destId="{2973DB75-D3F6-4D74-9357-F21F35775AC1}" srcOrd="5" destOrd="0" presId="urn:microsoft.com/office/officeart/2008/layout/HalfCircleOrganizationChart"/>
    <dgm:cxn modelId="{552E62A0-C820-4CC2-9A72-8699EADB7444}" type="presParOf" srcId="{2973DB75-D3F6-4D74-9357-F21F35775AC1}" destId="{C4293958-B980-4261-B160-F49D5A371E99}" srcOrd="0" destOrd="0" presId="urn:microsoft.com/office/officeart/2008/layout/HalfCircleOrganizationChart"/>
    <dgm:cxn modelId="{D48755A1-EA16-4FD9-AF8D-91C6CFAB59BD}" type="presParOf" srcId="{C4293958-B980-4261-B160-F49D5A371E99}" destId="{EAA6251C-97E3-4D1B-9C2D-A23F1C4053B4}" srcOrd="0" destOrd="0" presId="urn:microsoft.com/office/officeart/2008/layout/HalfCircleOrganizationChart"/>
    <dgm:cxn modelId="{66BDBAAE-A518-44AD-842F-613A75CBB8E1}" type="presParOf" srcId="{C4293958-B980-4261-B160-F49D5A371E99}" destId="{6C29A8E5-F085-4F5D-8F28-5D7FBDF457DE}" srcOrd="1" destOrd="0" presId="urn:microsoft.com/office/officeart/2008/layout/HalfCircleOrganizationChart"/>
    <dgm:cxn modelId="{55572942-F1FB-4158-957F-73B9A95FBDEF}" type="presParOf" srcId="{C4293958-B980-4261-B160-F49D5A371E99}" destId="{6108282A-358D-4351-BE15-2D290254668E}" srcOrd="2" destOrd="0" presId="urn:microsoft.com/office/officeart/2008/layout/HalfCircleOrganizationChart"/>
    <dgm:cxn modelId="{7A748D99-DC4C-4DAD-8C11-3D3617165435}" type="presParOf" srcId="{C4293958-B980-4261-B160-F49D5A371E99}" destId="{BAC584FE-86AF-4CA1-BB6D-6DA06FBB2964}" srcOrd="3" destOrd="0" presId="urn:microsoft.com/office/officeart/2008/layout/HalfCircleOrganizationChart"/>
    <dgm:cxn modelId="{7B889B3A-B00D-442E-9659-5AF280E9AA55}" type="presParOf" srcId="{2973DB75-D3F6-4D74-9357-F21F35775AC1}" destId="{1A3CDADD-B4F3-475F-85B6-4718E52DAA99}" srcOrd="1" destOrd="0" presId="urn:microsoft.com/office/officeart/2008/layout/HalfCircleOrganizationChart"/>
    <dgm:cxn modelId="{53266B10-98BB-439B-B203-CC8D06FC4358}" type="presParOf" srcId="{2973DB75-D3F6-4D74-9357-F21F35775AC1}" destId="{C61BBF93-8092-4148-8642-AB01B2F99AD3}" srcOrd="2" destOrd="0" presId="urn:microsoft.com/office/officeart/2008/layout/HalfCircleOrganizationChart"/>
    <dgm:cxn modelId="{F9F58410-23BB-4FBC-BF65-EDA201AC3751}" type="presParOf" srcId="{3E73F566-4205-4D15-9C19-4678A7D1F21D}" destId="{A994A7DF-56E1-4C6D-A4A3-73B8266F3097}" srcOrd="2" destOrd="0" presId="urn:microsoft.com/office/officeart/2008/layout/HalfCircleOrganizationChar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B1D287A-7726-4D39-8412-FA157EB7CB14}">
      <dsp:nvSpPr>
        <dsp:cNvPr id="0" name=""/>
        <dsp:cNvSpPr/>
      </dsp:nvSpPr>
      <dsp:spPr>
        <a:xfrm>
          <a:off x="4207163" y="2634241"/>
          <a:ext cx="2951477" cy="468067"/>
        </a:xfrm>
        <a:custGeom>
          <a:avLst/>
          <a:gdLst/>
          <a:ahLst/>
          <a:cxnLst/>
          <a:rect l="0" t="0" r="0" b="0"/>
          <a:pathLst>
            <a:path>
              <a:moveTo>
                <a:pt x="0" y="0"/>
              </a:moveTo>
              <a:lnTo>
                <a:pt x="0" y="234033"/>
              </a:lnTo>
              <a:lnTo>
                <a:pt x="2951477" y="234033"/>
              </a:lnTo>
              <a:lnTo>
                <a:pt x="2951477" y="468067"/>
              </a:lnTo>
            </a:path>
          </a:pathLst>
        </a:custGeom>
        <a:noFill/>
        <a:ln w="15875" cap="rnd"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5CE7522D-C756-4C0D-B236-985790F36523}">
      <dsp:nvSpPr>
        <dsp:cNvPr id="0" name=""/>
        <dsp:cNvSpPr/>
      </dsp:nvSpPr>
      <dsp:spPr>
        <a:xfrm>
          <a:off x="4066241" y="2634241"/>
          <a:ext cx="140921" cy="468067"/>
        </a:xfrm>
        <a:custGeom>
          <a:avLst/>
          <a:gdLst/>
          <a:ahLst/>
          <a:cxnLst/>
          <a:rect l="0" t="0" r="0" b="0"/>
          <a:pathLst>
            <a:path>
              <a:moveTo>
                <a:pt x="140921" y="0"/>
              </a:moveTo>
              <a:lnTo>
                <a:pt x="140921" y="234033"/>
              </a:lnTo>
              <a:lnTo>
                <a:pt x="0" y="234033"/>
              </a:lnTo>
              <a:lnTo>
                <a:pt x="0" y="468067"/>
              </a:lnTo>
            </a:path>
          </a:pathLst>
        </a:custGeom>
        <a:noFill/>
        <a:ln w="15875" cap="rnd"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23D8489F-EF08-43E4-BC2A-98EA874B722C}">
      <dsp:nvSpPr>
        <dsp:cNvPr id="0" name=""/>
        <dsp:cNvSpPr/>
      </dsp:nvSpPr>
      <dsp:spPr>
        <a:xfrm>
          <a:off x="1114764" y="2634241"/>
          <a:ext cx="3092399" cy="468067"/>
        </a:xfrm>
        <a:custGeom>
          <a:avLst/>
          <a:gdLst/>
          <a:ahLst/>
          <a:cxnLst/>
          <a:rect l="0" t="0" r="0" b="0"/>
          <a:pathLst>
            <a:path>
              <a:moveTo>
                <a:pt x="3092399" y="0"/>
              </a:moveTo>
              <a:lnTo>
                <a:pt x="3092399" y="234033"/>
              </a:lnTo>
              <a:lnTo>
                <a:pt x="0" y="234033"/>
              </a:lnTo>
              <a:lnTo>
                <a:pt x="0" y="468067"/>
              </a:lnTo>
            </a:path>
          </a:pathLst>
        </a:custGeom>
        <a:noFill/>
        <a:ln w="15875" cap="rnd"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210E16D9-BD68-4517-8BAB-9B689A624A89}">
      <dsp:nvSpPr>
        <dsp:cNvPr id="0" name=""/>
        <dsp:cNvSpPr/>
      </dsp:nvSpPr>
      <dsp:spPr>
        <a:xfrm>
          <a:off x="3649940" y="1519795"/>
          <a:ext cx="1114446" cy="1114446"/>
        </a:xfrm>
        <a:prstGeom prst="arc">
          <a:avLst>
            <a:gd name="adj1" fmla="val 13200000"/>
            <a:gd name="adj2" fmla="val 19200000"/>
          </a:avLst>
        </a:prstGeom>
        <a:noFill/>
        <a:ln w="15875" cap="rnd"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36BBA1AC-F628-4167-9A13-D4C63A1A856C}">
      <dsp:nvSpPr>
        <dsp:cNvPr id="0" name=""/>
        <dsp:cNvSpPr/>
      </dsp:nvSpPr>
      <dsp:spPr>
        <a:xfrm>
          <a:off x="3649940" y="1519795"/>
          <a:ext cx="1114446" cy="1114446"/>
        </a:xfrm>
        <a:prstGeom prst="arc">
          <a:avLst>
            <a:gd name="adj1" fmla="val 2400000"/>
            <a:gd name="adj2" fmla="val 8400000"/>
          </a:avLst>
        </a:prstGeom>
        <a:noFill/>
        <a:ln w="15875" cap="rnd"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17E3EEB4-210B-4BD1-9FE6-BC5988A02AAA}">
      <dsp:nvSpPr>
        <dsp:cNvPr id="0" name=""/>
        <dsp:cNvSpPr/>
      </dsp:nvSpPr>
      <dsp:spPr>
        <a:xfrm>
          <a:off x="3092717" y="1720395"/>
          <a:ext cx="2228892" cy="713245"/>
        </a:xfrm>
        <a:prstGeom prst="rect">
          <a:avLst/>
        </a:prstGeom>
        <a:noFill/>
        <a:ln w="15875" cap="rnd" cmpd="sng" algn="ctr">
          <a:noFill/>
          <a:prstDash val="solid"/>
        </a:ln>
        <a:effectLst/>
        <a:sp3d/>
      </dsp:spPr>
      <dsp:style>
        <a:lnRef idx="2">
          <a:scrgbClr r="0" g="0" b="0"/>
        </a:lnRef>
        <a:fillRef idx="1">
          <a:scrgbClr r="0" g="0" b="0"/>
        </a:fillRef>
        <a:effectRef idx="0">
          <a:scrgbClr r="0" g="0" b="0"/>
        </a:effectRef>
        <a:fontRef idx="minor"/>
      </dsp:style>
      <dsp:txBody>
        <a:bodyPr spcFirstLastPara="0" vert="horz" wrap="square" lIns="15240" tIns="15240" rIns="15240" bIns="15240" numCol="1" spcCol="1270" anchor="ctr" anchorCtr="0">
          <a:noAutofit/>
        </a:bodyPr>
        <a:lstStyle/>
        <a:p>
          <a:pPr marL="0" lvl="0" indent="0" algn="ctr" defTabSz="1066800">
            <a:lnSpc>
              <a:spcPct val="90000"/>
            </a:lnSpc>
            <a:spcBef>
              <a:spcPct val="0"/>
            </a:spcBef>
            <a:spcAft>
              <a:spcPct val="35000"/>
            </a:spcAft>
            <a:buNone/>
          </a:pPr>
          <a:r>
            <a:rPr lang="tr-TR" sz="2400" b="1" kern="1200" dirty="0"/>
            <a:t>Hasılat (Gelir)</a:t>
          </a:r>
        </a:p>
      </dsp:txBody>
      <dsp:txXfrm>
        <a:off x="3092717" y="1720395"/>
        <a:ext cx="2228892" cy="713245"/>
      </dsp:txXfrm>
    </dsp:sp>
    <dsp:sp modelId="{1CF12634-59BD-419F-B5FB-733E846CA38D}">
      <dsp:nvSpPr>
        <dsp:cNvPr id="0" name=""/>
        <dsp:cNvSpPr/>
      </dsp:nvSpPr>
      <dsp:spPr>
        <a:xfrm>
          <a:off x="557541" y="3102309"/>
          <a:ext cx="1114446" cy="1114446"/>
        </a:xfrm>
        <a:prstGeom prst="arc">
          <a:avLst>
            <a:gd name="adj1" fmla="val 13200000"/>
            <a:gd name="adj2" fmla="val 19200000"/>
          </a:avLst>
        </a:prstGeom>
        <a:noFill/>
        <a:ln w="15875" cap="rnd"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31393B2A-BB56-4EC6-976C-1FC67975487E}">
      <dsp:nvSpPr>
        <dsp:cNvPr id="0" name=""/>
        <dsp:cNvSpPr/>
      </dsp:nvSpPr>
      <dsp:spPr>
        <a:xfrm>
          <a:off x="557541" y="3102309"/>
          <a:ext cx="1114446" cy="1114446"/>
        </a:xfrm>
        <a:prstGeom prst="arc">
          <a:avLst>
            <a:gd name="adj1" fmla="val 2400000"/>
            <a:gd name="adj2" fmla="val 8400000"/>
          </a:avLst>
        </a:prstGeom>
        <a:noFill/>
        <a:ln w="15875" cap="rnd"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CF298A28-614E-45C6-80EC-697550013777}">
      <dsp:nvSpPr>
        <dsp:cNvPr id="0" name=""/>
        <dsp:cNvSpPr/>
      </dsp:nvSpPr>
      <dsp:spPr>
        <a:xfrm>
          <a:off x="317" y="3302909"/>
          <a:ext cx="2228892" cy="713245"/>
        </a:xfrm>
        <a:prstGeom prst="rect">
          <a:avLst/>
        </a:prstGeom>
        <a:noFill/>
        <a:ln w="15875" cap="rnd" cmpd="sng" algn="ctr">
          <a:noFill/>
          <a:prstDash val="solid"/>
        </a:ln>
        <a:effectLst/>
        <a:sp3d/>
      </dsp:spPr>
      <dsp:style>
        <a:lnRef idx="2">
          <a:scrgbClr r="0" g="0" b="0"/>
        </a:lnRef>
        <a:fillRef idx="1">
          <a:scrgbClr r="0" g="0" b="0"/>
        </a:fillRef>
        <a:effectRef idx="0">
          <a:scrgbClr r="0" g="0" b="0"/>
        </a:effectRef>
        <a:fontRef idx="minor"/>
      </dsp:style>
      <dsp:txBody>
        <a:bodyPr spcFirstLastPara="0" vert="horz" wrap="square" lIns="15240" tIns="15240" rIns="15240" bIns="15240" numCol="1" spcCol="1270" anchor="ctr" anchorCtr="0">
          <a:noAutofit/>
        </a:bodyPr>
        <a:lstStyle/>
        <a:p>
          <a:pPr marL="0" lvl="0" indent="0" algn="ctr" defTabSz="1066800">
            <a:lnSpc>
              <a:spcPct val="90000"/>
            </a:lnSpc>
            <a:spcBef>
              <a:spcPct val="0"/>
            </a:spcBef>
            <a:spcAft>
              <a:spcPct val="35000"/>
            </a:spcAft>
            <a:buNone/>
          </a:pPr>
          <a:r>
            <a:rPr lang="tr-TR" sz="2400" b="1" kern="1200" dirty="0"/>
            <a:t>Toplam Hasılat</a:t>
          </a:r>
        </a:p>
      </dsp:txBody>
      <dsp:txXfrm>
        <a:off x="317" y="3302909"/>
        <a:ext cx="2228892" cy="713245"/>
      </dsp:txXfrm>
    </dsp:sp>
    <dsp:sp modelId="{0B5B82E8-0CB7-485D-BB37-2FED26C20317}">
      <dsp:nvSpPr>
        <dsp:cNvPr id="0" name=""/>
        <dsp:cNvSpPr/>
      </dsp:nvSpPr>
      <dsp:spPr>
        <a:xfrm>
          <a:off x="3381759" y="3102309"/>
          <a:ext cx="1368963" cy="1114446"/>
        </a:xfrm>
        <a:prstGeom prst="arc">
          <a:avLst>
            <a:gd name="adj1" fmla="val 13200000"/>
            <a:gd name="adj2" fmla="val 19200000"/>
          </a:avLst>
        </a:prstGeom>
        <a:noFill/>
        <a:ln w="15875" cap="rnd"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5783768F-C58F-4E52-A6EC-2030150B47A0}">
      <dsp:nvSpPr>
        <dsp:cNvPr id="0" name=""/>
        <dsp:cNvSpPr/>
      </dsp:nvSpPr>
      <dsp:spPr>
        <a:xfrm>
          <a:off x="3381759" y="3102309"/>
          <a:ext cx="1368963" cy="1114446"/>
        </a:xfrm>
        <a:prstGeom prst="arc">
          <a:avLst>
            <a:gd name="adj1" fmla="val 2400000"/>
            <a:gd name="adj2" fmla="val 8400000"/>
          </a:avLst>
        </a:prstGeom>
        <a:noFill/>
        <a:ln w="15875" cap="rnd"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30050488-D314-4E0E-A55E-9067F2B283D7}">
      <dsp:nvSpPr>
        <dsp:cNvPr id="0" name=""/>
        <dsp:cNvSpPr/>
      </dsp:nvSpPr>
      <dsp:spPr>
        <a:xfrm>
          <a:off x="2697278" y="3302909"/>
          <a:ext cx="2737927" cy="713245"/>
        </a:xfrm>
        <a:prstGeom prst="rect">
          <a:avLst/>
        </a:prstGeom>
        <a:noFill/>
        <a:ln w="15875" cap="rnd" cmpd="sng" algn="ctr">
          <a:noFill/>
          <a:prstDash val="solid"/>
        </a:ln>
        <a:effectLst/>
        <a:sp3d/>
      </dsp:spPr>
      <dsp:style>
        <a:lnRef idx="2">
          <a:scrgbClr r="0" g="0" b="0"/>
        </a:lnRef>
        <a:fillRef idx="1">
          <a:scrgbClr r="0" g="0" b="0"/>
        </a:fillRef>
        <a:effectRef idx="0">
          <a:scrgbClr r="0" g="0" b="0"/>
        </a:effectRef>
        <a:fontRef idx="minor"/>
      </dsp:style>
      <dsp:txBody>
        <a:bodyPr spcFirstLastPara="0" vert="horz" wrap="square" lIns="15240" tIns="15240" rIns="15240" bIns="15240" numCol="1" spcCol="1270" anchor="ctr" anchorCtr="0">
          <a:noAutofit/>
        </a:bodyPr>
        <a:lstStyle/>
        <a:p>
          <a:pPr marL="0" lvl="0" indent="0" algn="ctr" defTabSz="1066800">
            <a:lnSpc>
              <a:spcPct val="90000"/>
            </a:lnSpc>
            <a:spcBef>
              <a:spcPct val="0"/>
            </a:spcBef>
            <a:spcAft>
              <a:spcPct val="35000"/>
            </a:spcAft>
            <a:buNone/>
          </a:pPr>
          <a:r>
            <a:rPr lang="tr-TR" sz="2400" b="1" kern="1200" dirty="0"/>
            <a:t>Marjinal Hasılat</a:t>
          </a:r>
        </a:p>
      </dsp:txBody>
      <dsp:txXfrm>
        <a:off x="2697278" y="3302909"/>
        <a:ext cx="2737927" cy="713245"/>
      </dsp:txXfrm>
    </dsp:sp>
    <dsp:sp modelId="{6C29A8E5-F085-4F5D-8F28-5D7FBDF457DE}">
      <dsp:nvSpPr>
        <dsp:cNvPr id="0" name=""/>
        <dsp:cNvSpPr/>
      </dsp:nvSpPr>
      <dsp:spPr>
        <a:xfrm>
          <a:off x="6530956" y="3102309"/>
          <a:ext cx="1255368" cy="1114446"/>
        </a:xfrm>
        <a:prstGeom prst="arc">
          <a:avLst>
            <a:gd name="adj1" fmla="val 13200000"/>
            <a:gd name="adj2" fmla="val 19200000"/>
          </a:avLst>
        </a:prstGeom>
        <a:noFill/>
        <a:ln w="15875" cap="rnd"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6108282A-358D-4351-BE15-2D290254668E}">
      <dsp:nvSpPr>
        <dsp:cNvPr id="0" name=""/>
        <dsp:cNvSpPr/>
      </dsp:nvSpPr>
      <dsp:spPr>
        <a:xfrm>
          <a:off x="6530956" y="3102309"/>
          <a:ext cx="1255368" cy="1114446"/>
        </a:xfrm>
        <a:prstGeom prst="arc">
          <a:avLst>
            <a:gd name="adj1" fmla="val 2400000"/>
            <a:gd name="adj2" fmla="val 8400000"/>
          </a:avLst>
        </a:prstGeom>
        <a:noFill/>
        <a:ln w="15875" cap="rnd"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EAA6251C-97E3-4D1B-9C2D-A23F1C4053B4}">
      <dsp:nvSpPr>
        <dsp:cNvPr id="0" name=""/>
        <dsp:cNvSpPr/>
      </dsp:nvSpPr>
      <dsp:spPr>
        <a:xfrm>
          <a:off x="5903272" y="3302909"/>
          <a:ext cx="2510736" cy="713245"/>
        </a:xfrm>
        <a:prstGeom prst="rect">
          <a:avLst/>
        </a:prstGeom>
        <a:noFill/>
        <a:ln w="15875" cap="rnd" cmpd="sng" algn="ctr">
          <a:noFill/>
          <a:prstDash val="solid"/>
        </a:ln>
        <a:effectLst/>
        <a:sp3d/>
      </dsp:spPr>
      <dsp:style>
        <a:lnRef idx="2">
          <a:scrgbClr r="0" g="0" b="0"/>
        </a:lnRef>
        <a:fillRef idx="1">
          <a:scrgbClr r="0" g="0" b="0"/>
        </a:fillRef>
        <a:effectRef idx="0">
          <a:scrgbClr r="0" g="0" b="0"/>
        </a:effectRef>
        <a:fontRef idx="minor"/>
      </dsp:style>
      <dsp:txBody>
        <a:bodyPr spcFirstLastPara="0" vert="horz" wrap="square" lIns="15240" tIns="15240" rIns="15240" bIns="15240" numCol="1" spcCol="1270" anchor="ctr" anchorCtr="0">
          <a:noAutofit/>
        </a:bodyPr>
        <a:lstStyle/>
        <a:p>
          <a:pPr marL="0" lvl="0" indent="0" algn="ctr" defTabSz="1066800">
            <a:lnSpc>
              <a:spcPct val="90000"/>
            </a:lnSpc>
            <a:spcBef>
              <a:spcPct val="0"/>
            </a:spcBef>
            <a:spcAft>
              <a:spcPct val="35000"/>
            </a:spcAft>
            <a:buNone/>
          </a:pPr>
          <a:r>
            <a:rPr lang="tr-TR" sz="2400" b="1" kern="1200" dirty="0"/>
            <a:t>Ortalama Hasılat</a:t>
          </a:r>
        </a:p>
      </dsp:txBody>
      <dsp:txXfrm>
        <a:off x="5903272" y="3302909"/>
        <a:ext cx="2510736" cy="713245"/>
      </dsp:txXfrm>
    </dsp:sp>
  </dsp:spTree>
</dsp:drawing>
</file>

<file path=ppt/diagrams/layout1.xml><?xml version="1.0" encoding="utf-8"?>
<dgm:layoutDef xmlns:dgm="http://schemas.openxmlformats.org/drawingml/2006/diagram" xmlns:a="http://schemas.openxmlformats.org/drawingml/2006/main" uniqueId="urn:microsoft.com/office/officeart/2008/layout/HalfCircleOrganizationChart">
  <dgm:title val=""/>
  <dgm:desc val=""/>
  <dgm:catLst>
    <dgm:cat type="hierarchy" pri="1500"/>
  </dgm:catLst>
  <dgm:sampData>
    <dgm:dataModel>
      <dgm:ptLst>
        <dgm:pt modelId="0" type="doc"/>
        <dgm:pt modelId="1">
          <dgm:prSet phldr="1"/>
        </dgm:pt>
        <dgm:pt modelId="11" type="asst">
          <dgm:prSet phldr="1"/>
        </dgm:pt>
        <dgm:pt modelId="12">
          <dgm:prSet phldr="1"/>
        </dgm:pt>
        <dgm:pt modelId="13">
          <dgm:prSet phldr="1"/>
        </dgm:pt>
        <dgm:pt modelId="14">
          <dgm:prSet phldr="1"/>
        </dgm:pt>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type="asst">
          <dgm:prSet phldr="1"/>
        </dgm:pt>
        <dgm:pt modelId="12">
          <dgm:prSet phldr="1"/>
        </dgm:pt>
        <dgm:pt modelId="13">
          <dgm:prSet phldr="1"/>
        </dgm:pt>
        <dgm:pt modelId="14">
          <dgm:prSet phldr="1"/>
        </dgm:pt>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Name0">
    <dgm:varLst>
      <dgm:orgChart val="1"/>
      <dgm:chPref val="1"/>
      <dgm:dir/>
      <dgm:animOne val="branch"/>
      <dgm:animLvl val="lvl"/>
      <dgm:resizeHandles/>
    </dgm:varLst>
    <dgm:choose name="Name1">
      <dgm:if name="Name2" func="var" arg="dir" op="equ" val="norm">
        <dgm:alg type="hierChild">
          <dgm:param type="linDir" val="fromL"/>
        </dgm:alg>
      </dgm:if>
      <dgm:else name="Name3">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2" refType="w" fact="10"/>
      <dgm:constr type="h" for="des" forName="rootComposite2"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forEach name="Name4" axis="ch">
      <dgm:forEach name="Name5" axis="self" ptType="node">
        <dgm:layoutNode name="hierRoot1">
          <dgm:varLst>
            <dgm:hierBranch val="init"/>
          </dgm:varLst>
          <dgm:choose name="Name6">
            <dgm:if name="Name7" func="var" arg="hierBranch" op="equ" val="l">
              <dgm:alg type="hierRoot">
                <dgm:param type="hierAlign" val="tR"/>
              </dgm:alg>
              <dgm:constrLst>
                <dgm:constr type="alignOff" val="0.65"/>
              </dgm:constrLst>
            </dgm:if>
            <dgm:if name="Name8" func="var" arg="hierBranch" op="equ" val="r">
              <dgm:alg type="hierRoot">
                <dgm:param type="hierAlign" val="tL"/>
              </dgm:alg>
              <dgm:constrLst>
                <dgm:constr type="alignOff" val="0.65"/>
              </dgm:constrLst>
            </dgm:if>
            <dgm:if name="Name9" func="var" arg="hierBranch" op="equ" val="hang">
              <dgm:alg type="hierRoot"/>
              <dgm:constrLst>
                <dgm:constr type="alignOff" val="0.65"/>
              </dgm:constrLst>
            </dgm:if>
            <dgm:else name="Name10">
              <dgm:alg type="hierRoot"/>
              <dgm:constrLst>
                <dgm:constr type="alignOff"/>
                <dgm:constr type="bendDist" for="des" ptType="parTrans" refType="sp" fact="0.5"/>
              </dgm:constrLst>
            </dgm:else>
          </dgm:choose>
          <dgm:shape xmlns:r="http://schemas.openxmlformats.org/officeDocument/2006/relationships" r:blip="">
            <dgm:adjLst/>
          </dgm:shape>
          <dgm:presOf/>
          <dgm:layoutNode name="rootComposite1">
            <dgm:alg type="composite"/>
            <dgm:shape xmlns:r="http://schemas.openxmlformats.org/officeDocument/2006/relationships" r:blip="">
              <dgm:adjLst/>
            </dgm:shape>
            <dgm:presOf axis="self" ptType="node" cnt="1"/>
            <dgm:choose name="Name11">
              <dgm:if name="Name12" func="var" arg="hierBranch" op="equ" val="init">
                <dgm:constrLst>
                  <dgm:constr type="l" for="ch" forName="rootText1"/>
                  <dgm:constr type="t" for="ch" forName="rootText1" refType="h" fact="0.18"/>
                  <dgm:constr type="w" for="ch" forName="rootText1" refType="w"/>
                  <dgm:constr type="h" for="ch" forName="rootText1" refType="h" fact="0.64"/>
                  <dgm:constr type="l" for="ch" forName="topArc1" refType="w" fact="0.25"/>
                  <dgm:constr type="t" for="ch" forName="topArc1"/>
                  <dgm:constr type="w" for="ch" forName="topArc1" refType="h" refFor="ch" refForName="topArc1"/>
                  <dgm:constr type="h" for="ch" forName="topArc1" refType="h"/>
                  <dgm:constr type="l" for="ch" forName="bottomArc1" refType="w" fact="0.25"/>
                  <dgm:constr type="t" for="ch" forName="bottomArc1"/>
                  <dgm:constr type="w" for="ch" forName="bottomArc1" refType="h" refFor="ch" refForName="bottomArc1"/>
                  <dgm:constr type="h" for="ch" forName="bottomArc1" refType="h"/>
                  <dgm:constr type="ctrX" for="ch" forName="topConnNode1" refType="w" fact="0.5"/>
                  <dgm:constr type="t" for="ch" forName="topConnNode1"/>
                  <dgm:constr type="w" for="ch" forName="topConnNode1" refType="h" fact="0.76"/>
                  <dgm:constr type="b" for="ch" forName="topConnNode1" refType="t" refFor="ch" refForName="rootText1"/>
                </dgm:constrLst>
              </dgm:if>
              <dgm:if name="Name13" func="var" arg="hierBranch" op="equ" val="l">
                <dgm:constrLst>
                  <dgm:constr type="l" for="ch" forName="rootText1"/>
                  <dgm:constr type="t" for="ch" forName="rootText1" refType="h" fact="0.18"/>
                  <dgm:constr type="w" for="ch" forName="rootText1" refType="w"/>
                  <dgm:constr type="h" for="ch" forName="rootText1" refType="h" fact="0.64"/>
                  <dgm:constr type="l" for="ch" forName="topArc1" refType="w" fact="0.25"/>
                  <dgm:constr type="t" for="ch" forName="topArc1"/>
                  <dgm:constr type="w" for="ch" forName="topArc1" refType="h" refFor="ch" refForName="topArc1"/>
                  <dgm:constr type="h" for="ch" forName="topArc1" refType="h"/>
                  <dgm:constr type="l" for="ch" forName="bottomArc1" refType="w" fact="0.25"/>
                  <dgm:constr type="t" for="ch" forName="bottomArc1"/>
                  <dgm:constr type="w" for="ch" forName="bottomArc1" refType="h" refFor="ch" refForName="bottomArc1"/>
                  <dgm:constr type="h" for="ch" forName="bottomArc1" refType="h"/>
                  <dgm:constr type="ctrX" for="ch" forName="topConnNode1" refType="w" fact="0.5"/>
                  <dgm:constr type="t" for="ch" forName="topConnNode1"/>
                  <dgm:constr type="w" for="ch" forName="topConnNode1" refType="h" fact="0.76"/>
                  <dgm:constr type="b" for="ch" forName="topConnNode1" refType="t" refFor="ch" refForName="rootText1"/>
                </dgm:constrLst>
              </dgm:if>
              <dgm:if name="Name14" func="var" arg="hierBranch" op="equ" val="r">
                <dgm:constrLst>
                  <dgm:constr type="l" for="ch" forName="rootText1"/>
                  <dgm:constr type="t" for="ch" forName="rootText1" refType="h" fact="0.18"/>
                  <dgm:constr type="w" for="ch" forName="rootText1" refType="w"/>
                  <dgm:constr type="h" for="ch" forName="rootText1" refType="h" fact="0.64"/>
                  <dgm:constr type="l" for="ch" forName="topArc1" refType="w" fact="0.25"/>
                  <dgm:constr type="t" for="ch" forName="topArc1"/>
                  <dgm:constr type="w" for="ch" forName="topArc1" refType="h" refFor="ch" refForName="topArc1"/>
                  <dgm:constr type="h" for="ch" forName="topArc1" refType="h"/>
                  <dgm:constr type="l" for="ch" forName="bottomArc1" refType="w" fact="0.25"/>
                  <dgm:constr type="t" for="ch" forName="bottomArc1"/>
                  <dgm:constr type="w" for="ch" forName="bottomArc1" refType="h" refFor="ch" refForName="bottomArc1"/>
                  <dgm:constr type="h" for="ch" forName="bottomArc1" refType="h"/>
                  <dgm:constr type="ctrX" for="ch" forName="topConnNode1" refType="w" fact="0.5"/>
                  <dgm:constr type="t" for="ch" forName="topConnNode1"/>
                  <dgm:constr type="w" for="ch" forName="topConnNode1" refType="h" fact="0.76"/>
                  <dgm:constr type="b" for="ch" forName="topConnNode1" refType="t" refFor="ch" refForName="rootText1"/>
                </dgm:constrLst>
              </dgm:if>
              <dgm:else name="Name15">
                <dgm:constrLst>
                  <dgm:constr type="l" for="ch" forName="rootText1"/>
                  <dgm:constr type="t" for="ch" forName="rootText1" refType="h" fact="0.18"/>
                  <dgm:constr type="w" for="ch" forName="rootText1" refType="w"/>
                  <dgm:constr type="h" for="ch" forName="rootText1" refType="h" fact="0.64"/>
                  <dgm:constr type="l" for="ch" forName="topArc1" refType="w" fact="0.25"/>
                  <dgm:constr type="t" for="ch" forName="topArc1"/>
                  <dgm:constr type="w" for="ch" forName="topArc1" refType="h" refFor="ch" refForName="topArc1"/>
                  <dgm:constr type="h" for="ch" forName="topArc1" refType="h"/>
                  <dgm:constr type="l" for="ch" forName="bottomArc1" refType="w" fact="0.25"/>
                  <dgm:constr type="t" for="ch" forName="bottomArc1"/>
                  <dgm:constr type="w" for="ch" forName="bottomArc1" refType="h" refFor="ch" refForName="bottomArc1"/>
                  <dgm:constr type="h" for="ch" forName="bottomArc1" refType="h"/>
                  <dgm:constr type="ctrX" for="ch" forName="topConnNode1" refType="w" fact="0.5"/>
                  <dgm:constr type="t" for="ch" forName="topConnNode1"/>
                  <dgm:constr type="w" for="ch" forName="topConnNode1" refType="h" fact="0.76"/>
                  <dgm:constr type="b" for="ch" forName="topConnNode1" refType="t" refFor="ch" refForName="rootText1"/>
                </dgm:constrLst>
              </dgm:else>
            </dgm:choose>
            <dgm:layoutNode name="rootText1" styleLbl="alignAcc1">
              <dgm:varLst>
                <dgm:chPref val="3"/>
              </dgm:varLst>
              <dgm:alg type="tx"/>
              <dgm:shape xmlns:r="http://schemas.openxmlformats.org/officeDocument/2006/relationships" type="rect" r:blip="" hideGeom="1">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topArc1" styleLbl="parChTrans1D1" moveWith="rootText1">
              <dgm:alg type="sp"/>
              <dgm:shape xmlns:r="http://schemas.openxmlformats.org/officeDocument/2006/relationships" type="arc" r:blip="" zOrderOff="-2">
                <dgm:adjLst>
                  <dgm:adj idx="1" val="-140"/>
                  <dgm:adj idx="2" val="-40"/>
                </dgm:adjLst>
              </dgm:shape>
              <dgm:presOf/>
            </dgm:layoutNode>
            <dgm:layoutNode name="bottomArc1" styleLbl="parChTrans1D1" moveWith="rootText1">
              <dgm:alg type="sp"/>
              <dgm:shape xmlns:r="http://schemas.openxmlformats.org/officeDocument/2006/relationships" type="arc" r:blip="" zOrderOff="-2">
                <dgm:adjLst>
                  <dgm:adj idx="1" val="40"/>
                  <dgm:adj idx="2" val="140"/>
                </dgm:adjLst>
              </dgm:shape>
              <dgm:presOf/>
            </dgm:layoutNode>
            <dgm:layoutNode name="topConnNode1" moveWith="rootText1">
              <dgm:alg type="sp"/>
              <dgm:shape xmlns:r="http://schemas.openxmlformats.org/officeDocument/2006/relationships" type="rect" r:blip="" hideGeom="1">
                <dgm:adjLst/>
              </dgm:shape>
              <dgm:presOf axis="self" ptType="node" cnt="1"/>
            </dgm:layoutNode>
          </dgm:layoutNode>
          <dgm:layoutNode name="hierChild2">
            <dgm:choose name="Name16">
              <dgm:if name="Name17" func="var" arg="hierBranch" op="equ" val="l">
                <dgm:alg type="hierChild">
                  <dgm:param type="chAlign" val="r"/>
                  <dgm:param type="linDir" val="fromT"/>
                </dgm:alg>
              </dgm:if>
              <dgm:if name="Name18" func="var" arg="hierBranch" op="equ" val="r">
                <dgm:alg type="hierChild">
                  <dgm:param type="chAlign" val="l"/>
                  <dgm:param type="linDir" val="fromT"/>
                </dgm:alg>
              </dgm:if>
              <dgm:if name="Name19" func="var" arg="hierBranch" op="equ" val="hang">
                <dgm:choose name="Name20">
                  <dgm:if name="Name21" func="var" arg="dir" op="equ" val="norm">
                    <dgm:alg type="hierChild">
                      <dgm:param type="chAlign" val="l"/>
                      <dgm:param type="linDir" val="fromL"/>
                      <dgm:param type="secChAlign" val="t"/>
                      <dgm:param type="secLinDir" val="fromT"/>
                    </dgm:alg>
                  </dgm:if>
                  <dgm:else name="Name22">
                    <dgm:alg type="hierChild">
                      <dgm:param type="chAlign" val="l"/>
                      <dgm:param type="linDir" val="fromR"/>
                      <dgm:param type="secChAlign" val="t"/>
                      <dgm:param type="secLinDir" val="fromT"/>
                    </dgm:alg>
                  </dgm:else>
                </dgm:choose>
              </dgm:if>
              <dgm:else name="Name23">
                <dgm:choose name="Name24">
                  <dgm:if name="Name25" func="var" arg="dir" op="equ" val="norm">
                    <dgm:alg type="hierChild"/>
                  </dgm:if>
                  <dgm:else name="Name26">
                    <dgm:alg type="hierChild">
                      <dgm:param type="linDir" val="fromR"/>
                    </dgm:alg>
                  </dgm:else>
                </dgm:choose>
              </dgm:else>
            </dgm:choose>
            <dgm:shape xmlns:r="http://schemas.openxmlformats.org/officeDocument/2006/relationships" r:blip="">
              <dgm:adjLst/>
            </dgm:shape>
            <dgm:presOf/>
            <dgm:forEach name="rep2a" axis="ch" ptType="nonAsst">
              <dgm:forEach name="Name27" axis="precedSib" ptType="parTrans" st="-1" cnt="1">
                <dgm:layoutNode name="Name28">
                  <dgm:choose name="Name29">
                    <dgm:if name="Name30" func="var" arg="hierBranch" op="equ" val="std">
                      <dgm:choose name="Name31">
                        <dgm:if name="Name32" axis="self" func="depth" op="lte" val="2">
                          <dgm:alg type="conn">
                            <dgm:param type="connRout" val="bend"/>
                            <dgm:param type="dim" val="1D"/>
                            <dgm:param type="endSty" val="noArr"/>
                            <dgm:param type="begPts" val="bCtr"/>
                            <dgm:param type="endPts" val="tCtr"/>
                            <dgm:param type="bendPt" val="end"/>
                            <dgm:param type="srcNode" val="bottomArc1"/>
                            <dgm:param type="dstNode" val="topArc2"/>
                          </dgm:alg>
                        </dgm:if>
                        <dgm:if name="Name33" axis="par" ptType="asst" func="cnt" op="equ" val="1">
                          <dgm:alg type="conn">
                            <dgm:param type="connRout" val="bend"/>
                            <dgm:param type="dim" val="1D"/>
                            <dgm:param type="endSty" val="noArr"/>
                            <dgm:param type="begPts" val="bCtr"/>
                            <dgm:param type="endPts" val="tCtr"/>
                            <dgm:param type="bendPt" val="end"/>
                            <dgm:param type="srcNode" val="bottomArc3"/>
                            <dgm:param type="dstNode" val="topArc2"/>
                          </dgm:alg>
                        </dgm:if>
                        <dgm:else name="Name34">
                          <dgm:alg type="conn">
                            <dgm:param type="connRout" val="bend"/>
                            <dgm:param type="dim" val="1D"/>
                            <dgm:param type="endSty" val="noArr"/>
                            <dgm:param type="begPts" val="bCtr"/>
                            <dgm:param type="endPts" val="tCtr"/>
                            <dgm:param type="bendPt" val="end"/>
                            <dgm:param type="srcNode" val="bottomArc2"/>
                            <dgm:param type="dstNode" val="topArc2"/>
                          </dgm:alg>
                        </dgm:else>
                      </dgm:choose>
                    </dgm:if>
                    <dgm:if name="Name35" func="var" arg="hierBranch" op="equ" val="init">
                      <dgm:choose name="Name36">
                        <dgm:if name="Name37" axis="self" func="depth" op="lte" val="2">
                          <dgm:choose name="Name38">
                            <dgm:if name="Name39" axis="self" func="depth" op="lte" val="2">
                              <dgm:alg type="conn">
                                <dgm:param type="connRout" val="bend"/>
                                <dgm:param type="dim" val="1D"/>
                                <dgm:param type="endSty" val="noArr"/>
                                <dgm:param type="begPts" val="bCtr"/>
                                <dgm:param type="endPts" val="tCtr"/>
                                <dgm:param type="bendPt" val="end"/>
                                <dgm:param type="srcNode" val="bottomArc1"/>
                                <dgm:param type="dstNode" val="topArc2"/>
                              </dgm:alg>
                            </dgm:if>
                            <dgm:if name="Name40" axis="par" ptType="asst" func="cnt" op="equ" val="1">
                              <dgm:alg type="conn">
                                <dgm:param type="connRout" val="bend"/>
                                <dgm:param type="dim" val="1D"/>
                                <dgm:param type="endSty" val="noArr"/>
                                <dgm:param type="begPts" val="bCtr"/>
                                <dgm:param type="endPts" val="tCtr"/>
                                <dgm:param type="bendPt" val="end"/>
                                <dgm:param type="srcNode" val="bottomArc3"/>
                                <dgm:param type="dstNode" val="topArc2"/>
                              </dgm:alg>
                            </dgm:if>
                            <dgm:else name="Name41">
                              <dgm:alg type="conn">
                                <dgm:param type="connRout" val="bend"/>
                                <dgm:param type="dim" val="1D"/>
                                <dgm:param type="endSty" val="noArr"/>
                                <dgm:param type="begPts" val="bCtr"/>
                                <dgm:param type="endPts" val="tCtr"/>
                                <dgm:param type="bendPt" val="end"/>
                                <dgm:param type="srcNode" val="bottomArc2"/>
                                <dgm:param type="dstNode" val="topArc2"/>
                              </dgm:alg>
                            </dgm:else>
                          </dgm:choose>
                        </dgm:if>
                        <dgm:else name="Name42">
                          <dgm:choose name="Name43">
                            <dgm:if name="Name44" axis="par des" func="maxDepth" op="lte" val="1">
                              <dgm:choose name="Name45">
                                <dgm:if name="Name46" axis="self" func="depth" op="lte" val="2">
                                  <dgm:alg type="conn">
                                    <dgm:param type="connRout" val="bend"/>
                                    <dgm:param type="dim" val="1D"/>
                                    <dgm:param type="endSty" val="noArr"/>
                                    <dgm:param type="begPts" val="bCtr"/>
                                    <dgm:param type="endPts" val="bL bR"/>
                                    <dgm:param type="srcNode" val="bottomArc1"/>
                                    <dgm:param type="dstNode" val="topConnNode2"/>
                                  </dgm:alg>
                                </dgm:if>
                                <dgm:if name="Name47" axis="par" ptType="asst" func="cnt" op="equ" val="1">
                                  <dgm:alg type="conn">
                                    <dgm:param type="connRout" val="bend"/>
                                    <dgm:param type="dim" val="1D"/>
                                    <dgm:param type="endSty" val="noArr"/>
                                    <dgm:param type="begPts" val="bCtr"/>
                                    <dgm:param type="endPts" val="bL bR"/>
                                    <dgm:param type="srcNode" val="bottomArc3"/>
                                    <dgm:param type="dstNode" val="topConnNode2"/>
                                  </dgm:alg>
                                </dgm:if>
                                <dgm:else name="Name48">
                                  <dgm:alg type="conn">
                                    <dgm:param type="connRout" val="bend"/>
                                    <dgm:param type="dim" val="1D"/>
                                    <dgm:param type="endSty" val="noArr"/>
                                    <dgm:param type="begPts" val="bCtr"/>
                                    <dgm:param type="endPts" val="bL bR"/>
                                    <dgm:param type="srcNode" val="bottomArc2"/>
                                    <dgm:param type="dstNode" val="topConnNode2"/>
                                  </dgm:alg>
                                </dgm:else>
                              </dgm:choose>
                            </dgm:if>
                            <dgm:else name="Name49">
                              <dgm:choose name="Name50">
                                <dgm:if name="Name51" axis="self" func="depth" op="lte" val="2">
                                  <dgm:alg type="conn">
                                    <dgm:param type="connRout" val="bend"/>
                                    <dgm:param type="dim" val="1D"/>
                                    <dgm:param type="endSty" val="noArr"/>
                                    <dgm:param type="begPts" val="bCtr"/>
                                    <dgm:param type="endPts" val="tCtr"/>
                                    <dgm:param type="bendPt" val="end"/>
                                    <dgm:param type="srcNode" val="bottomArc1"/>
                                    <dgm:param type="dstNode" val="topArc2"/>
                                  </dgm:alg>
                                </dgm:if>
                                <dgm:if name="Name52" axis="par" ptType="asst" func="cnt" op="equ" val="1">
                                  <dgm:alg type="conn">
                                    <dgm:param type="connRout" val="bend"/>
                                    <dgm:param type="dim" val="1D"/>
                                    <dgm:param type="endSty" val="noArr"/>
                                    <dgm:param type="begPts" val="bCtr"/>
                                    <dgm:param type="endPts" val="tCtr"/>
                                    <dgm:param type="bendPt" val="end"/>
                                    <dgm:param type="srcNode" val="bottomArc3"/>
                                    <dgm:param type="dstNode" val="topArc2"/>
                                  </dgm:alg>
                                </dgm:if>
                                <dgm:else name="Name53">
                                  <dgm:alg type="conn">
                                    <dgm:param type="connRout" val="bend"/>
                                    <dgm:param type="dim" val="1D"/>
                                    <dgm:param type="endSty" val="noArr"/>
                                    <dgm:param type="begPts" val="bCtr"/>
                                    <dgm:param type="endPts" val="tCtr"/>
                                    <dgm:param type="bendPt" val="end"/>
                                    <dgm:param type="srcNode" val="bottomArc2"/>
                                    <dgm:param type="dstNode" val="topArc2"/>
                                  </dgm:alg>
                                </dgm:else>
                              </dgm:choose>
                            </dgm:else>
                          </dgm:choose>
                        </dgm:else>
                      </dgm:choose>
                    </dgm:if>
                    <dgm:else name="Name54">
                      <dgm:choose name="Name55">
                        <dgm:if name="Name56" axis="self" func="depth" op="lte" val="2">
                          <dgm:alg type="conn">
                            <dgm:param type="connRout" val="bend"/>
                            <dgm:param type="dim" val="1D"/>
                            <dgm:param type="endSty" val="noArr"/>
                            <dgm:param type="begPts" val="bCtr"/>
                            <dgm:param type="endPts" val="bL bR"/>
                            <dgm:param type="srcNode" val="bottomArc1"/>
                            <dgm:param type="dstNode" val="topConnNode2"/>
                          </dgm:alg>
                        </dgm:if>
                        <dgm:if name="Name57" axis="par" ptType="asst" func="cnt" op="equ" val="1">
                          <dgm:alg type="conn">
                            <dgm:param type="connRout" val="bend"/>
                            <dgm:param type="dim" val="1D"/>
                            <dgm:param type="endSty" val="noArr"/>
                            <dgm:param type="begPts" val="bCtr"/>
                            <dgm:param type="endPts" val="bL bR"/>
                            <dgm:param type="srcNode" val="bottomArc3"/>
                            <dgm:param type="dstNode" val="topConnNode2"/>
                          </dgm:alg>
                        </dgm:if>
                        <dgm:else name="Name58">
                          <dgm:alg type="conn">
                            <dgm:param type="connRout" val="bend"/>
                            <dgm:param type="dim" val="1D"/>
                            <dgm:param type="endSty" val="noArr"/>
                            <dgm:param type="begPts" val="bCtr"/>
                            <dgm:param type="endPts" val="bL bR"/>
                            <dgm:param type="srcNode" val="bottomArc2"/>
                            <dgm:param type="dstNode" val="topConnNode2"/>
                          </dgm:alg>
                        </dgm:else>
                      </dgm:choose>
                    </dgm:else>
                  </dgm:choose>
                  <dgm:shape xmlns:r="http://schemas.openxmlformats.org/officeDocument/2006/relationships" type="conn" r:blip="" zOrderOff="-99999">
                    <dgm:adjLst/>
                  </dgm:shape>
                  <dgm:presOf axis="self"/>
                  <dgm:constrLst>
                    <dgm:constr type="begPad"/>
                    <dgm:constr type="endPad"/>
                  </dgm:constrLst>
                </dgm:layoutNode>
              </dgm:forEach>
              <dgm:layoutNode name="hierRoot2">
                <dgm:varLst>
                  <dgm:hierBranch val="init"/>
                </dgm:varLst>
                <dgm:choose name="Name59">
                  <dgm:if name="Name60" func="var" arg="hierBranch" op="equ" val="l">
                    <dgm:alg type="hierRoot">
                      <dgm:param type="hierAlign" val="tR"/>
                    </dgm:alg>
                    <dgm:shape xmlns:r="http://schemas.openxmlformats.org/officeDocument/2006/relationships" r:blip="">
                      <dgm:adjLst/>
                    </dgm:shape>
                    <dgm:presOf/>
                    <dgm:constrLst>
                      <dgm:constr type="alignOff" val="0.65"/>
                    </dgm:constrLst>
                  </dgm:if>
                  <dgm:if name="Name61" func="var" arg="hierBranch" op="equ" val="r">
                    <dgm:alg type="hierRoot">
                      <dgm:param type="hierAlign" val="tL"/>
                    </dgm:alg>
                    <dgm:shape xmlns:r="http://schemas.openxmlformats.org/officeDocument/2006/relationships" r:blip="">
                      <dgm:adjLst/>
                    </dgm:shape>
                    <dgm:presOf/>
                    <dgm:constrLst>
                      <dgm:constr type="alignOff" val="0.65"/>
                    </dgm:constrLst>
                  </dgm:if>
                  <dgm:if name="Name62"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63" func="var" arg="hierBranch" op="equ" val="init">
                    <dgm:choose name="Name64">
                      <dgm:if name="Name65" axis="des" func="maxDepth" op="lte" val="1">
                        <dgm:alg type="hierRoot">
                          <dgm:param type="hierAlign" val="tL"/>
                        </dgm:alg>
                        <dgm:shape xmlns:r="http://schemas.openxmlformats.org/officeDocument/2006/relationships" r:blip="">
                          <dgm:adjLst/>
                        </dgm:shape>
                        <dgm:presOf/>
                        <dgm:constrLst>
                          <dgm:constr type="alignOff" val="0.65"/>
                        </dgm:constrLst>
                      </dgm:if>
                      <dgm:else name="Name6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67">
                    <dgm:alg type="hierRoot"/>
                    <dgm:shape xmlns:r="http://schemas.openxmlformats.org/officeDocument/2006/relationships" r:blip="">
                      <dgm:adjLst/>
                    </dgm:shape>
                    <dgm:presOf/>
                    <dgm:constrLst>
                      <dgm:constr type="alignOff" val="0.65"/>
                    </dgm:constrLst>
                  </dgm:else>
                </dgm:choose>
                <dgm:layoutNode name="rootComposite2">
                  <dgm:alg type="composite"/>
                  <dgm:shape xmlns:r="http://schemas.openxmlformats.org/officeDocument/2006/relationships" r:blip="">
                    <dgm:adjLst/>
                  </dgm:shape>
                  <dgm:presOf axis="self" ptType="node" cnt="1"/>
                  <dgm:choose name="Name68">
                    <dgm:if name="Name69" func="var" arg="hierBranch" op="equ" val="init">
                      <dgm:constrLst>
                        <dgm:constr type="l" for="ch" forName="rootText2"/>
                        <dgm:constr type="t" for="ch" forName="rootText2" refType="h" fact="0.18"/>
                        <dgm:constr type="w" for="ch" forName="rootText2" refType="w"/>
                        <dgm:constr type="h" for="ch" forName="rootText2" refType="h" fact="0.64"/>
                        <dgm:constr type="l" for="ch" forName="topArc2" refType="w" fact="0.25"/>
                        <dgm:constr type="t" for="ch" forName="topArc2"/>
                        <dgm:constr type="w" for="ch" forName="topArc2" refType="h" refFor="ch" refForName="topArc2"/>
                        <dgm:constr type="h" for="ch" forName="topArc2" refType="h"/>
                        <dgm:constr type="l" for="ch" forName="bottomArc2" refType="w" fact="0.25"/>
                        <dgm:constr type="t" for="ch" forName="bottomArc2"/>
                        <dgm:constr type="w" for="ch" forName="bottomArc2" refType="h" refFor="ch" refForName="bottomArc2"/>
                        <dgm:constr type="h" for="ch" forName="bottomArc2" refType="h"/>
                        <dgm:constr type="ctrX" for="ch" forName="topConnNode2" refType="w" fact="0.5"/>
                        <dgm:constr type="t" for="ch" forName="topConnNode2"/>
                        <dgm:constr type="w" for="ch" forName="topConnNode2" refType="h" fact="0.76"/>
                        <dgm:constr type="b" for="ch" forName="topConnNode2" refType="t" refFor="ch" refForName="rootText2"/>
                      </dgm:constrLst>
                    </dgm:if>
                    <dgm:if name="Name70" func="var" arg="hierBranch" op="equ" val="l">
                      <dgm:constrLst>
                        <dgm:constr type="l" for="ch" forName="rootText2"/>
                        <dgm:constr type="t" for="ch" forName="rootText2" refType="h" fact="0.18"/>
                        <dgm:constr type="w" for="ch" forName="rootText2" refType="w"/>
                        <dgm:constr type="h" for="ch" forName="rootText2" refType="h" fact="0.64"/>
                        <dgm:constr type="l" for="ch" forName="topArc2" refType="w" fact="0.25"/>
                        <dgm:constr type="t" for="ch" forName="topArc2"/>
                        <dgm:constr type="w" for="ch" forName="topArc2" refType="h" refFor="ch" refForName="topArc2"/>
                        <dgm:constr type="h" for="ch" forName="topArc2" refType="h"/>
                        <dgm:constr type="l" for="ch" forName="bottomArc2" refType="w" fact="0.25"/>
                        <dgm:constr type="t" for="ch" forName="bottomArc2"/>
                        <dgm:constr type="w" for="ch" forName="bottomArc2" refType="h" refFor="ch" refForName="bottomArc2"/>
                        <dgm:constr type="h" for="ch" forName="bottomArc2" refType="h"/>
                        <dgm:constr type="ctrX" for="ch" forName="topConnNode2" refType="w" fact="0.5"/>
                        <dgm:constr type="t" for="ch" forName="topConnNode2"/>
                        <dgm:constr type="w" for="ch" forName="topConnNode2" refType="h" fact="0.76"/>
                        <dgm:constr type="b" for="ch" forName="topConnNode2" refType="t" refFor="ch" refForName="rootText2"/>
                      </dgm:constrLst>
                    </dgm:if>
                    <dgm:if name="Name71" func="var" arg="hierBranch" op="equ" val="r">
                      <dgm:constrLst>
                        <dgm:constr type="l" for="ch" forName="rootText2"/>
                        <dgm:constr type="t" for="ch" forName="rootText2" refType="h" fact="0.18"/>
                        <dgm:constr type="w" for="ch" forName="rootText2" refType="w"/>
                        <dgm:constr type="h" for="ch" forName="rootText2" refType="h" fact="0.64"/>
                        <dgm:constr type="l" for="ch" forName="topArc2" refType="w" fact="0.25"/>
                        <dgm:constr type="t" for="ch" forName="topArc2"/>
                        <dgm:constr type="w" for="ch" forName="topArc2" refType="h" refFor="ch" refForName="topArc2"/>
                        <dgm:constr type="h" for="ch" forName="topArc2" refType="h"/>
                        <dgm:constr type="l" for="ch" forName="bottomArc2" refType="w" fact="0.25"/>
                        <dgm:constr type="t" for="ch" forName="bottomArc2"/>
                        <dgm:constr type="w" for="ch" forName="bottomArc2" refType="h" refFor="ch" refForName="bottomArc2"/>
                        <dgm:constr type="h" for="ch" forName="bottomArc2" refType="h"/>
                        <dgm:constr type="ctrX" for="ch" forName="topConnNode2" refType="w" fact="0.5"/>
                        <dgm:constr type="t" for="ch" forName="topConnNode2"/>
                        <dgm:constr type="w" for="ch" forName="topConnNode2" refType="h" fact="0.76"/>
                        <dgm:constr type="b" for="ch" forName="topConnNode2" refType="t" refFor="ch" refForName="rootText2"/>
                      </dgm:constrLst>
                    </dgm:if>
                    <dgm:else name="Name72">
                      <dgm:constrLst>
                        <dgm:constr type="l" for="ch" forName="rootText2"/>
                        <dgm:constr type="t" for="ch" forName="rootText2" refType="h" fact="0.18"/>
                        <dgm:constr type="w" for="ch" forName="rootText2" refType="w"/>
                        <dgm:constr type="h" for="ch" forName="rootText2" refType="h" fact="0.64"/>
                        <dgm:constr type="l" for="ch" forName="topArc2" refType="w" fact="0.25"/>
                        <dgm:constr type="t" for="ch" forName="topArc2"/>
                        <dgm:constr type="w" for="ch" forName="topArc2" refType="h" refFor="ch" refForName="topArc2"/>
                        <dgm:constr type="h" for="ch" forName="topArc2" refType="h"/>
                        <dgm:constr type="l" for="ch" forName="bottomArc2" refType="w" fact="0.25"/>
                        <dgm:constr type="t" for="ch" forName="bottomArc2"/>
                        <dgm:constr type="w" for="ch" forName="bottomArc2" refType="h" refFor="ch" refForName="bottomArc2"/>
                        <dgm:constr type="h" for="ch" forName="bottomArc2" refType="h"/>
                        <dgm:constr type="ctrX" for="ch" forName="topConnNode2" refType="w" fact="0.5"/>
                        <dgm:constr type="t" for="ch" forName="topConnNode2"/>
                        <dgm:constr type="w" for="ch" forName="topConnNode2" refType="h" fact="0.76"/>
                        <dgm:constr type="b" for="ch" forName="topConnNode2" refType="t" refFor="ch" refForName="rootText2"/>
                      </dgm:constrLst>
                    </dgm:else>
                  </dgm:choose>
                  <dgm:layoutNode name="rootText2" styleLbl="alignAcc1">
                    <dgm:varLst>
                      <dgm:chPref val="3"/>
                    </dgm:varLst>
                    <dgm:alg type="tx"/>
                    <dgm:shape xmlns:r="http://schemas.openxmlformats.org/officeDocument/2006/relationships" type="rect" r:blip="" hideGeom="1">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topArc2" styleLbl="parChTrans1D1" moveWith="rootText2">
                    <dgm:alg type="sp"/>
                    <dgm:shape xmlns:r="http://schemas.openxmlformats.org/officeDocument/2006/relationships" type="arc" r:blip="" zOrderOff="-2">
                      <dgm:adjLst>
                        <dgm:adj idx="1" val="-140"/>
                        <dgm:adj idx="2" val="-40"/>
                      </dgm:adjLst>
                    </dgm:shape>
                    <dgm:presOf/>
                  </dgm:layoutNode>
                  <dgm:layoutNode name="bottomArc2" styleLbl="parChTrans1D1" moveWith="rootText2">
                    <dgm:alg type="sp"/>
                    <dgm:shape xmlns:r="http://schemas.openxmlformats.org/officeDocument/2006/relationships" type="arc" r:blip="" zOrderOff="-2">
                      <dgm:adjLst>
                        <dgm:adj idx="1" val="40"/>
                        <dgm:adj idx="2" val="140"/>
                      </dgm:adjLst>
                    </dgm:shape>
                    <dgm:presOf/>
                  </dgm:layoutNode>
                  <dgm:layoutNode name="topConnNode2" moveWith="rootText2">
                    <dgm:alg type="sp"/>
                    <dgm:shape xmlns:r="http://schemas.openxmlformats.org/officeDocument/2006/relationships" type="rect" r:blip="" hideGeom="1">
                      <dgm:adjLst/>
                    </dgm:shape>
                    <dgm:presOf axis="self" ptType="node" cnt="1"/>
                  </dgm:layoutNode>
                </dgm:layoutNode>
                <dgm:layoutNode name="hierChild4">
                  <dgm:choose name="Name73">
                    <dgm:if name="Name74" func="var" arg="hierBranch" op="equ" val="l">
                      <dgm:alg type="hierChild">
                        <dgm:param type="chAlign" val="r"/>
                        <dgm:param type="linDir" val="fromT"/>
                      </dgm:alg>
                    </dgm:if>
                    <dgm:if name="Name75" func="var" arg="hierBranch" op="equ" val="r">
                      <dgm:alg type="hierChild">
                        <dgm:param type="chAlign" val="l"/>
                        <dgm:param type="linDir" val="fromT"/>
                      </dgm:alg>
                    </dgm:if>
                    <dgm:if name="Name76" func="var" arg="hierBranch" op="equ" val="hang">
                      <dgm:choose name="Name77">
                        <dgm:if name="Name78" func="var" arg="dir" op="equ" val="norm">
                          <dgm:alg type="hierChild">
                            <dgm:param type="chAlign" val="l"/>
                            <dgm:param type="linDir" val="fromL"/>
                            <dgm:param type="secChAlign" val="t"/>
                            <dgm:param type="secLinDir" val="fromT"/>
                          </dgm:alg>
                        </dgm:if>
                        <dgm:else name="Name79">
                          <dgm:alg type="hierChild">
                            <dgm:param type="chAlign" val="l"/>
                            <dgm:param type="linDir" val="fromR"/>
                            <dgm:param type="secChAlign" val="t"/>
                            <dgm:param type="secLinDir" val="fromT"/>
                          </dgm:alg>
                        </dgm:else>
                      </dgm:choose>
                    </dgm:if>
                    <dgm:if name="Name80" func="var" arg="hierBranch" op="equ" val="std">
                      <dgm:choose name="Name81">
                        <dgm:if name="Name82" func="var" arg="dir" op="equ" val="norm">
                          <dgm:alg type="hierChild"/>
                        </dgm:if>
                        <dgm:else name="Name83">
                          <dgm:alg type="hierChild">
                            <dgm:param type="linDir" val="fromR"/>
                          </dgm:alg>
                        </dgm:else>
                      </dgm:choose>
                    </dgm:if>
                    <dgm:if name="Name84" func="var" arg="hierBranch" op="equ" val="init">
                      <dgm:choose name="Name85">
                        <dgm:if name="Name86" axis="des" func="maxDepth" op="lte" val="1">
                          <dgm:alg type="hierChild">
                            <dgm:param type="chAlign" val="l"/>
                            <dgm:param type="linDir" val="fromT"/>
                          </dgm:alg>
                        </dgm:if>
                        <dgm:else name="Name87">
                          <dgm:choose name="Name88">
                            <dgm:if name="Name89" func="var" arg="dir" op="equ" val="norm">
                              <dgm:alg type="hierChild"/>
                            </dgm:if>
                            <dgm:else name="Name90">
                              <dgm:alg type="hierChild">
                                <dgm:param type="linDir" val="fromR"/>
                              </dgm:alg>
                            </dgm:else>
                          </dgm:choose>
                        </dgm:else>
                      </dgm:choose>
                    </dgm:if>
                    <dgm:else name="Name91"/>
                  </dgm:choose>
                  <dgm:shape xmlns:r="http://schemas.openxmlformats.org/officeDocument/2006/relationships" r:blip="">
                    <dgm:adjLst/>
                  </dgm:shape>
                  <dgm:presOf/>
                  <dgm:forEach name="Name92" ref="rep2a"/>
                </dgm:layoutNode>
                <dgm:layoutNode name="hierChild5">
                  <dgm:choose name="Name93">
                    <dgm:if name="Name94" func="var" arg="dir" op="equ" val="norm">
                      <dgm:alg type="hierChild">
                        <dgm:param type="chAlign" val="l"/>
                        <dgm:param type="linDir" val="fromL"/>
                        <dgm:param type="secChAlign" val="t"/>
                        <dgm:param type="secLinDir" val="fromT"/>
                      </dgm:alg>
                    </dgm:if>
                    <dgm:else name="Name95">
                      <dgm:alg type="hierChild">
                        <dgm:param type="chAlign" val="l"/>
                        <dgm:param type="linDir" val="fromR"/>
                        <dgm:param type="secChAlign" val="t"/>
                        <dgm:param type="secLinDir" val="fromT"/>
                      </dgm:alg>
                    </dgm:else>
                  </dgm:choose>
                  <dgm:shape xmlns:r="http://schemas.openxmlformats.org/officeDocument/2006/relationships" r:blip="">
                    <dgm:adjLst/>
                  </dgm:shape>
                  <dgm:presOf/>
                  <dgm:forEach name="Name96" ref="rep2b"/>
                </dgm:layoutNode>
              </dgm:layoutNode>
            </dgm:forEach>
          </dgm:layoutNode>
          <dgm:layoutNode name="hierChild3">
            <dgm:choose name="Name97">
              <dgm:if name="Name98" func="var" arg="dir" op="equ" val="norm">
                <dgm:alg type="hierChild">
                  <dgm:param type="chAlign" val="l"/>
                  <dgm:param type="linDir" val="fromL"/>
                  <dgm:param type="secChAlign" val="t"/>
                  <dgm:param type="secLinDir" val="fromT"/>
                </dgm:alg>
              </dgm:if>
              <dgm:else name="Name99">
                <dgm:alg type="hierChild">
                  <dgm:param type="chAlign" val="l"/>
                  <dgm:param type="linDir" val="fromR"/>
                  <dgm:param type="secChAlign" val="t"/>
                  <dgm:param type="secLinDir" val="fromT"/>
                </dgm:alg>
              </dgm:else>
            </dgm:choose>
            <dgm:shape xmlns:r="http://schemas.openxmlformats.org/officeDocument/2006/relationships" r:blip="">
              <dgm:adjLst/>
            </dgm:shape>
            <dgm:presOf/>
            <dgm:forEach name="rep2b" axis="ch" ptType="asst">
              <dgm:forEach name="Name100" axis="precedSib" ptType="parTrans" st="-1" cnt="1">
                <dgm:layoutNode name="Name101">
                  <dgm:choose name="Name102">
                    <dgm:if name="Name103" axis="self" func="depth" op="lte" val="2">
                      <dgm:alg type="conn">
                        <dgm:param type="connRout" val="bend"/>
                        <dgm:param type="dim" val="1D"/>
                        <dgm:param type="endSty" val="noArr"/>
                        <dgm:param type="begPts" val="bCtr"/>
                        <dgm:param type="endPts" val="bL bR"/>
                        <dgm:param type="srcNode" val="bottomArc1"/>
                        <dgm:param type="dstNode" val="topConnNode3"/>
                      </dgm:alg>
                    </dgm:if>
                    <dgm:if name="Name104" axis="par" ptType="asst" func="cnt" op="equ" val="1">
                      <dgm:alg type="conn">
                        <dgm:param type="connRout" val="bend"/>
                        <dgm:param type="dim" val="1D"/>
                        <dgm:param type="endSty" val="noArr"/>
                        <dgm:param type="begPts" val="bCtr"/>
                        <dgm:param type="endPts" val="bL bR"/>
                        <dgm:param type="srcNode" val="bottomArc3"/>
                        <dgm:param type="dstNode" val="topConnNode3"/>
                      </dgm:alg>
                    </dgm:if>
                    <dgm:else name="Name105">
                      <dgm:alg type="conn">
                        <dgm:param type="connRout" val="bend"/>
                        <dgm:param type="dim" val="1D"/>
                        <dgm:param type="endSty" val="noArr"/>
                        <dgm:param type="begPts" val="bCtr"/>
                        <dgm:param type="endPts" val="bL bR"/>
                        <dgm:param type="srcNode" val="bottomArc2"/>
                        <dgm:param type="dstNode" val="topConnNode3"/>
                      </dgm:alg>
                    </dgm:else>
                  </dgm:choose>
                  <dgm:shape xmlns:r="http://schemas.openxmlformats.org/officeDocument/2006/relationships" type="conn" r:blip="" zOrderOff="-99999">
                    <dgm:adjLst/>
                  </dgm:shape>
                  <dgm:presOf axis="self"/>
                  <dgm:constrLst>
                    <dgm:constr type="begPad"/>
                    <dgm:constr type="endPad"/>
                  </dgm:constrLst>
                </dgm:layoutNode>
              </dgm:forEach>
              <dgm:layoutNode name="hierRoot3">
                <dgm:varLst>
                  <dgm:hierBranch val="init"/>
                </dgm:varLst>
                <dgm:choose name="Name106">
                  <dgm:if name="Name107" func="var" arg="hierBranch" op="equ" val="l">
                    <dgm:alg type="hierRoot">
                      <dgm:param type="hierAlign" val="tR"/>
                    </dgm:alg>
                    <dgm:shape xmlns:r="http://schemas.openxmlformats.org/officeDocument/2006/relationships" r:blip="">
                      <dgm:adjLst/>
                    </dgm:shape>
                    <dgm:presOf/>
                    <dgm:constrLst>
                      <dgm:constr type="alignOff" val="0.65"/>
                    </dgm:constrLst>
                  </dgm:if>
                  <dgm:if name="Name108" func="var" arg="hierBranch" op="equ" val="r">
                    <dgm:alg type="hierRoot">
                      <dgm:param type="hierAlign" val="tL"/>
                    </dgm:alg>
                    <dgm:shape xmlns:r="http://schemas.openxmlformats.org/officeDocument/2006/relationships" r:blip="">
                      <dgm:adjLst/>
                    </dgm:shape>
                    <dgm:presOf/>
                    <dgm:constrLst>
                      <dgm:constr type="alignOff" val="0.65"/>
                    </dgm:constrLst>
                  </dgm:if>
                  <dgm:if name="Name109" func="var" arg="hierBranch" op="equ" val="hang">
                    <dgm:alg type="hierRoot"/>
                    <dgm:shape xmlns:r="http://schemas.openxmlformats.org/officeDocument/2006/relationships" r:blip="">
                      <dgm:adjLst/>
                    </dgm:shape>
                    <dgm:presOf/>
                    <dgm:constrLst>
                      <dgm:constr type="alignOff" val="0.65"/>
                    </dgm:constrLst>
                  </dgm:if>
                  <dgm:if name="Name110"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1" func="var" arg="hierBranch" op="equ" val="init">
                    <dgm:choose name="Name112">
                      <dgm:if name="Name113" axis="des" func="maxDepth" op="lte" val="1">
                        <dgm:alg type="hierRoot">
                          <dgm:param type="hierAlign" val="tL"/>
                        </dgm:alg>
                        <dgm:shape xmlns:r="http://schemas.openxmlformats.org/officeDocument/2006/relationships" r:blip="">
                          <dgm:adjLst/>
                        </dgm:shape>
                        <dgm:presOf/>
                        <dgm:constrLst>
                          <dgm:constr type="alignOff" val="0.65"/>
                        </dgm:constrLst>
                      </dgm:if>
                      <dgm:else name="Name114">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15"/>
                </dgm:choose>
                <dgm:layoutNode name="rootComposite3">
                  <dgm:alg type="composite"/>
                  <dgm:shape xmlns:r="http://schemas.openxmlformats.org/officeDocument/2006/relationships" r:blip="">
                    <dgm:adjLst/>
                  </dgm:shape>
                  <dgm:presOf axis="self" ptType="node" cnt="1"/>
                  <dgm:choose name="Name116">
                    <dgm:if name="Name117" func="var" arg="hierBranch" op="equ" val="init">
                      <dgm:constrLst>
                        <dgm:constr type="l" for="ch" forName="rootText3"/>
                        <dgm:constr type="t" for="ch" forName="rootText3" refType="h" fact="0.18"/>
                        <dgm:constr type="w" for="ch" forName="rootText3" refType="w"/>
                        <dgm:constr type="h" for="ch" forName="rootText3" refType="h" fact="0.64"/>
                        <dgm:constr type="l" for="ch" forName="topArc3" refType="w" fact="0.25"/>
                        <dgm:constr type="t" for="ch" forName="topArc3"/>
                        <dgm:constr type="w" for="ch" forName="topArc3" refType="h" refFor="ch" refForName="topArc3"/>
                        <dgm:constr type="h" for="ch" forName="topArc3" refType="h"/>
                        <dgm:constr type="l" for="ch" forName="bottomArc3" refType="w" fact="0.25"/>
                        <dgm:constr type="t" for="ch" forName="bottomArc3"/>
                        <dgm:constr type="w" for="ch" forName="bottomArc3" refType="h" refFor="ch" refForName="bottomArc3"/>
                        <dgm:constr type="h" for="ch" forName="bottomArc3" refType="h"/>
                        <dgm:constr type="ctrX" for="ch" forName="topConnNode3" refType="w" fact="0.5"/>
                        <dgm:constr type="t" for="ch" forName="topConnNode3"/>
                        <dgm:constr type="w" for="ch" forName="topConnNode3" refType="h" fact="0.76"/>
                        <dgm:constr type="b" for="ch" forName="topConnNode3" refType="t" refFor="ch" refForName="rootText3"/>
                      </dgm:constrLst>
                    </dgm:if>
                    <dgm:if name="Name118" func="var" arg="hierBranch" op="equ" val="l">
                      <dgm:constrLst>
                        <dgm:constr type="l" for="ch" forName="rootText3"/>
                        <dgm:constr type="t" for="ch" forName="rootText3" refType="h" fact="0.18"/>
                        <dgm:constr type="w" for="ch" forName="rootText3" refType="w"/>
                        <dgm:constr type="h" for="ch" forName="rootText3" refType="h" fact="0.64"/>
                        <dgm:constr type="l" for="ch" forName="topArc3" refType="w" fact="0.25"/>
                        <dgm:constr type="t" for="ch" forName="topArc3"/>
                        <dgm:constr type="w" for="ch" forName="topArc3" refType="h" refFor="ch" refForName="topArc3"/>
                        <dgm:constr type="h" for="ch" forName="topArc3" refType="h"/>
                        <dgm:constr type="l" for="ch" forName="bottomArc3" refType="w" fact="0.25"/>
                        <dgm:constr type="t" for="ch" forName="bottomArc3"/>
                        <dgm:constr type="w" for="ch" forName="bottomArc3" refType="h" refFor="ch" refForName="bottomArc3"/>
                        <dgm:constr type="h" for="ch" forName="bottomArc3" refType="h"/>
                        <dgm:constr type="ctrX" for="ch" forName="topConnNode3" refType="w" fact="0.5"/>
                        <dgm:constr type="t" for="ch" forName="topConnNode3"/>
                        <dgm:constr type="w" for="ch" forName="topConnNode3" refType="h" fact="0.76"/>
                        <dgm:constr type="b" for="ch" forName="topConnNode3" refType="t" refFor="ch" refForName="rootText3"/>
                      </dgm:constrLst>
                    </dgm:if>
                    <dgm:if name="Name119" func="var" arg="hierBranch" op="equ" val="r">
                      <dgm:constrLst>
                        <dgm:constr type="l" for="ch" forName="rootText3"/>
                        <dgm:constr type="t" for="ch" forName="rootText3" refType="h" fact="0.18"/>
                        <dgm:constr type="w" for="ch" forName="rootText3" refType="w"/>
                        <dgm:constr type="h" for="ch" forName="rootText3" refType="h" fact="0.64"/>
                        <dgm:constr type="l" for="ch" forName="topArc3" refType="w" fact="0.25"/>
                        <dgm:constr type="t" for="ch" forName="topArc3"/>
                        <dgm:constr type="w" for="ch" forName="topArc3" refType="h" refFor="ch" refForName="topArc3"/>
                        <dgm:constr type="h" for="ch" forName="topArc3" refType="h"/>
                        <dgm:constr type="l" for="ch" forName="bottomArc3" refType="w" fact="0.25"/>
                        <dgm:constr type="t" for="ch" forName="bottomArc3"/>
                        <dgm:constr type="w" for="ch" forName="bottomArc3" refType="h" refFor="ch" refForName="bottomArc3"/>
                        <dgm:constr type="h" for="ch" forName="bottomArc3" refType="h"/>
                        <dgm:constr type="ctrX" for="ch" forName="topConnNode3" refType="w" fact="0.5"/>
                        <dgm:constr type="t" for="ch" forName="topConnNode3"/>
                        <dgm:constr type="w" for="ch" forName="topConnNode3" refType="h" fact="0.76"/>
                        <dgm:constr type="b" for="ch" forName="topConnNode3" refType="t" refFor="ch" refForName="rootText3"/>
                      </dgm:constrLst>
                    </dgm:if>
                    <dgm:else name="Name120">
                      <dgm:constrLst>
                        <dgm:constr type="l" for="ch" forName="rootText3"/>
                        <dgm:constr type="t" for="ch" forName="rootText3" refType="h" fact="0.18"/>
                        <dgm:constr type="w" for="ch" forName="rootText3" refType="w"/>
                        <dgm:constr type="h" for="ch" forName="rootText3" refType="h" fact="0.64"/>
                        <dgm:constr type="l" for="ch" forName="topArc3" refType="w" fact="0.25"/>
                        <dgm:constr type="t" for="ch" forName="topArc3"/>
                        <dgm:constr type="w" for="ch" forName="topArc3" refType="h" refFor="ch" refForName="topArc3"/>
                        <dgm:constr type="h" for="ch" forName="topArc3" refType="h"/>
                        <dgm:constr type="l" for="ch" forName="bottomArc3" refType="w" fact="0.25"/>
                        <dgm:constr type="t" for="ch" forName="bottomArc3"/>
                        <dgm:constr type="w" for="ch" forName="bottomArc3" refType="h" refFor="ch" refForName="bottomArc3"/>
                        <dgm:constr type="h" for="ch" forName="bottomArc3" refType="h"/>
                        <dgm:constr type="ctrX" for="ch" forName="topConnNode3" refType="w" fact="0.5"/>
                        <dgm:constr type="t" for="ch" forName="topConnNode3"/>
                        <dgm:constr type="w" for="ch" forName="topConnNode3" refType="h" fact="0.76"/>
                        <dgm:constr type="b" for="ch" forName="topConnNode3" refType="t" refFor="ch" refForName="rootText3"/>
                      </dgm:constrLst>
                    </dgm:else>
                  </dgm:choose>
                  <dgm:layoutNode name="rootText3" styleLbl="alignAcc1">
                    <dgm:varLst>
                      <dgm:chPref val="3"/>
                    </dgm:varLst>
                    <dgm:alg type="tx"/>
                    <dgm:shape xmlns:r="http://schemas.openxmlformats.org/officeDocument/2006/relationships" type="rect" r:blip="" hideGeom="1">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topArc3" styleLbl="parChTrans1D1" moveWith="rootText3">
                    <dgm:alg type="sp"/>
                    <dgm:shape xmlns:r="http://schemas.openxmlformats.org/officeDocument/2006/relationships" type="arc" r:blip="" zOrderOff="-2">
                      <dgm:adjLst>
                        <dgm:adj idx="1" val="-140"/>
                        <dgm:adj idx="2" val="-40"/>
                      </dgm:adjLst>
                    </dgm:shape>
                    <dgm:presOf/>
                  </dgm:layoutNode>
                  <dgm:layoutNode name="bottomArc3" styleLbl="parChTrans1D1" moveWith="rootText3">
                    <dgm:alg type="sp"/>
                    <dgm:shape xmlns:r="http://schemas.openxmlformats.org/officeDocument/2006/relationships" type="arc" r:blip="" zOrderOff="-2">
                      <dgm:adjLst>
                        <dgm:adj idx="1" val="40"/>
                        <dgm:adj idx="2" val="140"/>
                      </dgm:adjLst>
                    </dgm:shape>
                    <dgm:presOf/>
                  </dgm:layoutNode>
                  <dgm:layoutNode name="topConnNode3" moveWith="rootText3">
                    <dgm:alg type="sp"/>
                    <dgm:shape xmlns:r="http://schemas.openxmlformats.org/officeDocument/2006/relationships" type="rect" r:blip="" hideGeom="1">
                      <dgm:adjLst/>
                    </dgm:shape>
                    <dgm:presOf axis="self" ptType="node" cnt="1"/>
                  </dgm:layoutNode>
                </dgm:layoutNode>
                <dgm:layoutNode name="hierChild6">
                  <dgm:choose name="Name121">
                    <dgm:if name="Name122" func="var" arg="hierBranch" op="equ" val="l">
                      <dgm:alg type="hierChild">
                        <dgm:param type="chAlign" val="r"/>
                        <dgm:param type="linDir" val="fromT"/>
                      </dgm:alg>
                    </dgm:if>
                    <dgm:if name="Name123" func="var" arg="hierBranch" op="equ" val="r">
                      <dgm:alg type="hierChild">
                        <dgm:param type="chAlign" val="l"/>
                        <dgm:param type="linDir" val="fromT"/>
                      </dgm:alg>
                    </dgm:if>
                    <dgm:if name="Name124" func="var" arg="hierBranch" op="equ" val="hang">
                      <dgm:choose name="Name125">
                        <dgm:if name="Name126" func="var" arg="dir" op="equ" val="norm">
                          <dgm:alg type="hierChild">
                            <dgm:param type="chAlign" val="l"/>
                            <dgm:param type="linDir" val="fromL"/>
                            <dgm:param type="secChAlign" val="t"/>
                            <dgm:param type="secLinDir" val="fromT"/>
                          </dgm:alg>
                        </dgm:if>
                        <dgm:else name="Name127">
                          <dgm:alg type="hierChild">
                            <dgm:param type="chAlign" val="l"/>
                            <dgm:param type="linDir" val="fromR"/>
                            <dgm:param type="secChAlign" val="t"/>
                            <dgm:param type="secLinDir" val="fromT"/>
                          </dgm:alg>
                        </dgm:else>
                      </dgm:choose>
                    </dgm:if>
                    <dgm:if name="Name128" func="var" arg="hierBranch" op="equ" val="std">
                      <dgm:choose name="Name129">
                        <dgm:if name="Name130" func="var" arg="dir" op="equ" val="norm">
                          <dgm:alg type="hierChild"/>
                        </dgm:if>
                        <dgm:else name="Name131">
                          <dgm:alg type="hierChild">
                            <dgm:param type="linDir" val="fromR"/>
                          </dgm:alg>
                        </dgm:else>
                      </dgm:choose>
                    </dgm:if>
                    <dgm:if name="Name132" func="var" arg="hierBranch" op="equ" val="init">
                      <dgm:choose name="Name133">
                        <dgm:if name="Name134" axis="des" func="maxDepth" op="lte" val="1">
                          <dgm:alg type="hierChild">
                            <dgm:param type="chAlign" val="l"/>
                            <dgm:param type="linDir" val="fromT"/>
                          </dgm:alg>
                        </dgm:if>
                        <dgm:else name="Name135">
                          <dgm:alg type="hierChild"/>
                        </dgm:else>
                      </dgm:choose>
                    </dgm:if>
                    <dgm:else name="Name136"/>
                  </dgm:choose>
                  <dgm:shape xmlns:r="http://schemas.openxmlformats.org/officeDocument/2006/relationships" r:blip="">
                    <dgm:adjLst/>
                  </dgm:shape>
                  <dgm:presOf/>
                  <dgm:forEach name="Name137" ref="rep2a"/>
                </dgm:layoutNode>
                <dgm:layoutNode name="hierChild7">
                  <dgm:choose name="Name138">
                    <dgm:if name="Name139" func="var" arg="dir" op="equ" val="norm">
                      <dgm:alg type="hierChild">
                        <dgm:param type="chAlign" val="l"/>
                        <dgm:param type="linDir" val="fromL"/>
                        <dgm:param type="secChAlign" val="t"/>
                        <dgm:param type="secLinDir" val="fromT"/>
                      </dgm:alg>
                    </dgm:if>
                    <dgm:else name="Name140">
                      <dgm:alg type="hierChild">
                        <dgm:param type="chAlign" val="l"/>
                        <dgm:param type="linDir" val="fromR"/>
                        <dgm:param type="secChAlign" val="t"/>
                        <dgm:param type="secLinDir" val="fromT"/>
                      </dgm:alg>
                    </dgm:else>
                  </dgm:choose>
                  <dgm:shape xmlns:r="http://schemas.openxmlformats.org/officeDocument/2006/relationships" r:blip="">
                    <dgm:adjLst/>
                  </dgm:shape>
                  <dgm:presOf/>
                  <dgm:forEach name="Name141" ref="rep2b"/>
                </dgm:layoutNode>
              </dgm:layoutNode>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 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96720A3-2FFD-F546-B670-698386335239}" type="datetimeFigureOut">
              <a:rPr lang="tr-TR" smtClean="0"/>
              <a:t>17.03.2026</a:t>
            </a:fld>
            <a:endParaRPr lang="tr-TR"/>
          </a:p>
        </p:txBody>
      </p:sp>
      <p:sp>
        <p:nvSpPr>
          <p:cNvPr id="4" name="Slayt Resmi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6" name="Alt 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F0E0B25-C1CC-F443-BDE5-4C1BB49185A7}" type="slidenum">
              <a:rPr lang="tr-TR" smtClean="0"/>
              <a:t>‹#›</a:t>
            </a:fld>
            <a:endParaRPr lang="tr-TR"/>
          </a:p>
        </p:txBody>
      </p:sp>
    </p:spTree>
    <p:extLst>
      <p:ext uri="{BB962C8B-B14F-4D97-AF65-F5344CB8AC3E}">
        <p14:creationId xmlns:p14="http://schemas.microsoft.com/office/powerpoint/2010/main" val="294330710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tr-TR"/>
              <a:t>Asıl başlık stili için tıklatın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62401E55-E4A6-D442-9681-4979D73C5D8C}" type="datetime1">
              <a:rPr lang="tr-TR" smtClean="0"/>
              <a:t>17.03.2026</a:t>
            </a:fld>
            <a:endParaRPr lang="tr-TR"/>
          </a:p>
        </p:txBody>
      </p:sp>
      <p:sp>
        <p:nvSpPr>
          <p:cNvPr id="5" name="Footer Placeholder 4"/>
          <p:cNvSpPr>
            <a:spLocks noGrp="1"/>
          </p:cNvSpPr>
          <p:nvPr>
            <p:ph type="ftr" sz="quarter" idx="11"/>
          </p:nvPr>
        </p:nvSpPr>
        <p:spPr/>
        <p:txBody>
          <a:bodyPr/>
          <a:lstStyle/>
          <a:p>
            <a:r>
              <a:rPr lang="tr-TR"/>
              <a:t>Dr. Öğr. Üyesi Dilara Demirez</a:t>
            </a:r>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7487D4C4-A31F-43C3-849A-36AF9EC1E5F7}" type="slidenum">
              <a:rPr lang="tr-TR" smtClean="0"/>
              <a:t>‹#›</a:t>
            </a:fld>
            <a:endParaRPr lang="tr-TR"/>
          </a:p>
        </p:txBody>
      </p:sp>
    </p:spTree>
    <p:extLst>
      <p:ext uri="{BB962C8B-B14F-4D97-AF65-F5344CB8AC3E}">
        <p14:creationId xmlns:p14="http://schemas.microsoft.com/office/powerpoint/2010/main" val="254073094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tr-TR"/>
              <a:t>Asıl başlık stili için tıklatın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CD81E23B-5C9B-D94B-911D-2DF208E91C01}" type="datetime1">
              <a:rPr lang="tr-TR" smtClean="0"/>
              <a:t>17.03.2026</a:t>
            </a:fld>
            <a:endParaRPr lang="tr-TR"/>
          </a:p>
        </p:txBody>
      </p:sp>
      <p:sp>
        <p:nvSpPr>
          <p:cNvPr id="5" name="Footer Placeholder 4"/>
          <p:cNvSpPr>
            <a:spLocks noGrp="1"/>
          </p:cNvSpPr>
          <p:nvPr>
            <p:ph type="ftr" sz="quarter" idx="11"/>
          </p:nvPr>
        </p:nvSpPr>
        <p:spPr/>
        <p:txBody>
          <a:bodyPr/>
          <a:lstStyle/>
          <a:p>
            <a:r>
              <a:rPr lang="tr-TR"/>
              <a:t>Dr. Öğr. Üyesi Dilara Demirez</a:t>
            </a: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7487D4C4-A31F-43C3-849A-36AF9EC1E5F7}" type="slidenum">
              <a:rPr lang="tr-TR" smtClean="0"/>
              <a:t>‹#›</a:t>
            </a:fld>
            <a:endParaRPr lang="tr-TR"/>
          </a:p>
        </p:txBody>
      </p:sp>
    </p:spTree>
    <p:extLst>
      <p:ext uri="{BB962C8B-B14F-4D97-AF65-F5344CB8AC3E}">
        <p14:creationId xmlns:p14="http://schemas.microsoft.com/office/powerpoint/2010/main" val="219410648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a:t>Asıl başlık stili için tıklatın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84C0620A-13FF-1F4A-A17B-46178008CFFE}" type="datetime1">
              <a:rPr lang="tr-TR" smtClean="0"/>
              <a:t>17.03.2026</a:t>
            </a:fld>
            <a:endParaRPr lang="tr-TR"/>
          </a:p>
        </p:txBody>
      </p:sp>
      <p:sp>
        <p:nvSpPr>
          <p:cNvPr id="5" name="Footer Placeholder 4"/>
          <p:cNvSpPr>
            <a:spLocks noGrp="1"/>
          </p:cNvSpPr>
          <p:nvPr>
            <p:ph type="ftr" sz="quarter" idx="11"/>
          </p:nvPr>
        </p:nvSpPr>
        <p:spPr/>
        <p:txBody>
          <a:bodyPr/>
          <a:lstStyle/>
          <a:p>
            <a:r>
              <a:rPr lang="tr-TR"/>
              <a:t>Dr. Öğr. Üyesi Dilara Demirez</a:t>
            </a:r>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7487D4C4-A31F-43C3-849A-36AF9EC1E5F7}" type="slidenum">
              <a:rPr lang="tr-TR" smtClean="0"/>
              <a:t>‹#›</a:t>
            </a:fld>
            <a:endParaRPr lang="tr-TR"/>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78082777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tr-TR"/>
              <a:t>Asıl başlık stili için tıklatın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a:t>
            </a:r>
          </a:p>
        </p:txBody>
      </p:sp>
      <p:sp>
        <p:nvSpPr>
          <p:cNvPr id="5" name="Date Placeholder 4"/>
          <p:cNvSpPr>
            <a:spLocks noGrp="1"/>
          </p:cNvSpPr>
          <p:nvPr>
            <p:ph type="dt" sz="half" idx="10"/>
          </p:nvPr>
        </p:nvSpPr>
        <p:spPr/>
        <p:txBody>
          <a:bodyPr/>
          <a:lstStyle/>
          <a:p>
            <a:fld id="{FF0706FE-D207-F94D-8041-0DB765F5F4E3}" type="datetime1">
              <a:rPr lang="tr-TR" smtClean="0"/>
              <a:t>17.03.2026</a:t>
            </a:fld>
            <a:endParaRPr lang="tr-TR"/>
          </a:p>
        </p:txBody>
      </p:sp>
      <p:sp>
        <p:nvSpPr>
          <p:cNvPr id="6" name="Footer Placeholder 5"/>
          <p:cNvSpPr>
            <a:spLocks noGrp="1"/>
          </p:cNvSpPr>
          <p:nvPr>
            <p:ph type="ftr" sz="quarter" idx="11"/>
          </p:nvPr>
        </p:nvSpPr>
        <p:spPr/>
        <p:txBody>
          <a:bodyPr/>
          <a:lstStyle/>
          <a:p>
            <a:r>
              <a:rPr lang="tr-TR"/>
              <a:t>Dr. Öğr. Üyesi Dilara Demirez</a:t>
            </a: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7487D4C4-A31F-43C3-849A-36AF9EC1E5F7}" type="slidenum">
              <a:rPr lang="tr-TR" smtClean="0"/>
              <a:t>‹#›</a:t>
            </a:fld>
            <a:endParaRPr lang="tr-TR"/>
          </a:p>
        </p:txBody>
      </p:sp>
    </p:spTree>
    <p:extLst>
      <p:ext uri="{BB962C8B-B14F-4D97-AF65-F5344CB8AC3E}">
        <p14:creationId xmlns:p14="http://schemas.microsoft.com/office/powerpoint/2010/main" val="259065857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a:t>
            </a:r>
          </a:p>
        </p:txBody>
      </p:sp>
      <p:sp>
        <p:nvSpPr>
          <p:cNvPr id="5" name="Date Placeholder 4"/>
          <p:cNvSpPr>
            <a:spLocks noGrp="1"/>
          </p:cNvSpPr>
          <p:nvPr>
            <p:ph type="dt" sz="half" idx="10"/>
          </p:nvPr>
        </p:nvSpPr>
        <p:spPr/>
        <p:txBody>
          <a:bodyPr/>
          <a:lstStyle/>
          <a:p>
            <a:fld id="{5FC924D2-33EB-8246-882F-41D596E19DAA}" type="datetime1">
              <a:rPr lang="tr-TR" smtClean="0"/>
              <a:t>17.03.2026</a:t>
            </a:fld>
            <a:endParaRPr lang="tr-TR"/>
          </a:p>
        </p:txBody>
      </p:sp>
      <p:sp>
        <p:nvSpPr>
          <p:cNvPr id="6" name="Footer Placeholder 5"/>
          <p:cNvSpPr>
            <a:spLocks noGrp="1"/>
          </p:cNvSpPr>
          <p:nvPr>
            <p:ph type="ftr" sz="quarter" idx="11"/>
          </p:nvPr>
        </p:nvSpPr>
        <p:spPr/>
        <p:txBody>
          <a:bodyPr/>
          <a:lstStyle/>
          <a:p>
            <a:r>
              <a:rPr lang="tr-TR"/>
              <a:t>Dr. Öğr. Üyesi Dilara Demirez</a:t>
            </a:r>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7487D4C4-A31F-43C3-849A-36AF9EC1E5F7}" type="slidenum">
              <a:rPr lang="tr-TR" smtClean="0"/>
              <a:t>‹#›</a:t>
            </a:fld>
            <a:endParaRPr lang="tr-TR"/>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54973292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tr-TR"/>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a:t>
            </a:r>
          </a:p>
        </p:txBody>
      </p:sp>
      <p:sp>
        <p:nvSpPr>
          <p:cNvPr id="5" name="Date Placeholder 4"/>
          <p:cNvSpPr>
            <a:spLocks noGrp="1"/>
          </p:cNvSpPr>
          <p:nvPr>
            <p:ph type="dt" sz="half" idx="10"/>
          </p:nvPr>
        </p:nvSpPr>
        <p:spPr/>
        <p:txBody>
          <a:bodyPr/>
          <a:lstStyle/>
          <a:p>
            <a:fld id="{7B01E884-7619-6C4D-B37C-FF4CCBB72118}" type="datetime1">
              <a:rPr lang="tr-TR" smtClean="0"/>
              <a:t>17.03.2026</a:t>
            </a:fld>
            <a:endParaRPr lang="tr-TR"/>
          </a:p>
        </p:txBody>
      </p:sp>
      <p:sp>
        <p:nvSpPr>
          <p:cNvPr id="6" name="Footer Placeholder 5"/>
          <p:cNvSpPr>
            <a:spLocks noGrp="1"/>
          </p:cNvSpPr>
          <p:nvPr>
            <p:ph type="ftr" sz="quarter" idx="11"/>
          </p:nvPr>
        </p:nvSpPr>
        <p:spPr/>
        <p:txBody>
          <a:bodyPr/>
          <a:lstStyle/>
          <a:p>
            <a:r>
              <a:rPr lang="tr-TR"/>
              <a:t>Dr. Öğr. Üyesi Dilara Demirez</a:t>
            </a: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7487D4C4-A31F-43C3-849A-36AF9EC1E5F7}" type="slidenum">
              <a:rPr lang="tr-TR" smtClean="0"/>
              <a:t>‹#›</a:t>
            </a:fld>
            <a:endParaRPr lang="tr-TR"/>
          </a:p>
        </p:txBody>
      </p:sp>
    </p:spTree>
    <p:extLst>
      <p:ext uri="{BB962C8B-B14F-4D97-AF65-F5344CB8AC3E}">
        <p14:creationId xmlns:p14="http://schemas.microsoft.com/office/powerpoint/2010/main" val="248225617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p:txBody>
          <a:bodyPr vert="eaVert" ancho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FD53CB6E-F0BD-354B-A78E-402FC3F048AA}" type="datetime1">
              <a:rPr lang="tr-TR" smtClean="0"/>
              <a:t>17.03.2026</a:t>
            </a:fld>
            <a:endParaRPr lang="tr-TR"/>
          </a:p>
        </p:txBody>
      </p:sp>
      <p:sp>
        <p:nvSpPr>
          <p:cNvPr id="5" name="Footer Placeholder 4"/>
          <p:cNvSpPr>
            <a:spLocks noGrp="1"/>
          </p:cNvSpPr>
          <p:nvPr>
            <p:ph type="ftr" sz="quarter" idx="11"/>
          </p:nvPr>
        </p:nvSpPr>
        <p:spPr/>
        <p:txBody>
          <a:bodyPr/>
          <a:lstStyle/>
          <a:p>
            <a:r>
              <a:rPr lang="tr-TR"/>
              <a:t>Dr. Öğr. Üyesi Dilara Demirez</a:t>
            </a: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7487D4C4-A31F-43C3-849A-36AF9EC1E5F7}" type="slidenum">
              <a:rPr lang="tr-TR" smtClean="0"/>
              <a:t>‹#›</a:t>
            </a:fld>
            <a:endParaRPr lang="tr-TR"/>
          </a:p>
        </p:txBody>
      </p:sp>
    </p:spTree>
    <p:extLst>
      <p:ext uri="{BB962C8B-B14F-4D97-AF65-F5344CB8AC3E}">
        <p14:creationId xmlns:p14="http://schemas.microsoft.com/office/powerpoint/2010/main" val="267702374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tr-TR"/>
              <a:t>Asıl başlık stili için tıklatın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8CA10601-7CF3-AE49-BD46-E1F8D9767D1F}" type="datetime1">
              <a:rPr lang="tr-TR" smtClean="0"/>
              <a:t>17.03.2026</a:t>
            </a:fld>
            <a:endParaRPr lang="tr-TR"/>
          </a:p>
        </p:txBody>
      </p:sp>
      <p:sp>
        <p:nvSpPr>
          <p:cNvPr id="5" name="Footer Placeholder 4"/>
          <p:cNvSpPr>
            <a:spLocks noGrp="1"/>
          </p:cNvSpPr>
          <p:nvPr>
            <p:ph type="ftr" sz="quarter" idx="11"/>
          </p:nvPr>
        </p:nvSpPr>
        <p:spPr/>
        <p:txBody>
          <a:bodyPr/>
          <a:lstStyle/>
          <a:p>
            <a:r>
              <a:rPr lang="tr-TR"/>
              <a:t>Dr. Öğr. Üyesi Dilara Demirez</a:t>
            </a: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7487D4C4-A31F-43C3-849A-36AF9EC1E5F7}" type="slidenum">
              <a:rPr lang="tr-TR" smtClean="0"/>
              <a:t>‹#›</a:t>
            </a:fld>
            <a:endParaRPr lang="tr-TR"/>
          </a:p>
        </p:txBody>
      </p:sp>
    </p:spTree>
    <p:extLst>
      <p:ext uri="{BB962C8B-B14F-4D97-AF65-F5344CB8AC3E}">
        <p14:creationId xmlns:p14="http://schemas.microsoft.com/office/powerpoint/2010/main" val="6903884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tr-TR"/>
              <a:t>Asıl başlık stili için tıklatın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C5F8A243-1F41-BF45-9A83-DCAB74F87411}" type="datetime1">
              <a:rPr lang="tr-TR" smtClean="0"/>
              <a:t>17.03.2026</a:t>
            </a:fld>
            <a:endParaRPr lang="tr-TR"/>
          </a:p>
        </p:txBody>
      </p:sp>
      <p:sp>
        <p:nvSpPr>
          <p:cNvPr id="5" name="Footer Placeholder 4"/>
          <p:cNvSpPr>
            <a:spLocks noGrp="1"/>
          </p:cNvSpPr>
          <p:nvPr>
            <p:ph type="ftr" sz="quarter" idx="11"/>
          </p:nvPr>
        </p:nvSpPr>
        <p:spPr/>
        <p:txBody>
          <a:bodyPr/>
          <a:lstStyle/>
          <a:p>
            <a:r>
              <a:rPr lang="tr-TR"/>
              <a:t>Dr. Öğr. Üyesi Dilara Demirez</a:t>
            </a: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7487D4C4-A31F-43C3-849A-36AF9EC1E5F7}" type="slidenum">
              <a:rPr lang="tr-TR" smtClean="0"/>
              <a:t>‹#›</a:t>
            </a:fld>
            <a:endParaRPr lang="tr-TR"/>
          </a:p>
        </p:txBody>
      </p:sp>
    </p:spTree>
    <p:extLst>
      <p:ext uri="{BB962C8B-B14F-4D97-AF65-F5344CB8AC3E}">
        <p14:creationId xmlns:p14="http://schemas.microsoft.com/office/powerpoint/2010/main" val="397523210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tr-TR"/>
              <a:t>Asıl başlık stili için tıklatın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C095C92A-26B0-F34B-9EFC-D800D080C33B}" type="datetime1">
              <a:rPr lang="tr-TR" smtClean="0"/>
              <a:t>17.03.2026</a:t>
            </a:fld>
            <a:endParaRPr lang="tr-TR"/>
          </a:p>
        </p:txBody>
      </p:sp>
      <p:sp>
        <p:nvSpPr>
          <p:cNvPr id="5" name="Footer Placeholder 4"/>
          <p:cNvSpPr>
            <a:spLocks noGrp="1"/>
          </p:cNvSpPr>
          <p:nvPr>
            <p:ph type="ftr" sz="quarter" idx="11"/>
          </p:nvPr>
        </p:nvSpPr>
        <p:spPr/>
        <p:txBody>
          <a:bodyPr/>
          <a:lstStyle/>
          <a:p>
            <a:r>
              <a:rPr lang="tr-TR"/>
              <a:t>Dr. Öğr. Üyesi Dilara Demirez</a:t>
            </a: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7487D4C4-A31F-43C3-849A-36AF9EC1E5F7}" type="slidenum">
              <a:rPr lang="tr-TR" smtClean="0"/>
              <a:t>‹#›</a:t>
            </a:fld>
            <a:endParaRPr lang="tr-TR"/>
          </a:p>
        </p:txBody>
      </p:sp>
    </p:spTree>
    <p:extLst>
      <p:ext uri="{BB962C8B-B14F-4D97-AF65-F5344CB8AC3E}">
        <p14:creationId xmlns:p14="http://schemas.microsoft.com/office/powerpoint/2010/main" val="27629455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a:t>Asıl başlık stili için tıklatın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D4A032BA-CB2C-994B-AE36-F7C9A60927EF}" type="datetime1">
              <a:rPr lang="tr-TR" smtClean="0"/>
              <a:t>17.03.2026</a:t>
            </a:fld>
            <a:endParaRPr lang="tr-TR"/>
          </a:p>
        </p:txBody>
      </p:sp>
      <p:sp>
        <p:nvSpPr>
          <p:cNvPr id="6" name="Footer Placeholder 5"/>
          <p:cNvSpPr>
            <a:spLocks noGrp="1"/>
          </p:cNvSpPr>
          <p:nvPr>
            <p:ph type="ftr" sz="quarter" idx="11"/>
          </p:nvPr>
        </p:nvSpPr>
        <p:spPr/>
        <p:txBody>
          <a:bodyPr/>
          <a:lstStyle/>
          <a:p>
            <a:r>
              <a:rPr lang="tr-TR"/>
              <a:t>Dr. Öğr. Üyesi Dilara Demirez</a:t>
            </a: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7487D4C4-A31F-43C3-849A-36AF9EC1E5F7}" type="slidenum">
              <a:rPr lang="tr-TR" smtClean="0"/>
              <a:t>‹#›</a:t>
            </a:fld>
            <a:endParaRPr lang="tr-TR"/>
          </a:p>
        </p:txBody>
      </p:sp>
    </p:spTree>
    <p:extLst>
      <p:ext uri="{BB962C8B-B14F-4D97-AF65-F5344CB8AC3E}">
        <p14:creationId xmlns:p14="http://schemas.microsoft.com/office/powerpoint/2010/main" val="2583094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a:t>Asıl başlık stili için tıklatın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947C28CA-F90B-F141-B402-A5E004BF495A}" type="datetime1">
              <a:rPr lang="tr-TR" smtClean="0"/>
              <a:t>17.03.2026</a:t>
            </a:fld>
            <a:endParaRPr lang="tr-TR"/>
          </a:p>
        </p:txBody>
      </p:sp>
      <p:sp>
        <p:nvSpPr>
          <p:cNvPr id="8" name="Footer Placeholder 7"/>
          <p:cNvSpPr>
            <a:spLocks noGrp="1"/>
          </p:cNvSpPr>
          <p:nvPr>
            <p:ph type="ftr" sz="quarter" idx="11"/>
          </p:nvPr>
        </p:nvSpPr>
        <p:spPr/>
        <p:txBody>
          <a:bodyPr/>
          <a:lstStyle/>
          <a:p>
            <a:r>
              <a:rPr lang="tr-TR"/>
              <a:t>Dr. Öğr. Üyesi Dilara Demirez</a:t>
            </a: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7487D4C4-A31F-43C3-849A-36AF9EC1E5F7}" type="slidenum">
              <a:rPr lang="tr-TR" smtClean="0"/>
              <a:t>‹#›</a:t>
            </a:fld>
            <a:endParaRPr lang="tr-TR"/>
          </a:p>
        </p:txBody>
      </p:sp>
    </p:spTree>
    <p:extLst>
      <p:ext uri="{BB962C8B-B14F-4D97-AF65-F5344CB8AC3E}">
        <p14:creationId xmlns:p14="http://schemas.microsoft.com/office/powerpoint/2010/main" val="192985322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996B1296-BF79-4443-9F82-F1B6E9F52D71}" type="datetime1">
              <a:rPr lang="tr-TR" smtClean="0"/>
              <a:t>17.03.2026</a:t>
            </a:fld>
            <a:endParaRPr lang="tr-TR"/>
          </a:p>
        </p:txBody>
      </p:sp>
      <p:sp>
        <p:nvSpPr>
          <p:cNvPr id="4" name="Footer Placeholder 3"/>
          <p:cNvSpPr>
            <a:spLocks noGrp="1"/>
          </p:cNvSpPr>
          <p:nvPr>
            <p:ph type="ftr" sz="quarter" idx="11"/>
          </p:nvPr>
        </p:nvSpPr>
        <p:spPr/>
        <p:txBody>
          <a:bodyPr/>
          <a:lstStyle/>
          <a:p>
            <a:r>
              <a:rPr lang="tr-TR"/>
              <a:t>Dr. Öğr. Üyesi Dilara Demirez</a:t>
            </a:r>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7487D4C4-A31F-43C3-849A-36AF9EC1E5F7}" type="slidenum">
              <a:rPr lang="tr-TR" smtClean="0"/>
              <a:t>‹#›</a:t>
            </a:fld>
            <a:endParaRPr lang="tr-TR"/>
          </a:p>
        </p:txBody>
      </p:sp>
    </p:spTree>
    <p:extLst>
      <p:ext uri="{BB962C8B-B14F-4D97-AF65-F5344CB8AC3E}">
        <p14:creationId xmlns:p14="http://schemas.microsoft.com/office/powerpoint/2010/main" val="210193330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B62C636-1BBA-4B4E-B4D6-5F16E5999F9B}" type="datetime1">
              <a:rPr lang="tr-TR" smtClean="0"/>
              <a:t>17.03.2026</a:t>
            </a:fld>
            <a:endParaRPr lang="tr-TR"/>
          </a:p>
        </p:txBody>
      </p:sp>
      <p:sp>
        <p:nvSpPr>
          <p:cNvPr id="3" name="Footer Placeholder 2"/>
          <p:cNvSpPr>
            <a:spLocks noGrp="1"/>
          </p:cNvSpPr>
          <p:nvPr>
            <p:ph type="ftr" sz="quarter" idx="11"/>
          </p:nvPr>
        </p:nvSpPr>
        <p:spPr/>
        <p:txBody>
          <a:bodyPr/>
          <a:lstStyle/>
          <a:p>
            <a:r>
              <a:rPr lang="tr-TR"/>
              <a:t>Dr. Öğr. Üyesi Dilara Demirez</a:t>
            </a:r>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7487D4C4-A31F-43C3-849A-36AF9EC1E5F7}" type="slidenum">
              <a:rPr lang="tr-TR" smtClean="0"/>
              <a:t>‹#›</a:t>
            </a:fld>
            <a:endParaRPr lang="tr-TR"/>
          </a:p>
        </p:txBody>
      </p:sp>
    </p:spTree>
    <p:extLst>
      <p:ext uri="{BB962C8B-B14F-4D97-AF65-F5344CB8AC3E}">
        <p14:creationId xmlns:p14="http://schemas.microsoft.com/office/powerpoint/2010/main" val="12476950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tr-TR"/>
              <a:t>Asıl başlık stili için tıklatın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D006F551-7E02-AD44-9336-1B27A5961F0A}" type="datetime1">
              <a:rPr lang="tr-TR" smtClean="0"/>
              <a:t>17.03.2026</a:t>
            </a:fld>
            <a:endParaRPr lang="tr-TR"/>
          </a:p>
        </p:txBody>
      </p:sp>
      <p:sp>
        <p:nvSpPr>
          <p:cNvPr id="6" name="Footer Placeholder 5"/>
          <p:cNvSpPr>
            <a:spLocks noGrp="1"/>
          </p:cNvSpPr>
          <p:nvPr>
            <p:ph type="ftr" sz="quarter" idx="11"/>
          </p:nvPr>
        </p:nvSpPr>
        <p:spPr/>
        <p:txBody>
          <a:bodyPr/>
          <a:lstStyle/>
          <a:p>
            <a:r>
              <a:rPr lang="tr-TR"/>
              <a:t>Dr. Öğr. Üyesi Dilara Demirez</a:t>
            </a:r>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7487D4C4-A31F-43C3-849A-36AF9EC1E5F7}" type="slidenum">
              <a:rPr lang="tr-TR" smtClean="0"/>
              <a:t>‹#›</a:t>
            </a:fld>
            <a:endParaRPr lang="tr-TR"/>
          </a:p>
        </p:txBody>
      </p:sp>
    </p:spTree>
    <p:extLst>
      <p:ext uri="{BB962C8B-B14F-4D97-AF65-F5344CB8AC3E}">
        <p14:creationId xmlns:p14="http://schemas.microsoft.com/office/powerpoint/2010/main" val="220863724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tr-TR"/>
              <a:t>Asıl başlık stili için tıklatın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simgeyi tıklatın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4F3CDC77-B342-D442-A00D-BE9C134EF67F}" type="datetime1">
              <a:rPr lang="tr-TR" smtClean="0"/>
              <a:t>17.03.2026</a:t>
            </a:fld>
            <a:endParaRPr lang="tr-TR"/>
          </a:p>
        </p:txBody>
      </p:sp>
      <p:sp>
        <p:nvSpPr>
          <p:cNvPr id="6" name="Footer Placeholder 5"/>
          <p:cNvSpPr>
            <a:spLocks noGrp="1"/>
          </p:cNvSpPr>
          <p:nvPr>
            <p:ph type="ftr" sz="quarter" idx="11"/>
          </p:nvPr>
        </p:nvSpPr>
        <p:spPr/>
        <p:txBody>
          <a:bodyPr/>
          <a:lstStyle/>
          <a:p>
            <a:r>
              <a:rPr lang="tr-TR"/>
              <a:t>Dr. Öğr. Üyesi Dilara Demirez</a:t>
            </a: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7487D4C4-A31F-43C3-849A-36AF9EC1E5F7}" type="slidenum">
              <a:rPr lang="tr-TR" smtClean="0"/>
              <a:t>‹#›</a:t>
            </a:fld>
            <a:endParaRPr lang="tr-TR"/>
          </a:p>
        </p:txBody>
      </p:sp>
    </p:spTree>
    <p:extLst>
      <p:ext uri="{BB962C8B-B14F-4D97-AF65-F5344CB8AC3E}">
        <p14:creationId xmlns:p14="http://schemas.microsoft.com/office/powerpoint/2010/main" val="44364527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157"/>
            <a:ext cx="2356674" cy="6853096"/>
            <a:chOff x="6627813" y="195610"/>
            <a:chExt cx="1952625" cy="5678141"/>
          </a:xfrm>
        </p:grpSpPr>
        <p:sp>
          <p:nvSpPr>
            <p:cNvPr id="11" name="Freeform 27"/>
            <p:cNvSpPr/>
            <p:nvPr/>
          </p:nvSpPr>
          <p:spPr bwMode="auto">
            <a:xfrm>
              <a:off x="6627813" y="195610"/>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tr-TR"/>
              <a:t>Asıl başlık stili için tıklatın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7B6BE31A-40B2-9A4F-AB1A-7953DD3F494F}" type="datetime1">
              <a:rPr lang="tr-TR" smtClean="0"/>
              <a:t>17.03.2026</a:t>
            </a:fld>
            <a:endParaRPr lang="tr-TR"/>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r>
              <a:rPr lang="tr-TR"/>
              <a:t>Dr. Öğr. Üyesi Dilara Demirez</a:t>
            </a:r>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7487D4C4-A31F-43C3-849A-36AF9EC1E5F7}" type="slidenum">
              <a:rPr lang="tr-TR" smtClean="0"/>
              <a:t>‹#›</a:t>
            </a:fld>
            <a:endParaRPr lang="tr-TR"/>
          </a:p>
        </p:txBody>
      </p:sp>
    </p:spTree>
    <p:extLst>
      <p:ext uri="{BB962C8B-B14F-4D97-AF65-F5344CB8AC3E}">
        <p14:creationId xmlns:p14="http://schemas.microsoft.com/office/powerpoint/2010/main" val="951790351"/>
      </p:ext>
    </p:extLst>
  </p:cSld>
  <p:clrMap bg1="lt1" tx1="dk1" bg2="lt2" tx2="dk2" accent1="accent1" accent2="accent2" accent3="accent3" accent4="accent4" accent5="accent5" accent6="accent6" hlink="hlink" folHlink="folHlink"/>
  <p:sldLayoutIdLst>
    <p:sldLayoutId id="2147483712" r:id="rId1"/>
    <p:sldLayoutId id="2147483713" r:id="rId2"/>
    <p:sldLayoutId id="2147483714" r:id="rId3"/>
    <p:sldLayoutId id="2147483715" r:id="rId4"/>
    <p:sldLayoutId id="2147483716" r:id="rId5"/>
    <p:sldLayoutId id="2147483717" r:id="rId6"/>
    <p:sldLayoutId id="2147483718" r:id="rId7"/>
    <p:sldLayoutId id="2147483719" r:id="rId8"/>
    <p:sldLayoutId id="2147483720" r:id="rId9"/>
    <p:sldLayoutId id="2147483721" r:id="rId10"/>
    <p:sldLayoutId id="2147483722" r:id="rId11"/>
    <p:sldLayoutId id="2147483723" r:id="rId12"/>
    <p:sldLayoutId id="2147483724" r:id="rId13"/>
    <p:sldLayoutId id="2147483725" r:id="rId14"/>
    <p:sldLayoutId id="2147483726" r:id="rId15"/>
    <p:sldLayoutId id="2147483727" r:id="rId16"/>
  </p:sldLayoutIdLst>
  <p:hf sldNum="0" hdr="0" dt="0"/>
  <p:txStyles>
    <p:titleStyle>
      <a:lvl1pPr algn="l" defTabSz="457200" rtl="0" eaLnBrk="1" latinLnBrk="0" hangingPunct="1">
        <a:spcBef>
          <a:spcPct val="0"/>
        </a:spcBef>
        <a:buNone/>
        <a:defRPr sz="3600" kern="1200">
          <a:solidFill>
            <a:schemeClr val="accent2">
              <a:lumMod val="7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İçerik Yer Tutucusu 4">
            <a:extLst>
              <a:ext uri="{FF2B5EF4-FFF2-40B4-BE49-F238E27FC236}">
                <a16:creationId xmlns:a16="http://schemas.microsoft.com/office/drawing/2014/main" id="{2C8ED057-9607-A842-A26F-CAE7389559D6}"/>
              </a:ext>
            </a:extLst>
          </p:cNvPr>
          <p:cNvSpPr>
            <a:spLocks noGrp="1"/>
          </p:cNvSpPr>
          <p:nvPr>
            <p:ph idx="1"/>
          </p:nvPr>
        </p:nvSpPr>
        <p:spPr>
          <a:ln w="76200">
            <a:solidFill>
              <a:schemeClr val="accent2">
                <a:lumMod val="50000"/>
              </a:schemeClr>
            </a:solidFill>
          </a:ln>
        </p:spPr>
        <p:style>
          <a:lnRef idx="2">
            <a:schemeClr val="accent2"/>
          </a:lnRef>
          <a:fillRef idx="1">
            <a:schemeClr val="lt1"/>
          </a:fillRef>
          <a:effectRef idx="0">
            <a:schemeClr val="accent2"/>
          </a:effectRef>
          <a:fontRef idx="minor">
            <a:schemeClr val="dk1"/>
          </a:fontRef>
        </p:style>
        <p:txBody>
          <a:bodyPr/>
          <a:lstStyle/>
          <a:p>
            <a:pPr marL="0" indent="0">
              <a:buNone/>
            </a:pPr>
            <a:endParaRPr lang="tr-TR" sz="2400" b="1" dirty="0"/>
          </a:p>
          <a:p>
            <a:pPr marL="0" indent="0">
              <a:buNone/>
            </a:pPr>
            <a:r>
              <a:rPr lang="tr-TR" sz="2400" b="1" dirty="0"/>
              <a:t>Dersin Öğrenme Çıktısı:</a:t>
            </a:r>
          </a:p>
          <a:p>
            <a:pPr marL="0" indent="0">
              <a:lnSpc>
                <a:spcPct val="150000"/>
              </a:lnSpc>
              <a:buNone/>
            </a:pPr>
            <a:r>
              <a:rPr lang="tr-TR" sz="2400" dirty="0"/>
              <a:t>5. Tam rekabet, monopol ve oligopol piyasalarını ve özelliklerini açıklar. </a:t>
            </a:r>
            <a:endParaRPr lang="tr-TR" sz="2400" b="1" dirty="0"/>
          </a:p>
        </p:txBody>
      </p:sp>
      <p:sp>
        <p:nvSpPr>
          <p:cNvPr id="4" name="Alt Bilgi Yer Tutucusu 3">
            <a:extLst>
              <a:ext uri="{FF2B5EF4-FFF2-40B4-BE49-F238E27FC236}">
                <a16:creationId xmlns:a16="http://schemas.microsoft.com/office/drawing/2014/main" id="{7FEA1C72-9A58-2B4A-B863-40B953F08B73}"/>
              </a:ext>
            </a:extLst>
          </p:cNvPr>
          <p:cNvSpPr>
            <a:spLocks noGrp="1"/>
          </p:cNvSpPr>
          <p:nvPr>
            <p:ph type="ftr" sz="quarter" idx="11"/>
          </p:nvPr>
        </p:nvSpPr>
        <p:spPr/>
        <p:txBody>
          <a:bodyPr/>
          <a:lstStyle/>
          <a:p>
            <a:r>
              <a:rPr lang="tr-TR"/>
              <a:t>Dr. Öğr. Üyesi Dilara Demirez</a:t>
            </a:r>
          </a:p>
        </p:txBody>
      </p:sp>
    </p:spTree>
    <p:extLst>
      <p:ext uri="{BB962C8B-B14F-4D97-AF65-F5344CB8AC3E}">
        <p14:creationId xmlns:p14="http://schemas.microsoft.com/office/powerpoint/2010/main" val="98473981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561503" y="926123"/>
            <a:ext cx="8915400" cy="5821040"/>
          </a:xfrm>
        </p:spPr>
        <p:txBody>
          <a:bodyPr>
            <a:noAutofit/>
          </a:bodyPr>
          <a:lstStyle/>
          <a:p>
            <a:r>
              <a:rPr lang="tr-TR" sz="2800" dirty="0"/>
              <a:t>Tam rekabet piyasasında fiyatın belirlenmesi ve bir firmanın malına olan talep:</a:t>
            </a:r>
          </a:p>
        </p:txBody>
      </p:sp>
      <p:pic>
        <p:nvPicPr>
          <p:cNvPr id="4" name="Resim 3"/>
          <p:cNvPicPr>
            <a:picLocks noChangeAspect="1"/>
          </p:cNvPicPr>
          <p:nvPr/>
        </p:nvPicPr>
        <p:blipFill>
          <a:blip r:embed="rId2">
            <a:extLst>
              <a:ext uri="{BEBA8EAE-BF5A-486C-A8C5-ECC9F3942E4B}">
                <a14:imgProps xmlns:a14="http://schemas.microsoft.com/office/drawing/2010/main">
                  <a14:imgLayer r:embed="rId3">
                    <a14:imgEffect>
                      <a14:sharpenSoften amount="50000"/>
                    </a14:imgEffect>
                    <a14:imgEffect>
                      <a14:brightnessContrast bright="40000" contrast="-40000"/>
                    </a14:imgEffect>
                  </a14:imgLayer>
                </a14:imgProps>
              </a:ext>
            </a:extLst>
          </a:blip>
          <a:stretch>
            <a:fillRect/>
          </a:stretch>
        </p:blipFill>
        <p:spPr>
          <a:xfrm>
            <a:off x="3532478" y="2017151"/>
            <a:ext cx="6973449" cy="3638983"/>
          </a:xfrm>
          <a:prstGeom prst="rect">
            <a:avLst/>
          </a:prstGeom>
        </p:spPr>
      </p:pic>
      <p:sp>
        <p:nvSpPr>
          <p:cNvPr id="5" name="Alt Bilgi Yer Tutucusu 4">
            <a:extLst>
              <a:ext uri="{FF2B5EF4-FFF2-40B4-BE49-F238E27FC236}">
                <a16:creationId xmlns:a16="http://schemas.microsoft.com/office/drawing/2014/main" id="{38BA1408-60F9-6246-A8F2-48ED07C649B1}"/>
              </a:ext>
            </a:extLst>
          </p:cNvPr>
          <p:cNvSpPr>
            <a:spLocks noGrp="1"/>
          </p:cNvSpPr>
          <p:nvPr>
            <p:ph type="ftr" sz="quarter" idx="11"/>
          </p:nvPr>
        </p:nvSpPr>
        <p:spPr/>
        <p:txBody>
          <a:bodyPr/>
          <a:lstStyle/>
          <a:p>
            <a:r>
              <a:rPr lang="tr-TR"/>
              <a:t>Dr. Öğr. Üyesi Dilara Demirez</a:t>
            </a:r>
          </a:p>
        </p:txBody>
      </p:sp>
    </p:spTree>
    <p:extLst>
      <p:ext uri="{BB962C8B-B14F-4D97-AF65-F5344CB8AC3E}">
        <p14:creationId xmlns:p14="http://schemas.microsoft.com/office/powerpoint/2010/main" val="341485003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sz="3100" b="1" dirty="0">
                <a:effectLst>
                  <a:outerShdw blurRad="38100" dist="38100" dir="2700000" algn="tl">
                    <a:srgbClr val="000000">
                      <a:alpha val="43137"/>
                    </a:srgbClr>
                  </a:outerShdw>
                </a:effectLst>
              </a:rPr>
              <a:t>Tam Rekabette Firmanın Kısa Dönem Dengesi</a:t>
            </a:r>
          </a:p>
        </p:txBody>
      </p:sp>
      <p:sp>
        <p:nvSpPr>
          <p:cNvPr id="3" name="İçerik Yer Tutucusu 2"/>
          <p:cNvSpPr>
            <a:spLocks noGrp="1"/>
          </p:cNvSpPr>
          <p:nvPr>
            <p:ph idx="1"/>
          </p:nvPr>
        </p:nvSpPr>
        <p:spPr>
          <a:xfrm>
            <a:off x="2561503" y="2022763"/>
            <a:ext cx="8915400" cy="4724400"/>
          </a:xfrm>
        </p:spPr>
        <p:txBody>
          <a:bodyPr>
            <a:noAutofit/>
          </a:bodyPr>
          <a:lstStyle/>
          <a:p>
            <a:r>
              <a:rPr lang="tr-TR" sz="3200" b="1" dirty="0"/>
              <a:t>Firmanın amacı </a:t>
            </a:r>
            <a:r>
              <a:rPr lang="tr-TR" sz="3200" dirty="0"/>
              <a:t>= </a:t>
            </a:r>
            <a:r>
              <a:rPr lang="tr-TR" sz="3200" dirty="0" err="1"/>
              <a:t>Max</a:t>
            </a:r>
            <a:r>
              <a:rPr lang="tr-TR" sz="3200" dirty="0"/>
              <a:t>. kara ulaşmak = üretim faaliyetinden </a:t>
            </a:r>
            <a:r>
              <a:rPr lang="tr-TR" sz="3200" dirty="0" err="1"/>
              <a:t>max</a:t>
            </a:r>
            <a:r>
              <a:rPr lang="tr-TR" sz="3200" dirty="0"/>
              <a:t>. kar elde etmek.</a:t>
            </a:r>
          </a:p>
          <a:p>
            <a:endParaRPr lang="tr-TR" sz="3200" dirty="0"/>
          </a:p>
          <a:p>
            <a:r>
              <a:rPr lang="tr-TR" sz="3200" b="1" dirty="0"/>
              <a:t>Kar = Ekonomik kar</a:t>
            </a:r>
            <a:r>
              <a:rPr lang="tr-TR" sz="3200" dirty="0"/>
              <a:t> = Toplam hasılat</a:t>
            </a:r>
            <a:r>
              <a:rPr lang="tr-TR" sz="3200"/>
              <a:t>(gelir) </a:t>
            </a:r>
            <a:r>
              <a:rPr lang="tr-TR" sz="3200" dirty="0"/>
              <a:t>– Toplam maliyet</a:t>
            </a:r>
          </a:p>
          <a:p>
            <a:pPr marL="0" indent="0">
              <a:buNone/>
            </a:pPr>
            <a:endParaRPr lang="tr-TR" sz="3200" dirty="0"/>
          </a:p>
          <a:p>
            <a:endParaRPr lang="tr-TR" sz="3200" dirty="0"/>
          </a:p>
        </p:txBody>
      </p:sp>
      <p:sp>
        <p:nvSpPr>
          <p:cNvPr id="4" name="Alt Bilgi Yer Tutucusu 3">
            <a:extLst>
              <a:ext uri="{FF2B5EF4-FFF2-40B4-BE49-F238E27FC236}">
                <a16:creationId xmlns:a16="http://schemas.microsoft.com/office/drawing/2014/main" id="{EECD9A02-02EB-8746-B60C-0FB932CA5883}"/>
              </a:ext>
            </a:extLst>
          </p:cNvPr>
          <p:cNvSpPr>
            <a:spLocks noGrp="1"/>
          </p:cNvSpPr>
          <p:nvPr>
            <p:ph type="ftr" sz="quarter" idx="11"/>
          </p:nvPr>
        </p:nvSpPr>
        <p:spPr/>
        <p:txBody>
          <a:bodyPr/>
          <a:lstStyle/>
          <a:p>
            <a:r>
              <a:rPr lang="tr-TR"/>
              <a:t>Dr. Öğr. Üyesi Dilara Demirez</a:t>
            </a:r>
          </a:p>
        </p:txBody>
      </p:sp>
    </p:spTree>
    <p:extLst>
      <p:ext uri="{BB962C8B-B14F-4D97-AF65-F5344CB8AC3E}">
        <p14:creationId xmlns:p14="http://schemas.microsoft.com/office/powerpoint/2010/main" val="311113700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Diyagram 3"/>
          <p:cNvGraphicFramePr/>
          <p:nvPr>
            <p:extLst>
              <p:ext uri="{D42A27DB-BD31-4B8C-83A1-F6EECF244321}">
                <p14:modId xmlns:p14="http://schemas.microsoft.com/office/powerpoint/2010/main" val="4037397021"/>
              </p:ext>
            </p:extLst>
          </p:nvPr>
        </p:nvGraphicFramePr>
        <p:xfrm>
          <a:off x="2846925" y="-474958"/>
          <a:ext cx="8414327" cy="573655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6" name="Metin kutusu 5"/>
          <p:cNvSpPr txBox="1"/>
          <p:nvPr/>
        </p:nvSpPr>
        <p:spPr>
          <a:xfrm>
            <a:off x="2589212" y="4292097"/>
            <a:ext cx="8922328" cy="1938992"/>
          </a:xfrm>
          <a:prstGeom prst="rect">
            <a:avLst/>
          </a:prstGeom>
          <a:noFill/>
        </p:spPr>
        <p:txBody>
          <a:bodyPr wrap="square" rtlCol="0">
            <a:spAutoFit/>
          </a:bodyPr>
          <a:lstStyle/>
          <a:p>
            <a:pPr marL="285750" indent="-285750">
              <a:buFont typeface="Arial" panose="020B0604020202020204" pitchFamily="34" charset="0"/>
              <a:buChar char="•"/>
            </a:pPr>
            <a:r>
              <a:rPr lang="tr-TR" sz="2000" b="1" dirty="0"/>
              <a:t>Toplam hasılat (total </a:t>
            </a:r>
            <a:r>
              <a:rPr lang="tr-TR" sz="2000" b="1" dirty="0" err="1"/>
              <a:t>revenue</a:t>
            </a:r>
            <a:r>
              <a:rPr lang="tr-TR" sz="2000" b="1" dirty="0"/>
              <a:t> = TR):</a:t>
            </a:r>
            <a:r>
              <a:rPr lang="tr-TR" sz="2000" dirty="0"/>
              <a:t> Firmanın satışlarından elde ettiği brüt toplam gelir.</a:t>
            </a:r>
          </a:p>
          <a:p>
            <a:pPr marL="285750" indent="-285750">
              <a:buFont typeface="Arial" panose="020B0604020202020204" pitchFamily="34" charset="0"/>
              <a:buChar char="•"/>
            </a:pPr>
            <a:r>
              <a:rPr lang="tr-TR" sz="2000" b="1" dirty="0"/>
              <a:t>Marjinal hasılat (</a:t>
            </a:r>
            <a:r>
              <a:rPr lang="tr-TR" sz="2000" b="1" dirty="0" err="1"/>
              <a:t>marginal</a:t>
            </a:r>
            <a:r>
              <a:rPr lang="tr-TR" sz="2000" b="1" dirty="0"/>
              <a:t> </a:t>
            </a:r>
            <a:r>
              <a:rPr lang="tr-TR" sz="2000" b="1" dirty="0" err="1"/>
              <a:t>revenue</a:t>
            </a:r>
            <a:r>
              <a:rPr lang="tr-TR" sz="2000" b="1" dirty="0"/>
              <a:t> = MR): </a:t>
            </a:r>
            <a:r>
              <a:rPr lang="tr-TR" sz="2000" dirty="0"/>
              <a:t>Firmanın 1 birim daha mal üretip satması sonucu toplam hasılatta meydana gelen artış.</a:t>
            </a:r>
          </a:p>
          <a:p>
            <a:pPr marL="285750" indent="-285750">
              <a:buFont typeface="Arial" panose="020B0604020202020204" pitchFamily="34" charset="0"/>
              <a:buChar char="•"/>
            </a:pPr>
            <a:r>
              <a:rPr lang="tr-TR" sz="2000" b="1" dirty="0"/>
              <a:t>Ortalama hasılat (</a:t>
            </a:r>
            <a:r>
              <a:rPr lang="tr-TR" sz="2000" b="1" dirty="0" err="1"/>
              <a:t>avarage</a:t>
            </a:r>
            <a:r>
              <a:rPr lang="tr-TR" sz="2000" b="1" dirty="0"/>
              <a:t> </a:t>
            </a:r>
            <a:r>
              <a:rPr lang="tr-TR" sz="2000" b="1" dirty="0" err="1"/>
              <a:t>revenue</a:t>
            </a:r>
            <a:r>
              <a:rPr lang="tr-TR" sz="2000" b="1" dirty="0"/>
              <a:t> = AR): </a:t>
            </a:r>
            <a:r>
              <a:rPr lang="tr-TR" sz="2000" dirty="0"/>
              <a:t>Firmanın satışlarından elde ettiği birim başına ortalama hasılat.</a:t>
            </a:r>
          </a:p>
        </p:txBody>
      </p:sp>
      <p:sp>
        <p:nvSpPr>
          <p:cNvPr id="3" name="Alt Bilgi Yer Tutucusu 2">
            <a:extLst>
              <a:ext uri="{FF2B5EF4-FFF2-40B4-BE49-F238E27FC236}">
                <a16:creationId xmlns:a16="http://schemas.microsoft.com/office/drawing/2014/main" id="{76D4BA2E-D3C9-5147-9E00-FD47C4996A4A}"/>
              </a:ext>
            </a:extLst>
          </p:cNvPr>
          <p:cNvSpPr>
            <a:spLocks noGrp="1"/>
          </p:cNvSpPr>
          <p:nvPr>
            <p:ph type="ftr" sz="quarter" idx="11"/>
          </p:nvPr>
        </p:nvSpPr>
        <p:spPr/>
        <p:txBody>
          <a:bodyPr/>
          <a:lstStyle/>
          <a:p>
            <a:r>
              <a:rPr lang="tr-TR"/>
              <a:t>Dr. Öğr. Üyesi Dilara Demirez</a:t>
            </a:r>
          </a:p>
        </p:txBody>
      </p:sp>
    </p:spTree>
    <p:extLst>
      <p:ext uri="{BB962C8B-B14F-4D97-AF65-F5344CB8AC3E}">
        <p14:creationId xmlns:p14="http://schemas.microsoft.com/office/powerpoint/2010/main" val="348689477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sz="3100" b="1" dirty="0">
                <a:effectLst>
                  <a:outerShdw blurRad="38100" dist="38100" dir="2700000" algn="tl">
                    <a:srgbClr val="000000">
                      <a:alpha val="43137"/>
                    </a:srgbClr>
                  </a:outerShdw>
                </a:effectLst>
              </a:rPr>
              <a:t>Tam Rekabette Firmanın Kısa Dönem Kar Maksimizasyonu</a:t>
            </a:r>
          </a:p>
        </p:txBody>
      </p:sp>
      <p:sp>
        <p:nvSpPr>
          <p:cNvPr id="3" name="İçerik Yer Tutucusu 2"/>
          <p:cNvSpPr>
            <a:spLocks noGrp="1"/>
          </p:cNvSpPr>
          <p:nvPr>
            <p:ph idx="1"/>
          </p:nvPr>
        </p:nvSpPr>
        <p:spPr>
          <a:xfrm>
            <a:off x="2589212" y="2285999"/>
            <a:ext cx="8915400" cy="4724400"/>
          </a:xfrm>
        </p:spPr>
        <p:txBody>
          <a:bodyPr>
            <a:noAutofit/>
          </a:bodyPr>
          <a:lstStyle/>
          <a:p>
            <a:r>
              <a:rPr lang="tr-TR" sz="2800" dirty="0"/>
              <a:t>Tam rekabet piyasasında bir firmanın kar maksimizasyonuna (karını en yüksek düzeye çıkarmasına) </a:t>
            </a:r>
            <a:r>
              <a:rPr lang="tr-TR" sz="2800" dirty="0">
                <a:solidFill>
                  <a:schemeClr val="accent2"/>
                </a:solidFill>
              </a:rPr>
              <a:t>firma dengesi </a:t>
            </a:r>
            <a:r>
              <a:rPr lang="tr-TR" sz="2800" dirty="0"/>
              <a:t>denir.</a:t>
            </a:r>
          </a:p>
          <a:p>
            <a:r>
              <a:rPr lang="tr-TR" sz="2800" b="1" dirty="0">
                <a:solidFill>
                  <a:schemeClr val="accent2"/>
                </a:solidFill>
              </a:rPr>
              <a:t>Kar Maksimizasyonu Kuralı: </a:t>
            </a:r>
            <a:r>
              <a:rPr lang="tr-TR" sz="2800" dirty="0">
                <a:solidFill>
                  <a:schemeClr val="tx1">
                    <a:lumMod val="85000"/>
                    <a:lumOff val="15000"/>
                  </a:schemeClr>
                </a:solidFill>
              </a:rPr>
              <a:t>Piyasa yapısı ne olursa olsun, bir firma karını maksimum yapabilmek için marjinal hasılatı(MR) ile marjinal maliyetinin(MC) kesiştiği (eşitlendiği) noktadaki miktarı üretmelidir.</a:t>
            </a:r>
          </a:p>
          <a:p>
            <a:r>
              <a:rPr lang="tr-TR" sz="2800" dirty="0">
                <a:solidFill>
                  <a:schemeClr val="tx1">
                    <a:lumMod val="85000"/>
                    <a:lumOff val="15000"/>
                  </a:schemeClr>
                </a:solidFill>
              </a:rPr>
              <a:t>Karın sıfır olduğu noktaya </a:t>
            </a:r>
            <a:r>
              <a:rPr lang="tr-TR" sz="2800" dirty="0" err="1">
                <a:solidFill>
                  <a:schemeClr val="accent2"/>
                </a:solidFill>
              </a:rPr>
              <a:t>başabaş</a:t>
            </a:r>
            <a:r>
              <a:rPr lang="tr-TR" sz="2800" dirty="0">
                <a:solidFill>
                  <a:schemeClr val="accent2"/>
                </a:solidFill>
              </a:rPr>
              <a:t> noktası </a:t>
            </a:r>
            <a:r>
              <a:rPr lang="tr-TR" sz="2800" dirty="0">
                <a:solidFill>
                  <a:schemeClr val="tx1">
                    <a:lumMod val="85000"/>
                    <a:lumOff val="15000"/>
                  </a:schemeClr>
                </a:solidFill>
              </a:rPr>
              <a:t>denir.</a:t>
            </a:r>
            <a:endParaRPr lang="tr-TR" sz="2800" dirty="0">
              <a:solidFill>
                <a:schemeClr val="accent2"/>
              </a:solidFill>
            </a:endParaRPr>
          </a:p>
          <a:p>
            <a:endParaRPr lang="tr-TR" sz="2800" dirty="0"/>
          </a:p>
          <a:p>
            <a:endParaRPr lang="tr-TR" sz="2800" dirty="0"/>
          </a:p>
        </p:txBody>
      </p:sp>
      <p:sp>
        <p:nvSpPr>
          <p:cNvPr id="4" name="Alt Bilgi Yer Tutucusu 3">
            <a:extLst>
              <a:ext uri="{FF2B5EF4-FFF2-40B4-BE49-F238E27FC236}">
                <a16:creationId xmlns:a16="http://schemas.microsoft.com/office/drawing/2014/main" id="{DE62FD55-063E-3C4A-BAEE-09971A596D66}"/>
              </a:ext>
            </a:extLst>
          </p:cNvPr>
          <p:cNvSpPr>
            <a:spLocks noGrp="1"/>
          </p:cNvSpPr>
          <p:nvPr>
            <p:ph type="ftr" sz="quarter" idx="11"/>
          </p:nvPr>
        </p:nvSpPr>
        <p:spPr/>
        <p:txBody>
          <a:bodyPr/>
          <a:lstStyle/>
          <a:p>
            <a:r>
              <a:rPr lang="tr-TR"/>
              <a:t>Dr. Öğr. Üyesi Dilara Demirez</a:t>
            </a:r>
          </a:p>
        </p:txBody>
      </p:sp>
    </p:spTree>
    <p:extLst>
      <p:ext uri="{BB962C8B-B14F-4D97-AF65-F5344CB8AC3E}">
        <p14:creationId xmlns:p14="http://schemas.microsoft.com/office/powerpoint/2010/main" val="280702321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b="1" dirty="0">
                <a:effectLst>
                  <a:outerShdw blurRad="38100" dist="38100" dir="2700000" algn="tl">
                    <a:srgbClr val="000000">
                      <a:alpha val="43137"/>
                    </a:srgbClr>
                  </a:outerShdw>
                </a:effectLst>
              </a:rPr>
              <a:t>Tam Rekabette Firmanın Uzun Dönem Dengesi</a:t>
            </a:r>
          </a:p>
        </p:txBody>
      </p:sp>
      <p:sp>
        <p:nvSpPr>
          <p:cNvPr id="3" name="İçerik Yer Tutucusu 2"/>
          <p:cNvSpPr>
            <a:spLocks noGrp="1"/>
          </p:cNvSpPr>
          <p:nvPr>
            <p:ph idx="1"/>
          </p:nvPr>
        </p:nvSpPr>
        <p:spPr>
          <a:xfrm>
            <a:off x="2592925" y="2313709"/>
            <a:ext cx="8915400" cy="4724400"/>
          </a:xfrm>
        </p:spPr>
        <p:txBody>
          <a:bodyPr>
            <a:noAutofit/>
          </a:bodyPr>
          <a:lstStyle/>
          <a:p>
            <a:r>
              <a:rPr lang="tr-TR" sz="2800" dirty="0"/>
              <a:t>Piyasadaki rekabet uzun dönemde firmaları en düşük maliyet ve sıfır kar ile üretim yapmaya zorlar.</a:t>
            </a:r>
          </a:p>
          <a:p>
            <a:r>
              <a:rPr lang="tr-TR" sz="2800" dirty="0">
                <a:solidFill>
                  <a:schemeClr val="accent2"/>
                </a:solidFill>
              </a:rPr>
              <a:t>Sıfır kar olması</a:t>
            </a:r>
            <a:r>
              <a:rPr lang="tr-TR" sz="2800" dirty="0"/>
              <a:t>, firma sahiplerinin üretimden hiçbir gelir elde etmemesi anlamına gelmez. Firma sahipleri örtük maliyet adı altında kendi kaynaklarının kullanımı dolayısıyla, piyasa değerine göre normal bir kazanç, yani </a:t>
            </a:r>
            <a:r>
              <a:rPr lang="tr-TR" sz="2800" dirty="0">
                <a:solidFill>
                  <a:schemeClr val="accent2"/>
                </a:solidFill>
              </a:rPr>
              <a:t>normal kar </a:t>
            </a:r>
            <a:r>
              <a:rPr lang="tr-TR" sz="2800" dirty="0"/>
              <a:t>elde ederler. Ancak bu normal karın ötesinde bir ekonomik kar söz konusu değildir.</a:t>
            </a:r>
          </a:p>
        </p:txBody>
      </p:sp>
      <p:sp>
        <p:nvSpPr>
          <p:cNvPr id="4" name="Alt Bilgi Yer Tutucusu 3">
            <a:extLst>
              <a:ext uri="{FF2B5EF4-FFF2-40B4-BE49-F238E27FC236}">
                <a16:creationId xmlns:a16="http://schemas.microsoft.com/office/drawing/2014/main" id="{F155DC94-3142-444A-8AA6-0C6DBA6017A3}"/>
              </a:ext>
            </a:extLst>
          </p:cNvPr>
          <p:cNvSpPr>
            <a:spLocks noGrp="1"/>
          </p:cNvSpPr>
          <p:nvPr>
            <p:ph type="ftr" sz="quarter" idx="11"/>
          </p:nvPr>
        </p:nvSpPr>
        <p:spPr/>
        <p:txBody>
          <a:bodyPr/>
          <a:lstStyle/>
          <a:p>
            <a:r>
              <a:rPr lang="tr-TR"/>
              <a:t>Dr. Öğr. Üyesi Dilara Demirez</a:t>
            </a:r>
          </a:p>
        </p:txBody>
      </p:sp>
    </p:spTree>
    <p:extLst>
      <p:ext uri="{BB962C8B-B14F-4D97-AF65-F5344CB8AC3E}">
        <p14:creationId xmlns:p14="http://schemas.microsoft.com/office/powerpoint/2010/main" val="173289378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b="1" dirty="0">
                <a:effectLst>
                  <a:outerShdw blurRad="38100" dist="38100" dir="2700000" algn="tl">
                    <a:srgbClr val="000000">
                      <a:alpha val="43137"/>
                    </a:srgbClr>
                  </a:outerShdw>
                </a:effectLst>
              </a:rPr>
              <a:t>Monopol Piyasasının Özellikleri</a:t>
            </a:r>
          </a:p>
        </p:txBody>
      </p:sp>
      <p:sp>
        <p:nvSpPr>
          <p:cNvPr id="3" name="İçerik Yer Tutucusu 2"/>
          <p:cNvSpPr>
            <a:spLocks noGrp="1"/>
          </p:cNvSpPr>
          <p:nvPr>
            <p:ph idx="1"/>
          </p:nvPr>
        </p:nvSpPr>
        <p:spPr>
          <a:xfrm>
            <a:off x="2561503" y="1406769"/>
            <a:ext cx="8915400" cy="5340394"/>
          </a:xfrm>
        </p:spPr>
        <p:txBody>
          <a:bodyPr>
            <a:noAutofit/>
          </a:bodyPr>
          <a:lstStyle/>
          <a:p>
            <a:endParaRPr lang="tr-TR" sz="2800" dirty="0"/>
          </a:p>
          <a:p>
            <a:r>
              <a:rPr lang="tr-TR" sz="2800" dirty="0"/>
              <a:t>Tek satıcı.</a:t>
            </a:r>
          </a:p>
          <a:p>
            <a:r>
              <a:rPr lang="tr-TR" sz="2800" dirty="0"/>
              <a:t>Ürünün ikamesi yoktur.</a:t>
            </a:r>
          </a:p>
          <a:p>
            <a:r>
              <a:rPr lang="tr-TR" sz="2800" dirty="0"/>
              <a:t>Yüksek giriş engelleri.</a:t>
            </a:r>
          </a:p>
          <a:p>
            <a:r>
              <a:rPr lang="tr-TR" sz="2800" dirty="0"/>
              <a:t>Firma fiyat belirleyicidir.</a:t>
            </a:r>
          </a:p>
          <a:p>
            <a:endParaRPr lang="tr-TR" sz="2800" dirty="0"/>
          </a:p>
          <a:p>
            <a:pPr marL="0" indent="0">
              <a:buNone/>
            </a:pPr>
            <a:r>
              <a:rPr lang="tr-TR" sz="2800" b="1" i="1" dirty="0"/>
              <a:t>Örnek: Elektrik dağıtımı (doğal monopol), ilaç patentleri, metro işletmeciliği.</a:t>
            </a:r>
          </a:p>
        </p:txBody>
      </p:sp>
      <p:sp>
        <p:nvSpPr>
          <p:cNvPr id="4" name="Alt Bilgi Yer Tutucusu 3">
            <a:extLst>
              <a:ext uri="{FF2B5EF4-FFF2-40B4-BE49-F238E27FC236}">
                <a16:creationId xmlns:a16="http://schemas.microsoft.com/office/drawing/2014/main" id="{283623EA-B9AB-6649-9690-E64962755E72}"/>
              </a:ext>
            </a:extLst>
          </p:cNvPr>
          <p:cNvSpPr>
            <a:spLocks noGrp="1"/>
          </p:cNvSpPr>
          <p:nvPr>
            <p:ph type="ftr" sz="quarter" idx="11"/>
          </p:nvPr>
        </p:nvSpPr>
        <p:spPr/>
        <p:txBody>
          <a:bodyPr/>
          <a:lstStyle/>
          <a:p>
            <a:r>
              <a:rPr lang="tr-TR"/>
              <a:t>Dr. Öğr. Üyesi Dilara Demirez</a:t>
            </a:r>
          </a:p>
        </p:txBody>
      </p:sp>
    </p:spTree>
    <p:extLst>
      <p:ext uri="{BB962C8B-B14F-4D97-AF65-F5344CB8AC3E}">
        <p14:creationId xmlns:p14="http://schemas.microsoft.com/office/powerpoint/2010/main" val="366656245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561503" y="973015"/>
            <a:ext cx="8915400" cy="5774148"/>
          </a:xfrm>
        </p:spPr>
        <p:txBody>
          <a:bodyPr>
            <a:noAutofit/>
          </a:bodyPr>
          <a:lstStyle/>
          <a:p>
            <a:r>
              <a:rPr lang="tr-TR" sz="2800" dirty="0">
                <a:solidFill>
                  <a:schemeClr val="accent2"/>
                </a:solidFill>
              </a:rPr>
              <a:t>Kartel,</a:t>
            </a:r>
            <a:r>
              <a:rPr lang="tr-TR" sz="2800" dirty="0"/>
              <a:t> firmaların yaptıkları anlaşmalarla oluşturdukları birliktir.</a:t>
            </a:r>
          </a:p>
          <a:p>
            <a:r>
              <a:rPr lang="tr-TR" sz="2800" dirty="0"/>
              <a:t>Uluslararası düzeyde kartel için en iyi örnek </a:t>
            </a:r>
            <a:r>
              <a:rPr lang="tr-TR" sz="2800" b="1" dirty="0"/>
              <a:t>OPEC</a:t>
            </a:r>
            <a:r>
              <a:rPr lang="tr-TR" sz="2800" dirty="0"/>
              <a:t>’tir. (</a:t>
            </a:r>
            <a:r>
              <a:rPr lang="tr-TR" sz="2800" dirty="0" err="1"/>
              <a:t>Organization</a:t>
            </a:r>
            <a:r>
              <a:rPr lang="tr-TR" sz="2800" dirty="0"/>
              <a:t> of </a:t>
            </a:r>
            <a:r>
              <a:rPr lang="tr-TR" sz="2800" dirty="0" err="1"/>
              <a:t>Petroleum</a:t>
            </a:r>
            <a:r>
              <a:rPr lang="tr-TR" sz="2800" dirty="0"/>
              <a:t> </a:t>
            </a:r>
            <a:r>
              <a:rPr lang="tr-TR" sz="2800" dirty="0" err="1"/>
              <a:t>Exporting</a:t>
            </a:r>
            <a:r>
              <a:rPr lang="tr-TR" sz="2800" dirty="0"/>
              <a:t> </a:t>
            </a:r>
            <a:r>
              <a:rPr lang="tr-TR" sz="2800" dirty="0" err="1"/>
              <a:t>Countries</a:t>
            </a:r>
            <a:r>
              <a:rPr lang="tr-TR" sz="2800" dirty="0"/>
              <a:t> = Petrol İhraç Eden Ülkeler Örgütü)</a:t>
            </a:r>
          </a:p>
          <a:p>
            <a:r>
              <a:rPr lang="tr-TR" sz="2800" dirty="0" err="1"/>
              <a:t>Monopolcü</a:t>
            </a:r>
            <a:r>
              <a:rPr lang="tr-TR" sz="2800" dirty="0"/>
              <a:t> firmanın sattığı malın yerine kullanılabilecek ikame malların olmamasının yanı sıra, başka firmaların piyasaya girmesinde </a:t>
            </a:r>
            <a:r>
              <a:rPr lang="tr-TR" sz="2800" dirty="0">
                <a:solidFill>
                  <a:schemeClr val="accent2"/>
                </a:solidFill>
              </a:rPr>
              <a:t>kısıtlamaların olması </a:t>
            </a:r>
            <a:r>
              <a:rPr lang="tr-TR" sz="2800" dirty="0"/>
              <a:t>monopol piyasasının diğer önemli bir özelliğidir.</a:t>
            </a:r>
          </a:p>
          <a:p>
            <a:endParaRPr lang="tr-TR" sz="2800" dirty="0"/>
          </a:p>
          <a:p>
            <a:endParaRPr lang="tr-TR" sz="2800" dirty="0"/>
          </a:p>
        </p:txBody>
      </p:sp>
      <p:sp>
        <p:nvSpPr>
          <p:cNvPr id="4" name="Alt Bilgi Yer Tutucusu 3">
            <a:extLst>
              <a:ext uri="{FF2B5EF4-FFF2-40B4-BE49-F238E27FC236}">
                <a16:creationId xmlns:a16="http://schemas.microsoft.com/office/drawing/2014/main" id="{9A0536ED-2927-264C-A9AB-1C9851F9FFDC}"/>
              </a:ext>
            </a:extLst>
          </p:cNvPr>
          <p:cNvSpPr>
            <a:spLocks noGrp="1"/>
          </p:cNvSpPr>
          <p:nvPr>
            <p:ph type="ftr" sz="quarter" idx="11"/>
          </p:nvPr>
        </p:nvSpPr>
        <p:spPr/>
        <p:txBody>
          <a:bodyPr/>
          <a:lstStyle/>
          <a:p>
            <a:r>
              <a:rPr lang="tr-TR"/>
              <a:t>Dr. Öğr. Üyesi Dilara Demirez</a:t>
            </a:r>
          </a:p>
        </p:txBody>
      </p:sp>
    </p:spTree>
    <p:extLst>
      <p:ext uri="{BB962C8B-B14F-4D97-AF65-F5344CB8AC3E}">
        <p14:creationId xmlns:p14="http://schemas.microsoft.com/office/powerpoint/2010/main" val="34587842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b="1" dirty="0">
                <a:effectLst>
                  <a:outerShdw blurRad="38100" dist="38100" dir="2700000" algn="tl">
                    <a:srgbClr val="000000">
                      <a:alpha val="43137"/>
                    </a:srgbClr>
                  </a:outerShdw>
                </a:effectLst>
              </a:rPr>
              <a:t>Monopolde Talep ve Marjinal Gelir</a:t>
            </a:r>
          </a:p>
        </p:txBody>
      </p:sp>
      <p:sp>
        <p:nvSpPr>
          <p:cNvPr id="3" name="İçerik Yer Tutucusu 2"/>
          <p:cNvSpPr>
            <a:spLocks noGrp="1"/>
          </p:cNvSpPr>
          <p:nvPr>
            <p:ph idx="1"/>
          </p:nvPr>
        </p:nvSpPr>
        <p:spPr>
          <a:xfrm>
            <a:off x="2566842" y="1465386"/>
            <a:ext cx="8915400" cy="5392614"/>
          </a:xfrm>
        </p:spPr>
        <p:txBody>
          <a:bodyPr>
            <a:noAutofit/>
          </a:bodyPr>
          <a:lstStyle/>
          <a:p>
            <a:r>
              <a:rPr lang="tr-TR" sz="2800" dirty="0"/>
              <a:t>Tek firma → piyasa talep eğrisi aynı zamanda firma talep eğrisidir.</a:t>
            </a:r>
          </a:p>
          <a:p>
            <a:endParaRPr lang="tr-TR" sz="2800" dirty="0"/>
          </a:p>
          <a:p>
            <a:r>
              <a:rPr lang="tr-TR" sz="2800" dirty="0"/>
              <a:t>MR eğrisi talep eğrisinin altında yer alır.</a:t>
            </a:r>
          </a:p>
          <a:p>
            <a:endParaRPr lang="tr-TR" sz="2800" dirty="0"/>
          </a:p>
          <a:p>
            <a:r>
              <a:rPr lang="tr-TR" sz="2800" b="1" dirty="0"/>
              <a:t>Fiyat &gt; MR = MC </a:t>
            </a:r>
            <a:r>
              <a:rPr lang="tr-TR" sz="2800" dirty="0"/>
              <a:t>ilişkisi.</a:t>
            </a:r>
          </a:p>
        </p:txBody>
      </p:sp>
      <p:sp>
        <p:nvSpPr>
          <p:cNvPr id="4" name="Alt Bilgi Yer Tutucusu 3">
            <a:extLst>
              <a:ext uri="{FF2B5EF4-FFF2-40B4-BE49-F238E27FC236}">
                <a16:creationId xmlns:a16="http://schemas.microsoft.com/office/drawing/2014/main" id="{F2DF4B2A-AB56-C949-A63F-45F79AF109F4}"/>
              </a:ext>
            </a:extLst>
          </p:cNvPr>
          <p:cNvSpPr>
            <a:spLocks noGrp="1"/>
          </p:cNvSpPr>
          <p:nvPr>
            <p:ph type="ftr" sz="quarter" idx="11"/>
          </p:nvPr>
        </p:nvSpPr>
        <p:spPr/>
        <p:txBody>
          <a:bodyPr/>
          <a:lstStyle/>
          <a:p>
            <a:r>
              <a:rPr lang="tr-TR"/>
              <a:t>Dr. Öğr. Üyesi Dilara Demirez</a:t>
            </a:r>
          </a:p>
        </p:txBody>
      </p:sp>
    </p:spTree>
    <p:extLst>
      <p:ext uri="{BB962C8B-B14F-4D97-AF65-F5344CB8AC3E}">
        <p14:creationId xmlns:p14="http://schemas.microsoft.com/office/powerpoint/2010/main" val="330590452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b="1" dirty="0">
                <a:effectLst>
                  <a:outerShdw blurRad="38100" dist="38100" dir="2700000" algn="tl">
                    <a:srgbClr val="000000">
                      <a:alpha val="43137"/>
                    </a:srgbClr>
                  </a:outerShdw>
                </a:effectLst>
              </a:rPr>
              <a:t>Monopolde Kâr Maksimizasyonu</a:t>
            </a:r>
          </a:p>
        </p:txBody>
      </p:sp>
      <p:sp>
        <p:nvSpPr>
          <p:cNvPr id="3" name="İçerik Yer Tutucusu 2"/>
          <p:cNvSpPr>
            <a:spLocks noGrp="1"/>
          </p:cNvSpPr>
          <p:nvPr>
            <p:ph idx="1"/>
          </p:nvPr>
        </p:nvSpPr>
        <p:spPr>
          <a:xfrm>
            <a:off x="2566842" y="1465386"/>
            <a:ext cx="8915400" cy="5392614"/>
          </a:xfrm>
        </p:spPr>
        <p:txBody>
          <a:bodyPr>
            <a:noAutofit/>
          </a:bodyPr>
          <a:lstStyle/>
          <a:p>
            <a:r>
              <a:rPr lang="tr-TR" sz="2800" dirty="0"/>
              <a:t>Kural: </a:t>
            </a:r>
            <a:r>
              <a:rPr lang="tr-TR" sz="2800" b="1" dirty="0"/>
              <a:t>MR = MC </a:t>
            </a:r>
            <a:r>
              <a:rPr lang="tr-TR" sz="2800" dirty="0"/>
              <a:t>noktasında üretim yapılır.</a:t>
            </a:r>
          </a:p>
          <a:p>
            <a:endParaRPr lang="tr-TR" sz="2800" dirty="0"/>
          </a:p>
          <a:p>
            <a:r>
              <a:rPr lang="tr-TR" sz="2800" dirty="0"/>
              <a:t>Fiyat talep eğrisinden okunur.</a:t>
            </a:r>
          </a:p>
          <a:p>
            <a:endParaRPr lang="tr-TR" sz="2800" dirty="0"/>
          </a:p>
          <a:p>
            <a:r>
              <a:rPr lang="tr-TR" sz="2800" dirty="0"/>
              <a:t>Monopol üretimi azaltır, fiyatı yükseltir.</a:t>
            </a:r>
          </a:p>
        </p:txBody>
      </p:sp>
      <p:sp>
        <p:nvSpPr>
          <p:cNvPr id="4" name="Alt Bilgi Yer Tutucusu 3">
            <a:extLst>
              <a:ext uri="{FF2B5EF4-FFF2-40B4-BE49-F238E27FC236}">
                <a16:creationId xmlns:a16="http://schemas.microsoft.com/office/drawing/2014/main" id="{F2DF4B2A-AB56-C949-A63F-45F79AF109F4}"/>
              </a:ext>
            </a:extLst>
          </p:cNvPr>
          <p:cNvSpPr>
            <a:spLocks noGrp="1"/>
          </p:cNvSpPr>
          <p:nvPr>
            <p:ph type="ftr" sz="quarter" idx="11"/>
          </p:nvPr>
        </p:nvSpPr>
        <p:spPr/>
        <p:txBody>
          <a:bodyPr/>
          <a:lstStyle/>
          <a:p>
            <a:r>
              <a:rPr lang="tr-TR"/>
              <a:t>Dr. Öğr. Üyesi Dilara Demirez</a:t>
            </a:r>
          </a:p>
        </p:txBody>
      </p:sp>
    </p:spTree>
    <p:extLst>
      <p:ext uri="{BB962C8B-B14F-4D97-AF65-F5344CB8AC3E}">
        <p14:creationId xmlns:p14="http://schemas.microsoft.com/office/powerpoint/2010/main" val="343209503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b="1" dirty="0">
                <a:effectLst>
                  <a:outerShdw blurRad="38100" dist="38100" dir="2700000" algn="tl">
                    <a:srgbClr val="000000">
                      <a:alpha val="43137"/>
                    </a:srgbClr>
                  </a:outerShdw>
                </a:effectLst>
              </a:rPr>
              <a:t>Monopolün Toplumsal Maliyeti</a:t>
            </a:r>
          </a:p>
        </p:txBody>
      </p:sp>
      <p:sp>
        <p:nvSpPr>
          <p:cNvPr id="3" name="İçerik Yer Tutucusu 2"/>
          <p:cNvSpPr>
            <a:spLocks noGrp="1"/>
          </p:cNvSpPr>
          <p:nvPr>
            <p:ph idx="1"/>
          </p:nvPr>
        </p:nvSpPr>
        <p:spPr>
          <a:xfrm>
            <a:off x="2566842" y="1477108"/>
            <a:ext cx="8915400" cy="5380892"/>
          </a:xfrm>
        </p:spPr>
        <p:txBody>
          <a:bodyPr>
            <a:noAutofit/>
          </a:bodyPr>
          <a:lstStyle/>
          <a:p>
            <a:r>
              <a:rPr lang="tr-TR" sz="2800" dirty="0"/>
              <a:t>Refah kaybı (</a:t>
            </a:r>
            <a:r>
              <a:rPr lang="tr-TR" sz="2800" dirty="0" err="1"/>
              <a:t>deadweight</a:t>
            </a:r>
            <a:r>
              <a:rPr lang="tr-TR" sz="2800" dirty="0"/>
              <a:t> </a:t>
            </a:r>
            <a:r>
              <a:rPr lang="tr-TR" sz="2800" dirty="0" err="1"/>
              <a:t>loss</a:t>
            </a:r>
            <a:r>
              <a:rPr lang="tr-TR" sz="2800" dirty="0"/>
              <a:t>).</a:t>
            </a:r>
          </a:p>
          <a:p>
            <a:endParaRPr lang="tr-TR" sz="2800" dirty="0"/>
          </a:p>
          <a:p>
            <a:r>
              <a:rPr lang="tr-TR" sz="2800" dirty="0"/>
              <a:t>Tüketici artığının azalması.</a:t>
            </a:r>
          </a:p>
          <a:p>
            <a:endParaRPr lang="tr-TR" sz="2800" dirty="0"/>
          </a:p>
          <a:p>
            <a:r>
              <a:rPr lang="tr-TR" sz="2800" dirty="0"/>
              <a:t>Üretici artığının artması.</a:t>
            </a:r>
          </a:p>
          <a:p>
            <a:endParaRPr lang="tr-TR" sz="2800" dirty="0"/>
          </a:p>
          <a:p>
            <a:r>
              <a:rPr lang="tr-TR" sz="2800" dirty="0"/>
              <a:t>Piyasa verimsizliği.</a:t>
            </a:r>
          </a:p>
        </p:txBody>
      </p:sp>
      <p:sp>
        <p:nvSpPr>
          <p:cNvPr id="4" name="Alt Bilgi Yer Tutucusu 3">
            <a:extLst>
              <a:ext uri="{FF2B5EF4-FFF2-40B4-BE49-F238E27FC236}">
                <a16:creationId xmlns:a16="http://schemas.microsoft.com/office/drawing/2014/main" id="{0B258E7C-6B5B-7345-9E93-25865E1E8F49}"/>
              </a:ext>
            </a:extLst>
          </p:cNvPr>
          <p:cNvSpPr>
            <a:spLocks noGrp="1"/>
          </p:cNvSpPr>
          <p:nvPr>
            <p:ph type="ftr" sz="quarter" idx="11"/>
          </p:nvPr>
        </p:nvSpPr>
        <p:spPr/>
        <p:txBody>
          <a:bodyPr/>
          <a:lstStyle/>
          <a:p>
            <a:r>
              <a:rPr lang="tr-TR"/>
              <a:t>Dr. Öğr. Üyesi Dilara Demirez</a:t>
            </a:r>
          </a:p>
        </p:txBody>
      </p:sp>
    </p:spTree>
    <p:extLst>
      <p:ext uri="{BB962C8B-B14F-4D97-AF65-F5344CB8AC3E}">
        <p14:creationId xmlns:p14="http://schemas.microsoft.com/office/powerpoint/2010/main" val="134424197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b="1" dirty="0">
                <a:effectLst>
                  <a:outerShdw blurRad="38100" dist="38100" dir="2700000" algn="tl">
                    <a:srgbClr val="000000">
                      <a:alpha val="43137"/>
                    </a:srgbClr>
                  </a:outerShdw>
                </a:effectLst>
              </a:rPr>
              <a:t>7. TAM REKABET VE MONOPOL PİYASASI</a:t>
            </a:r>
            <a:br>
              <a:rPr lang="tr-TR" b="1" dirty="0">
                <a:effectLst>
                  <a:outerShdw blurRad="38100" dist="38100" dir="2700000" algn="tl">
                    <a:srgbClr val="000000">
                      <a:alpha val="43137"/>
                    </a:srgbClr>
                  </a:outerShdw>
                </a:effectLst>
              </a:rPr>
            </a:br>
            <a:r>
              <a:rPr lang="tr-TR" b="1" dirty="0">
                <a:effectLst>
                  <a:outerShdw blurRad="38100" dist="38100" dir="2700000" algn="tl">
                    <a:srgbClr val="000000">
                      <a:alpha val="43137"/>
                    </a:srgbClr>
                  </a:outerShdw>
                </a:effectLst>
              </a:rPr>
              <a:t>	Piyasa Yapıları</a:t>
            </a:r>
          </a:p>
        </p:txBody>
      </p:sp>
      <p:sp>
        <p:nvSpPr>
          <p:cNvPr id="3" name="İçerik Yer Tutucusu 2"/>
          <p:cNvSpPr>
            <a:spLocks noGrp="1"/>
          </p:cNvSpPr>
          <p:nvPr>
            <p:ph idx="1"/>
          </p:nvPr>
        </p:nvSpPr>
        <p:spPr>
          <a:xfrm>
            <a:off x="2561503" y="2022763"/>
            <a:ext cx="8915400" cy="4724400"/>
          </a:xfrm>
        </p:spPr>
        <p:txBody>
          <a:bodyPr>
            <a:noAutofit/>
          </a:bodyPr>
          <a:lstStyle/>
          <a:p>
            <a:r>
              <a:rPr lang="tr-TR" sz="3200" dirty="0"/>
              <a:t>Piyasalar firma sayısına, ürün türüne ve rekabet düzeyine göre sınıflandırılır.</a:t>
            </a:r>
          </a:p>
          <a:p>
            <a:r>
              <a:rPr lang="tr-TR" sz="3200" dirty="0"/>
              <a:t>Dört temel yapı:</a:t>
            </a:r>
          </a:p>
          <a:p>
            <a:pPr lvl="1"/>
            <a:r>
              <a:rPr lang="tr-TR" sz="2800" dirty="0"/>
              <a:t>1. Tam rekabet piyasası</a:t>
            </a:r>
          </a:p>
          <a:p>
            <a:pPr lvl="1"/>
            <a:r>
              <a:rPr lang="tr-TR" sz="2800" dirty="0"/>
              <a:t>2. Monopol (tekel) piyasası</a:t>
            </a:r>
          </a:p>
          <a:p>
            <a:pPr lvl="1"/>
            <a:r>
              <a:rPr lang="tr-TR" sz="2800" dirty="0"/>
              <a:t>3. </a:t>
            </a:r>
            <a:r>
              <a:rPr lang="tr-TR" sz="2800" dirty="0" err="1"/>
              <a:t>Monopolcü</a:t>
            </a:r>
            <a:r>
              <a:rPr lang="tr-TR" sz="2800" dirty="0"/>
              <a:t> (tekelci) rekabet piyasası</a:t>
            </a:r>
          </a:p>
          <a:p>
            <a:pPr lvl="1"/>
            <a:r>
              <a:rPr lang="tr-TR" sz="2800" dirty="0"/>
              <a:t>4. Oligopol piyasası</a:t>
            </a:r>
          </a:p>
          <a:p>
            <a:endParaRPr lang="tr-TR" sz="2800" dirty="0"/>
          </a:p>
          <a:p>
            <a:endParaRPr lang="tr-TR" sz="2800" dirty="0"/>
          </a:p>
          <a:p>
            <a:endParaRPr lang="tr-TR" sz="2800" dirty="0"/>
          </a:p>
        </p:txBody>
      </p:sp>
      <p:sp>
        <p:nvSpPr>
          <p:cNvPr id="7" name="Alt Bilgi Yer Tutucusu 6">
            <a:extLst>
              <a:ext uri="{FF2B5EF4-FFF2-40B4-BE49-F238E27FC236}">
                <a16:creationId xmlns:a16="http://schemas.microsoft.com/office/drawing/2014/main" id="{7991467C-60CC-504B-A827-4070791A0A37}"/>
              </a:ext>
            </a:extLst>
          </p:cNvPr>
          <p:cNvSpPr>
            <a:spLocks noGrp="1"/>
          </p:cNvSpPr>
          <p:nvPr>
            <p:ph type="ftr" sz="quarter" idx="11"/>
          </p:nvPr>
        </p:nvSpPr>
        <p:spPr/>
        <p:txBody>
          <a:bodyPr/>
          <a:lstStyle/>
          <a:p>
            <a:r>
              <a:rPr lang="tr-TR"/>
              <a:t>Dr. Öğr. Üyesi Dilara Demirez</a:t>
            </a:r>
          </a:p>
        </p:txBody>
      </p:sp>
    </p:spTree>
    <p:extLst>
      <p:ext uri="{BB962C8B-B14F-4D97-AF65-F5344CB8AC3E}">
        <p14:creationId xmlns:p14="http://schemas.microsoft.com/office/powerpoint/2010/main" val="127121628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b="1" dirty="0">
                <a:effectLst>
                  <a:outerShdw blurRad="38100" dist="38100" dir="2700000" algn="tl">
                    <a:srgbClr val="000000">
                      <a:alpha val="43137"/>
                    </a:srgbClr>
                  </a:outerShdw>
                </a:effectLst>
              </a:rPr>
              <a:t>Monopole Yöneltilen Eleştiriler</a:t>
            </a:r>
          </a:p>
        </p:txBody>
      </p:sp>
      <p:sp>
        <p:nvSpPr>
          <p:cNvPr id="3" name="İçerik Yer Tutucusu 2"/>
          <p:cNvSpPr>
            <a:spLocks noGrp="1"/>
          </p:cNvSpPr>
          <p:nvPr>
            <p:ph idx="1"/>
          </p:nvPr>
        </p:nvSpPr>
        <p:spPr>
          <a:xfrm>
            <a:off x="2566842" y="1477108"/>
            <a:ext cx="8915400" cy="5380892"/>
          </a:xfrm>
        </p:spPr>
        <p:txBody>
          <a:bodyPr>
            <a:noAutofit/>
          </a:bodyPr>
          <a:lstStyle/>
          <a:p>
            <a:endParaRPr lang="tr-TR" sz="2800" dirty="0"/>
          </a:p>
          <a:p>
            <a:r>
              <a:rPr lang="tr-TR" sz="2800" dirty="0"/>
              <a:t>Tam rekabet piyasasına kıyasla monopol piyasasında </a:t>
            </a:r>
            <a:r>
              <a:rPr lang="tr-TR" sz="2800" dirty="0">
                <a:solidFill>
                  <a:schemeClr val="accent2"/>
                </a:solidFill>
              </a:rPr>
              <a:t>üretim daha az</a:t>
            </a:r>
            <a:r>
              <a:rPr lang="tr-TR" sz="2800" dirty="0"/>
              <a:t>, </a:t>
            </a:r>
            <a:r>
              <a:rPr lang="tr-TR" sz="2800" dirty="0">
                <a:solidFill>
                  <a:schemeClr val="accent2"/>
                </a:solidFill>
              </a:rPr>
              <a:t>fiyat daha yüksek</a:t>
            </a:r>
            <a:r>
              <a:rPr lang="tr-TR" sz="2800" dirty="0"/>
              <a:t>tir.</a:t>
            </a:r>
          </a:p>
          <a:p>
            <a:r>
              <a:rPr lang="tr-TR" sz="2800" dirty="0">
                <a:solidFill>
                  <a:schemeClr val="accent2"/>
                </a:solidFill>
              </a:rPr>
              <a:t>Monopolün karı</a:t>
            </a:r>
            <a:r>
              <a:rPr lang="tr-TR" sz="2800" dirty="0"/>
              <a:t>, tam rekabet durumundaki kara göre daha fazladır. Bu durum </a:t>
            </a:r>
            <a:r>
              <a:rPr lang="tr-TR" sz="2800" dirty="0" err="1"/>
              <a:t>monopolcü</a:t>
            </a:r>
            <a:r>
              <a:rPr lang="tr-TR" sz="2800" dirty="0"/>
              <a:t> firmanın lehine, tüketicilerin aleyhinedir.</a:t>
            </a:r>
          </a:p>
          <a:p>
            <a:endParaRPr lang="tr-TR" sz="2800" dirty="0"/>
          </a:p>
        </p:txBody>
      </p:sp>
      <p:sp>
        <p:nvSpPr>
          <p:cNvPr id="4" name="Alt Bilgi Yer Tutucusu 3">
            <a:extLst>
              <a:ext uri="{FF2B5EF4-FFF2-40B4-BE49-F238E27FC236}">
                <a16:creationId xmlns:a16="http://schemas.microsoft.com/office/drawing/2014/main" id="{0B258E7C-6B5B-7345-9E93-25865E1E8F49}"/>
              </a:ext>
            </a:extLst>
          </p:cNvPr>
          <p:cNvSpPr>
            <a:spLocks noGrp="1"/>
          </p:cNvSpPr>
          <p:nvPr>
            <p:ph type="ftr" sz="quarter" idx="11"/>
          </p:nvPr>
        </p:nvSpPr>
        <p:spPr/>
        <p:txBody>
          <a:bodyPr/>
          <a:lstStyle/>
          <a:p>
            <a:r>
              <a:rPr lang="tr-TR"/>
              <a:t>Dr. Öğr. Üyesi Dilara Demirez</a:t>
            </a:r>
          </a:p>
        </p:txBody>
      </p:sp>
    </p:spTree>
    <p:extLst>
      <p:ext uri="{BB962C8B-B14F-4D97-AF65-F5344CB8AC3E}">
        <p14:creationId xmlns:p14="http://schemas.microsoft.com/office/powerpoint/2010/main" val="305318460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sz="3200" b="1" dirty="0">
                <a:effectLst>
                  <a:outerShdw blurRad="38100" dist="38100" dir="2700000" algn="tl">
                    <a:srgbClr val="000000">
                      <a:alpha val="43137"/>
                    </a:srgbClr>
                  </a:outerShdw>
                </a:effectLst>
              </a:rPr>
              <a:t>Monopol Piyasasında Fiyat Farklılaştırması</a:t>
            </a:r>
          </a:p>
        </p:txBody>
      </p:sp>
      <p:sp>
        <p:nvSpPr>
          <p:cNvPr id="3" name="İçerik Yer Tutucusu 2"/>
          <p:cNvSpPr>
            <a:spLocks noGrp="1"/>
          </p:cNvSpPr>
          <p:nvPr>
            <p:ph idx="1"/>
          </p:nvPr>
        </p:nvSpPr>
        <p:spPr>
          <a:xfrm>
            <a:off x="2566842" y="1430215"/>
            <a:ext cx="8915400" cy="5427785"/>
          </a:xfrm>
        </p:spPr>
        <p:txBody>
          <a:bodyPr>
            <a:noAutofit/>
          </a:bodyPr>
          <a:lstStyle/>
          <a:p>
            <a:r>
              <a:rPr lang="tr-TR" sz="3200" dirty="0">
                <a:solidFill>
                  <a:schemeClr val="tx1">
                    <a:lumMod val="85000"/>
                    <a:lumOff val="15000"/>
                  </a:schemeClr>
                </a:solidFill>
              </a:rPr>
              <a:t>Aynı malın farklı alıcılara farklı fiyatlardan satılmasına </a:t>
            </a:r>
            <a:r>
              <a:rPr lang="tr-TR" sz="3200" dirty="0">
                <a:solidFill>
                  <a:schemeClr val="accent2"/>
                </a:solidFill>
              </a:rPr>
              <a:t>fiyat farklılaştırması </a:t>
            </a:r>
            <a:r>
              <a:rPr lang="tr-TR" sz="3200" dirty="0">
                <a:solidFill>
                  <a:schemeClr val="tx1">
                    <a:lumMod val="85000"/>
                    <a:lumOff val="15000"/>
                  </a:schemeClr>
                </a:solidFill>
              </a:rPr>
              <a:t>denir. </a:t>
            </a:r>
          </a:p>
          <a:p>
            <a:r>
              <a:rPr lang="tr-TR" sz="3200" dirty="0">
                <a:solidFill>
                  <a:schemeClr val="tx1">
                    <a:lumMod val="85000"/>
                    <a:lumOff val="15000"/>
                  </a:schemeClr>
                </a:solidFill>
              </a:rPr>
              <a:t>Monopol piyasasında rastlanabileceği gibi oligopol ve </a:t>
            </a:r>
            <a:r>
              <a:rPr lang="tr-TR" sz="3200" dirty="0" err="1">
                <a:solidFill>
                  <a:schemeClr val="tx1">
                    <a:lumMod val="85000"/>
                    <a:lumOff val="15000"/>
                  </a:schemeClr>
                </a:solidFill>
              </a:rPr>
              <a:t>monopolcü</a:t>
            </a:r>
            <a:r>
              <a:rPr lang="tr-TR" sz="3200" dirty="0">
                <a:solidFill>
                  <a:schemeClr val="tx1">
                    <a:lumMod val="85000"/>
                    <a:lumOff val="15000"/>
                  </a:schemeClr>
                </a:solidFill>
              </a:rPr>
              <a:t> rekabet piyasasında da rastlanabilir.</a:t>
            </a:r>
          </a:p>
          <a:p>
            <a:r>
              <a:rPr lang="tr-TR" sz="3200" dirty="0">
                <a:solidFill>
                  <a:schemeClr val="tx1">
                    <a:lumMod val="85000"/>
                    <a:lumOff val="15000"/>
                  </a:schemeClr>
                </a:solidFill>
              </a:rPr>
              <a:t>Amaç, farklı alıcıların farklı alım durumlarına göre farklı fiyatlar uygulayarak karı maksimum yapmaktır.</a:t>
            </a:r>
          </a:p>
        </p:txBody>
      </p:sp>
      <p:sp>
        <p:nvSpPr>
          <p:cNvPr id="4" name="Alt Bilgi Yer Tutucusu 3">
            <a:extLst>
              <a:ext uri="{FF2B5EF4-FFF2-40B4-BE49-F238E27FC236}">
                <a16:creationId xmlns:a16="http://schemas.microsoft.com/office/drawing/2014/main" id="{F5844FC5-281C-5E4F-A908-6F7AA2A0412B}"/>
              </a:ext>
            </a:extLst>
          </p:cNvPr>
          <p:cNvSpPr>
            <a:spLocks noGrp="1"/>
          </p:cNvSpPr>
          <p:nvPr>
            <p:ph type="ftr" sz="quarter" idx="11"/>
          </p:nvPr>
        </p:nvSpPr>
        <p:spPr/>
        <p:txBody>
          <a:bodyPr/>
          <a:lstStyle/>
          <a:p>
            <a:r>
              <a:rPr lang="tr-TR"/>
              <a:t>Dr. Öğr. Üyesi Dilara Demirez</a:t>
            </a:r>
          </a:p>
        </p:txBody>
      </p:sp>
    </p:spTree>
    <p:extLst>
      <p:ext uri="{BB962C8B-B14F-4D97-AF65-F5344CB8AC3E}">
        <p14:creationId xmlns:p14="http://schemas.microsoft.com/office/powerpoint/2010/main" val="42020533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566842" y="949569"/>
            <a:ext cx="8915400" cy="5908431"/>
          </a:xfrm>
        </p:spPr>
        <p:txBody>
          <a:bodyPr>
            <a:noAutofit/>
          </a:bodyPr>
          <a:lstStyle/>
          <a:p>
            <a:r>
              <a:rPr lang="tr-TR" sz="3200" dirty="0">
                <a:solidFill>
                  <a:schemeClr val="tx1">
                    <a:lumMod val="85000"/>
                    <a:lumOff val="15000"/>
                  </a:schemeClr>
                </a:solidFill>
              </a:rPr>
              <a:t>Fiyat farklılaştırması satın alınan miktara ya da malın satıldığı piyasaya göre olabilir.</a:t>
            </a:r>
            <a:endParaRPr lang="tr-TR" sz="3200" b="1" dirty="0"/>
          </a:p>
          <a:p>
            <a:pPr lvl="1"/>
            <a:r>
              <a:rPr lang="tr-TR" sz="2800" b="1" dirty="0"/>
              <a:t>Satın alınan miktara göre fiyat farklılaştırması: </a:t>
            </a:r>
            <a:r>
              <a:rPr lang="tr-TR" sz="2800" dirty="0" err="1"/>
              <a:t>Monopolcü</a:t>
            </a:r>
            <a:r>
              <a:rPr lang="tr-TR" sz="2800" dirty="0"/>
              <a:t> firma malını satın alanlara aldıkları miktara göre farklı fiyat uygulayabilir. Genellikle fazla miktarda alana daha düşük, az miktarda alana daha yüksek bir fiyat uygulanır.</a:t>
            </a:r>
          </a:p>
        </p:txBody>
      </p:sp>
      <p:sp>
        <p:nvSpPr>
          <p:cNvPr id="4" name="Alt Bilgi Yer Tutucusu 3">
            <a:extLst>
              <a:ext uri="{FF2B5EF4-FFF2-40B4-BE49-F238E27FC236}">
                <a16:creationId xmlns:a16="http://schemas.microsoft.com/office/drawing/2014/main" id="{969BE21B-59FF-D844-ABFF-EA93AE54DADF}"/>
              </a:ext>
            </a:extLst>
          </p:cNvPr>
          <p:cNvSpPr>
            <a:spLocks noGrp="1"/>
          </p:cNvSpPr>
          <p:nvPr>
            <p:ph type="ftr" sz="quarter" idx="11"/>
          </p:nvPr>
        </p:nvSpPr>
        <p:spPr/>
        <p:txBody>
          <a:bodyPr/>
          <a:lstStyle/>
          <a:p>
            <a:r>
              <a:rPr lang="tr-TR"/>
              <a:t>Dr. Öğr. Üyesi Dilara Demirez</a:t>
            </a:r>
          </a:p>
        </p:txBody>
      </p:sp>
    </p:spTree>
    <p:extLst>
      <p:ext uri="{BB962C8B-B14F-4D97-AF65-F5344CB8AC3E}">
        <p14:creationId xmlns:p14="http://schemas.microsoft.com/office/powerpoint/2010/main" val="426840538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566842" y="961292"/>
            <a:ext cx="8915400" cy="5896708"/>
          </a:xfrm>
        </p:spPr>
        <p:txBody>
          <a:bodyPr>
            <a:noAutofit/>
          </a:bodyPr>
          <a:lstStyle/>
          <a:p>
            <a:pPr lvl="1"/>
            <a:r>
              <a:rPr lang="tr-TR" sz="2400" b="1" dirty="0"/>
              <a:t>Malın satıldığı piyasaya göre fiyat farklılaştırması: </a:t>
            </a:r>
            <a:r>
              <a:rPr lang="tr-TR" sz="2400" dirty="0" err="1"/>
              <a:t>Monopolcü</a:t>
            </a:r>
            <a:r>
              <a:rPr lang="tr-TR" sz="2400" dirty="0"/>
              <a:t> firma maliyetlerinde değişiklik olmamasına rağmen, malını farklı piyasalarda farklı fiyatlardan satabilir. </a:t>
            </a:r>
          </a:p>
          <a:p>
            <a:pPr lvl="1"/>
            <a:r>
              <a:rPr lang="tr-TR" sz="2400" dirty="0"/>
              <a:t>Bu tür fiyat farklılaştırması için şu 3 koşulun sağlanması gerekir:</a:t>
            </a:r>
          </a:p>
          <a:p>
            <a:pPr lvl="2"/>
            <a:r>
              <a:rPr lang="tr-TR" sz="2400" dirty="0"/>
              <a:t>Farklı alıcılar için talebin fiyat esnekliği farklı olmalı,</a:t>
            </a:r>
          </a:p>
          <a:p>
            <a:pPr lvl="2"/>
            <a:r>
              <a:rPr lang="tr-TR" sz="2400" dirty="0"/>
              <a:t>Toplam piyasa, farklı piyasalara bölünebilmeli,</a:t>
            </a:r>
          </a:p>
          <a:p>
            <a:pPr lvl="2"/>
            <a:r>
              <a:rPr lang="tr-TR" sz="2400" dirty="0"/>
              <a:t>Piyasalar birbirlerine karşı mühürlenmeli.</a:t>
            </a:r>
          </a:p>
          <a:p>
            <a:pPr marL="914400" lvl="2" indent="0">
              <a:buNone/>
            </a:pPr>
            <a:r>
              <a:rPr lang="tr-TR" sz="2000" i="1" dirty="0"/>
              <a:t>(iç piyasa-dış piyasa örneği)</a:t>
            </a:r>
          </a:p>
          <a:p>
            <a:pPr lvl="1"/>
            <a:endParaRPr lang="tr-TR" sz="2800" b="1" dirty="0"/>
          </a:p>
          <a:p>
            <a:pPr lvl="1"/>
            <a:endParaRPr lang="tr-TR" sz="2800" b="1" dirty="0"/>
          </a:p>
        </p:txBody>
      </p:sp>
      <p:sp>
        <p:nvSpPr>
          <p:cNvPr id="4" name="Alt Bilgi Yer Tutucusu 3">
            <a:extLst>
              <a:ext uri="{FF2B5EF4-FFF2-40B4-BE49-F238E27FC236}">
                <a16:creationId xmlns:a16="http://schemas.microsoft.com/office/drawing/2014/main" id="{684E9E28-7ABC-344F-B4A6-50E1798C30C2}"/>
              </a:ext>
            </a:extLst>
          </p:cNvPr>
          <p:cNvSpPr>
            <a:spLocks noGrp="1"/>
          </p:cNvSpPr>
          <p:nvPr>
            <p:ph type="ftr" sz="quarter" idx="11"/>
          </p:nvPr>
        </p:nvSpPr>
        <p:spPr/>
        <p:txBody>
          <a:bodyPr/>
          <a:lstStyle/>
          <a:p>
            <a:r>
              <a:rPr lang="tr-TR"/>
              <a:t>Dr. Öğr. Üyesi Dilara Demirez</a:t>
            </a:r>
          </a:p>
        </p:txBody>
      </p:sp>
    </p:spTree>
    <p:extLst>
      <p:ext uri="{BB962C8B-B14F-4D97-AF65-F5344CB8AC3E}">
        <p14:creationId xmlns:p14="http://schemas.microsoft.com/office/powerpoint/2010/main" val="415509761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566842" y="949569"/>
            <a:ext cx="8915400" cy="5908431"/>
          </a:xfrm>
        </p:spPr>
        <p:txBody>
          <a:bodyPr>
            <a:noAutofit/>
          </a:bodyPr>
          <a:lstStyle/>
          <a:p>
            <a:pPr lvl="1"/>
            <a:r>
              <a:rPr lang="tr-TR" sz="2400" b="1" dirty="0"/>
              <a:t>Malın satıldığı piyasaya göre fiyat farklılaştırması, iç ve dış piyasa ayrımı dışında aşağıda belirtilen şekillerde de olabilir:</a:t>
            </a:r>
          </a:p>
          <a:p>
            <a:pPr lvl="2"/>
            <a:r>
              <a:rPr lang="tr-TR" sz="2400" dirty="0"/>
              <a:t>Gelire göre fiyat farklılaştırması </a:t>
            </a:r>
            <a:r>
              <a:rPr lang="tr-TR" sz="2000" i="1" dirty="0"/>
              <a:t>(ameliyat örneği)</a:t>
            </a:r>
          </a:p>
          <a:p>
            <a:pPr lvl="2"/>
            <a:r>
              <a:rPr lang="tr-TR" sz="2400" dirty="0"/>
              <a:t>Mevsime göre fiyat farklılaştırması </a:t>
            </a:r>
            <a:r>
              <a:rPr lang="tr-TR" sz="2000" i="1" dirty="0"/>
              <a:t>(havayolları örneği)</a:t>
            </a:r>
          </a:p>
          <a:p>
            <a:pPr lvl="2"/>
            <a:r>
              <a:rPr lang="tr-TR" sz="2400" dirty="0"/>
              <a:t>Mal veya hizmetin kullanımına göre fiyat farklılaştırması </a:t>
            </a:r>
            <a:r>
              <a:rPr lang="tr-TR" sz="2000" i="1" dirty="0"/>
              <a:t>(sanayi-konut elektriği örneği)</a:t>
            </a:r>
          </a:p>
          <a:p>
            <a:pPr lvl="2"/>
            <a:r>
              <a:rPr lang="tr-TR" sz="2400" dirty="0"/>
              <a:t>Yaşa göre fiyat farklılaştırması </a:t>
            </a:r>
            <a:r>
              <a:rPr lang="tr-TR" sz="2000" i="1" dirty="0"/>
              <a:t>(bilet fiyatı örneği)</a:t>
            </a:r>
          </a:p>
          <a:p>
            <a:pPr lvl="2"/>
            <a:r>
              <a:rPr lang="tr-TR" sz="2400" dirty="0"/>
              <a:t>Markaya göre fiyat farklılaştırması</a:t>
            </a:r>
            <a:endParaRPr lang="tr-TR" sz="2000" i="1" dirty="0"/>
          </a:p>
          <a:p>
            <a:pPr lvl="2"/>
            <a:r>
              <a:rPr lang="tr-TR" sz="2400" dirty="0"/>
              <a:t>Bölgelere göre fiyat farklılaştırması </a:t>
            </a:r>
            <a:r>
              <a:rPr lang="tr-TR" sz="2000" i="1" dirty="0"/>
              <a:t>(üniversite harç örneği)</a:t>
            </a:r>
          </a:p>
        </p:txBody>
      </p:sp>
      <p:sp>
        <p:nvSpPr>
          <p:cNvPr id="4" name="Alt Bilgi Yer Tutucusu 3">
            <a:extLst>
              <a:ext uri="{FF2B5EF4-FFF2-40B4-BE49-F238E27FC236}">
                <a16:creationId xmlns:a16="http://schemas.microsoft.com/office/drawing/2014/main" id="{38B780BD-0B79-B748-BA70-26E959B51972}"/>
              </a:ext>
            </a:extLst>
          </p:cNvPr>
          <p:cNvSpPr>
            <a:spLocks noGrp="1"/>
          </p:cNvSpPr>
          <p:nvPr>
            <p:ph type="ftr" sz="quarter" idx="11"/>
          </p:nvPr>
        </p:nvSpPr>
        <p:spPr/>
        <p:txBody>
          <a:bodyPr/>
          <a:lstStyle/>
          <a:p>
            <a:r>
              <a:rPr lang="tr-TR"/>
              <a:t>Dr. Öğr. Üyesi Dilara Demirez</a:t>
            </a:r>
          </a:p>
        </p:txBody>
      </p:sp>
    </p:spTree>
    <p:extLst>
      <p:ext uri="{BB962C8B-B14F-4D97-AF65-F5344CB8AC3E}">
        <p14:creationId xmlns:p14="http://schemas.microsoft.com/office/powerpoint/2010/main" val="110184962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sz="3200" b="1" dirty="0">
                <a:effectLst>
                  <a:outerShdw blurRad="38100" dist="38100" dir="2700000" algn="tl">
                    <a:srgbClr val="000000">
                      <a:alpha val="43137"/>
                    </a:srgbClr>
                  </a:outerShdw>
                </a:effectLst>
              </a:rPr>
              <a:t>Monopol Örnekleri</a:t>
            </a:r>
            <a:br>
              <a:rPr lang="tr-TR" sz="3200" b="1" dirty="0">
                <a:effectLst>
                  <a:outerShdw blurRad="38100" dist="38100" dir="2700000" algn="tl">
                    <a:srgbClr val="000000">
                      <a:alpha val="43137"/>
                    </a:srgbClr>
                  </a:outerShdw>
                </a:effectLst>
              </a:rPr>
            </a:br>
            <a:endParaRPr lang="tr-TR" sz="3200" b="1" dirty="0">
              <a:effectLst>
                <a:outerShdw blurRad="38100" dist="38100" dir="2700000" algn="tl">
                  <a:srgbClr val="000000">
                    <a:alpha val="43137"/>
                  </a:srgbClr>
                </a:outerShdw>
              </a:effectLst>
            </a:endParaRPr>
          </a:p>
        </p:txBody>
      </p:sp>
      <p:sp>
        <p:nvSpPr>
          <p:cNvPr id="3" name="İçerik Yer Tutucusu 2"/>
          <p:cNvSpPr>
            <a:spLocks noGrp="1"/>
          </p:cNvSpPr>
          <p:nvPr>
            <p:ph idx="1"/>
          </p:nvPr>
        </p:nvSpPr>
        <p:spPr>
          <a:xfrm>
            <a:off x="2566842" y="1430215"/>
            <a:ext cx="8915400" cy="5427785"/>
          </a:xfrm>
        </p:spPr>
        <p:txBody>
          <a:bodyPr>
            <a:noAutofit/>
          </a:bodyPr>
          <a:lstStyle/>
          <a:p>
            <a:pPr marL="0" indent="0">
              <a:buNone/>
            </a:pPr>
            <a:r>
              <a:rPr lang="tr-TR" sz="3200" dirty="0">
                <a:solidFill>
                  <a:schemeClr val="tx1">
                    <a:lumMod val="85000"/>
                    <a:lumOff val="15000"/>
                  </a:schemeClr>
                </a:solidFill>
              </a:rPr>
              <a:t>Doğal Monopol: Şehir içi su hizmetleri.</a:t>
            </a:r>
          </a:p>
          <a:p>
            <a:pPr marL="0" indent="0">
              <a:buNone/>
            </a:pPr>
            <a:r>
              <a:rPr lang="tr-TR" sz="3200" dirty="0">
                <a:solidFill>
                  <a:schemeClr val="tx1">
                    <a:lumMod val="85000"/>
                    <a:lumOff val="15000"/>
                  </a:schemeClr>
                </a:solidFill>
              </a:rPr>
              <a:t>Yerel Monopol: Tek benzin istasyonunun olduğu kasaba.</a:t>
            </a:r>
          </a:p>
          <a:p>
            <a:pPr marL="0" indent="0">
              <a:buNone/>
            </a:pPr>
            <a:r>
              <a:rPr lang="tr-TR" sz="3200" dirty="0">
                <a:solidFill>
                  <a:schemeClr val="tx1">
                    <a:lumMod val="85000"/>
                    <a:lumOff val="15000"/>
                  </a:schemeClr>
                </a:solidFill>
              </a:rPr>
              <a:t>Yasal Monopol: Patent korumalı ilaç.</a:t>
            </a:r>
          </a:p>
          <a:p>
            <a:endParaRPr lang="tr-TR" sz="3200" dirty="0">
              <a:solidFill>
                <a:schemeClr val="tx1">
                  <a:lumMod val="85000"/>
                  <a:lumOff val="15000"/>
                </a:schemeClr>
              </a:solidFill>
            </a:endParaRPr>
          </a:p>
          <a:p>
            <a:pPr marL="0" indent="0">
              <a:buNone/>
            </a:pPr>
            <a:r>
              <a:rPr lang="tr-TR" sz="3200" b="1" i="1" dirty="0">
                <a:solidFill>
                  <a:schemeClr val="tx1">
                    <a:lumMod val="85000"/>
                    <a:lumOff val="15000"/>
                  </a:schemeClr>
                </a:solidFill>
              </a:rPr>
              <a:t>Etkinlik: Öğrencilerden kendi çevrelerinden 1 monopol örneği getirmeleri.</a:t>
            </a:r>
          </a:p>
        </p:txBody>
      </p:sp>
      <p:sp>
        <p:nvSpPr>
          <p:cNvPr id="4" name="Alt Bilgi Yer Tutucusu 3">
            <a:extLst>
              <a:ext uri="{FF2B5EF4-FFF2-40B4-BE49-F238E27FC236}">
                <a16:creationId xmlns:a16="http://schemas.microsoft.com/office/drawing/2014/main" id="{F5844FC5-281C-5E4F-A908-6F7AA2A0412B}"/>
              </a:ext>
            </a:extLst>
          </p:cNvPr>
          <p:cNvSpPr>
            <a:spLocks noGrp="1"/>
          </p:cNvSpPr>
          <p:nvPr>
            <p:ph type="ftr" sz="quarter" idx="11"/>
          </p:nvPr>
        </p:nvSpPr>
        <p:spPr/>
        <p:txBody>
          <a:bodyPr/>
          <a:lstStyle/>
          <a:p>
            <a:r>
              <a:rPr lang="tr-TR"/>
              <a:t>Dr. Öğr. Üyesi Dilara Demirez</a:t>
            </a:r>
          </a:p>
        </p:txBody>
      </p:sp>
    </p:spTree>
    <p:extLst>
      <p:ext uri="{BB962C8B-B14F-4D97-AF65-F5344CB8AC3E}">
        <p14:creationId xmlns:p14="http://schemas.microsoft.com/office/powerpoint/2010/main" val="329557082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sz="3200" b="1" dirty="0">
                <a:effectLst>
                  <a:outerShdw blurRad="38100" dist="38100" dir="2700000" algn="tl">
                    <a:srgbClr val="000000">
                      <a:alpha val="43137"/>
                    </a:srgbClr>
                  </a:outerShdw>
                </a:effectLst>
              </a:rPr>
              <a:t>Grup Çalışması</a:t>
            </a:r>
            <a:br>
              <a:rPr lang="tr-TR" sz="3200" b="1" dirty="0">
                <a:effectLst>
                  <a:outerShdw blurRad="38100" dist="38100" dir="2700000" algn="tl">
                    <a:srgbClr val="000000">
                      <a:alpha val="43137"/>
                    </a:srgbClr>
                  </a:outerShdw>
                </a:effectLst>
              </a:rPr>
            </a:br>
            <a:endParaRPr lang="tr-TR" sz="3200" b="1" dirty="0">
              <a:effectLst>
                <a:outerShdw blurRad="38100" dist="38100" dir="2700000" algn="tl">
                  <a:srgbClr val="000000">
                    <a:alpha val="43137"/>
                  </a:srgbClr>
                </a:outerShdw>
              </a:effectLst>
            </a:endParaRPr>
          </a:p>
        </p:txBody>
      </p:sp>
      <p:sp>
        <p:nvSpPr>
          <p:cNvPr id="3" name="İçerik Yer Tutucusu 2"/>
          <p:cNvSpPr>
            <a:spLocks noGrp="1"/>
          </p:cNvSpPr>
          <p:nvPr>
            <p:ph idx="1"/>
          </p:nvPr>
        </p:nvSpPr>
        <p:spPr>
          <a:xfrm>
            <a:off x="2566842" y="1430215"/>
            <a:ext cx="8915400" cy="5427785"/>
          </a:xfrm>
        </p:spPr>
        <p:txBody>
          <a:bodyPr>
            <a:noAutofit/>
          </a:bodyPr>
          <a:lstStyle/>
          <a:p>
            <a:pPr marL="0" indent="0">
              <a:buNone/>
            </a:pPr>
            <a:r>
              <a:rPr lang="tr-TR" sz="2800" b="1" dirty="0">
                <a:solidFill>
                  <a:schemeClr val="tx1">
                    <a:lumMod val="85000"/>
                    <a:lumOff val="15000"/>
                  </a:schemeClr>
                </a:solidFill>
              </a:rPr>
              <a:t>Görev: </a:t>
            </a:r>
            <a:r>
              <a:rPr lang="tr-TR" sz="2800" dirty="0">
                <a:solidFill>
                  <a:schemeClr val="tx1">
                    <a:lumMod val="85000"/>
                    <a:lumOff val="15000"/>
                  </a:schemeClr>
                </a:solidFill>
              </a:rPr>
              <a:t>Bir monopol örneği seçin ve analiz edin.</a:t>
            </a:r>
          </a:p>
          <a:p>
            <a:r>
              <a:rPr lang="tr-TR" sz="2800" dirty="0">
                <a:solidFill>
                  <a:schemeClr val="tx1">
                    <a:lumMod val="85000"/>
                    <a:lumOff val="15000"/>
                  </a:schemeClr>
                </a:solidFill>
              </a:rPr>
              <a:t>Fiyat nasıl belirleniyor?</a:t>
            </a:r>
          </a:p>
          <a:p>
            <a:r>
              <a:rPr lang="tr-TR" sz="2800" dirty="0">
                <a:solidFill>
                  <a:schemeClr val="tx1">
                    <a:lumMod val="85000"/>
                    <a:lumOff val="15000"/>
                  </a:schemeClr>
                </a:solidFill>
              </a:rPr>
              <a:t>Pazara giriş engelleri neler?</a:t>
            </a:r>
          </a:p>
          <a:p>
            <a:r>
              <a:rPr lang="tr-TR" sz="2800" dirty="0">
                <a:solidFill>
                  <a:schemeClr val="tx1">
                    <a:lumMod val="85000"/>
                    <a:lumOff val="15000"/>
                  </a:schemeClr>
                </a:solidFill>
              </a:rPr>
              <a:t>Tüketici ve toplum üzerindeki etkiler?</a:t>
            </a:r>
          </a:p>
          <a:p>
            <a:r>
              <a:rPr lang="tr-TR" sz="2800" dirty="0">
                <a:solidFill>
                  <a:schemeClr val="tx1">
                    <a:lumMod val="85000"/>
                    <a:lumOff val="15000"/>
                  </a:schemeClr>
                </a:solidFill>
              </a:rPr>
              <a:t>Alternatif yoksa neden?</a:t>
            </a:r>
          </a:p>
          <a:p>
            <a:pPr marL="0" indent="0">
              <a:buNone/>
            </a:pPr>
            <a:endParaRPr lang="tr-TR" sz="2800" dirty="0">
              <a:solidFill>
                <a:schemeClr val="tx1">
                  <a:lumMod val="85000"/>
                  <a:lumOff val="15000"/>
                </a:schemeClr>
              </a:solidFill>
            </a:endParaRPr>
          </a:p>
          <a:p>
            <a:pPr marL="0" indent="0">
              <a:buNone/>
            </a:pPr>
            <a:r>
              <a:rPr lang="tr-TR" sz="2800" b="1" dirty="0">
                <a:solidFill>
                  <a:schemeClr val="tx1">
                    <a:lumMod val="85000"/>
                    <a:lumOff val="15000"/>
                  </a:schemeClr>
                </a:solidFill>
              </a:rPr>
              <a:t>Sunum: </a:t>
            </a:r>
            <a:r>
              <a:rPr lang="tr-TR" sz="2800" dirty="0">
                <a:solidFill>
                  <a:schemeClr val="tx1">
                    <a:lumMod val="85000"/>
                    <a:lumOff val="15000"/>
                  </a:schemeClr>
                </a:solidFill>
              </a:rPr>
              <a:t>5 dakikalık mini değerlendirme.</a:t>
            </a:r>
          </a:p>
        </p:txBody>
      </p:sp>
      <p:sp>
        <p:nvSpPr>
          <p:cNvPr id="4" name="Alt Bilgi Yer Tutucusu 3">
            <a:extLst>
              <a:ext uri="{FF2B5EF4-FFF2-40B4-BE49-F238E27FC236}">
                <a16:creationId xmlns:a16="http://schemas.microsoft.com/office/drawing/2014/main" id="{F5844FC5-281C-5E4F-A908-6F7AA2A0412B}"/>
              </a:ext>
            </a:extLst>
          </p:cNvPr>
          <p:cNvSpPr>
            <a:spLocks noGrp="1"/>
          </p:cNvSpPr>
          <p:nvPr>
            <p:ph type="ftr" sz="quarter" idx="11"/>
          </p:nvPr>
        </p:nvSpPr>
        <p:spPr/>
        <p:txBody>
          <a:bodyPr/>
          <a:lstStyle/>
          <a:p>
            <a:r>
              <a:rPr lang="tr-TR"/>
              <a:t>Dr. Öğr. Üyesi Dilara Demirez</a:t>
            </a:r>
          </a:p>
        </p:txBody>
      </p:sp>
    </p:spTree>
    <p:extLst>
      <p:ext uri="{BB962C8B-B14F-4D97-AF65-F5344CB8AC3E}">
        <p14:creationId xmlns:p14="http://schemas.microsoft.com/office/powerpoint/2010/main" val="193567299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sz="3200" b="1" dirty="0">
                <a:effectLst>
                  <a:outerShdw blurRad="38100" dist="38100" dir="2700000" algn="tl">
                    <a:srgbClr val="000000">
                      <a:alpha val="43137"/>
                    </a:srgbClr>
                  </a:outerShdw>
                </a:effectLst>
              </a:rPr>
              <a:t>Sınıf İçi Tartışma</a:t>
            </a:r>
            <a:br>
              <a:rPr lang="tr-TR" sz="3200" b="1" dirty="0">
                <a:effectLst>
                  <a:outerShdw blurRad="38100" dist="38100" dir="2700000" algn="tl">
                    <a:srgbClr val="000000">
                      <a:alpha val="43137"/>
                    </a:srgbClr>
                  </a:outerShdw>
                </a:effectLst>
              </a:rPr>
            </a:br>
            <a:endParaRPr lang="tr-TR" sz="3200" b="1" dirty="0">
              <a:effectLst>
                <a:outerShdw blurRad="38100" dist="38100" dir="2700000" algn="tl">
                  <a:srgbClr val="000000">
                    <a:alpha val="43137"/>
                  </a:srgbClr>
                </a:outerShdw>
              </a:effectLst>
            </a:endParaRPr>
          </a:p>
        </p:txBody>
      </p:sp>
      <p:sp>
        <p:nvSpPr>
          <p:cNvPr id="3" name="İçerik Yer Tutucusu 2"/>
          <p:cNvSpPr>
            <a:spLocks noGrp="1"/>
          </p:cNvSpPr>
          <p:nvPr>
            <p:ph idx="1"/>
          </p:nvPr>
        </p:nvSpPr>
        <p:spPr>
          <a:xfrm>
            <a:off x="2566842" y="1430215"/>
            <a:ext cx="8915400" cy="5427785"/>
          </a:xfrm>
        </p:spPr>
        <p:txBody>
          <a:bodyPr>
            <a:noAutofit/>
          </a:bodyPr>
          <a:lstStyle/>
          <a:p>
            <a:pPr marL="0" indent="0">
              <a:buNone/>
            </a:pPr>
            <a:r>
              <a:rPr lang="tr-TR" sz="2800" b="1" dirty="0">
                <a:solidFill>
                  <a:schemeClr val="tx1">
                    <a:lumMod val="85000"/>
                    <a:lumOff val="15000"/>
                  </a:schemeClr>
                </a:solidFill>
              </a:rPr>
              <a:t>Soru: </a:t>
            </a:r>
            <a:r>
              <a:rPr lang="tr-TR" sz="2800" dirty="0">
                <a:solidFill>
                  <a:schemeClr val="tx1">
                    <a:lumMod val="85000"/>
                    <a:lumOff val="15000"/>
                  </a:schemeClr>
                </a:solidFill>
              </a:rPr>
              <a:t>Monopol fiyatlaması mı yoksa tam rekabetçi fiyatlama mı toplum için daha iyidir?</a:t>
            </a:r>
          </a:p>
          <a:p>
            <a:pPr marL="0" indent="0">
              <a:buNone/>
            </a:pPr>
            <a:endParaRPr lang="tr-TR" sz="2800" b="1" dirty="0">
              <a:solidFill>
                <a:schemeClr val="tx1">
                  <a:lumMod val="85000"/>
                  <a:lumOff val="15000"/>
                </a:schemeClr>
              </a:solidFill>
            </a:endParaRPr>
          </a:p>
          <a:p>
            <a:pPr marL="0" indent="0">
              <a:buNone/>
            </a:pPr>
            <a:r>
              <a:rPr lang="tr-TR" sz="2800" b="1" dirty="0">
                <a:solidFill>
                  <a:schemeClr val="tx1">
                    <a:lumMod val="85000"/>
                    <a:lumOff val="15000"/>
                  </a:schemeClr>
                </a:solidFill>
              </a:rPr>
              <a:t>Mini Tartışma: </a:t>
            </a:r>
            <a:r>
              <a:rPr lang="tr-TR" sz="2800" dirty="0">
                <a:solidFill>
                  <a:schemeClr val="tx1">
                    <a:lumMod val="85000"/>
                    <a:lumOff val="15000"/>
                  </a:schemeClr>
                </a:solidFill>
              </a:rPr>
              <a:t>Avantajlar – dezavantajlar.</a:t>
            </a:r>
          </a:p>
        </p:txBody>
      </p:sp>
      <p:sp>
        <p:nvSpPr>
          <p:cNvPr id="4" name="Alt Bilgi Yer Tutucusu 3">
            <a:extLst>
              <a:ext uri="{FF2B5EF4-FFF2-40B4-BE49-F238E27FC236}">
                <a16:creationId xmlns:a16="http://schemas.microsoft.com/office/drawing/2014/main" id="{F5844FC5-281C-5E4F-A908-6F7AA2A0412B}"/>
              </a:ext>
            </a:extLst>
          </p:cNvPr>
          <p:cNvSpPr>
            <a:spLocks noGrp="1"/>
          </p:cNvSpPr>
          <p:nvPr>
            <p:ph type="ftr" sz="quarter" idx="11"/>
          </p:nvPr>
        </p:nvSpPr>
        <p:spPr/>
        <p:txBody>
          <a:bodyPr/>
          <a:lstStyle/>
          <a:p>
            <a:r>
              <a:rPr lang="tr-TR"/>
              <a:t>Dr. Öğr. Üyesi Dilara Demirez</a:t>
            </a:r>
          </a:p>
        </p:txBody>
      </p:sp>
    </p:spTree>
    <p:extLst>
      <p:ext uri="{BB962C8B-B14F-4D97-AF65-F5344CB8AC3E}">
        <p14:creationId xmlns:p14="http://schemas.microsoft.com/office/powerpoint/2010/main" val="340415073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İçerik Yer Tutucusu 9">
            <a:extLst>
              <a:ext uri="{FF2B5EF4-FFF2-40B4-BE49-F238E27FC236}">
                <a16:creationId xmlns:a16="http://schemas.microsoft.com/office/drawing/2014/main" id="{7C7D1335-88DF-E040-A8CF-700716F7591B}"/>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124002" y="1343145"/>
            <a:ext cx="9431689" cy="4171709"/>
          </a:xfrm>
        </p:spPr>
      </p:pic>
      <p:sp>
        <p:nvSpPr>
          <p:cNvPr id="3" name="Alt Bilgi Yer Tutucusu 2">
            <a:extLst>
              <a:ext uri="{FF2B5EF4-FFF2-40B4-BE49-F238E27FC236}">
                <a16:creationId xmlns:a16="http://schemas.microsoft.com/office/drawing/2014/main" id="{9690DBBF-62A3-4541-92D0-1E28DC090DBF}"/>
              </a:ext>
            </a:extLst>
          </p:cNvPr>
          <p:cNvSpPr>
            <a:spLocks noGrp="1"/>
          </p:cNvSpPr>
          <p:nvPr>
            <p:ph type="ftr" sz="quarter" idx="11"/>
          </p:nvPr>
        </p:nvSpPr>
        <p:spPr/>
        <p:txBody>
          <a:bodyPr/>
          <a:lstStyle/>
          <a:p>
            <a:r>
              <a:rPr lang="tr-TR"/>
              <a:t>Dr. Öğr. Üyesi Dilara Demirez</a:t>
            </a:r>
          </a:p>
        </p:txBody>
      </p:sp>
    </p:spTree>
    <p:extLst>
      <p:ext uri="{BB962C8B-B14F-4D97-AF65-F5344CB8AC3E}">
        <p14:creationId xmlns:p14="http://schemas.microsoft.com/office/powerpoint/2010/main" val="39094495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b="1" dirty="0">
                <a:effectLst>
                  <a:outerShdw blurRad="38100" dist="38100" dir="2700000" algn="tl">
                    <a:srgbClr val="000000">
                      <a:alpha val="43137"/>
                    </a:srgbClr>
                  </a:outerShdw>
                </a:effectLst>
              </a:rPr>
              <a:t>	Tam Rekabet Piyasasının Özellikleri</a:t>
            </a:r>
          </a:p>
        </p:txBody>
      </p:sp>
      <p:sp>
        <p:nvSpPr>
          <p:cNvPr id="3" name="İçerik Yer Tutucusu 2"/>
          <p:cNvSpPr>
            <a:spLocks noGrp="1"/>
          </p:cNvSpPr>
          <p:nvPr>
            <p:ph idx="1"/>
          </p:nvPr>
        </p:nvSpPr>
        <p:spPr>
          <a:xfrm>
            <a:off x="2561503" y="2022763"/>
            <a:ext cx="8915400" cy="4724400"/>
          </a:xfrm>
        </p:spPr>
        <p:txBody>
          <a:bodyPr>
            <a:noAutofit/>
          </a:bodyPr>
          <a:lstStyle/>
          <a:p>
            <a:r>
              <a:rPr lang="tr-TR" sz="3200" b="1" dirty="0"/>
              <a:t>1. Piyasada Çok Sayıda Alıcı ve Satıcının Bulunması: </a:t>
            </a:r>
          </a:p>
          <a:p>
            <a:pPr lvl="1"/>
            <a:r>
              <a:rPr lang="tr-TR" sz="3000" dirty="0"/>
              <a:t>Örneğin, pirinç piyasasında çok sayıda alıcı ve satıcı vardır. Herhangi bir pirinç üreticisi veya pirinç alıcısı piyasada oluşan pirinç fiyatını tek başına etkileyemez. Tam rekabet piyasasında bir firma piyasada oluşan fiyatı veri kabul eder ve o fiyattan istediği miktarda mal satabilir.</a:t>
            </a:r>
          </a:p>
        </p:txBody>
      </p:sp>
      <p:sp>
        <p:nvSpPr>
          <p:cNvPr id="4" name="Alt Bilgi Yer Tutucusu 3">
            <a:extLst>
              <a:ext uri="{FF2B5EF4-FFF2-40B4-BE49-F238E27FC236}">
                <a16:creationId xmlns:a16="http://schemas.microsoft.com/office/drawing/2014/main" id="{71EDB851-1B2D-B04D-94E4-6251070600FD}"/>
              </a:ext>
            </a:extLst>
          </p:cNvPr>
          <p:cNvSpPr>
            <a:spLocks noGrp="1"/>
          </p:cNvSpPr>
          <p:nvPr>
            <p:ph type="ftr" sz="quarter" idx="11"/>
          </p:nvPr>
        </p:nvSpPr>
        <p:spPr/>
        <p:txBody>
          <a:bodyPr/>
          <a:lstStyle/>
          <a:p>
            <a:r>
              <a:rPr lang="tr-TR"/>
              <a:t>Dr. Öğr. Üyesi Dilara Demirez</a:t>
            </a:r>
          </a:p>
        </p:txBody>
      </p:sp>
    </p:spTree>
    <p:extLst>
      <p:ext uri="{BB962C8B-B14F-4D97-AF65-F5344CB8AC3E}">
        <p14:creationId xmlns:p14="http://schemas.microsoft.com/office/powerpoint/2010/main" val="407707091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561503" y="1008185"/>
            <a:ext cx="8915400" cy="5738978"/>
          </a:xfrm>
        </p:spPr>
        <p:txBody>
          <a:bodyPr>
            <a:noAutofit/>
          </a:bodyPr>
          <a:lstStyle/>
          <a:p>
            <a:r>
              <a:rPr lang="tr-TR" sz="3200" b="1" dirty="0"/>
              <a:t>2. Malın Homojen Olması: </a:t>
            </a:r>
          </a:p>
          <a:p>
            <a:pPr lvl="1"/>
            <a:r>
              <a:rPr lang="tr-TR" sz="3000" dirty="0"/>
              <a:t>Alıcılar, malın homojen olması nedeniyle satıcılar arasında bir ayrım yapmazlar.</a:t>
            </a:r>
          </a:p>
          <a:p>
            <a:pPr lvl="1"/>
            <a:r>
              <a:rPr lang="tr-TR" sz="3000" dirty="0"/>
              <a:t>Mal homojen olduğu için bir tüketicinin piyasa fiyatından daha düşük veya bir üreticinin piyasa fiyatından daha yüksek bir fiyat talep etmesi mümkün değildir. Çünkü, piyasa fiyatından mal alacak çok sayıda alıcı, mal satacak da çok sayıda satıcı vardır.</a:t>
            </a:r>
          </a:p>
        </p:txBody>
      </p:sp>
      <p:sp>
        <p:nvSpPr>
          <p:cNvPr id="4" name="Alt Bilgi Yer Tutucusu 3">
            <a:extLst>
              <a:ext uri="{FF2B5EF4-FFF2-40B4-BE49-F238E27FC236}">
                <a16:creationId xmlns:a16="http://schemas.microsoft.com/office/drawing/2014/main" id="{42B0A23C-3AF1-784E-9358-5BE6653E875D}"/>
              </a:ext>
            </a:extLst>
          </p:cNvPr>
          <p:cNvSpPr>
            <a:spLocks noGrp="1"/>
          </p:cNvSpPr>
          <p:nvPr>
            <p:ph type="ftr" sz="quarter" idx="11"/>
          </p:nvPr>
        </p:nvSpPr>
        <p:spPr/>
        <p:txBody>
          <a:bodyPr/>
          <a:lstStyle/>
          <a:p>
            <a:r>
              <a:rPr lang="tr-TR"/>
              <a:t>Dr. Öğr. Üyesi Dilara Demirez</a:t>
            </a:r>
          </a:p>
        </p:txBody>
      </p:sp>
    </p:spTree>
    <p:extLst>
      <p:ext uri="{BB962C8B-B14F-4D97-AF65-F5344CB8AC3E}">
        <p14:creationId xmlns:p14="http://schemas.microsoft.com/office/powerpoint/2010/main" val="53414517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561503" y="984738"/>
            <a:ext cx="8915400" cy="5762425"/>
          </a:xfrm>
        </p:spPr>
        <p:txBody>
          <a:bodyPr>
            <a:noAutofit/>
          </a:bodyPr>
          <a:lstStyle/>
          <a:p>
            <a:r>
              <a:rPr lang="tr-TR" sz="3200" b="1" dirty="0"/>
              <a:t>3. Alıcı ve Satıcıların Piyasaya İlişkin Tam Bilgiye Sahip Olması: </a:t>
            </a:r>
          </a:p>
          <a:p>
            <a:pPr lvl="1"/>
            <a:r>
              <a:rPr lang="tr-TR" sz="3000" dirty="0"/>
              <a:t>Örneğin, aynı pirincin bir satıcı kilosunu 1,5 TL’ye satarken bir başkası 1,2 TL’ye satıyorsa ve alıcı bundan haberdar olmayıp 1,5 TL’den satın alırsa, bu piyasa ile ilgili tam bilgiye sahip olmadığını gösterir. Dolayısıyla düşük fiyatlı pirinç alınıp, yüksek fiyatlı olan düşürülmeye zorlanmayacağından piyasada tam rekabet gerçekleşmez.</a:t>
            </a:r>
          </a:p>
        </p:txBody>
      </p:sp>
      <p:sp>
        <p:nvSpPr>
          <p:cNvPr id="4" name="Alt Bilgi Yer Tutucusu 3">
            <a:extLst>
              <a:ext uri="{FF2B5EF4-FFF2-40B4-BE49-F238E27FC236}">
                <a16:creationId xmlns:a16="http://schemas.microsoft.com/office/drawing/2014/main" id="{9E1D3E18-B1EC-C041-B0F3-9E642FCD5F4A}"/>
              </a:ext>
            </a:extLst>
          </p:cNvPr>
          <p:cNvSpPr>
            <a:spLocks noGrp="1"/>
          </p:cNvSpPr>
          <p:nvPr>
            <p:ph type="ftr" sz="quarter" idx="11"/>
          </p:nvPr>
        </p:nvSpPr>
        <p:spPr/>
        <p:txBody>
          <a:bodyPr/>
          <a:lstStyle/>
          <a:p>
            <a:r>
              <a:rPr lang="tr-TR"/>
              <a:t>Dr. Öğr. Üyesi Dilara Demirez</a:t>
            </a:r>
          </a:p>
        </p:txBody>
      </p:sp>
    </p:spTree>
    <p:extLst>
      <p:ext uri="{BB962C8B-B14F-4D97-AF65-F5344CB8AC3E}">
        <p14:creationId xmlns:p14="http://schemas.microsoft.com/office/powerpoint/2010/main" val="99359184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561503" y="937846"/>
            <a:ext cx="8915400" cy="5809317"/>
          </a:xfrm>
        </p:spPr>
        <p:txBody>
          <a:bodyPr>
            <a:noAutofit/>
          </a:bodyPr>
          <a:lstStyle/>
          <a:p>
            <a:r>
              <a:rPr lang="tr-TR" sz="3200" b="1" dirty="0"/>
              <a:t>4. Piyasaya Giriş ve Çıkışın Serbest Olması: </a:t>
            </a:r>
          </a:p>
          <a:p>
            <a:pPr lvl="1"/>
            <a:r>
              <a:rPr lang="tr-TR" sz="3000" dirty="0"/>
              <a:t>Tam rekabet piyasasında bir firmanın piyasaya girmesine veya piyasadan çıkmasına ekonomik, yasal veya teknolojik bir engel bulunmamaktadır.</a:t>
            </a:r>
          </a:p>
          <a:p>
            <a:pPr lvl="1"/>
            <a:endParaRPr lang="tr-TR" sz="3000" dirty="0"/>
          </a:p>
          <a:p>
            <a:r>
              <a:rPr lang="tr-TR" sz="3200" b="1" i="1" dirty="0"/>
              <a:t>Örnek: Tarım ürünleri (buğday, mısır), finansal piyasalarda spot döviz işlemleri.</a:t>
            </a:r>
          </a:p>
        </p:txBody>
      </p:sp>
      <p:sp>
        <p:nvSpPr>
          <p:cNvPr id="4" name="Alt Bilgi Yer Tutucusu 3">
            <a:extLst>
              <a:ext uri="{FF2B5EF4-FFF2-40B4-BE49-F238E27FC236}">
                <a16:creationId xmlns:a16="http://schemas.microsoft.com/office/drawing/2014/main" id="{07769269-5BF9-E14F-AA69-E3ADFF3540F6}"/>
              </a:ext>
            </a:extLst>
          </p:cNvPr>
          <p:cNvSpPr>
            <a:spLocks noGrp="1"/>
          </p:cNvSpPr>
          <p:nvPr>
            <p:ph type="ftr" sz="quarter" idx="11"/>
          </p:nvPr>
        </p:nvSpPr>
        <p:spPr/>
        <p:txBody>
          <a:bodyPr/>
          <a:lstStyle/>
          <a:p>
            <a:r>
              <a:rPr lang="tr-TR"/>
              <a:t>Dr. Öğr. Üyesi Dilara Demirez</a:t>
            </a:r>
          </a:p>
        </p:txBody>
      </p:sp>
    </p:spTree>
    <p:extLst>
      <p:ext uri="{BB962C8B-B14F-4D97-AF65-F5344CB8AC3E}">
        <p14:creationId xmlns:p14="http://schemas.microsoft.com/office/powerpoint/2010/main" val="222034675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b="1" dirty="0">
                <a:effectLst>
                  <a:outerShdw blurRad="38100" dist="38100" dir="2700000" algn="tl">
                    <a:srgbClr val="000000">
                      <a:alpha val="43137"/>
                    </a:srgbClr>
                  </a:outerShdw>
                </a:effectLst>
              </a:rPr>
              <a:t>Tam Rekabet Piyasası ve Firma</a:t>
            </a:r>
          </a:p>
        </p:txBody>
      </p:sp>
      <p:sp>
        <p:nvSpPr>
          <p:cNvPr id="3" name="İçerik Yer Tutucusu 2"/>
          <p:cNvSpPr>
            <a:spLocks noGrp="1"/>
          </p:cNvSpPr>
          <p:nvPr>
            <p:ph idx="1"/>
          </p:nvPr>
        </p:nvSpPr>
        <p:spPr>
          <a:xfrm>
            <a:off x="2561503" y="2022763"/>
            <a:ext cx="8915400" cy="4724400"/>
          </a:xfrm>
        </p:spPr>
        <p:txBody>
          <a:bodyPr>
            <a:noAutofit/>
          </a:bodyPr>
          <a:lstStyle/>
          <a:p>
            <a:r>
              <a:rPr lang="tr-TR" sz="2800" dirty="0"/>
              <a:t>Tam rekabet piyasasında çok sayıda alıcı ve satıcı bulunur.</a:t>
            </a:r>
          </a:p>
          <a:p>
            <a:r>
              <a:rPr lang="tr-TR" sz="2800" dirty="0"/>
              <a:t>Piyasa talebi			Çok sayıda </a:t>
            </a:r>
            <a:r>
              <a:rPr lang="tr-TR" sz="2800" dirty="0">
                <a:solidFill>
                  <a:schemeClr val="accent2"/>
                </a:solidFill>
              </a:rPr>
              <a:t>alıcının</a:t>
            </a:r>
            <a:r>
              <a:rPr lang="tr-TR" sz="2800" dirty="0"/>
              <a:t> belli bir zamanda değişik fiyatlarda almayı düşündüğü miktarları gösterir.</a:t>
            </a:r>
          </a:p>
          <a:p>
            <a:r>
              <a:rPr lang="tr-TR" sz="2800" dirty="0"/>
              <a:t>Piyasa arzı			Çok sayıda </a:t>
            </a:r>
            <a:r>
              <a:rPr lang="tr-TR" sz="2800" dirty="0">
                <a:solidFill>
                  <a:schemeClr val="accent2"/>
                </a:solidFill>
              </a:rPr>
              <a:t>satıcının </a:t>
            </a:r>
            <a:r>
              <a:rPr lang="tr-TR" sz="2800" dirty="0"/>
              <a:t>belli bir zamanda değişik fiyatlarda satmayı düşündüğü miktarları gösterir.</a:t>
            </a:r>
          </a:p>
          <a:p>
            <a:r>
              <a:rPr lang="tr-TR" sz="2800" dirty="0"/>
              <a:t>Arz ve talep birlikte			Piyasa fiyatını belirler. </a:t>
            </a:r>
          </a:p>
          <a:p>
            <a:endParaRPr lang="tr-TR" sz="2800" dirty="0"/>
          </a:p>
        </p:txBody>
      </p:sp>
      <p:sp>
        <p:nvSpPr>
          <p:cNvPr id="4" name="Çentikli Sağ Ok 3"/>
          <p:cNvSpPr/>
          <p:nvPr/>
        </p:nvSpPr>
        <p:spPr>
          <a:xfrm>
            <a:off x="4932219" y="4551215"/>
            <a:ext cx="637309" cy="318655"/>
          </a:xfrm>
          <a:prstGeom prst="notchedRightArrow">
            <a:avLst/>
          </a:prstGeom>
          <a:no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5" name="Çentikli Sağ Ok 4"/>
          <p:cNvSpPr/>
          <p:nvPr/>
        </p:nvSpPr>
        <p:spPr>
          <a:xfrm>
            <a:off x="5375564" y="3144981"/>
            <a:ext cx="637309" cy="318655"/>
          </a:xfrm>
          <a:prstGeom prst="notchedRightArrow">
            <a:avLst/>
          </a:prstGeom>
          <a:no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6" name="Çentikli Sağ Ok 5"/>
          <p:cNvSpPr/>
          <p:nvPr/>
        </p:nvSpPr>
        <p:spPr>
          <a:xfrm>
            <a:off x="6411459" y="5943599"/>
            <a:ext cx="637309" cy="318655"/>
          </a:xfrm>
          <a:prstGeom prst="notchedRightArrow">
            <a:avLst/>
          </a:prstGeom>
          <a:no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7" name="Alt Bilgi Yer Tutucusu 6">
            <a:extLst>
              <a:ext uri="{FF2B5EF4-FFF2-40B4-BE49-F238E27FC236}">
                <a16:creationId xmlns:a16="http://schemas.microsoft.com/office/drawing/2014/main" id="{4197FF7C-451E-8F4C-87F7-8EA086452B0D}"/>
              </a:ext>
            </a:extLst>
          </p:cNvPr>
          <p:cNvSpPr>
            <a:spLocks noGrp="1"/>
          </p:cNvSpPr>
          <p:nvPr>
            <p:ph type="ftr" sz="quarter" idx="11"/>
          </p:nvPr>
        </p:nvSpPr>
        <p:spPr/>
        <p:txBody>
          <a:bodyPr/>
          <a:lstStyle/>
          <a:p>
            <a:r>
              <a:rPr lang="tr-TR"/>
              <a:t>Dr. Öğr. Üyesi Dilara Demirez</a:t>
            </a:r>
          </a:p>
        </p:txBody>
      </p:sp>
    </p:spTree>
    <p:extLst>
      <p:ext uri="{BB962C8B-B14F-4D97-AF65-F5344CB8AC3E}">
        <p14:creationId xmlns:p14="http://schemas.microsoft.com/office/powerpoint/2010/main" val="24821931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sz="3200" b="1" dirty="0">
                <a:effectLst>
                  <a:outerShdw blurRad="38100" dist="38100" dir="2700000" algn="tl">
                    <a:srgbClr val="000000">
                      <a:alpha val="43137"/>
                    </a:srgbClr>
                  </a:outerShdw>
                </a:effectLst>
              </a:rPr>
              <a:t>Tam Rekabet Piyasasında Firma Dengesi</a:t>
            </a:r>
          </a:p>
        </p:txBody>
      </p:sp>
      <p:sp>
        <p:nvSpPr>
          <p:cNvPr id="3" name="İçerik Yer Tutucusu 2"/>
          <p:cNvSpPr>
            <a:spLocks noGrp="1"/>
          </p:cNvSpPr>
          <p:nvPr>
            <p:ph idx="1"/>
          </p:nvPr>
        </p:nvSpPr>
        <p:spPr>
          <a:xfrm>
            <a:off x="2561503" y="1441938"/>
            <a:ext cx="8915400" cy="5305225"/>
          </a:xfrm>
        </p:spPr>
        <p:txBody>
          <a:bodyPr>
            <a:noAutofit/>
          </a:bodyPr>
          <a:lstStyle/>
          <a:p>
            <a:r>
              <a:rPr lang="tr-TR" sz="3200" dirty="0"/>
              <a:t>Firma fiyatı belirleyemez → piyasadan gelen P(fiyat) = MR(marjinal gelir) = AR (ortalama gelir).</a:t>
            </a:r>
          </a:p>
          <a:p>
            <a:endParaRPr lang="tr-TR" sz="3200" dirty="0"/>
          </a:p>
          <a:p>
            <a:r>
              <a:rPr lang="tr-TR" sz="3200" dirty="0"/>
              <a:t>Kısa dönemde ekonomik kâr veya zarar mümkün.</a:t>
            </a:r>
          </a:p>
          <a:p>
            <a:endParaRPr lang="tr-TR" sz="3200" dirty="0"/>
          </a:p>
          <a:p>
            <a:r>
              <a:rPr lang="tr-TR" sz="3200" dirty="0"/>
              <a:t>Uzun dönemde firmalar normal kâr elde eder.</a:t>
            </a:r>
          </a:p>
        </p:txBody>
      </p:sp>
      <p:sp>
        <p:nvSpPr>
          <p:cNvPr id="4" name="Alt Bilgi Yer Tutucusu 3">
            <a:extLst>
              <a:ext uri="{FF2B5EF4-FFF2-40B4-BE49-F238E27FC236}">
                <a16:creationId xmlns:a16="http://schemas.microsoft.com/office/drawing/2014/main" id="{EECD9A02-02EB-8746-B60C-0FB932CA5883}"/>
              </a:ext>
            </a:extLst>
          </p:cNvPr>
          <p:cNvSpPr>
            <a:spLocks noGrp="1"/>
          </p:cNvSpPr>
          <p:nvPr>
            <p:ph type="ftr" sz="quarter" idx="11"/>
          </p:nvPr>
        </p:nvSpPr>
        <p:spPr/>
        <p:txBody>
          <a:bodyPr/>
          <a:lstStyle/>
          <a:p>
            <a:r>
              <a:rPr lang="tr-TR"/>
              <a:t>Dr. Öğr. Üyesi Dilara Demirez</a:t>
            </a:r>
          </a:p>
        </p:txBody>
      </p:sp>
    </p:spTree>
    <p:extLst>
      <p:ext uri="{BB962C8B-B14F-4D97-AF65-F5344CB8AC3E}">
        <p14:creationId xmlns:p14="http://schemas.microsoft.com/office/powerpoint/2010/main" val="4287166820"/>
      </p:ext>
    </p:extLst>
  </p:cSld>
  <p:clrMapOvr>
    <a:masterClrMapping/>
  </p:clrMapOvr>
</p:sld>
</file>

<file path=ppt/theme/theme1.xml><?xml version="1.0" encoding="utf-8"?>
<a:theme xmlns:a="http://schemas.openxmlformats.org/drawingml/2006/main" name="Duman">
  <a:themeElements>
    <a:clrScheme name="Duman">
      <a:dk1>
        <a:sysClr val="windowText" lastClr="000000"/>
      </a:dk1>
      <a:lt1>
        <a:sysClr val="window" lastClr="FFFFFF"/>
      </a:lt1>
      <a:dk2>
        <a:srgbClr val="2E5369"/>
      </a:dk2>
      <a:lt2>
        <a:srgbClr val="CFE2E7"/>
      </a:lt2>
      <a:accent1>
        <a:srgbClr val="353535"/>
      </a:accent1>
      <a:accent2>
        <a:srgbClr val="31B4E6"/>
      </a:accent2>
      <a:accent3>
        <a:srgbClr val="265991"/>
      </a:accent3>
      <a:accent4>
        <a:srgbClr val="7E40CC"/>
      </a:accent4>
      <a:accent5>
        <a:srgbClr val="B927E9"/>
      </a:accent5>
      <a:accent6>
        <a:srgbClr val="E833BF"/>
      </a:accent6>
      <a:hlink>
        <a:srgbClr val="2DA0F1"/>
      </a:hlink>
      <a:folHlink>
        <a:srgbClr val="7ED1E6"/>
      </a:folHlink>
    </a:clrScheme>
    <a:fontScheme name="Duman">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uma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4F34B87B-9C7A-41AE-A6CB-48536223DFFD}"/>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Wisp</Template>
  <TotalTime>2643</TotalTime>
  <Words>1360</Words>
  <Application>Microsoft Macintosh PowerPoint</Application>
  <PresentationFormat>Geniş ekran</PresentationFormat>
  <Paragraphs>152</Paragraphs>
  <Slides>27</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27</vt:i4>
      </vt:variant>
    </vt:vector>
  </HeadingPairs>
  <TitlesOfParts>
    <vt:vector size="32" baseType="lpstr">
      <vt:lpstr>Arial</vt:lpstr>
      <vt:lpstr>Calibri</vt:lpstr>
      <vt:lpstr>Century Gothic</vt:lpstr>
      <vt:lpstr>Wingdings 3</vt:lpstr>
      <vt:lpstr>Duman</vt:lpstr>
      <vt:lpstr>PowerPoint Sunusu</vt:lpstr>
      <vt:lpstr>7. TAM REKABET VE MONOPOL PİYASASI  Piyasa Yapıları</vt:lpstr>
      <vt:lpstr>PowerPoint Sunusu</vt:lpstr>
      <vt:lpstr> Tam Rekabet Piyasasının Özellikleri</vt:lpstr>
      <vt:lpstr>PowerPoint Sunusu</vt:lpstr>
      <vt:lpstr>PowerPoint Sunusu</vt:lpstr>
      <vt:lpstr>PowerPoint Sunusu</vt:lpstr>
      <vt:lpstr>Tam Rekabet Piyasası ve Firma</vt:lpstr>
      <vt:lpstr>Tam Rekabet Piyasasında Firma Dengesi</vt:lpstr>
      <vt:lpstr>PowerPoint Sunusu</vt:lpstr>
      <vt:lpstr>Tam Rekabette Firmanın Kısa Dönem Dengesi</vt:lpstr>
      <vt:lpstr>PowerPoint Sunusu</vt:lpstr>
      <vt:lpstr>Tam Rekabette Firmanın Kısa Dönem Kar Maksimizasyonu</vt:lpstr>
      <vt:lpstr>Tam Rekabette Firmanın Uzun Dönem Dengesi</vt:lpstr>
      <vt:lpstr>Monopol Piyasasının Özellikleri</vt:lpstr>
      <vt:lpstr>PowerPoint Sunusu</vt:lpstr>
      <vt:lpstr>Monopolde Talep ve Marjinal Gelir</vt:lpstr>
      <vt:lpstr>Monopolde Kâr Maksimizasyonu</vt:lpstr>
      <vt:lpstr>Monopolün Toplumsal Maliyeti</vt:lpstr>
      <vt:lpstr>Monopole Yöneltilen Eleştiriler</vt:lpstr>
      <vt:lpstr>Monopol Piyasasında Fiyat Farklılaştırması</vt:lpstr>
      <vt:lpstr>PowerPoint Sunusu</vt:lpstr>
      <vt:lpstr>PowerPoint Sunusu</vt:lpstr>
      <vt:lpstr>PowerPoint Sunusu</vt:lpstr>
      <vt:lpstr>Monopol Örnekleri </vt:lpstr>
      <vt:lpstr>Grup Çalışması </vt:lpstr>
      <vt:lpstr>Sınıf İçi Tartışma </vt:lpstr>
    </vt:vector>
  </TitlesOfParts>
  <Company>NouS/TncTR</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İKT 104 GENEL İKTİSAT</dc:title>
  <dc:creator>Windows Kullanıcısı</dc:creator>
  <cp:lastModifiedBy>Microsoft Office User</cp:lastModifiedBy>
  <cp:revision>155</cp:revision>
  <dcterms:created xsi:type="dcterms:W3CDTF">2020-01-23T07:14:01Z</dcterms:created>
  <dcterms:modified xsi:type="dcterms:W3CDTF">2026-03-17T08:12:52Z</dcterms:modified>
</cp:coreProperties>
</file>