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62" r:id="rId15"/>
    <p:sldId id="263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56FFA8-3B82-4185-88B7-9817CBA1C27F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7DDCC78-CB98-4AEC-AEF3-B67C2F8B92CA}">
      <dgm:prSet phldrT="[Metin]" custT="1"/>
      <dgm:spPr/>
      <dgm:t>
        <a:bodyPr/>
        <a:lstStyle/>
        <a:p>
          <a:r>
            <a:rPr lang="tr-TR" sz="1800" dirty="0" smtClean="0"/>
            <a:t>Finansal   Piyasalar</a:t>
          </a:r>
          <a:endParaRPr lang="tr-TR" sz="1800" dirty="0"/>
        </a:p>
      </dgm:t>
    </dgm:pt>
    <dgm:pt modelId="{354AF0FE-DC14-494D-8569-E40D98574F30}" type="parTrans" cxnId="{6A57D2A5-11C0-4995-9352-07FBD8AD19B6}">
      <dgm:prSet/>
      <dgm:spPr/>
      <dgm:t>
        <a:bodyPr/>
        <a:lstStyle/>
        <a:p>
          <a:endParaRPr lang="tr-TR" sz="1800"/>
        </a:p>
      </dgm:t>
    </dgm:pt>
    <dgm:pt modelId="{CBC4B6C9-117C-4948-B030-9E7691316E9F}" type="sibTrans" cxnId="{6A57D2A5-11C0-4995-9352-07FBD8AD19B6}">
      <dgm:prSet/>
      <dgm:spPr/>
      <dgm:t>
        <a:bodyPr/>
        <a:lstStyle/>
        <a:p>
          <a:endParaRPr lang="tr-TR" sz="1800"/>
        </a:p>
      </dgm:t>
    </dgm:pt>
    <dgm:pt modelId="{BBFABA4C-9D45-419A-A103-50ADA07E75C0}">
      <dgm:prSet phldrT="[Metin]" custT="1"/>
      <dgm:spPr/>
      <dgm:t>
        <a:bodyPr/>
        <a:lstStyle/>
        <a:p>
          <a:r>
            <a:rPr lang="tr-TR" sz="1800" dirty="0" smtClean="0"/>
            <a:t>Para         Piyasaları</a:t>
          </a:r>
          <a:endParaRPr lang="tr-TR" sz="1800" dirty="0"/>
        </a:p>
      </dgm:t>
    </dgm:pt>
    <dgm:pt modelId="{D3274F76-27A8-4762-B9A7-570645FC77BC}" type="parTrans" cxnId="{D820EC80-DB36-40BF-A0C4-554F73C36D7D}">
      <dgm:prSet/>
      <dgm:spPr/>
      <dgm:t>
        <a:bodyPr/>
        <a:lstStyle/>
        <a:p>
          <a:endParaRPr lang="tr-TR" sz="1800" dirty="0"/>
        </a:p>
      </dgm:t>
    </dgm:pt>
    <dgm:pt modelId="{BFD121C3-3857-4163-8F3F-94058F07CE85}" type="sibTrans" cxnId="{D820EC80-DB36-40BF-A0C4-554F73C36D7D}">
      <dgm:prSet/>
      <dgm:spPr/>
      <dgm:t>
        <a:bodyPr/>
        <a:lstStyle/>
        <a:p>
          <a:endParaRPr lang="tr-TR" sz="1800"/>
        </a:p>
      </dgm:t>
    </dgm:pt>
    <dgm:pt modelId="{6DD1D0B5-D3DC-4B90-A10D-7079ACF96FD0}">
      <dgm:prSet phldrT="[Metin]" custT="1"/>
      <dgm:spPr/>
      <dgm:t>
        <a:bodyPr/>
        <a:lstStyle/>
        <a:p>
          <a:r>
            <a:rPr lang="tr-TR" sz="1800" dirty="0" smtClean="0"/>
            <a:t>Sermaye Piyasaları</a:t>
          </a:r>
          <a:endParaRPr lang="tr-TR" sz="1800" dirty="0"/>
        </a:p>
      </dgm:t>
    </dgm:pt>
    <dgm:pt modelId="{20154919-5E0E-43E5-A4A8-E9FD5206F88B}" type="parTrans" cxnId="{8B0D4FE4-15CD-4398-A6E7-7EC1F5BCC268}">
      <dgm:prSet/>
      <dgm:spPr/>
      <dgm:t>
        <a:bodyPr/>
        <a:lstStyle/>
        <a:p>
          <a:endParaRPr lang="tr-TR" sz="1800" dirty="0"/>
        </a:p>
      </dgm:t>
    </dgm:pt>
    <dgm:pt modelId="{3CE13C6D-5835-445A-9DCD-BA33921319C4}" type="sibTrans" cxnId="{8B0D4FE4-15CD-4398-A6E7-7EC1F5BCC268}">
      <dgm:prSet/>
      <dgm:spPr/>
      <dgm:t>
        <a:bodyPr/>
        <a:lstStyle/>
        <a:p>
          <a:endParaRPr lang="tr-TR" sz="1800"/>
        </a:p>
      </dgm:t>
    </dgm:pt>
    <dgm:pt modelId="{2B39C5FE-D0EB-4EC5-8906-D83B4889FDE7}">
      <dgm:prSet phldrT="[Metin]" custT="1"/>
      <dgm:spPr/>
      <dgm:t>
        <a:bodyPr/>
        <a:lstStyle/>
        <a:p>
          <a:r>
            <a:rPr lang="tr-TR" sz="1800" dirty="0" smtClean="0"/>
            <a:t>Birincil          Piyasa</a:t>
          </a:r>
          <a:endParaRPr lang="tr-TR" sz="1800" dirty="0"/>
        </a:p>
      </dgm:t>
    </dgm:pt>
    <dgm:pt modelId="{19F73C31-56F2-4F9B-B05B-DCD6A601501A}" type="parTrans" cxnId="{97FA9F6E-52B5-4E9C-B6E5-A3BC01F2EF0D}">
      <dgm:prSet/>
      <dgm:spPr/>
      <dgm:t>
        <a:bodyPr/>
        <a:lstStyle/>
        <a:p>
          <a:endParaRPr lang="tr-TR" sz="1800" dirty="0"/>
        </a:p>
      </dgm:t>
    </dgm:pt>
    <dgm:pt modelId="{978C38BD-C467-42A7-BC2C-B05DF15492E3}" type="sibTrans" cxnId="{97FA9F6E-52B5-4E9C-B6E5-A3BC01F2EF0D}">
      <dgm:prSet/>
      <dgm:spPr/>
      <dgm:t>
        <a:bodyPr/>
        <a:lstStyle/>
        <a:p>
          <a:endParaRPr lang="tr-TR" sz="1800"/>
        </a:p>
      </dgm:t>
    </dgm:pt>
    <dgm:pt modelId="{0049ED24-DBBA-42A8-861F-FFADFA7EDF2E}">
      <dgm:prSet custT="1"/>
      <dgm:spPr/>
      <dgm:t>
        <a:bodyPr/>
        <a:lstStyle/>
        <a:p>
          <a:r>
            <a:rPr lang="tr-TR" sz="1800" dirty="0" smtClean="0"/>
            <a:t>İkincil            Piyasa</a:t>
          </a:r>
          <a:endParaRPr lang="tr-TR" sz="1800" dirty="0"/>
        </a:p>
      </dgm:t>
    </dgm:pt>
    <dgm:pt modelId="{A6FDA4DD-F960-4BF3-93E0-2827162A1236}" type="parTrans" cxnId="{FA0D0F37-69A1-4485-96A9-C41BBB03572D}">
      <dgm:prSet/>
      <dgm:spPr/>
      <dgm:t>
        <a:bodyPr/>
        <a:lstStyle/>
        <a:p>
          <a:endParaRPr lang="tr-TR" sz="1800" dirty="0"/>
        </a:p>
      </dgm:t>
    </dgm:pt>
    <dgm:pt modelId="{371A9CC2-2724-4C4B-B3C7-AE4CBCB918E5}" type="sibTrans" cxnId="{FA0D0F37-69A1-4485-96A9-C41BBB03572D}">
      <dgm:prSet/>
      <dgm:spPr/>
      <dgm:t>
        <a:bodyPr/>
        <a:lstStyle/>
        <a:p>
          <a:endParaRPr lang="tr-TR" sz="1800"/>
        </a:p>
      </dgm:t>
    </dgm:pt>
    <dgm:pt modelId="{335E6AAC-2D93-4E50-BAA2-4F6E94E6576D}" type="pres">
      <dgm:prSet presAssocID="{3856FFA8-3B82-4185-88B7-9817CBA1C2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87980BC-1814-4B74-B9C4-A36D9AAD4BC0}" type="pres">
      <dgm:prSet presAssocID="{E7DDCC78-CB98-4AEC-AEF3-B67C2F8B92CA}" presName="hierRoot1" presStyleCnt="0">
        <dgm:presLayoutVars>
          <dgm:hierBranch val="init"/>
        </dgm:presLayoutVars>
      </dgm:prSet>
      <dgm:spPr/>
    </dgm:pt>
    <dgm:pt modelId="{B3BC8C93-C792-4BE0-BE52-95E69B6BDA0F}" type="pres">
      <dgm:prSet presAssocID="{E7DDCC78-CB98-4AEC-AEF3-B67C2F8B92CA}" presName="rootComposite1" presStyleCnt="0"/>
      <dgm:spPr/>
    </dgm:pt>
    <dgm:pt modelId="{3D264396-D756-4C51-8D89-9E3CAE50A15B}" type="pres">
      <dgm:prSet presAssocID="{E7DDCC78-CB98-4AEC-AEF3-B67C2F8B92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08B313-562A-40FF-949D-5E2E82A2B099}" type="pres">
      <dgm:prSet presAssocID="{E7DDCC78-CB98-4AEC-AEF3-B67C2F8B92C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8B675E61-28F0-42C5-8156-25BB95974335}" type="pres">
      <dgm:prSet presAssocID="{E7DDCC78-CB98-4AEC-AEF3-B67C2F8B92CA}" presName="hierChild2" presStyleCnt="0"/>
      <dgm:spPr/>
    </dgm:pt>
    <dgm:pt modelId="{C6914DC5-5BD5-41E0-8F9A-46348D977BE2}" type="pres">
      <dgm:prSet presAssocID="{D3274F76-27A8-4762-B9A7-570645FC77B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E3730C72-A734-4571-9B4F-A32F8A5C3AA9}" type="pres">
      <dgm:prSet presAssocID="{BBFABA4C-9D45-419A-A103-50ADA07E75C0}" presName="hierRoot2" presStyleCnt="0">
        <dgm:presLayoutVars>
          <dgm:hierBranch val="init"/>
        </dgm:presLayoutVars>
      </dgm:prSet>
      <dgm:spPr/>
    </dgm:pt>
    <dgm:pt modelId="{07295381-2802-4F78-9526-B7BDA6690C63}" type="pres">
      <dgm:prSet presAssocID="{BBFABA4C-9D45-419A-A103-50ADA07E75C0}" presName="rootComposite" presStyleCnt="0"/>
      <dgm:spPr/>
    </dgm:pt>
    <dgm:pt modelId="{ADD0710F-81B3-41B8-BD3A-E0FC0C98264F}" type="pres">
      <dgm:prSet presAssocID="{BBFABA4C-9D45-419A-A103-50ADA07E75C0}" presName="rootText" presStyleLbl="node2" presStyleIdx="0" presStyleCnt="2" custLinFactNeighborX="-65354" custLinFactNeighborY="202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ED7695D-1423-444B-8273-D38D6497F293}" type="pres">
      <dgm:prSet presAssocID="{BBFABA4C-9D45-419A-A103-50ADA07E75C0}" presName="rootConnector" presStyleLbl="node2" presStyleIdx="0" presStyleCnt="2"/>
      <dgm:spPr/>
      <dgm:t>
        <a:bodyPr/>
        <a:lstStyle/>
        <a:p>
          <a:endParaRPr lang="tr-TR"/>
        </a:p>
      </dgm:t>
    </dgm:pt>
    <dgm:pt modelId="{66506D09-137D-47A3-897B-1DF085B45CE0}" type="pres">
      <dgm:prSet presAssocID="{BBFABA4C-9D45-419A-A103-50ADA07E75C0}" presName="hierChild4" presStyleCnt="0"/>
      <dgm:spPr/>
    </dgm:pt>
    <dgm:pt modelId="{4B97AEFC-B3F3-4D60-908C-E06DE4C77AEE}" type="pres">
      <dgm:prSet presAssocID="{BBFABA4C-9D45-419A-A103-50ADA07E75C0}" presName="hierChild5" presStyleCnt="0"/>
      <dgm:spPr/>
    </dgm:pt>
    <dgm:pt modelId="{55DD90B9-83B7-4DAB-B9D1-51AB2202856E}" type="pres">
      <dgm:prSet presAssocID="{20154919-5E0E-43E5-A4A8-E9FD5206F88B}" presName="Name37" presStyleLbl="parChTrans1D2" presStyleIdx="1" presStyleCnt="2"/>
      <dgm:spPr/>
      <dgm:t>
        <a:bodyPr/>
        <a:lstStyle/>
        <a:p>
          <a:endParaRPr lang="tr-TR"/>
        </a:p>
      </dgm:t>
    </dgm:pt>
    <dgm:pt modelId="{A6F7B314-6288-4701-A37A-EC1E76929231}" type="pres">
      <dgm:prSet presAssocID="{6DD1D0B5-D3DC-4B90-A10D-7079ACF96FD0}" presName="hierRoot2" presStyleCnt="0">
        <dgm:presLayoutVars>
          <dgm:hierBranch val="init"/>
        </dgm:presLayoutVars>
      </dgm:prSet>
      <dgm:spPr/>
    </dgm:pt>
    <dgm:pt modelId="{857BD5CF-B900-42D9-B398-7D11260B492A}" type="pres">
      <dgm:prSet presAssocID="{6DD1D0B5-D3DC-4B90-A10D-7079ACF96FD0}" presName="rootComposite" presStyleCnt="0"/>
      <dgm:spPr/>
    </dgm:pt>
    <dgm:pt modelId="{BAB2389F-7CBE-46BB-8E47-608488005BCC}" type="pres">
      <dgm:prSet presAssocID="{6DD1D0B5-D3DC-4B90-A10D-7079ACF96FD0}" presName="rootText" presStyleLbl="node2" presStyleIdx="1" presStyleCnt="2" custLinFactNeighborX="39671" custLinFactNeighborY="202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938C5C-B8CA-4B03-9E39-469E2E65EBCD}" type="pres">
      <dgm:prSet presAssocID="{6DD1D0B5-D3DC-4B90-A10D-7079ACF96FD0}" presName="rootConnector" presStyleLbl="node2" presStyleIdx="1" presStyleCnt="2"/>
      <dgm:spPr/>
      <dgm:t>
        <a:bodyPr/>
        <a:lstStyle/>
        <a:p>
          <a:endParaRPr lang="tr-TR"/>
        </a:p>
      </dgm:t>
    </dgm:pt>
    <dgm:pt modelId="{C4FCB810-30BA-4DDC-89A1-88188E225822}" type="pres">
      <dgm:prSet presAssocID="{6DD1D0B5-D3DC-4B90-A10D-7079ACF96FD0}" presName="hierChild4" presStyleCnt="0"/>
      <dgm:spPr/>
    </dgm:pt>
    <dgm:pt modelId="{444422E1-CF51-495E-AF8A-1B9B51AE98B6}" type="pres">
      <dgm:prSet presAssocID="{19F73C31-56F2-4F9B-B05B-DCD6A601501A}" presName="Name37" presStyleLbl="parChTrans1D3" presStyleIdx="0" presStyleCnt="2"/>
      <dgm:spPr/>
      <dgm:t>
        <a:bodyPr/>
        <a:lstStyle/>
        <a:p>
          <a:endParaRPr lang="tr-TR"/>
        </a:p>
      </dgm:t>
    </dgm:pt>
    <dgm:pt modelId="{7357286E-1F32-4578-9CC4-6BA0F961B453}" type="pres">
      <dgm:prSet presAssocID="{2B39C5FE-D0EB-4EC5-8906-D83B4889FDE7}" presName="hierRoot2" presStyleCnt="0">
        <dgm:presLayoutVars>
          <dgm:hierBranch val="init"/>
        </dgm:presLayoutVars>
      </dgm:prSet>
      <dgm:spPr/>
    </dgm:pt>
    <dgm:pt modelId="{F45A26B9-1C66-413C-B2DF-FE216A13DC5B}" type="pres">
      <dgm:prSet presAssocID="{2B39C5FE-D0EB-4EC5-8906-D83B4889FDE7}" presName="rootComposite" presStyleCnt="0"/>
      <dgm:spPr/>
    </dgm:pt>
    <dgm:pt modelId="{09B6F57F-CCA3-4F28-AAF0-1A53620C5C66}" type="pres">
      <dgm:prSet presAssocID="{2B39C5FE-D0EB-4EC5-8906-D83B4889FDE7}" presName="rootText" presStyleLbl="node3" presStyleIdx="0" presStyleCnt="2" custLinFactX="10940" custLinFactNeighborX="100000" custLinFactNeighborY="122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7E361C3-443B-4CE8-9C8A-66C9A6E6189B}" type="pres">
      <dgm:prSet presAssocID="{2B39C5FE-D0EB-4EC5-8906-D83B4889FDE7}" presName="rootConnector" presStyleLbl="node3" presStyleIdx="0" presStyleCnt="2"/>
      <dgm:spPr/>
      <dgm:t>
        <a:bodyPr/>
        <a:lstStyle/>
        <a:p>
          <a:endParaRPr lang="tr-TR"/>
        </a:p>
      </dgm:t>
    </dgm:pt>
    <dgm:pt modelId="{00A6D427-5331-4F35-BFBC-29EA888CADB0}" type="pres">
      <dgm:prSet presAssocID="{2B39C5FE-D0EB-4EC5-8906-D83B4889FDE7}" presName="hierChild4" presStyleCnt="0"/>
      <dgm:spPr/>
    </dgm:pt>
    <dgm:pt modelId="{025A562E-B3D8-40F7-9219-5705A5FF264F}" type="pres">
      <dgm:prSet presAssocID="{2B39C5FE-D0EB-4EC5-8906-D83B4889FDE7}" presName="hierChild5" presStyleCnt="0"/>
      <dgm:spPr/>
    </dgm:pt>
    <dgm:pt modelId="{AECB9FCF-29C5-46F7-90DE-1218B8C98C04}" type="pres">
      <dgm:prSet presAssocID="{A6FDA4DD-F960-4BF3-93E0-2827162A1236}" presName="Name37" presStyleLbl="parChTrans1D3" presStyleIdx="1" presStyleCnt="2"/>
      <dgm:spPr/>
      <dgm:t>
        <a:bodyPr/>
        <a:lstStyle/>
        <a:p>
          <a:endParaRPr lang="tr-TR"/>
        </a:p>
      </dgm:t>
    </dgm:pt>
    <dgm:pt modelId="{4C38533F-C315-4244-9464-6D980D2AA3FD}" type="pres">
      <dgm:prSet presAssocID="{0049ED24-DBBA-42A8-861F-FFADFA7EDF2E}" presName="hierRoot2" presStyleCnt="0">
        <dgm:presLayoutVars>
          <dgm:hierBranch val="init"/>
        </dgm:presLayoutVars>
      </dgm:prSet>
      <dgm:spPr/>
    </dgm:pt>
    <dgm:pt modelId="{7D01DFEA-AE30-45BB-9484-362EBC5EA608}" type="pres">
      <dgm:prSet presAssocID="{0049ED24-DBBA-42A8-861F-FFADFA7EDF2E}" presName="rootComposite" presStyleCnt="0"/>
      <dgm:spPr/>
    </dgm:pt>
    <dgm:pt modelId="{5CC941E1-6095-46F1-BF09-D84ACC1B8B56}" type="pres">
      <dgm:prSet presAssocID="{0049ED24-DBBA-42A8-861F-FFADFA7EDF2E}" presName="rootText" presStyleLbl="node3" presStyleIdx="1" presStyleCnt="2" custLinFactX="10940" custLinFactNeighborX="100000" custLinFactNeighborY="1254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7C776E-0CD4-4D00-8B83-CD9246AC9E36}" type="pres">
      <dgm:prSet presAssocID="{0049ED24-DBBA-42A8-861F-FFADFA7EDF2E}" presName="rootConnector" presStyleLbl="node3" presStyleIdx="1" presStyleCnt="2"/>
      <dgm:spPr/>
      <dgm:t>
        <a:bodyPr/>
        <a:lstStyle/>
        <a:p>
          <a:endParaRPr lang="tr-TR"/>
        </a:p>
      </dgm:t>
    </dgm:pt>
    <dgm:pt modelId="{2FA0BF5B-4469-42AC-BA69-9A3A1966B81E}" type="pres">
      <dgm:prSet presAssocID="{0049ED24-DBBA-42A8-861F-FFADFA7EDF2E}" presName="hierChild4" presStyleCnt="0"/>
      <dgm:spPr/>
    </dgm:pt>
    <dgm:pt modelId="{EBC4CE96-9396-440C-8631-4CBBFD467C6E}" type="pres">
      <dgm:prSet presAssocID="{0049ED24-DBBA-42A8-861F-FFADFA7EDF2E}" presName="hierChild5" presStyleCnt="0"/>
      <dgm:spPr/>
    </dgm:pt>
    <dgm:pt modelId="{BFC212CC-57BF-4286-9A57-754B8CEAA95E}" type="pres">
      <dgm:prSet presAssocID="{6DD1D0B5-D3DC-4B90-A10D-7079ACF96FD0}" presName="hierChild5" presStyleCnt="0"/>
      <dgm:spPr/>
    </dgm:pt>
    <dgm:pt modelId="{FFE37629-FAC6-4885-84F7-B1ACBD0DD79F}" type="pres">
      <dgm:prSet presAssocID="{E7DDCC78-CB98-4AEC-AEF3-B67C2F8B92CA}" presName="hierChild3" presStyleCnt="0"/>
      <dgm:spPr/>
    </dgm:pt>
  </dgm:ptLst>
  <dgm:cxnLst>
    <dgm:cxn modelId="{2A68E52B-0977-4B69-A684-ABAF65A743F8}" type="presOf" srcId="{2B39C5FE-D0EB-4EC5-8906-D83B4889FDE7}" destId="{09B6F57F-CCA3-4F28-AAF0-1A53620C5C66}" srcOrd="0" destOrd="0" presId="urn:microsoft.com/office/officeart/2005/8/layout/orgChart1"/>
    <dgm:cxn modelId="{C962DB06-3F54-4B6F-AC12-EF14EFF4F7FE}" type="presOf" srcId="{6DD1D0B5-D3DC-4B90-A10D-7079ACF96FD0}" destId="{CC938C5C-B8CA-4B03-9E39-469E2E65EBCD}" srcOrd="1" destOrd="0" presId="urn:microsoft.com/office/officeart/2005/8/layout/orgChart1"/>
    <dgm:cxn modelId="{8B0D4FE4-15CD-4398-A6E7-7EC1F5BCC268}" srcId="{E7DDCC78-CB98-4AEC-AEF3-B67C2F8B92CA}" destId="{6DD1D0B5-D3DC-4B90-A10D-7079ACF96FD0}" srcOrd="1" destOrd="0" parTransId="{20154919-5E0E-43E5-A4A8-E9FD5206F88B}" sibTransId="{3CE13C6D-5835-445A-9DCD-BA33921319C4}"/>
    <dgm:cxn modelId="{9FF3EC51-91CC-49E0-8D29-FD02B385B441}" type="presOf" srcId="{20154919-5E0E-43E5-A4A8-E9FD5206F88B}" destId="{55DD90B9-83B7-4DAB-B9D1-51AB2202856E}" srcOrd="0" destOrd="0" presId="urn:microsoft.com/office/officeart/2005/8/layout/orgChart1"/>
    <dgm:cxn modelId="{7F72CB8A-B339-4801-AFAE-5E99E44DE437}" type="presOf" srcId="{A6FDA4DD-F960-4BF3-93E0-2827162A1236}" destId="{AECB9FCF-29C5-46F7-90DE-1218B8C98C04}" srcOrd="0" destOrd="0" presId="urn:microsoft.com/office/officeart/2005/8/layout/orgChart1"/>
    <dgm:cxn modelId="{064E7639-6A40-48E0-B6E1-42252F82C4AB}" type="presOf" srcId="{BBFABA4C-9D45-419A-A103-50ADA07E75C0}" destId="{6ED7695D-1423-444B-8273-D38D6497F293}" srcOrd="1" destOrd="0" presId="urn:microsoft.com/office/officeart/2005/8/layout/orgChart1"/>
    <dgm:cxn modelId="{D820EC80-DB36-40BF-A0C4-554F73C36D7D}" srcId="{E7DDCC78-CB98-4AEC-AEF3-B67C2F8B92CA}" destId="{BBFABA4C-9D45-419A-A103-50ADA07E75C0}" srcOrd="0" destOrd="0" parTransId="{D3274F76-27A8-4762-B9A7-570645FC77BC}" sibTransId="{BFD121C3-3857-4163-8F3F-94058F07CE85}"/>
    <dgm:cxn modelId="{8444B3F5-818E-4102-895C-69CAE11529DC}" type="presOf" srcId="{19F73C31-56F2-4F9B-B05B-DCD6A601501A}" destId="{444422E1-CF51-495E-AF8A-1B9B51AE98B6}" srcOrd="0" destOrd="0" presId="urn:microsoft.com/office/officeart/2005/8/layout/orgChart1"/>
    <dgm:cxn modelId="{FA0D0F37-69A1-4485-96A9-C41BBB03572D}" srcId="{6DD1D0B5-D3DC-4B90-A10D-7079ACF96FD0}" destId="{0049ED24-DBBA-42A8-861F-FFADFA7EDF2E}" srcOrd="1" destOrd="0" parTransId="{A6FDA4DD-F960-4BF3-93E0-2827162A1236}" sibTransId="{371A9CC2-2724-4C4B-B3C7-AE4CBCB918E5}"/>
    <dgm:cxn modelId="{0C634F81-A111-4FDD-AF25-AE8AD280812F}" type="presOf" srcId="{BBFABA4C-9D45-419A-A103-50ADA07E75C0}" destId="{ADD0710F-81B3-41B8-BD3A-E0FC0C98264F}" srcOrd="0" destOrd="0" presId="urn:microsoft.com/office/officeart/2005/8/layout/orgChart1"/>
    <dgm:cxn modelId="{1B714AD6-8DCB-451F-8DF4-FE66720255DB}" type="presOf" srcId="{3856FFA8-3B82-4185-88B7-9817CBA1C27F}" destId="{335E6AAC-2D93-4E50-BAA2-4F6E94E6576D}" srcOrd="0" destOrd="0" presId="urn:microsoft.com/office/officeart/2005/8/layout/orgChart1"/>
    <dgm:cxn modelId="{97FA9F6E-52B5-4E9C-B6E5-A3BC01F2EF0D}" srcId="{6DD1D0B5-D3DC-4B90-A10D-7079ACF96FD0}" destId="{2B39C5FE-D0EB-4EC5-8906-D83B4889FDE7}" srcOrd="0" destOrd="0" parTransId="{19F73C31-56F2-4F9B-B05B-DCD6A601501A}" sibTransId="{978C38BD-C467-42A7-BC2C-B05DF15492E3}"/>
    <dgm:cxn modelId="{6A57D2A5-11C0-4995-9352-07FBD8AD19B6}" srcId="{3856FFA8-3B82-4185-88B7-9817CBA1C27F}" destId="{E7DDCC78-CB98-4AEC-AEF3-B67C2F8B92CA}" srcOrd="0" destOrd="0" parTransId="{354AF0FE-DC14-494D-8569-E40D98574F30}" sibTransId="{CBC4B6C9-117C-4948-B030-9E7691316E9F}"/>
    <dgm:cxn modelId="{CC4AEDF7-EFD7-4603-AE23-175FB6727435}" type="presOf" srcId="{0049ED24-DBBA-42A8-861F-FFADFA7EDF2E}" destId="{5CC941E1-6095-46F1-BF09-D84ACC1B8B56}" srcOrd="0" destOrd="0" presId="urn:microsoft.com/office/officeart/2005/8/layout/orgChart1"/>
    <dgm:cxn modelId="{D9340AA1-A9D0-4501-9C19-AD42A3D77228}" type="presOf" srcId="{E7DDCC78-CB98-4AEC-AEF3-B67C2F8B92CA}" destId="{3D264396-D756-4C51-8D89-9E3CAE50A15B}" srcOrd="0" destOrd="0" presId="urn:microsoft.com/office/officeart/2005/8/layout/orgChart1"/>
    <dgm:cxn modelId="{2AA0B979-29C4-4C7B-84D5-10E4254E35E1}" type="presOf" srcId="{0049ED24-DBBA-42A8-861F-FFADFA7EDF2E}" destId="{B57C776E-0CD4-4D00-8B83-CD9246AC9E36}" srcOrd="1" destOrd="0" presId="urn:microsoft.com/office/officeart/2005/8/layout/orgChart1"/>
    <dgm:cxn modelId="{832012BE-F341-4E93-AF97-A8173A675EAB}" type="presOf" srcId="{E7DDCC78-CB98-4AEC-AEF3-B67C2F8B92CA}" destId="{E808B313-562A-40FF-949D-5E2E82A2B099}" srcOrd="1" destOrd="0" presId="urn:microsoft.com/office/officeart/2005/8/layout/orgChart1"/>
    <dgm:cxn modelId="{C942EDAC-BBA5-4FD9-8937-7A0F169C34BE}" type="presOf" srcId="{6DD1D0B5-D3DC-4B90-A10D-7079ACF96FD0}" destId="{BAB2389F-7CBE-46BB-8E47-608488005BCC}" srcOrd="0" destOrd="0" presId="urn:microsoft.com/office/officeart/2005/8/layout/orgChart1"/>
    <dgm:cxn modelId="{68D048FF-73D1-4CFA-92A4-3B5E9114B912}" type="presOf" srcId="{2B39C5FE-D0EB-4EC5-8906-D83B4889FDE7}" destId="{27E361C3-443B-4CE8-9C8A-66C9A6E6189B}" srcOrd="1" destOrd="0" presId="urn:microsoft.com/office/officeart/2005/8/layout/orgChart1"/>
    <dgm:cxn modelId="{56C647EF-EA1A-4658-A200-D89053549A0C}" type="presOf" srcId="{D3274F76-27A8-4762-B9A7-570645FC77BC}" destId="{C6914DC5-5BD5-41E0-8F9A-46348D977BE2}" srcOrd="0" destOrd="0" presId="urn:microsoft.com/office/officeart/2005/8/layout/orgChart1"/>
    <dgm:cxn modelId="{49E3F079-7C4E-4220-88A6-99110E201141}" type="presParOf" srcId="{335E6AAC-2D93-4E50-BAA2-4F6E94E6576D}" destId="{687980BC-1814-4B74-B9C4-A36D9AAD4BC0}" srcOrd="0" destOrd="0" presId="urn:microsoft.com/office/officeart/2005/8/layout/orgChart1"/>
    <dgm:cxn modelId="{6CD6245B-AB79-4D22-87A1-B8348C0AC603}" type="presParOf" srcId="{687980BC-1814-4B74-B9C4-A36D9AAD4BC0}" destId="{B3BC8C93-C792-4BE0-BE52-95E69B6BDA0F}" srcOrd="0" destOrd="0" presId="urn:microsoft.com/office/officeart/2005/8/layout/orgChart1"/>
    <dgm:cxn modelId="{F1E87031-B550-41C8-87B1-54BBA42FA7CA}" type="presParOf" srcId="{B3BC8C93-C792-4BE0-BE52-95E69B6BDA0F}" destId="{3D264396-D756-4C51-8D89-9E3CAE50A15B}" srcOrd="0" destOrd="0" presId="urn:microsoft.com/office/officeart/2005/8/layout/orgChart1"/>
    <dgm:cxn modelId="{7861191E-6F78-4530-B141-1859E7EFC11E}" type="presParOf" srcId="{B3BC8C93-C792-4BE0-BE52-95E69B6BDA0F}" destId="{E808B313-562A-40FF-949D-5E2E82A2B099}" srcOrd="1" destOrd="0" presId="urn:microsoft.com/office/officeart/2005/8/layout/orgChart1"/>
    <dgm:cxn modelId="{570539A0-6A26-4F50-9E22-8D299F266B34}" type="presParOf" srcId="{687980BC-1814-4B74-B9C4-A36D9AAD4BC0}" destId="{8B675E61-28F0-42C5-8156-25BB95974335}" srcOrd="1" destOrd="0" presId="urn:microsoft.com/office/officeart/2005/8/layout/orgChart1"/>
    <dgm:cxn modelId="{C7729129-B9B3-4572-A376-5A195033C359}" type="presParOf" srcId="{8B675E61-28F0-42C5-8156-25BB95974335}" destId="{C6914DC5-5BD5-41E0-8F9A-46348D977BE2}" srcOrd="0" destOrd="0" presId="urn:microsoft.com/office/officeart/2005/8/layout/orgChart1"/>
    <dgm:cxn modelId="{C4605AC2-ED92-4F59-B770-1BA27BD6F268}" type="presParOf" srcId="{8B675E61-28F0-42C5-8156-25BB95974335}" destId="{E3730C72-A734-4571-9B4F-A32F8A5C3AA9}" srcOrd="1" destOrd="0" presId="urn:microsoft.com/office/officeart/2005/8/layout/orgChart1"/>
    <dgm:cxn modelId="{E4553F61-2EC0-4FEF-8B24-D92A84A5FA28}" type="presParOf" srcId="{E3730C72-A734-4571-9B4F-A32F8A5C3AA9}" destId="{07295381-2802-4F78-9526-B7BDA6690C63}" srcOrd="0" destOrd="0" presId="urn:microsoft.com/office/officeart/2005/8/layout/orgChart1"/>
    <dgm:cxn modelId="{1E551707-8B5C-47C1-AE2F-672807ECF125}" type="presParOf" srcId="{07295381-2802-4F78-9526-B7BDA6690C63}" destId="{ADD0710F-81B3-41B8-BD3A-E0FC0C98264F}" srcOrd="0" destOrd="0" presId="urn:microsoft.com/office/officeart/2005/8/layout/orgChart1"/>
    <dgm:cxn modelId="{116F0AB9-2C56-49AB-AB59-921D56A437C9}" type="presParOf" srcId="{07295381-2802-4F78-9526-B7BDA6690C63}" destId="{6ED7695D-1423-444B-8273-D38D6497F293}" srcOrd="1" destOrd="0" presId="urn:microsoft.com/office/officeart/2005/8/layout/orgChart1"/>
    <dgm:cxn modelId="{BAF1969F-C561-4D20-A974-76E7D3C5062B}" type="presParOf" srcId="{E3730C72-A734-4571-9B4F-A32F8A5C3AA9}" destId="{66506D09-137D-47A3-897B-1DF085B45CE0}" srcOrd="1" destOrd="0" presId="urn:microsoft.com/office/officeart/2005/8/layout/orgChart1"/>
    <dgm:cxn modelId="{5D68FB71-9D4C-4FBE-81C6-E22505D11B79}" type="presParOf" srcId="{E3730C72-A734-4571-9B4F-A32F8A5C3AA9}" destId="{4B97AEFC-B3F3-4D60-908C-E06DE4C77AEE}" srcOrd="2" destOrd="0" presId="urn:microsoft.com/office/officeart/2005/8/layout/orgChart1"/>
    <dgm:cxn modelId="{B6944379-D781-4E3B-83D7-F6B9115E57A8}" type="presParOf" srcId="{8B675E61-28F0-42C5-8156-25BB95974335}" destId="{55DD90B9-83B7-4DAB-B9D1-51AB2202856E}" srcOrd="2" destOrd="0" presId="urn:microsoft.com/office/officeart/2005/8/layout/orgChart1"/>
    <dgm:cxn modelId="{624DF395-CF7C-403E-9069-9E9A0DC64989}" type="presParOf" srcId="{8B675E61-28F0-42C5-8156-25BB95974335}" destId="{A6F7B314-6288-4701-A37A-EC1E76929231}" srcOrd="3" destOrd="0" presId="urn:microsoft.com/office/officeart/2005/8/layout/orgChart1"/>
    <dgm:cxn modelId="{155869FA-5EAB-461C-840B-D509140D860E}" type="presParOf" srcId="{A6F7B314-6288-4701-A37A-EC1E76929231}" destId="{857BD5CF-B900-42D9-B398-7D11260B492A}" srcOrd="0" destOrd="0" presId="urn:microsoft.com/office/officeart/2005/8/layout/orgChart1"/>
    <dgm:cxn modelId="{033048D7-13F8-41F3-BF93-51398B7AA017}" type="presParOf" srcId="{857BD5CF-B900-42D9-B398-7D11260B492A}" destId="{BAB2389F-7CBE-46BB-8E47-608488005BCC}" srcOrd="0" destOrd="0" presId="urn:microsoft.com/office/officeart/2005/8/layout/orgChart1"/>
    <dgm:cxn modelId="{E599C773-8D2B-4700-83A8-62C75E120B01}" type="presParOf" srcId="{857BD5CF-B900-42D9-B398-7D11260B492A}" destId="{CC938C5C-B8CA-4B03-9E39-469E2E65EBCD}" srcOrd="1" destOrd="0" presId="urn:microsoft.com/office/officeart/2005/8/layout/orgChart1"/>
    <dgm:cxn modelId="{BCDCCA55-D34E-4DA1-9FE6-5A864880DCC3}" type="presParOf" srcId="{A6F7B314-6288-4701-A37A-EC1E76929231}" destId="{C4FCB810-30BA-4DDC-89A1-88188E225822}" srcOrd="1" destOrd="0" presId="urn:microsoft.com/office/officeart/2005/8/layout/orgChart1"/>
    <dgm:cxn modelId="{427C820C-C6CF-4105-A0C7-6F4B50A8ACAC}" type="presParOf" srcId="{C4FCB810-30BA-4DDC-89A1-88188E225822}" destId="{444422E1-CF51-495E-AF8A-1B9B51AE98B6}" srcOrd="0" destOrd="0" presId="urn:microsoft.com/office/officeart/2005/8/layout/orgChart1"/>
    <dgm:cxn modelId="{4DB039DD-3958-4EA5-A4B2-3A289B3A6BD8}" type="presParOf" srcId="{C4FCB810-30BA-4DDC-89A1-88188E225822}" destId="{7357286E-1F32-4578-9CC4-6BA0F961B453}" srcOrd="1" destOrd="0" presId="urn:microsoft.com/office/officeart/2005/8/layout/orgChart1"/>
    <dgm:cxn modelId="{2408D393-B672-4578-9D2D-A631BCEC08EE}" type="presParOf" srcId="{7357286E-1F32-4578-9CC4-6BA0F961B453}" destId="{F45A26B9-1C66-413C-B2DF-FE216A13DC5B}" srcOrd="0" destOrd="0" presId="urn:microsoft.com/office/officeart/2005/8/layout/orgChart1"/>
    <dgm:cxn modelId="{BD34372B-2AF3-490A-94C2-5E84B546BF73}" type="presParOf" srcId="{F45A26B9-1C66-413C-B2DF-FE216A13DC5B}" destId="{09B6F57F-CCA3-4F28-AAF0-1A53620C5C66}" srcOrd="0" destOrd="0" presId="urn:microsoft.com/office/officeart/2005/8/layout/orgChart1"/>
    <dgm:cxn modelId="{0FA1C28D-9466-407A-9549-90DCD94B227D}" type="presParOf" srcId="{F45A26B9-1C66-413C-B2DF-FE216A13DC5B}" destId="{27E361C3-443B-4CE8-9C8A-66C9A6E6189B}" srcOrd="1" destOrd="0" presId="urn:microsoft.com/office/officeart/2005/8/layout/orgChart1"/>
    <dgm:cxn modelId="{349C8A0E-3983-4820-B2A2-BE9A775675EE}" type="presParOf" srcId="{7357286E-1F32-4578-9CC4-6BA0F961B453}" destId="{00A6D427-5331-4F35-BFBC-29EA888CADB0}" srcOrd="1" destOrd="0" presId="urn:microsoft.com/office/officeart/2005/8/layout/orgChart1"/>
    <dgm:cxn modelId="{FE8DF6CE-0248-4F44-BF80-E55617F71D41}" type="presParOf" srcId="{7357286E-1F32-4578-9CC4-6BA0F961B453}" destId="{025A562E-B3D8-40F7-9219-5705A5FF264F}" srcOrd="2" destOrd="0" presId="urn:microsoft.com/office/officeart/2005/8/layout/orgChart1"/>
    <dgm:cxn modelId="{617F7171-A49C-4C29-B532-C705BB6ECF14}" type="presParOf" srcId="{C4FCB810-30BA-4DDC-89A1-88188E225822}" destId="{AECB9FCF-29C5-46F7-90DE-1218B8C98C04}" srcOrd="2" destOrd="0" presId="urn:microsoft.com/office/officeart/2005/8/layout/orgChart1"/>
    <dgm:cxn modelId="{08FF8E89-BFC9-4942-8E73-DECD9A357A34}" type="presParOf" srcId="{C4FCB810-30BA-4DDC-89A1-88188E225822}" destId="{4C38533F-C315-4244-9464-6D980D2AA3FD}" srcOrd="3" destOrd="0" presId="urn:microsoft.com/office/officeart/2005/8/layout/orgChart1"/>
    <dgm:cxn modelId="{CD723D20-F472-4FDE-8F03-302DD55CFC3F}" type="presParOf" srcId="{4C38533F-C315-4244-9464-6D980D2AA3FD}" destId="{7D01DFEA-AE30-45BB-9484-362EBC5EA608}" srcOrd="0" destOrd="0" presId="urn:microsoft.com/office/officeart/2005/8/layout/orgChart1"/>
    <dgm:cxn modelId="{4C9E7312-8729-4B08-95C3-2BB084F93057}" type="presParOf" srcId="{7D01DFEA-AE30-45BB-9484-362EBC5EA608}" destId="{5CC941E1-6095-46F1-BF09-D84ACC1B8B56}" srcOrd="0" destOrd="0" presId="urn:microsoft.com/office/officeart/2005/8/layout/orgChart1"/>
    <dgm:cxn modelId="{F45A1AEE-6068-4933-895B-530EE28877D4}" type="presParOf" srcId="{7D01DFEA-AE30-45BB-9484-362EBC5EA608}" destId="{B57C776E-0CD4-4D00-8B83-CD9246AC9E36}" srcOrd="1" destOrd="0" presId="urn:microsoft.com/office/officeart/2005/8/layout/orgChart1"/>
    <dgm:cxn modelId="{13C4CC53-8544-483E-BBF1-C5C7F44555C9}" type="presParOf" srcId="{4C38533F-C315-4244-9464-6D980D2AA3FD}" destId="{2FA0BF5B-4469-42AC-BA69-9A3A1966B81E}" srcOrd="1" destOrd="0" presId="urn:microsoft.com/office/officeart/2005/8/layout/orgChart1"/>
    <dgm:cxn modelId="{37EBF021-E679-4510-9F1E-E998595A9C0E}" type="presParOf" srcId="{4C38533F-C315-4244-9464-6D980D2AA3FD}" destId="{EBC4CE96-9396-440C-8631-4CBBFD467C6E}" srcOrd="2" destOrd="0" presId="urn:microsoft.com/office/officeart/2005/8/layout/orgChart1"/>
    <dgm:cxn modelId="{E1B33A20-C899-4026-85AA-1DA80AD0D6A0}" type="presParOf" srcId="{A6F7B314-6288-4701-A37A-EC1E76929231}" destId="{BFC212CC-57BF-4286-9A57-754B8CEAA95E}" srcOrd="2" destOrd="0" presId="urn:microsoft.com/office/officeart/2005/8/layout/orgChart1"/>
    <dgm:cxn modelId="{3B86AE7C-B633-4120-9464-CBF5FED4995A}" type="presParOf" srcId="{687980BC-1814-4B74-B9C4-A36D9AAD4BC0}" destId="{FFE37629-FAC6-4885-84F7-B1ACBD0DD7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1F6A62-DBA2-40F2-A772-428B7476613A}" type="doc">
      <dgm:prSet loTypeId="urn:microsoft.com/office/officeart/2005/8/layout/orgChart1" loCatId="hierarchy" qsTypeId="urn:microsoft.com/office/officeart/2005/8/quickstyle/3d3" qsCatId="3D" csTypeId="urn:microsoft.com/office/officeart/2005/8/colors/colorful5" csCatId="colorful" phldr="1"/>
      <dgm:spPr/>
    </dgm:pt>
    <dgm:pt modelId="{795E3D7D-69B5-4CB2-877E-9DA5244E3F73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cap="none" normalizeH="0" baseline="0" dirty="0" smtClean="0">
              <a:ln/>
              <a:effectLst/>
              <a:latin typeface="+mj-lt"/>
              <a:cs typeface="Arial" pitchFamily="34" charset="0"/>
            </a:rPr>
            <a:t>Piyasada Kimler Var? </a:t>
          </a:r>
          <a:endParaRPr kumimoji="0" lang="en-GB" sz="1800" b="1" i="0" u="none" strike="noStrike" cap="none" normalizeH="0" baseline="0" dirty="0" smtClean="0">
            <a:ln/>
            <a:effectLst/>
            <a:latin typeface="+mj-lt"/>
            <a:cs typeface="Arial" pitchFamily="34" charset="0"/>
          </a:endParaRPr>
        </a:p>
      </dgm:t>
    </dgm:pt>
    <dgm:pt modelId="{76480487-322B-4D22-914D-597B98F214CA}" type="parTrans" cxnId="{55AFC025-D80B-4027-A4E9-E75B246B4A77}">
      <dgm:prSet/>
      <dgm:spPr/>
      <dgm:t>
        <a:bodyPr/>
        <a:lstStyle/>
        <a:p>
          <a:endParaRPr lang="tr-TR" sz="1200">
            <a:solidFill>
              <a:schemeClr val="tx1"/>
            </a:solidFill>
            <a:latin typeface="+mj-lt"/>
          </a:endParaRPr>
        </a:p>
      </dgm:t>
    </dgm:pt>
    <dgm:pt modelId="{6A9E65DF-37B8-42A8-95EA-924304EBA44A}" type="sibTrans" cxnId="{55AFC025-D80B-4027-A4E9-E75B246B4A77}">
      <dgm:prSet/>
      <dgm:spPr/>
      <dgm:t>
        <a:bodyPr/>
        <a:lstStyle/>
        <a:p>
          <a:endParaRPr lang="tr-TR" sz="1200">
            <a:solidFill>
              <a:schemeClr val="tx1"/>
            </a:solidFill>
            <a:latin typeface="+mj-lt"/>
          </a:endParaRPr>
        </a:p>
      </dgm:t>
    </dgm:pt>
    <dgm:pt modelId="{D3F05F1A-BEA3-4CC2-B146-9E85BF4DA7A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cap="none" normalizeH="0" baseline="0" dirty="0" smtClean="0">
              <a:ln/>
              <a:effectLst/>
              <a:latin typeface="+mj-lt"/>
              <a:cs typeface="Arial" pitchFamily="34" charset="0"/>
            </a:rPr>
            <a:t>insanlar (hane halkı)</a:t>
          </a:r>
        </a:p>
      </dgm:t>
    </dgm:pt>
    <dgm:pt modelId="{D064578B-E2BF-4AAE-8685-0F613AAF431D}" type="parTrans" cxnId="{CF1115DC-F623-43DB-B1CE-43E1EBC97A91}">
      <dgm:prSet/>
      <dgm:spPr/>
      <dgm:t>
        <a:bodyPr/>
        <a:lstStyle/>
        <a:p>
          <a:endParaRPr lang="tr-TR" sz="1200" dirty="0">
            <a:solidFill>
              <a:schemeClr val="tx1"/>
            </a:solidFill>
            <a:latin typeface="+mj-lt"/>
          </a:endParaRPr>
        </a:p>
      </dgm:t>
    </dgm:pt>
    <dgm:pt modelId="{81564DC3-D87B-408F-8214-11DBE47DE5CB}" type="sibTrans" cxnId="{CF1115DC-F623-43DB-B1CE-43E1EBC97A91}">
      <dgm:prSet/>
      <dgm:spPr/>
      <dgm:t>
        <a:bodyPr/>
        <a:lstStyle/>
        <a:p>
          <a:endParaRPr lang="tr-TR" sz="1200">
            <a:solidFill>
              <a:schemeClr val="tx1"/>
            </a:solidFill>
            <a:latin typeface="+mj-lt"/>
          </a:endParaRPr>
        </a:p>
      </dgm:t>
    </dgm:pt>
    <dgm:pt modelId="{1300776B-BB64-4CB7-B297-9033781ED8B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cap="none" normalizeH="0" baseline="0" dirty="0" smtClean="0">
              <a:ln/>
              <a:effectLst/>
              <a:latin typeface="+mj-lt"/>
              <a:cs typeface="Arial" pitchFamily="34" charset="0"/>
            </a:rPr>
            <a:t>özel kesim şirketleri</a:t>
          </a:r>
        </a:p>
      </dgm:t>
    </dgm:pt>
    <dgm:pt modelId="{64C9CA3B-5112-4267-8E07-418E8F54AFC6}" type="parTrans" cxnId="{48943506-7912-4464-B3A5-8F4FA2742792}">
      <dgm:prSet/>
      <dgm:spPr/>
      <dgm:t>
        <a:bodyPr/>
        <a:lstStyle/>
        <a:p>
          <a:endParaRPr lang="tr-TR" sz="1200" dirty="0">
            <a:solidFill>
              <a:schemeClr val="tx1"/>
            </a:solidFill>
            <a:latin typeface="+mj-lt"/>
          </a:endParaRPr>
        </a:p>
      </dgm:t>
    </dgm:pt>
    <dgm:pt modelId="{3407EC73-E15D-4A17-B45A-05EFA535F1D2}" type="sibTrans" cxnId="{48943506-7912-4464-B3A5-8F4FA2742792}">
      <dgm:prSet/>
      <dgm:spPr/>
      <dgm:t>
        <a:bodyPr/>
        <a:lstStyle/>
        <a:p>
          <a:endParaRPr lang="tr-TR" sz="1200">
            <a:solidFill>
              <a:schemeClr val="tx1"/>
            </a:solidFill>
            <a:latin typeface="+mj-lt"/>
          </a:endParaRPr>
        </a:p>
      </dgm:t>
    </dgm:pt>
    <dgm:pt modelId="{8C456292-D245-41E7-BCA0-CFD5A2B57BD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cap="none" normalizeH="0" baseline="0" dirty="0" smtClean="0">
              <a:ln/>
              <a:effectLst/>
              <a:latin typeface="+mj-lt"/>
              <a:cs typeface="Arial" pitchFamily="34" charset="0"/>
            </a:rPr>
            <a:t>yabancılar</a:t>
          </a:r>
          <a:endParaRPr kumimoji="0" lang="en-GB" sz="1800" b="1" i="0" u="none" strike="noStrike" cap="none" normalizeH="0" baseline="0" dirty="0" smtClean="0">
            <a:ln/>
            <a:effectLst/>
            <a:latin typeface="+mj-lt"/>
            <a:cs typeface="Arial" pitchFamily="34" charset="0"/>
          </a:endParaRPr>
        </a:p>
      </dgm:t>
    </dgm:pt>
    <dgm:pt modelId="{369F0762-41B8-465E-AAD7-FF8F4A6E18B6}" type="parTrans" cxnId="{8EC16639-CACD-4265-BF5C-FF0D78030615}">
      <dgm:prSet/>
      <dgm:spPr/>
      <dgm:t>
        <a:bodyPr/>
        <a:lstStyle/>
        <a:p>
          <a:endParaRPr lang="tr-TR" sz="1200" dirty="0">
            <a:solidFill>
              <a:schemeClr val="tx1"/>
            </a:solidFill>
            <a:latin typeface="+mj-lt"/>
          </a:endParaRPr>
        </a:p>
      </dgm:t>
    </dgm:pt>
    <dgm:pt modelId="{B9C55C3D-8397-462E-A9F3-9CCFE7C05D54}" type="sibTrans" cxnId="{8EC16639-CACD-4265-BF5C-FF0D78030615}">
      <dgm:prSet/>
      <dgm:spPr/>
      <dgm:t>
        <a:bodyPr/>
        <a:lstStyle/>
        <a:p>
          <a:endParaRPr lang="tr-TR" sz="1200">
            <a:solidFill>
              <a:schemeClr val="tx1"/>
            </a:solidFill>
            <a:latin typeface="+mj-lt"/>
          </a:endParaRPr>
        </a:p>
      </dgm:t>
    </dgm:pt>
    <dgm:pt modelId="{16C90C22-ED8B-4D98-8F4C-FD83007F203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cap="none" normalizeH="0" baseline="0" dirty="0" smtClean="0">
              <a:ln/>
              <a:effectLst/>
              <a:latin typeface="+mj-lt"/>
              <a:cs typeface="Arial" pitchFamily="34" charset="0"/>
            </a:rPr>
            <a:t>hükümet</a:t>
          </a:r>
        </a:p>
      </dgm:t>
    </dgm:pt>
    <dgm:pt modelId="{8E1E255F-0AF8-4295-B8A0-0DE907DE36DE}" type="parTrans" cxnId="{21E55B42-0989-4D90-99FB-5332E759F02D}">
      <dgm:prSet/>
      <dgm:spPr/>
      <dgm:t>
        <a:bodyPr/>
        <a:lstStyle/>
        <a:p>
          <a:endParaRPr lang="tr-TR" sz="1200" dirty="0">
            <a:solidFill>
              <a:schemeClr val="tx1"/>
            </a:solidFill>
            <a:latin typeface="+mj-lt"/>
          </a:endParaRPr>
        </a:p>
      </dgm:t>
    </dgm:pt>
    <dgm:pt modelId="{7CDB0C99-5D32-4EFB-A3A4-9FD4D45F42B6}" type="sibTrans" cxnId="{21E55B42-0989-4D90-99FB-5332E759F02D}">
      <dgm:prSet/>
      <dgm:spPr/>
      <dgm:t>
        <a:bodyPr/>
        <a:lstStyle/>
        <a:p>
          <a:endParaRPr lang="tr-TR" sz="1200">
            <a:solidFill>
              <a:schemeClr val="tx1"/>
            </a:solidFill>
            <a:latin typeface="+mj-lt"/>
          </a:endParaRPr>
        </a:p>
      </dgm:t>
    </dgm:pt>
    <dgm:pt modelId="{95CE54F6-FBCD-4306-94A4-B4E776842DAE}" type="pres">
      <dgm:prSet presAssocID="{011F6A62-DBA2-40F2-A772-428B747661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4C73DC3-5305-4C37-956A-72CD5E22A9B3}" type="pres">
      <dgm:prSet presAssocID="{795E3D7D-69B5-4CB2-877E-9DA5244E3F73}" presName="hierRoot1" presStyleCnt="0">
        <dgm:presLayoutVars>
          <dgm:hierBranch/>
        </dgm:presLayoutVars>
      </dgm:prSet>
      <dgm:spPr/>
    </dgm:pt>
    <dgm:pt modelId="{EA20A331-A0B0-4E51-AEC9-318F0EEBFDF0}" type="pres">
      <dgm:prSet presAssocID="{795E3D7D-69B5-4CB2-877E-9DA5244E3F73}" presName="rootComposite1" presStyleCnt="0"/>
      <dgm:spPr/>
    </dgm:pt>
    <dgm:pt modelId="{1B905A3D-EC12-4477-A933-6AAA3D2AA426}" type="pres">
      <dgm:prSet presAssocID="{795E3D7D-69B5-4CB2-877E-9DA5244E3F73}" presName="rootText1" presStyleLbl="node0" presStyleIdx="0" presStyleCnt="1" custScaleX="119542" custLinFactNeighborX="-836" custLinFactNeighborY="-6150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D304427-28F2-4925-B9EE-3B5D4466C2A0}" type="pres">
      <dgm:prSet presAssocID="{795E3D7D-69B5-4CB2-877E-9DA5244E3F7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29CAE78-6B67-4C27-BEB4-E6926159AC4E}" type="pres">
      <dgm:prSet presAssocID="{795E3D7D-69B5-4CB2-877E-9DA5244E3F73}" presName="hierChild2" presStyleCnt="0"/>
      <dgm:spPr/>
    </dgm:pt>
    <dgm:pt modelId="{18547D54-53FE-46FB-9CE3-B568EEFE82C4}" type="pres">
      <dgm:prSet presAssocID="{D064578B-E2BF-4AAE-8685-0F613AAF431D}" presName="Name35" presStyleLbl="parChTrans1D2" presStyleIdx="0" presStyleCnt="4"/>
      <dgm:spPr/>
      <dgm:t>
        <a:bodyPr/>
        <a:lstStyle/>
        <a:p>
          <a:endParaRPr lang="tr-TR"/>
        </a:p>
      </dgm:t>
    </dgm:pt>
    <dgm:pt modelId="{E3A07241-97E9-4ACD-800E-04AD2A12D9C2}" type="pres">
      <dgm:prSet presAssocID="{D3F05F1A-BEA3-4CC2-B146-9E85BF4DA7A1}" presName="hierRoot2" presStyleCnt="0">
        <dgm:presLayoutVars>
          <dgm:hierBranch/>
        </dgm:presLayoutVars>
      </dgm:prSet>
      <dgm:spPr/>
    </dgm:pt>
    <dgm:pt modelId="{A84649FD-77E3-424B-9E81-A48318F12684}" type="pres">
      <dgm:prSet presAssocID="{D3F05F1A-BEA3-4CC2-B146-9E85BF4DA7A1}" presName="rootComposite" presStyleCnt="0"/>
      <dgm:spPr/>
    </dgm:pt>
    <dgm:pt modelId="{98F72F95-DD33-4805-AB73-1F64E9D18328}" type="pres">
      <dgm:prSet presAssocID="{D3F05F1A-BEA3-4CC2-B146-9E85BF4DA7A1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10AB121-CE8F-4F68-AF4E-A9425426AC00}" type="pres">
      <dgm:prSet presAssocID="{D3F05F1A-BEA3-4CC2-B146-9E85BF4DA7A1}" presName="rootConnector" presStyleLbl="node2" presStyleIdx="0" presStyleCnt="4"/>
      <dgm:spPr/>
      <dgm:t>
        <a:bodyPr/>
        <a:lstStyle/>
        <a:p>
          <a:endParaRPr lang="tr-TR"/>
        </a:p>
      </dgm:t>
    </dgm:pt>
    <dgm:pt modelId="{818E4011-D909-4A17-86E7-D3B7D5FA6AD5}" type="pres">
      <dgm:prSet presAssocID="{D3F05F1A-BEA3-4CC2-B146-9E85BF4DA7A1}" presName="hierChild4" presStyleCnt="0"/>
      <dgm:spPr/>
    </dgm:pt>
    <dgm:pt modelId="{47623151-46C9-4DA4-BF77-6B2D33D2FF02}" type="pres">
      <dgm:prSet presAssocID="{D3F05F1A-BEA3-4CC2-B146-9E85BF4DA7A1}" presName="hierChild5" presStyleCnt="0"/>
      <dgm:spPr/>
    </dgm:pt>
    <dgm:pt modelId="{6C5EEEDD-617C-4B64-9230-9F6B84FA6086}" type="pres">
      <dgm:prSet presAssocID="{64C9CA3B-5112-4267-8E07-418E8F54AFC6}" presName="Name35" presStyleLbl="parChTrans1D2" presStyleIdx="1" presStyleCnt="4"/>
      <dgm:spPr/>
      <dgm:t>
        <a:bodyPr/>
        <a:lstStyle/>
        <a:p>
          <a:endParaRPr lang="tr-TR"/>
        </a:p>
      </dgm:t>
    </dgm:pt>
    <dgm:pt modelId="{D4024DA8-5FD2-4AFE-996D-D0D40B33C855}" type="pres">
      <dgm:prSet presAssocID="{1300776B-BB64-4CB7-B297-9033781ED8BD}" presName="hierRoot2" presStyleCnt="0">
        <dgm:presLayoutVars>
          <dgm:hierBranch/>
        </dgm:presLayoutVars>
      </dgm:prSet>
      <dgm:spPr/>
    </dgm:pt>
    <dgm:pt modelId="{F0B1FB3B-DC93-4DBB-B4F0-B1555275E157}" type="pres">
      <dgm:prSet presAssocID="{1300776B-BB64-4CB7-B297-9033781ED8BD}" presName="rootComposite" presStyleCnt="0"/>
      <dgm:spPr/>
    </dgm:pt>
    <dgm:pt modelId="{90CEE178-E05F-402B-B2A8-CD86D7E62485}" type="pres">
      <dgm:prSet presAssocID="{1300776B-BB64-4CB7-B297-9033781ED8B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A91D4B-C755-49F0-BF9E-4AC4889AADD0}" type="pres">
      <dgm:prSet presAssocID="{1300776B-BB64-4CB7-B297-9033781ED8BD}" presName="rootConnector" presStyleLbl="node2" presStyleIdx="1" presStyleCnt="4"/>
      <dgm:spPr/>
      <dgm:t>
        <a:bodyPr/>
        <a:lstStyle/>
        <a:p>
          <a:endParaRPr lang="tr-TR"/>
        </a:p>
      </dgm:t>
    </dgm:pt>
    <dgm:pt modelId="{3DFD0189-F7D0-4826-B185-90C9897FCD7C}" type="pres">
      <dgm:prSet presAssocID="{1300776B-BB64-4CB7-B297-9033781ED8BD}" presName="hierChild4" presStyleCnt="0"/>
      <dgm:spPr/>
    </dgm:pt>
    <dgm:pt modelId="{6E251D65-ABAD-4BC1-9B04-3EF6EBF22912}" type="pres">
      <dgm:prSet presAssocID="{1300776B-BB64-4CB7-B297-9033781ED8BD}" presName="hierChild5" presStyleCnt="0"/>
      <dgm:spPr/>
    </dgm:pt>
    <dgm:pt modelId="{111AADCB-D13A-4DC6-A334-249B44246B86}" type="pres">
      <dgm:prSet presAssocID="{369F0762-41B8-465E-AAD7-FF8F4A6E18B6}" presName="Name35" presStyleLbl="parChTrans1D2" presStyleIdx="2" presStyleCnt="4"/>
      <dgm:spPr/>
      <dgm:t>
        <a:bodyPr/>
        <a:lstStyle/>
        <a:p>
          <a:endParaRPr lang="tr-TR"/>
        </a:p>
      </dgm:t>
    </dgm:pt>
    <dgm:pt modelId="{5B3C64B2-F0C9-415B-9788-7FE51BBDA038}" type="pres">
      <dgm:prSet presAssocID="{8C456292-D245-41E7-BCA0-CFD5A2B57BDB}" presName="hierRoot2" presStyleCnt="0">
        <dgm:presLayoutVars>
          <dgm:hierBranch/>
        </dgm:presLayoutVars>
      </dgm:prSet>
      <dgm:spPr/>
    </dgm:pt>
    <dgm:pt modelId="{27B3E823-038D-4D0D-8EE2-1912933BC567}" type="pres">
      <dgm:prSet presAssocID="{8C456292-D245-41E7-BCA0-CFD5A2B57BDB}" presName="rootComposite" presStyleCnt="0"/>
      <dgm:spPr/>
    </dgm:pt>
    <dgm:pt modelId="{B1FDF06D-CD3B-41BF-B607-4F12C0FAB8CD}" type="pres">
      <dgm:prSet presAssocID="{8C456292-D245-41E7-BCA0-CFD5A2B57BD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02B04C-F59D-44C4-81BE-8F36E1FC5A8D}" type="pres">
      <dgm:prSet presAssocID="{8C456292-D245-41E7-BCA0-CFD5A2B57BDB}" presName="rootConnector" presStyleLbl="node2" presStyleIdx="2" presStyleCnt="4"/>
      <dgm:spPr/>
      <dgm:t>
        <a:bodyPr/>
        <a:lstStyle/>
        <a:p>
          <a:endParaRPr lang="tr-TR"/>
        </a:p>
      </dgm:t>
    </dgm:pt>
    <dgm:pt modelId="{A4EB0009-7C34-4E65-8936-3A9AABF11C0F}" type="pres">
      <dgm:prSet presAssocID="{8C456292-D245-41E7-BCA0-CFD5A2B57BDB}" presName="hierChild4" presStyleCnt="0"/>
      <dgm:spPr/>
    </dgm:pt>
    <dgm:pt modelId="{DAEAD99D-BD96-46F9-AF3B-C559D209FF50}" type="pres">
      <dgm:prSet presAssocID="{8C456292-D245-41E7-BCA0-CFD5A2B57BDB}" presName="hierChild5" presStyleCnt="0"/>
      <dgm:spPr/>
    </dgm:pt>
    <dgm:pt modelId="{E5A29035-B1EC-41EB-990E-CBAB28FC7E49}" type="pres">
      <dgm:prSet presAssocID="{8E1E255F-0AF8-4295-B8A0-0DE907DE36DE}" presName="Name35" presStyleLbl="parChTrans1D2" presStyleIdx="3" presStyleCnt="4"/>
      <dgm:spPr/>
      <dgm:t>
        <a:bodyPr/>
        <a:lstStyle/>
        <a:p>
          <a:endParaRPr lang="tr-TR"/>
        </a:p>
      </dgm:t>
    </dgm:pt>
    <dgm:pt modelId="{B0DDCBCA-4CE9-4B3A-926F-18B4CD6BC567}" type="pres">
      <dgm:prSet presAssocID="{16C90C22-ED8B-4D98-8F4C-FD83007F2036}" presName="hierRoot2" presStyleCnt="0">
        <dgm:presLayoutVars>
          <dgm:hierBranch/>
        </dgm:presLayoutVars>
      </dgm:prSet>
      <dgm:spPr/>
    </dgm:pt>
    <dgm:pt modelId="{46D83741-C0C7-4F6B-8D56-54139AF3C355}" type="pres">
      <dgm:prSet presAssocID="{16C90C22-ED8B-4D98-8F4C-FD83007F2036}" presName="rootComposite" presStyleCnt="0"/>
      <dgm:spPr/>
    </dgm:pt>
    <dgm:pt modelId="{A6C8BD60-4D87-471B-B04F-30B52BF792CF}" type="pres">
      <dgm:prSet presAssocID="{16C90C22-ED8B-4D98-8F4C-FD83007F2036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006E11-F51D-45B8-9373-BBB15FA830D3}" type="pres">
      <dgm:prSet presAssocID="{16C90C22-ED8B-4D98-8F4C-FD83007F2036}" presName="rootConnector" presStyleLbl="node2" presStyleIdx="3" presStyleCnt="4"/>
      <dgm:spPr/>
      <dgm:t>
        <a:bodyPr/>
        <a:lstStyle/>
        <a:p>
          <a:endParaRPr lang="tr-TR"/>
        </a:p>
      </dgm:t>
    </dgm:pt>
    <dgm:pt modelId="{2B679244-FAED-4684-AA0D-9F8AB3EF46B8}" type="pres">
      <dgm:prSet presAssocID="{16C90C22-ED8B-4D98-8F4C-FD83007F2036}" presName="hierChild4" presStyleCnt="0"/>
      <dgm:spPr/>
    </dgm:pt>
    <dgm:pt modelId="{CD5E09CF-621D-4E92-A1EB-C5C452A67BD3}" type="pres">
      <dgm:prSet presAssocID="{16C90C22-ED8B-4D98-8F4C-FD83007F2036}" presName="hierChild5" presStyleCnt="0"/>
      <dgm:spPr/>
    </dgm:pt>
    <dgm:pt modelId="{CEDD7142-6977-4B23-93C3-7A98E63869AC}" type="pres">
      <dgm:prSet presAssocID="{795E3D7D-69B5-4CB2-877E-9DA5244E3F73}" presName="hierChild3" presStyleCnt="0"/>
      <dgm:spPr/>
    </dgm:pt>
  </dgm:ptLst>
  <dgm:cxnLst>
    <dgm:cxn modelId="{8F45954D-9F03-4AC9-A3B0-B3AF3DD5099C}" type="presOf" srcId="{16C90C22-ED8B-4D98-8F4C-FD83007F2036}" destId="{1A006E11-F51D-45B8-9373-BBB15FA830D3}" srcOrd="1" destOrd="0" presId="urn:microsoft.com/office/officeart/2005/8/layout/orgChart1"/>
    <dgm:cxn modelId="{93DE6F66-A8B8-429B-AC30-4320E4ECED27}" type="presOf" srcId="{8C456292-D245-41E7-BCA0-CFD5A2B57BDB}" destId="{B1FDF06D-CD3B-41BF-B607-4F12C0FAB8CD}" srcOrd="0" destOrd="0" presId="urn:microsoft.com/office/officeart/2005/8/layout/orgChart1"/>
    <dgm:cxn modelId="{DADCE509-94BF-4AB8-AD9B-A74C11799054}" type="presOf" srcId="{8C456292-D245-41E7-BCA0-CFD5A2B57BDB}" destId="{FD02B04C-F59D-44C4-81BE-8F36E1FC5A8D}" srcOrd="1" destOrd="0" presId="urn:microsoft.com/office/officeart/2005/8/layout/orgChart1"/>
    <dgm:cxn modelId="{67FD56EB-EB8C-480B-97FE-914BF3F23D9C}" type="presOf" srcId="{8E1E255F-0AF8-4295-B8A0-0DE907DE36DE}" destId="{E5A29035-B1EC-41EB-990E-CBAB28FC7E49}" srcOrd="0" destOrd="0" presId="urn:microsoft.com/office/officeart/2005/8/layout/orgChart1"/>
    <dgm:cxn modelId="{48943506-7912-4464-B3A5-8F4FA2742792}" srcId="{795E3D7D-69B5-4CB2-877E-9DA5244E3F73}" destId="{1300776B-BB64-4CB7-B297-9033781ED8BD}" srcOrd="1" destOrd="0" parTransId="{64C9CA3B-5112-4267-8E07-418E8F54AFC6}" sibTransId="{3407EC73-E15D-4A17-B45A-05EFA535F1D2}"/>
    <dgm:cxn modelId="{10DC8634-545D-4D9B-8599-2458AAF3D03F}" type="presOf" srcId="{795E3D7D-69B5-4CB2-877E-9DA5244E3F73}" destId="{1B905A3D-EC12-4477-A933-6AAA3D2AA426}" srcOrd="0" destOrd="0" presId="urn:microsoft.com/office/officeart/2005/8/layout/orgChart1"/>
    <dgm:cxn modelId="{BEA10E38-1120-415F-B697-B87EC58544C5}" type="presOf" srcId="{1300776B-BB64-4CB7-B297-9033781ED8BD}" destId="{90CEE178-E05F-402B-B2A8-CD86D7E62485}" srcOrd="0" destOrd="0" presId="urn:microsoft.com/office/officeart/2005/8/layout/orgChart1"/>
    <dgm:cxn modelId="{94AC514B-1F87-4277-8EFC-2000C177399C}" type="presOf" srcId="{D064578B-E2BF-4AAE-8685-0F613AAF431D}" destId="{18547D54-53FE-46FB-9CE3-B568EEFE82C4}" srcOrd="0" destOrd="0" presId="urn:microsoft.com/office/officeart/2005/8/layout/orgChart1"/>
    <dgm:cxn modelId="{B3BB7060-627C-4289-9494-B0202088D7D3}" type="presOf" srcId="{1300776B-BB64-4CB7-B297-9033781ED8BD}" destId="{9FA91D4B-C755-49F0-BF9E-4AC4889AADD0}" srcOrd="1" destOrd="0" presId="urn:microsoft.com/office/officeart/2005/8/layout/orgChart1"/>
    <dgm:cxn modelId="{F0E70E02-0F3D-425B-9D51-608E8B7B0870}" type="presOf" srcId="{64C9CA3B-5112-4267-8E07-418E8F54AFC6}" destId="{6C5EEEDD-617C-4B64-9230-9F6B84FA6086}" srcOrd="0" destOrd="0" presId="urn:microsoft.com/office/officeart/2005/8/layout/orgChart1"/>
    <dgm:cxn modelId="{FC148A4C-ABF3-4DB6-8A90-5F19B7253134}" type="presOf" srcId="{D3F05F1A-BEA3-4CC2-B146-9E85BF4DA7A1}" destId="{98F72F95-DD33-4805-AB73-1F64E9D18328}" srcOrd="0" destOrd="0" presId="urn:microsoft.com/office/officeart/2005/8/layout/orgChart1"/>
    <dgm:cxn modelId="{F52F0E38-2771-4152-8032-673456027E97}" type="presOf" srcId="{16C90C22-ED8B-4D98-8F4C-FD83007F2036}" destId="{A6C8BD60-4D87-471B-B04F-30B52BF792CF}" srcOrd="0" destOrd="0" presId="urn:microsoft.com/office/officeart/2005/8/layout/orgChart1"/>
    <dgm:cxn modelId="{CF1115DC-F623-43DB-B1CE-43E1EBC97A91}" srcId="{795E3D7D-69B5-4CB2-877E-9DA5244E3F73}" destId="{D3F05F1A-BEA3-4CC2-B146-9E85BF4DA7A1}" srcOrd="0" destOrd="0" parTransId="{D064578B-E2BF-4AAE-8685-0F613AAF431D}" sibTransId="{81564DC3-D87B-408F-8214-11DBE47DE5CB}"/>
    <dgm:cxn modelId="{C7759730-E5B2-42D0-885B-C965ADFCFE1C}" type="presOf" srcId="{D3F05F1A-BEA3-4CC2-B146-9E85BF4DA7A1}" destId="{C10AB121-CE8F-4F68-AF4E-A9425426AC00}" srcOrd="1" destOrd="0" presId="urn:microsoft.com/office/officeart/2005/8/layout/orgChart1"/>
    <dgm:cxn modelId="{55AFC025-D80B-4027-A4E9-E75B246B4A77}" srcId="{011F6A62-DBA2-40F2-A772-428B7476613A}" destId="{795E3D7D-69B5-4CB2-877E-9DA5244E3F73}" srcOrd="0" destOrd="0" parTransId="{76480487-322B-4D22-914D-597B98F214CA}" sibTransId="{6A9E65DF-37B8-42A8-95EA-924304EBA44A}"/>
    <dgm:cxn modelId="{21E55B42-0989-4D90-99FB-5332E759F02D}" srcId="{795E3D7D-69B5-4CB2-877E-9DA5244E3F73}" destId="{16C90C22-ED8B-4D98-8F4C-FD83007F2036}" srcOrd="3" destOrd="0" parTransId="{8E1E255F-0AF8-4295-B8A0-0DE907DE36DE}" sibTransId="{7CDB0C99-5D32-4EFB-A3A4-9FD4D45F42B6}"/>
    <dgm:cxn modelId="{BE7AB57B-3BBE-43D6-85AC-A849A64A86EB}" type="presOf" srcId="{795E3D7D-69B5-4CB2-877E-9DA5244E3F73}" destId="{CD304427-28F2-4925-B9EE-3B5D4466C2A0}" srcOrd="1" destOrd="0" presId="urn:microsoft.com/office/officeart/2005/8/layout/orgChart1"/>
    <dgm:cxn modelId="{8EC16639-CACD-4265-BF5C-FF0D78030615}" srcId="{795E3D7D-69B5-4CB2-877E-9DA5244E3F73}" destId="{8C456292-D245-41E7-BCA0-CFD5A2B57BDB}" srcOrd="2" destOrd="0" parTransId="{369F0762-41B8-465E-AAD7-FF8F4A6E18B6}" sibTransId="{B9C55C3D-8397-462E-A9F3-9CCFE7C05D54}"/>
    <dgm:cxn modelId="{C2139FE1-6011-4BDE-A8B3-95C7CD8E6443}" type="presOf" srcId="{011F6A62-DBA2-40F2-A772-428B7476613A}" destId="{95CE54F6-FBCD-4306-94A4-B4E776842DAE}" srcOrd="0" destOrd="0" presId="urn:microsoft.com/office/officeart/2005/8/layout/orgChart1"/>
    <dgm:cxn modelId="{B784CF64-DEB6-414E-BE19-45F32537F1EE}" type="presOf" srcId="{369F0762-41B8-465E-AAD7-FF8F4A6E18B6}" destId="{111AADCB-D13A-4DC6-A334-249B44246B86}" srcOrd="0" destOrd="0" presId="urn:microsoft.com/office/officeart/2005/8/layout/orgChart1"/>
    <dgm:cxn modelId="{62B9C53B-5380-46EC-B0D4-99753E28494A}" type="presParOf" srcId="{95CE54F6-FBCD-4306-94A4-B4E776842DAE}" destId="{54C73DC3-5305-4C37-956A-72CD5E22A9B3}" srcOrd="0" destOrd="0" presId="urn:microsoft.com/office/officeart/2005/8/layout/orgChart1"/>
    <dgm:cxn modelId="{589312A0-6D9F-44DA-ABCC-7C6162E9FA65}" type="presParOf" srcId="{54C73DC3-5305-4C37-956A-72CD5E22A9B3}" destId="{EA20A331-A0B0-4E51-AEC9-318F0EEBFDF0}" srcOrd="0" destOrd="0" presId="urn:microsoft.com/office/officeart/2005/8/layout/orgChart1"/>
    <dgm:cxn modelId="{742A76E8-9DA9-43CC-8F45-EFCD156DC648}" type="presParOf" srcId="{EA20A331-A0B0-4E51-AEC9-318F0EEBFDF0}" destId="{1B905A3D-EC12-4477-A933-6AAA3D2AA426}" srcOrd="0" destOrd="0" presId="urn:microsoft.com/office/officeart/2005/8/layout/orgChart1"/>
    <dgm:cxn modelId="{686B9F1B-27BD-434E-A984-059380677AFF}" type="presParOf" srcId="{EA20A331-A0B0-4E51-AEC9-318F0EEBFDF0}" destId="{CD304427-28F2-4925-B9EE-3B5D4466C2A0}" srcOrd="1" destOrd="0" presId="urn:microsoft.com/office/officeart/2005/8/layout/orgChart1"/>
    <dgm:cxn modelId="{A5FB24A2-C563-4BD9-81A8-722D1460C746}" type="presParOf" srcId="{54C73DC3-5305-4C37-956A-72CD5E22A9B3}" destId="{A29CAE78-6B67-4C27-BEB4-E6926159AC4E}" srcOrd="1" destOrd="0" presId="urn:microsoft.com/office/officeart/2005/8/layout/orgChart1"/>
    <dgm:cxn modelId="{8CDD7841-BE38-4630-98B0-619AE68514CC}" type="presParOf" srcId="{A29CAE78-6B67-4C27-BEB4-E6926159AC4E}" destId="{18547D54-53FE-46FB-9CE3-B568EEFE82C4}" srcOrd="0" destOrd="0" presId="urn:microsoft.com/office/officeart/2005/8/layout/orgChart1"/>
    <dgm:cxn modelId="{CE2F100E-D0B4-483F-857A-BA00FFC17CB9}" type="presParOf" srcId="{A29CAE78-6B67-4C27-BEB4-E6926159AC4E}" destId="{E3A07241-97E9-4ACD-800E-04AD2A12D9C2}" srcOrd="1" destOrd="0" presId="urn:microsoft.com/office/officeart/2005/8/layout/orgChart1"/>
    <dgm:cxn modelId="{642310F3-BDC3-4C2F-8C85-999519CBAEE2}" type="presParOf" srcId="{E3A07241-97E9-4ACD-800E-04AD2A12D9C2}" destId="{A84649FD-77E3-424B-9E81-A48318F12684}" srcOrd="0" destOrd="0" presId="urn:microsoft.com/office/officeart/2005/8/layout/orgChart1"/>
    <dgm:cxn modelId="{8E771A71-84B6-4BE0-8298-228D95282D11}" type="presParOf" srcId="{A84649FD-77E3-424B-9E81-A48318F12684}" destId="{98F72F95-DD33-4805-AB73-1F64E9D18328}" srcOrd="0" destOrd="0" presId="urn:microsoft.com/office/officeart/2005/8/layout/orgChart1"/>
    <dgm:cxn modelId="{BEB52C09-6CED-4208-A57E-01458614683F}" type="presParOf" srcId="{A84649FD-77E3-424B-9E81-A48318F12684}" destId="{C10AB121-CE8F-4F68-AF4E-A9425426AC00}" srcOrd="1" destOrd="0" presId="urn:microsoft.com/office/officeart/2005/8/layout/orgChart1"/>
    <dgm:cxn modelId="{DE75F714-9122-4AAC-9702-2CF9648CD8D0}" type="presParOf" srcId="{E3A07241-97E9-4ACD-800E-04AD2A12D9C2}" destId="{818E4011-D909-4A17-86E7-D3B7D5FA6AD5}" srcOrd="1" destOrd="0" presId="urn:microsoft.com/office/officeart/2005/8/layout/orgChart1"/>
    <dgm:cxn modelId="{74E18321-2B83-4C03-AB28-B50A4083469B}" type="presParOf" srcId="{E3A07241-97E9-4ACD-800E-04AD2A12D9C2}" destId="{47623151-46C9-4DA4-BF77-6B2D33D2FF02}" srcOrd="2" destOrd="0" presId="urn:microsoft.com/office/officeart/2005/8/layout/orgChart1"/>
    <dgm:cxn modelId="{C4173FA9-33A5-4C21-AA61-8937C1D873E6}" type="presParOf" srcId="{A29CAE78-6B67-4C27-BEB4-E6926159AC4E}" destId="{6C5EEEDD-617C-4B64-9230-9F6B84FA6086}" srcOrd="2" destOrd="0" presId="urn:microsoft.com/office/officeart/2005/8/layout/orgChart1"/>
    <dgm:cxn modelId="{B14F0F75-968E-4C24-9F14-5A1BDEDAB2F0}" type="presParOf" srcId="{A29CAE78-6B67-4C27-BEB4-E6926159AC4E}" destId="{D4024DA8-5FD2-4AFE-996D-D0D40B33C855}" srcOrd="3" destOrd="0" presId="urn:microsoft.com/office/officeart/2005/8/layout/orgChart1"/>
    <dgm:cxn modelId="{BEE92A2D-E869-470E-A1EC-A7EB35C4C729}" type="presParOf" srcId="{D4024DA8-5FD2-4AFE-996D-D0D40B33C855}" destId="{F0B1FB3B-DC93-4DBB-B4F0-B1555275E157}" srcOrd="0" destOrd="0" presId="urn:microsoft.com/office/officeart/2005/8/layout/orgChart1"/>
    <dgm:cxn modelId="{7D280BE3-12F1-4A5E-A5B6-E5AF7E0A43A5}" type="presParOf" srcId="{F0B1FB3B-DC93-4DBB-B4F0-B1555275E157}" destId="{90CEE178-E05F-402B-B2A8-CD86D7E62485}" srcOrd="0" destOrd="0" presId="urn:microsoft.com/office/officeart/2005/8/layout/orgChart1"/>
    <dgm:cxn modelId="{9D24C97B-D366-4FA8-A842-D6997BAA0007}" type="presParOf" srcId="{F0B1FB3B-DC93-4DBB-B4F0-B1555275E157}" destId="{9FA91D4B-C755-49F0-BF9E-4AC4889AADD0}" srcOrd="1" destOrd="0" presId="urn:microsoft.com/office/officeart/2005/8/layout/orgChart1"/>
    <dgm:cxn modelId="{22C1835C-155F-4CB9-BE9B-B63A80991F9E}" type="presParOf" srcId="{D4024DA8-5FD2-4AFE-996D-D0D40B33C855}" destId="{3DFD0189-F7D0-4826-B185-90C9897FCD7C}" srcOrd="1" destOrd="0" presId="urn:microsoft.com/office/officeart/2005/8/layout/orgChart1"/>
    <dgm:cxn modelId="{CCCCF4C5-8336-43D0-B613-4810153439CE}" type="presParOf" srcId="{D4024DA8-5FD2-4AFE-996D-D0D40B33C855}" destId="{6E251D65-ABAD-4BC1-9B04-3EF6EBF22912}" srcOrd="2" destOrd="0" presId="urn:microsoft.com/office/officeart/2005/8/layout/orgChart1"/>
    <dgm:cxn modelId="{5A521733-FB27-4261-98F2-20F75A249C2F}" type="presParOf" srcId="{A29CAE78-6B67-4C27-BEB4-E6926159AC4E}" destId="{111AADCB-D13A-4DC6-A334-249B44246B86}" srcOrd="4" destOrd="0" presId="urn:microsoft.com/office/officeart/2005/8/layout/orgChart1"/>
    <dgm:cxn modelId="{62BC3592-F0C2-4B0C-8E99-27FDDB7DE5B2}" type="presParOf" srcId="{A29CAE78-6B67-4C27-BEB4-E6926159AC4E}" destId="{5B3C64B2-F0C9-415B-9788-7FE51BBDA038}" srcOrd="5" destOrd="0" presId="urn:microsoft.com/office/officeart/2005/8/layout/orgChart1"/>
    <dgm:cxn modelId="{DBA6BE56-9E43-45C8-82CC-B0E0812DEFC8}" type="presParOf" srcId="{5B3C64B2-F0C9-415B-9788-7FE51BBDA038}" destId="{27B3E823-038D-4D0D-8EE2-1912933BC567}" srcOrd="0" destOrd="0" presId="urn:microsoft.com/office/officeart/2005/8/layout/orgChart1"/>
    <dgm:cxn modelId="{BC0C2B71-F631-4455-A90C-27273B3948F6}" type="presParOf" srcId="{27B3E823-038D-4D0D-8EE2-1912933BC567}" destId="{B1FDF06D-CD3B-41BF-B607-4F12C0FAB8CD}" srcOrd="0" destOrd="0" presId="urn:microsoft.com/office/officeart/2005/8/layout/orgChart1"/>
    <dgm:cxn modelId="{72FBA5BE-B06B-4077-8918-E7CD13B1A89C}" type="presParOf" srcId="{27B3E823-038D-4D0D-8EE2-1912933BC567}" destId="{FD02B04C-F59D-44C4-81BE-8F36E1FC5A8D}" srcOrd="1" destOrd="0" presId="urn:microsoft.com/office/officeart/2005/8/layout/orgChart1"/>
    <dgm:cxn modelId="{7E5DECB0-FD38-4A0D-B2FD-5E0D6D27BCB6}" type="presParOf" srcId="{5B3C64B2-F0C9-415B-9788-7FE51BBDA038}" destId="{A4EB0009-7C34-4E65-8936-3A9AABF11C0F}" srcOrd="1" destOrd="0" presId="urn:microsoft.com/office/officeart/2005/8/layout/orgChart1"/>
    <dgm:cxn modelId="{87E73546-87B6-477B-ABB2-C74C5210FFA3}" type="presParOf" srcId="{5B3C64B2-F0C9-415B-9788-7FE51BBDA038}" destId="{DAEAD99D-BD96-46F9-AF3B-C559D209FF50}" srcOrd="2" destOrd="0" presId="urn:microsoft.com/office/officeart/2005/8/layout/orgChart1"/>
    <dgm:cxn modelId="{C832E8F2-609B-4D3D-A207-C15748369BB7}" type="presParOf" srcId="{A29CAE78-6B67-4C27-BEB4-E6926159AC4E}" destId="{E5A29035-B1EC-41EB-990E-CBAB28FC7E49}" srcOrd="6" destOrd="0" presId="urn:microsoft.com/office/officeart/2005/8/layout/orgChart1"/>
    <dgm:cxn modelId="{1F594808-B009-4877-9693-D800B1CF6408}" type="presParOf" srcId="{A29CAE78-6B67-4C27-BEB4-E6926159AC4E}" destId="{B0DDCBCA-4CE9-4B3A-926F-18B4CD6BC567}" srcOrd="7" destOrd="0" presId="urn:microsoft.com/office/officeart/2005/8/layout/orgChart1"/>
    <dgm:cxn modelId="{FE721AA6-8FC0-4FCA-998F-31EFCA0ADA3E}" type="presParOf" srcId="{B0DDCBCA-4CE9-4B3A-926F-18B4CD6BC567}" destId="{46D83741-C0C7-4F6B-8D56-54139AF3C355}" srcOrd="0" destOrd="0" presId="urn:microsoft.com/office/officeart/2005/8/layout/orgChart1"/>
    <dgm:cxn modelId="{63EDFC21-6263-43CF-B149-E91F39B21F60}" type="presParOf" srcId="{46D83741-C0C7-4F6B-8D56-54139AF3C355}" destId="{A6C8BD60-4D87-471B-B04F-30B52BF792CF}" srcOrd="0" destOrd="0" presId="urn:microsoft.com/office/officeart/2005/8/layout/orgChart1"/>
    <dgm:cxn modelId="{6159E1AD-B130-4E0B-9059-9A8CE60985B3}" type="presParOf" srcId="{46D83741-C0C7-4F6B-8D56-54139AF3C355}" destId="{1A006E11-F51D-45B8-9373-BBB15FA830D3}" srcOrd="1" destOrd="0" presId="urn:microsoft.com/office/officeart/2005/8/layout/orgChart1"/>
    <dgm:cxn modelId="{F4FE7A9F-39E3-4921-9DBD-CB31A4A557F0}" type="presParOf" srcId="{B0DDCBCA-4CE9-4B3A-926F-18B4CD6BC567}" destId="{2B679244-FAED-4684-AA0D-9F8AB3EF46B8}" srcOrd="1" destOrd="0" presId="urn:microsoft.com/office/officeart/2005/8/layout/orgChart1"/>
    <dgm:cxn modelId="{D9E1DB92-B114-4E3C-AFA2-452BDAA16552}" type="presParOf" srcId="{B0DDCBCA-4CE9-4B3A-926F-18B4CD6BC567}" destId="{CD5E09CF-621D-4E92-A1EB-C5C452A67BD3}" srcOrd="2" destOrd="0" presId="urn:microsoft.com/office/officeart/2005/8/layout/orgChart1"/>
    <dgm:cxn modelId="{BAB7330D-27ED-4A5E-BFBF-62DED5526AF2}" type="presParOf" srcId="{54C73DC3-5305-4C37-956A-72CD5E22A9B3}" destId="{CEDD7142-6977-4B23-93C3-7A98E63869A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B9FCF-29C5-46F7-90DE-1218B8C98C04}">
      <dsp:nvSpPr>
        <dsp:cNvPr id="0" name=""/>
        <dsp:cNvSpPr/>
      </dsp:nvSpPr>
      <dsp:spPr>
        <a:xfrm>
          <a:off x="4934912" y="2256934"/>
          <a:ext cx="1484137" cy="1838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8938"/>
              </a:lnTo>
              <a:lnTo>
                <a:pt x="1484137" y="18389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422E1-CF51-495E-AF8A-1B9B51AE98B6}">
      <dsp:nvSpPr>
        <dsp:cNvPr id="0" name=""/>
        <dsp:cNvSpPr/>
      </dsp:nvSpPr>
      <dsp:spPr>
        <a:xfrm>
          <a:off x="4934912" y="2256934"/>
          <a:ext cx="1484137" cy="722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035"/>
              </a:lnTo>
              <a:lnTo>
                <a:pt x="1484137" y="7220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DD90B9-83B7-4DAB-B9D1-51AB2202856E}">
      <dsp:nvSpPr>
        <dsp:cNvPr id="0" name=""/>
        <dsp:cNvSpPr/>
      </dsp:nvSpPr>
      <dsp:spPr>
        <a:xfrm>
          <a:off x="3899754" y="860888"/>
          <a:ext cx="1723301" cy="535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228"/>
              </a:lnTo>
              <a:lnTo>
                <a:pt x="1723301" y="355228"/>
              </a:lnTo>
              <a:lnTo>
                <a:pt x="1723301" y="5358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914DC5-5BD5-41E0-8F9A-46348D977BE2}">
      <dsp:nvSpPr>
        <dsp:cNvPr id="0" name=""/>
        <dsp:cNvSpPr/>
      </dsp:nvSpPr>
      <dsp:spPr>
        <a:xfrm>
          <a:off x="1734612" y="860888"/>
          <a:ext cx="2165142" cy="535866"/>
        </a:xfrm>
        <a:custGeom>
          <a:avLst/>
          <a:gdLst/>
          <a:ahLst/>
          <a:cxnLst/>
          <a:rect l="0" t="0" r="0" b="0"/>
          <a:pathLst>
            <a:path>
              <a:moveTo>
                <a:pt x="2165142" y="0"/>
              </a:moveTo>
              <a:lnTo>
                <a:pt x="2165142" y="355228"/>
              </a:lnTo>
              <a:lnTo>
                <a:pt x="0" y="355228"/>
              </a:lnTo>
              <a:lnTo>
                <a:pt x="0" y="5358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4396-D756-4C51-8D89-9E3CAE50A15B}">
      <dsp:nvSpPr>
        <dsp:cNvPr id="0" name=""/>
        <dsp:cNvSpPr/>
      </dsp:nvSpPr>
      <dsp:spPr>
        <a:xfrm>
          <a:off x="3039574" y="707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Finansal   Piyasalar</a:t>
          </a:r>
          <a:endParaRPr lang="tr-TR" sz="1800" kern="1200" dirty="0"/>
        </a:p>
      </dsp:txBody>
      <dsp:txXfrm>
        <a:off x="3039574" y="707"/>
        <a:ext cx="1720360" cy="860180"/>
      </dsp:txXfrm>
    </dsp:sp>
    <dsp:sp modelId="{ADD0710F-81B3-41B8-BD3A-E0FC0C98264F}">
      <dsp:nvSpPr>
        <dsp:cNvPr id="0" name=""/>
        <dsp:cNvSpPr/>
      </dsp:nvSpPr>
      <dsp:spPr>
        <a:xfrm>
          <a:off x="874432" y="1396754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Para         Piyasaları</a:t>
          </a:r>
          <a:endParaRPr lang="tr-TR" sz="1800" kern="1200" dirty="0"/>
        </a:p>
      </dsp:txBody>
      <dsp:txXfrm>
        <a:off x="874432" y="1396754"/>
        <a:ext cx="1720360" cy="860180"/>
      </dsp:txXfrm>
    </dsp:sp>
    <dsp:sp modelId="{BAB2389F-7CBE-46BB-8E47-608488005BCC}">
      <dsp:nvSpPr>
        <dsp:cNvPr id="0" name=""/>
        <dsp:cNvSpPr/>
      </dsp:nvSpPr>
      <dsp:spPr>
        <a:xfrm>
          <a:off x="4762876" y="1396754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Sermaye Piyasaları</a:t>
          </a:r>
          <a:endParaRPr lang="tr-TR" sz="1800" kern="1200" dirty="0"/>
        </a:p>
      </dsp:txBody>
      <dsp:txXfrm>
        <a:off x="4762876" y="1396754"/>
        <a:ext cx="1720360" cy="860180"/>
      </dsp:txXfrm>
    </dsp:sp>
    <dsp:sp modelId="{09B6F57F-CCA3-4F28-AAF0-1A53620C5C66}">
      <dsp:nvSpPr>
        <dsp:cNvPr id="0" name=""/>
        <dsp:cNvSpPr/>
      </dsp:nvSpPr>
      <dsp:spPr>
        <a:xfrm>
          <a:off x="6419050" y="2548879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Birincil          Piyasa</a:t>
          </a:r>
          <a:endParaRPr lang="tr-TR" sz="1800" kern="1200" dirty="0"/>
        </a:p>
      </dsp:txBody>
      <dsp:txXfrm>
        <a:off x="6419050" y="2548879"/>
        <a:ext cx="1720360" cy="860180"/>
      </dsp:txXfrm>
    </dsp:sp>
    <dsp:sp modelId="{5CC941E1-6095-46F1-BF09-D84ACC1B8B56}">
      <dsp:nvSpPr>
        <dsp:cNvPr id="0" name=""/>
        <dsp:cNvSpPr/>
      </dsp:nvSpPr>
      <dsp:spPr>
        <a:xfrm>
          <a:off x="6419050" y="3665782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İkincil            Piyasa</a:t>
          </a:r>
          <a:endParaRPr lang="tr-TR" sz="1800" kern="1200" dirty="0"/>
        </a:p>
      </dsp:txBody>
      <dsp:txXfrm>
        <a:off x="6419050" y="3665782"/>
        <a:ext cx="1720360" cy="860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29035-B1EC-41EB-990E-CBAB28FC7E49}">
      <dsp:nvSpPr>
        <dsp:cNvPr id="0" name=""/>
        <dsp:cNvSpPr/>
      </dsp:nvSpPr>
      <dsp:spPr>
        <a:xfrm>
          <a:off x="4089674" y="1501359"/>
          <a:ext cx="3229462" cy="916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665"/>
              </a:lnTo>
              <a:lnTo>
                <a:pt x="3229462" y="730665"/>
              </a:lnTo>
              <a:lnTo>
                <a:pt x="3229462" y="9166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AADCB-D13A-4DC6-A334-249B44246B86}">
      <dsp:nvSpPr>
        <dsp:cNvPr id="0" name=""/>
        <dsp:cNvSpPr/>
      </dsp:nvSpPr>
      <dsp:spPr>
        <a:xfrm>
          <a:off x="4089674" y="1501359"/>
          <a:ext cx="1086358" cy="916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665"/>
              </a:lnTo>
              <a:lnTo>
                <a:pt x="1086358" y="730665"/>
              </a:lnTo>
              <a:lnTo>
                <a:pt x="1086358" y="9166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EEEDD-617C-4B64-9230-9F6B84FA6086}">
      <dsp:nvSpPr>
        <dsp:cNvPr id="0" name=""/>
        <dsp:cNvSpPr/>
      </dsp:nvSpPr>
      <dsp:spPr>
        <a:xfrm>
          <a:off x="3032929" y="1501359"/>
          <a:ext cx="1056744" cy="916637"/>
        </a:xfrm>
        <a:custGeom>
          <a:avLst/>
          <a:gdLst/>
          <a:ahLst/>
          <a:cxnLst/>
          <a:rect l="0" t="0" r="0" b="0"/>
          <a:pathLst>
            <a:path>
              <a:moveTo>
                <a:pt x="1056744" y="0"/>
              </a:moveTo>
              <a:lnTo>
                <a:pt x="1056744" y="730665"/>
              </a:lnTo>
              <a:lnTo>
                <a:pt x="0" y="730665"/>
              </a:lnTo>
              <a:lnTo>
                <a:pt x="0" y="9166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547D54-53FE-46FB-9CE3-B568EEFE82C4}">
      <dsp:nvSpPr>
        <dsp:cNvPr id="0" name=""/>
        <dsp:cNvSpPr/>
      </dsp:nvSpPr>
      <dsp:spPr>
        <a:xfrm>
          <a:off x="889826" y="1501359"/>
          <a:ext cx="3199848" cy="916637"/>
        </a:xfrm>
        <a:custGeom>
          <a:avLst/>
          <a:gdLst/>
          <a:ahLst/>
          <a:cxnLst/>
          <a:rect l="0" t="0" r="0" b="0"/>
          <a:pathLst>
            <a:path>
              <a:moveTo>
                <a:pt x="3199848" y="0"/>
              </a:moveTo>
              <a:lnTo>
                <a:pt x="3199848" y="730665"/>
              </a:lnTo>
              <a:lnTo>
                <a:pt x="0" y="730665"/>
              </a:lnTo>
              <a:lnTo>
                <a:pt x="0" y="9166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905A3D-EC12-4477-A933-6AAA3D2AA426}">
      <dsp:nvSpPr>
        <dsp:cNvPr id="0" name=""/>
        <dsp:cNvSpPr/>
      </dsp:nvSpPr>
      <dsp:spPr>
        <a:xfrm>
          <a:off x="3031034" y="615779"/>
          <a:ext cx="2117279" cy="88557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kern="1200" cap="none" normalizeH="0" baseline="0" dirty="0" smtClean="0">
              <a:ln/>
              <a:effectLst/>
              <a:latin typeface="+mj-lt"/>
              <a:cs typeface="Arial" pitchFamily="34" charset="0"/>
            </a:rPr>
            <a:t>Piyasada Kimler Var? </a:t>
          </a:r>
          <a:endParaRPr kumimoji="0" lang="en-GB" sz="1800" b="1" i="0" u="none" strike="noStrike" kern="1200" cap="none" normalizeH="0" baseline="0" dirty="0" smtClean="0">
            <a:ln/>
            <a:effectLst/>
            <a:latin typeface="+mj-lt"/>
            <a:cs typeface="Arial" pitchFamily="34" charset="0"/>
          </a:endParaRPr>
        </a:p>
      </dsp:txBody>
      <dsp:txXfrm>
        <a:off x="3031034" y="615779"/>
        <a:ext cx="2117279" cy="885579"/>
      </dsp:txXfrm>
    </dsp:sp>
    <dsp:sp modelId="{98F72F95-DD33-4805-AB73-1F64E9D18328}">
      <dsp:nvSpPr>
        <dsp:cNvPr id="0" name=""/>
        <dsp:cNvSpPr/>
      </dsp:nvSpPr>
      <dsp:spPr>
        <a:xfrm>
          <a:off x="4246" y="2417996"/>
          <a:ext cx="1771159" cy="88557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kern="1200" cap="none" normalizeH="0" baseline="0" dirty="0" smtClean="0">
              <a:ln/>
              <a:effectLst/>
              <a:latin typeface="+mj-lt"/>
              <a:cs typeface="Arial" pitchFamily="34" charset="0"/>
            </a:rPr>
            <a:t>insanlar (hane halkı)</a:t>
          </a:r>
        </a:p>
      </dsp:txBody>
      <dsp:txXfrm>
        <a:off x="4246" y="2417996"/>
        <a:ext cx="1771159" cy="885579"/>
      </dsp:txXfrm>
    </dsp:sp>
    <dsp:sp modelId="{90CEE178-E05F-402B-B2A8-CD86D7E62485}">
      <dsp:nvSpPr>
        <dsp:cNvPr id="0" name=""/>
        <dsp:cNvSpPr/>
      </dsp:nvSpPr>
      <dsp:spPr>
        <a:xfrm>
          <a:off x="2147349" y="2417996"/>
          <a:ext cx="1771159" cy="88557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kern="1200" cap="none" normalizeH="0" baseline="0" dirty="0" smtClean="0">
              <a:ln/>
              <a:effectLst/>
              <a:latin typeface="+mj-lt"/>
              <a:cs typeface="Arial" pitchFamily="34" charset="0"/>
            </a:rPr>
            <a:t>özel kesim şirketleri</a:t>
          </a:r>
        </a:p>
      </dsp:txBody>
      <dsp:txXfrm>
        <a:off x="2147349" y="2417996"/>
        <a:ext cx="1771159" cy="885579"/>
      </dsp:txXfrm>
    </dsp:sp>
    <dsp:sp modelId="{B1FDF06D-CD3B-41BF-B607-4F12C0FAB8CD}">
      <dsp:nvSpPr>
        <dsp:cNvPr id="0" name=""/>
        <dsp:cNvSpPr/>
      </dsp:nvSpPr>
      <dsp:spPr>
        <a:xfrm>
          <a:off x="4290453" y="2417996"/>
          <a:ext cx="1771159" cy="88557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kern="1200" cap="none" normalizeH="0" baseline="0" dirty="0" smtClean="0">
              <a:ln/>
              <a:effectLst/>
              <a:latin typeface="+mj-lt"/>
              <a:cs typeface="Arial" pitchFamily="34" charset="0"/>
            </a:rPr>
            <a:t>yabancılar</a:t>
          </a:r>
          <a:endParaRPr kumimoji="0" lang="en-GB" sz="1800" b="1" i="0" u="none" strike="noStrike" kern="1200" cap="none" normalizeH="0" baseline="0" dirty="0" smtClean="0">
            <a:ln/>
            <a:effectLst/>
            <a:latin typeface="+mj-lt"/>
            <a:cs typeface="Arial" pitchFamily="34" charset="0"/>
          </a:endParaRPr>
        </a:p>
      </dsp:txBody>
      <dsp:txXfrm>
        <a:off x="4290453" y="2417996"/>
        <a:ext cx="1771159" cy="885579"/>
      </dsp:txXfrm>
    </dsp:sp>
    <dsp:sp modelId="{A6C8BD60-4D87-471B-B04F-30B52BF792CF}">
      <dsp:nvSpPr>
        <dsp:cNvPr id="0" name=""/>
        <dsp:cNvSpPr/>
      </dsp:nvSpPr>
      <dsp:spPr>
        <a:xfrm>
          <a:off x="6433556" y="2417996"/>
          <a:ext cx="1771159" cy="88557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800" b="1" i="0" u="none" strike="noStrike" kern="1200" cap="none" normalizeH="0" baseline="0" dirty="0" smtClean="0">
              <a:ln/>
              <a:effectLst/>
              <a:latin typeface="+mj-lt"/>
              <a:cs typeface="Arial" pitchFamily="34" charset="0"/>
            </a:rPr>
            <a:t>hükümet</a:t>
          </a:r>
        </a:p>
      </dsp:txBody>
      <dsp:txXfrm>
        <a:off x="6433556" y="2417996"/>
        <a:ext cx="1771159" cy="885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97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1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63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36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82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03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64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40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33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32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08198-48AF-49FA-A72E-F7A26C0A1109}" type="datetimeFigureOut">
              <a:rPr lang="tr-TR" smtClean="0"/>
              <a:t>18.02.2025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096E2-7BCC-43B8-8725-342192B3B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0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Bankacılık Sistemi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0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49" y="1135500"/>
            <a:ext cx="7886780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319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5"/>
            <a:ext cx="7558817" cy="34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989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7845410" cy="24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901"/>
          <a:stretch/>
        </p:blipFill>
        <p:spPr bwMode="auto">
          <a:xfrm>
            <a:off x="598862" y="3813691"/>
            <a:ext cx="7673911" cy="607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6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23"/>
          <a:stretch/>
        </p:blipFill>
        <p:spPr bwMode="auto">
          <a:xfrm>
            <a:off x="611551" y="1796526"/>
            <a:ext cx="7673911" cy="138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16" y="3140968"/>
            <a:ext cx="7414076" cy="18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867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/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 cstate="print"/>
          <a:srcRect t="8885"/>
          <a:stretch>
            <a:fillRect/>
          </a:stretch>
        </p:blipFill>
        <p:spPr bwMode="auto">
          <a:xfrm>
            <a:off x="611188" y="1484784"/>
            <a:ext cx="8065268" cy="5040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48" name="3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Finansal Piyasaların Ekonomi İçindeki Yeri</a:t>
            </a:r>
          </a:p>
        </p:txBody>
      </p:sp>
    </p:spTree>
    <p:extLst>
      <p:ext uri="{BB962C8B-B14F-4D97-AF65-F5344CB8AC3E}">
        <p14:creationId xmlns:p14="http://schemas.microsoft.com/office/powerpoint/2010/main" val="8627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Finansal Sistemi Oluşturan Piyasalar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135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Finansal Sistemi Oluşturan Unsurlar</a:t>
            </a:r>
          </a:p>
        </p:txBody>
      </p:sp>
      <p:sp>
        <p:nvSpPr>
          <p:cNvPr id="18435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endParaRPr lang="tr-TR" altLang="tr-TR" sz="280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tr-TR" altLang="tr-TR" sz="2800" smtClean="0"/>
              <a:t>Fon arz/talep edenler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tr-TR" altLang="tr-TR" sz="2800" smtClean="0"/>
              <a:t>Finansal aracılar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tr-TR" altLang="tr-TR" sz="2800" smtClean="0"/>
              <a:t>Finansal araçlar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tr-TR" altLang="tr-TR" sz="2800" smtClean="0"/>
              <a:t>Düzenleyici ve denetleyici kurumlar</a:t>
            </a:r>
          </a:p>
        </p:txBody>
      </p:sp>
    </p:spTree>
    <p:extLst>
      <p:ext uri="{BB962C8B-B14F-4D97-AF65-F5344CB8AC3E}">
        <p14:creationId xmlns:p14="http://schemas.microsoft.com/office/powerpoint/2010/main" val="349627454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431800" y="1589088"/>
          <a:ext cx="8208963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19" name="3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Finansal Piyasalarda Kimler İşlem Yapar?</a:t>
            </a:r>
          </a:p>
        </p:txBody>
      </p:sp>
    </p:spTree>
    <p:extLst>
      <p:ext uri="{BB962C8B-B14F-4D97-AF65-F5344CB8AC3E}">
        <p14:creationId xmlns:p14="http://schemas.microsoft.com/office/powerpoint/2010/main" val="2460304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Finansal Sistem Aracılığı İle Fon Akımı Nasıl Sağlanır?</a:t>
            </a:r>
          </a:p>
        </p:txBody>
      </p:sp>
    </p:spTree>
    <p:extLst>
      <p:ext uri="{BB962C8B-B14F-4D97-AF65-F5344CB8AC3E}">
        <p14:creationId xmlns:p14="http://schemas.microsoft.com/office/powerpoint/2010/main" val="332914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464" y="261376"/>
            <a:ext cx="8400000" cy="6300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62890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98122"/>
            <a:ext cx="7517400" cy="24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9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120364"/>
            <a:ext cx="7816464" cy="37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1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96" y="2384791"/>
            <a:ext cx="7847358" cy="16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959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00200"/>
            <a:ext cx="8019000" cy="19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43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700808"/>
            <a:ext cx="8128700" cy="11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59" y="2817096"/>
            <a:ext cx="8011097" cy="14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8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71600"/>
            <a:ext cx="8010000" cy="32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69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0" y="1556791"/>
            <a:ext cx="7995207" cy="20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488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3"/>
            <a:ext cx="8073801" cy="45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070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Özel 5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65</Words>
  <Application>Microsoft Office PowerPoint</Application>
  <PresentationFormat>Ekran Gösterisi (4:3)</PresentationFormat>
  <Paragraphs>21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Bankacılık Sistemi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Finansal Piyasaların Ekonomi İçindeki Yeri</vt:lpstr>
      <vt:lpstr>Finansal Sistemi Oluşturan Piyasalar</vt:lpstr>
      <vt:lpstr>Finansal Sistemi Oluşturan Unsurlar</vt:lpstr>
      <vt:lpstr>Finansal Piyasalarda Kimler İşlem Yapar?</vt:lpstr>
      <vt:lpstr>Finansal Sistem Aracılığı İle Fon Akımı Nasıl Sağlanır?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Bankacılık Sistemi</dc:title>
  <dc:creator>Şenol KANDEMİR</dc:creator>
  <cp:lastModifiedBy>Senol KANDEMIR</cp:lastModifiedBy>
  <cp:revision>6</cp:revision>
  <dcterms:created xsi:type="dcterms:W3CDTF">2017-01-30T07:07:46Z</dcterms:created>
  <dcterms:modified xsi:type="dcterms:W3CDTF">2025-02-18T07:40:57Z</dcterms:modified>
</cp:coreProperties>
</file>