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33520714-A708-4318-A8F7-869E8A91C4D2}">
          <p14:sldIdLst>
            <p14:sldId id="256"/>
            <p14:sldId id="257"/>
            <p14:sldId id="258"/>
            <p14:sldId id="259"/>
            <p14:sldId id="260"/>
            <p14:sldId id="261"/>
            <p14:sldId id="26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92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DD90-FB7B-4618-A0D1-5C9E701DEDD7}" type="datetimeFigureOut">
              <a:rPr lang="tr-TR" smtClean="0"/>
              <a:t>26.09.2024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D5E29-318E-4427-82B7-CBE6F38162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6963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DD90-FB7B-4618-A0D1-5C9E701DEDD7}" type="datetimeFigureOut">
              <a:rPr lang="tr-TR" smtClean="0"/>
              <a:t>26.09.2024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D5E29-318E-4427-82B7-CBE6F38162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0016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DD90-FB7B-4618-A0D1-5C9E701DEDD7}" type="datetimeFigureOut">
              <a:rPr lang="tr-TR" smtClean="0"/>
              <a:t>26.09.2024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D5E29-318E-4427-82B7-CBE6F38162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32682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DD90-FB7B-4618-A0D1-5C9E701DEDD7}" type="datetimeFigureOut">
              <a:rPr lang="tr-TR" smtClean="0"/>
              <a:t>26.09.2024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D5E29-318E-4427-82B7-CBE6F38162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33359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DD90-FB7B-4618-A0D1-5C9E701DEDD7}" type="datetimeFigureOut">
              <a:rPr lang="tr-TR" smtClean="0"/>
              <a:t>26.09.2024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D5E29-318E-4427-82B7-CBE6F38162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91707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DD90-FB7B-4618-A0D1-5C9E701DEDD7}" type="datetimeFigureOut">
              <a:rPr lang="tr-TR" smtClean="0"/>
              <a:t>26.09.2024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D5E29-318E-4427-82B7-CBE6F38162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99788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DD90-FB7B-4618-A0D1-5C9E701DEDD7}" type="datetimeFigureOut">
              <a:rPr lang="tr-TR" smtClean="0"/>
              <a:t>26.09.2024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D5E29-318E-4427-82B7-CBE6F38162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415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DD90-FB7B-4618-A0D1-5C9E701DEDD7}" type="datetimeFigureOut">
              <a:rPr lang="tr-TR" smtClean="0"/>
              <a:t>26.09.2024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D5E29-318E-4427-82B7-CBE6F38162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86196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DD90-FB7B-4618-A0D1-5C9E701DEDD7}" type="datetimeFigureOut">
              <a:rPr lang="tr-TR" smtClean="0"/>
              <a:t>26.09.2024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D5E29-318E-4427-82B7-CBE6F38162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5329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DD90-FB7B-4618-A0D1-5C9E701DEDD7}" type="datetimeFigureOut">
              <a:rPr lang="tr-TR" smtClean="0"/>
              <a:t>26.09.2024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B5DD5E29-318E-4427-82B7-CBE6F38162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4411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DD90-FB7B-4618-A0D1-5C9E701DEDD7}" type="datetimeFigureOut">
              <a:rPr lang="tr-TR" smtClean="0"/>
              <a:t>26.09.2024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D5E29-318E-4427-82B7-CBE6F38162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0494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DD90-FB7B-4618-A0D1-5C9E701DEDD7}" type="datetimeFigureOut">
              <a:rPr lang="tr-TR" smtClean="0"/>
              <a:t>26.09.2024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D5E29-318E-4427-82B7-CBE6F38162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3217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DD90-FB7B-4618-A0D1-5C9E701DEDD7}" type="datetimeFigureOut">
              <a:rPr lang="tr-TR" smtClean="0"/>
              <a:t>26.09.2024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D5E29-318E-4427-82B7-CBE6F38162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3417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DD90-FB7B-4618-A0D1-5C9E701DEDD7}" type="datetimeFigureOut">
              <a:rPr lang="tr-TR" smtClean="0"/>
              <a:t>26.09.2024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D5E29-318E-4427-82B7-CBE6F38162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4804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DD90-FB7B-4618-A0D1-5C9E701DEDD7}" type="datetimeFigureOut">
              <a:rPr lang="tr-TR" smtClean="0"/>
              <a:t>26.09.2024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D5E29-318E-4427-82B7-CBE6F38162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7846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DD90-FB7B-4618-A0D1-5C9E701DEDD7}" type="datetimeFigureOut">
              <a:rPr lang="tr-TR" smtClean="0"/>
              <a:t>26.09.2024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D5E29-318E-4427-82B7-CBE6F38162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7947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DD90-FB7B-4618-A0D1-5C9E701DEDD7}" type="datetimeFigureOut">
              <a:rPr lang="tr-TR" smtClean="0"/>
              <a:t>26.09.2024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D5E29-318E-4427-82B7-CBE6F38162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8940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F8BDD90-FB7B-4618-A0D1-5C9E701DEDD7}" type="datetimeFigureOut">
              <a:rPr lang="tr-TR" smtClean="0"/>
              <a:t>26.09.2024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5DD5E29-318E-4427-82B7-CBE6F38162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4169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27458C2-A027-4A3C-A056-99DE49BB0A2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5F6C465-1A94-4C9E-BBE2-F2505DF3F1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558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6AB6105-F8B8-4378-89F5-268EA1379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948847"/>
          </a:xfrm>
        </p:spPr>
        <p:txBody>
          <a:bodyPr/>
          <a:lstStyle/>
          <a:p>
            <a:r>
              <a:rPr lang="tr-TR" dirty="0" err="1"/>
              <a:t>Introduction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8A7646D-4316-45E7-9A6A-C804B0FBBC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766171"/>
            <a:ext cx="10018713" cy="4025030"/>
          </a:xfrm>
        </p:spPr>
        <p:txBody>
          <a:bodyPr/>
          <a:lstStyle/>
          <a:p>
            <a:r>
              <a:rPr lang="tr-TR" dirty="0"/>
              <a:t>Is </a:t>
            </a:r>
            <a:r>
              <a:rPr lang="tr-TR" dirty="0" err="1"/>
              <a:t>there</a:t>
            </a:r>
            <a:r>
              <a:rPr lang="tr-TR" dirty="0"/>
              <a:t> a </a:t>
            </a:r>
            <a:r>
              <a:rPr lang="tr-TR" dirty="0" err="1"/>
              <a:t>statement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problem?</a:t>
            </a:r>
          </a:p>
          <a:p>
            <a:r>
              <a:rPr lang="tr-TR" dirty="0"/>
              <a:t>Is </a:t>
            </a:r>
            <a:r>
              <a:rPr lang="tr-TR" dirty="0" err="1"/>
              <a:t>the</a:t>
            </a:r>
            <a:r>
              <a:rPr lang="tr-TR" dirty="0"/>
              <a:t> problem </a:t>
            </a:r>
            <a:r>
              <a:rPr lang="tr-TR" dirty="0" err="1"/>
              <a:t>researchable</a:t>
            </a:r>
            <a:r>
              <a:rPr lang="tr-TR" dirty="0"/>
              <a:t>?</a:t>
            </a:r>
          </a:p>
          <a:p>
            <a:r>
              <a:rPr lang="tr-TR" dirty="0"/>
              <a:t>Is </a:t>
            </a:r>
            <a:r>
              <a:rPr lang="tr-TR" dirty="0" err="1"/>
              <a:t>there</a:t>
            </a:r>
            <a:r>
              <a:rPr lang="tr-TR" dirty="0"/>
              <a:t> a </a:t>
            </a:r>
            <a:r>
              <a:rPr lang="tr-TR" dirty="0" err="1"/>
              <a:t>research</a:t>
            </a:r>
            <a:r>
              <a:rPr lang="tr-TR" dirty="0"/>
              <a:t> </a:t>
            </a:r>
            <a:r>
              <a:rPr lang="tr-TR" dirty="0" err="1"/>
              <a:t>question</a:t>
            </a:r>
            <a:r>
              <a:rPr lang="tr-TR" dirty="0"/>
              <a:t>?</a:t>
            </a:r>
          </a:p>
          <a:p>
            <a:r>
              <a:rPr lang="tr-TR" dirty="0"/>
              <a:t>Is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research</a:t>
            </a:r>
            <a:r>
              <a:rPr lang="tr-TR" dirty="0"/>
              <a:t> </a:t>
            </a:r>
            <a:r>
              <a:rPr lang="tr-TR" dirty="0" err="1"/>
              <a:t>question</a:t>
            </a:r>
            <a:r>
              <a:rPr lang="tr-TR" dirty="0"/>
              <a:t>(s) in </a:t>
            </a:r>
            <a:r>
              <a:rPr lang="tr-TR" dirty="0" err="1"/>
              <a:t>line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statement</a:t>
            </a:r>
            <a:r>
              <a:rPr lang="tr-TR" dirty="0"/>
              <a:t> of </a:t>
            </a:r>
            <a:r>
              <a:rPr lang="tr-TR" err="1"/>
              <a:t>the</a:t>
            </a:r>
            <a:r>
              <a:rPr lang="tr-TR"/>
              <a:t> problem?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674215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D5A8588-AE05-4AB4-9C49-F9F71E3C8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Review</a:t>
            </a:r>
            <a:r>
              <a:rPr lang="tr-TR" dirty="0"/>
              <a:t> of </a:t>
            </a:r>
            <a:r>
              <a:rPr lang="tr-TR" dirty="0" err="1"/>
              <a:t>Literature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9633E5F-DCAA-4F79-A4F8-5609C152C9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Does</a:t>
            </a:r>
            <a:r>
              <a:rPr lang="tr-TR" dirty="0"/>
              <a:t> it </a:t>
            </a:r>
            <a:r>
              <a:rPr lang="tr-TR" dirty="0" err="1"/>
              <a:t>follow</a:t>
            </a:r>
            <a:r>
              <a:rPr lang="tr-TR" dirty="0"/>
              <a:t> a </a:t>
            </a:r>
            <a:r>
              <a:rPr lang="tr-TR" dirty="0" err="1"/>
              <a:t>standard</a:t>
            </a:r>
            <a:r>
              <a:rPr lang="tr-TR" dirty="0"/>
              <a:t> (</a:t>
            </a:r>
            <a:r>
              <a:rPr lang="tr-TR" dirty="0" err="1"/>
              <a:t>e.g</a:t>
            </a:r>
            <a:r>
              <a:rPr lang="tr-TR" dirty="0"/>
              <a:t>. APA)?</a:t>
            </a:r>
          </a:p>
          <a:p>
            <a:r>
              <a:rPr lang="tr-TR" dirty="0"/>
              <a:t>Is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review</a:t>
            </a:r>
            <a:r>
              <a:rPr lang="tr-TR" dirty="0"/>
              <a:t> </a:t>
            </a:r>
            <a:r>
              <a:rPr lang="tr-TR" dirty="0" err="1"/>
              <a:t>comprehensive</a:t>
            </a:r>
            <a:r>
              <a:rPr lang="tr-TR" dirty="0"/>
              <a:t>?</a:t>
            </a:r>
          </a:p>
          <a:p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all</a:t>
            </a:r>
            <a:r>
              <a:rPr lang="tr-TR" dirty="0"/>
              <a:t> </a:t>
            </a:r>
            <a:r>
              <a:rPr lang="tr-TR" dirty="0" err="1"/>
              <a:t>cited</a:t>
            </a:r>
            <a:r>
              <a:rPr lang="tr-TR" dirty="0"/>
              <a:t> </a:t>
            </a:r>
            <a:r>
              <a:rPr lang="tr-TR" dirty="0" err="1"/>
              <a:t>studies</a:t>
            </a:r>
            <a:r>
              <a:rPr lang="tr-TR" dirty="0"/>
              <a:t> </a:t>
            </a:r>
            <a:r>
              <a:rPr lang="tr-TR" dirty="0" err="1"/>
              <a:t>listed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Reference?</a:t>
            </a:r>
          </a:p>
        </p:txBody>
      </p:sp>
    </p:spTree>
    <p:extLst>
      <p:ext uri="{BB962C8B-B14F-4D97-AF65-F5344CB8AC3E}">
        <p14:creationId xmlns:p14="http://schemas.microsoft.com/office/powerpoint/2010/main" val="13658812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FCFC57C-977B-476F-8662-DF46E5B19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886216"/>
          </a:xfrm>
        </p:spPr>
        <p:txBody>
          <a:bodyPr/>
          <a:lstStyle/>
          <a:p>
            <a:r>
              <a:rPr lang="tr-TR" dirty="0" err="1"/>
              <a:t>Method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14970D9-86D1-478D-8398-8269E8D526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572017"/>
            <a:ext cx="10018713" cy="4219184"/>
          </a:xfrm>
        </p:spPr>
        <p:txBody>
          <a:bodyPr>
            <a:normAutofit fontScale="92500" lnSpcReduction="20000"/>
          </a:bodyPr>
          <a:lstStyle/>
          <a:p>
            <a:r>
              <a:rPr lang="tr-TR" dirty="0" err="1"/>
              <a:t>Participants</a:t>
            </a:r>
            <a:endParaRPr lang="tr-TR" dirty="0"/>
          </a:p>
          <a:p>
            <a:pPr lvl="1"/>
            <a:r>
              <a:rPr lang="tr-TR" dirty="0"/>
              <a:t>Is </a:t>
            </a:r>
            <a:r>
              <a:rPr lang="tr-TR" dirty="0" err="1"/>
              <a:t>the</a:t>
            </a:r>
            <a:r>
              <a:rPr lang="tr-TR" dirty="0"/>
              <a:t> size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major</a:t>
            </a:r>
            <a:r>
              <a:rPr lang="tr-TR" dirty="0"/>
              <a:t> </a:t>
            </a:r>
            <a:r>
              <a:rPr lang="tr-TR" dirty="0" err="1"/>
              <a:t>characteristics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participants</a:t>
            </a:r>
            <a:r>
              <a:rPr lang="tr-TR" dirty="0"/>
              <a:t> </a:t>
            </a:r>
            <a:r>
              <a:rPr lang="tr-TR" dirty="0" err="1"/>
              <a:t>described</a:t>
            </a:r>
            <a:r>
              <a:rPr lang="tr-TR" dirty="0"/>
              <a:t>?</a:t>
            </a:r>
          </a:p>
          <a:p>
            <a:pPr lvl="1"/>
            <a:r>
              <a:rPr lang="tr-TR" dirty="0"/>
              <a:t>Is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sampling</a:t>
            </a:r>
            <a:r>
              <a:rPr lang="tr-TR" dirty="0"/>
              <a:t> </a:t>
            </a:r>
            <a:r>
              <a:rPr lang="tr-TR" dirty="0" err="1"/>
              <a:t>procedure</a:t>
            </a:r>
            <a:r>
              <a:rPr lang="tr-TR" dirty="0"/>
              <a:t> </a:t>
            </a:r>
            <a:r>
              <a:rPr lang="tr-TR" dirty="0" err="1"/>
              <a:t>described</a:t>
            </a:r>
            <a:r>
              <a:rPr lang="tr-TR" dirty="0"/>
              <a:t>?</a:t>
            </a:r>
          </a:p>
          <a:p>
            <a:pPr lvl="1"/>
            <a:r>
              <a:rPr lang="tr-TR" dirty="0"/>
              <a:t>Is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context</a:t>
            </a:r>
            <a:r>
              <a:rPr lang="tr-TR" dirty="0"/>
              <a:t> </a:t>
            </a:r>
            <a:r>
              <a:rPr lang="tr-TR" dirty="0" err="1"/>
              <a:t>given</a:t>
            </a:r>
            <a:r>
              <a:rPr lang="tr-TR" dirty="0"/>
              <a:t>?</a:t>
            </a:r>
          </a:p>
          <a:p>
            <a:r>
              <a:rPr lang="tr-TR" dirty="0" err="1"/>
              <a:t>Instrument</a:t>
            </a:r>
            <a:endParaRPr lang="tr-TR" dirty="0"/>
          </a:p>
          <a:p>
            <a:pPr lvl="1"/>
            <a:r>
              <a:rPr lang="tr-TR" dirty="0"/>
              <a:t>Is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instrument</a:t>
            </a:r>
            <a:r>
              <a:rPr lang="tr-TR" dirty="0"/>
              <a:t> </a:t>
            </a:r>
            <a:r>
              <a:rPr lang="tr-TR" dirty="0" err="1"/>
              <a:t>described</a:t>
            </a:r>
            <a:r>
              <a:rPr lang="tr-TR" dirty="0"/>
              <a:t>?</a:t>
            </a:r>
          </a:p>
          <a:p>
            <a:pPr lvl="1"/>
            <a:r>
              <a:rPr lang="tr-TR" dirty="0"/>
              <a:t>Is it </a:t>
            </a:r>
            <a:r>
              <a:rPr lang="tr-TR" dirty="0" err="1"/>
              <a:t>appropriate</a:t>
            </a:r>
            <a:endParaRPr lang="tr-TR" dirty="0"/>
          </a:p>
          <a:p>
            <a:pPr lvl="1"/>
            <a:r>
              <a:rPr lang="tr-TR" dirty="0"/>
              <a:t>Is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procedure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develop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instrument</a:t>
            </a:r>
            <a:r>
              <a:rPr lang="tr-TR" dirty="0"/>
              <a:t> </a:t>
            </a:r>
            <a:r>
              <a:rPr lang="tr-TR" dirty="0" err="1"/>
              <a:t>explained</a:t>
            </a:r>
            <a:r>
              <a:rPr lang="tr-TR" dirty="0"/>
              <a:t>?</a:t>
            </a:r>
          </a:p>
          <a:p>
            <a:r>
              <a:rPr lang="tr-TR" dirty="0"/>
              <a:t>Design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procedure</a:t>
            </a:r>
            <a:endParaRPr lang="tr-TR" dirty="0"/>
          </a:p>
          <a:p>
            <a:pPr lvl="1"/>
            <a:r>
              <a:rPr lang="tr-TR" dirty="0"/>
              <a:t>Is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design</a:t>
            </a:r>
            <a:r>
              <a:rPr lang="tr-TR" dirty="0"/>
              <a:t> </a:t>
            </a:r>
            <a:r>
              <a:rPr lang="tr-TR" dirty="0" err="1"/>
              <a:t>appropriate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purpose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study</a:t>
            </a:r>
            <a:r>
              <a:rPr lang="tr-TR" dirty="0"/>
              <a:t>?</a:t>
            </a:r>
          </a:p>
          <a:p>
            <a:pPr lvl="1"/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procedures</a:t>
            </a:r>
            <a:r>
              <a:rPr lang="tr-TR" dirty="0"/>
              <a:t> </a:t>
            </a:r>
            <a:r>
              <a:rPr lang="tr-TR" dirty="0" err="1"/>
              <a:t>described</a:t>
            </a:r>
            <a:r>
              <a:rPr lang="tr-TR" dirty="0"/>
              <a:t>?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593609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A63F4DA-4F45-4C54-A9D9-75909838E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792271"/>
          </a:xfrm>
        </p:spPr>
        <p:txBody>
          <a:bodyPr/>
          <a:lstStyle/>
          <a:p>
            <a:r>
              <a:rPr lang="tr-TR" dirty="0" err="1"/>
              <a:t>Results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67B6897-CF68-4667-93ED-F74C1C5DA6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678489"/>
            <a:ext cx="10018713" cy="4112712"/>
          </a:xfrm>
        </p:spPr>
        <p:txBody>
          <a:bodyPr/>
          <a:lstStyle/>
          <a:p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results</a:t>
            </a:r>
            <a:r>
              <a:rPr lang="tr-TR" dirty="0"/>
              <a:t> </a:t>
            </a:r>
            <a:r>
              <a:rPr lang="tr-TR" dirty="0" err="1"/>
              <a:t>clearly</a:t>
            </a:r>
            <a:r>
              <a:rPr lang="tr-TR" dirty="0"/>
              <a:t> </a:t>
            </a:r>
            <a:r>
              <a:rPr lang="tr-TR" dirty="0" err="1"/>
              <a:t>presented</a:t>
            </a:r>
            <a:r>
              <a:rPr lang="tr-TR" dirty="0"/>
              <a:t>? How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interpreted</a:t>
            </a:r>
            <a:r>
              <a:rPr lang="tr-TR" dirty="0"/>
              <a:t>? How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related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problem?</a:t>
            </a:r>
          </a:p>
          <a:p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tables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/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figures</a:t>
            </a:r>
            <a:r>
              <a:rPr lang="tr-TR" dirty="0"/>
              <a:t> (</a:t>
            </a:r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any</a:t>
            </a:r>
            <a:r>
              <a:rPr lang="tr-TR" dirty="0"/>
              <a:t>) </a:t>
            </a:r>
            <a:r>
              <a:rPr lang="tr-TR" dirty="0" err="1"/>
              <a:t>well</a:t>
            </a:r>
            <a:r>
              <a:rPr lang="tr-TR" dirty="0"/>
              <a:t> </a:t>
            </a:r>
            <a:r>
              <a:rPr lang="tr-TR" dirty="0" err="1"/>
              <a:t>organized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easy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understand</a:t>
            </a:r>
            <a:r>
              <a:rPr lang="tr-TR" dirty="0"/>
              <a:t>?</a:t>
            </a:r>
          </a:p>
          <a:p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date</a:t>
            </a:r>
            <a:r>
              <a:rPr lang="tr-TR" dirty="0"/>
              <a:t> in </a:t>
            </a:r>
            <a:r>
              <a:rPr lang="tr-TR" dirty="0" err="1"/>
              <a:t>each</a:t>
            </a:r>
            <a:r>
              <a:rPr lang="tr-TR" dirty="0"/>
              <a:t> </a:t>
            </a:r>
            <a:r>
              <a:rPr lang="tr-TR" dirty="0" err="1"/>
              <a:t>table</a:t>
            </a:r>
            <a:r>
              <a:rPr lang="tr-TR" dirty="0"/>
              <a:t>/</a:t>
            </a:r>
            <a:r>
              <a:rPr lang="tr-TR" dirty="0" err="1"/>
              <a:t>figure</a:t>
            </a:r>
            <a:r>
              <a:rPr lang="tr-TR" dirty="0"/>
              <a:t> (</a:t>
            </a:r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any</a:t>
            </a:r>
            <a:r>
              <a:rPr lang="tr-TR" dirty="0"/>
              <a:t>) </a:t>
            </a:r>
            <a:r>
              <a:rPr lang="tr-TR" dirty="0" err="1"/>
              <a:t>described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text</a:t>
            </a:r>
            <a:r>
              <a:rPr lang="tr-TR" dirty="0"/>
              <a:t>?</a:t>
            </a:r>
          </a:p>
          <a:p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there</a:t>
            </a:r>
            <a:r>
              <a:rPr lang="tr-TR" dirty="0"/>
              <a:t> </a:t>
            </a:r>
            <a:r>
              <a:rPr lang="tr-TR" dirty="0" err="1"/>
              <a:t>any</a:t>
            </a:r>
            <a:r>
              <a:rPr lang="tr-TR" dirty="0"/>
              <a:t> </a:t>
            </a:r>
            <a:r>
              <a:rPr lang="tr-TR" dirty="0" err="1"/>
              <a:t>excerpts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interviews</a:t>
            </a:r>
            <a:r>
              <a:rPr lang="tr-TR" dirty="0"/>
              <a:t> (</a:t>
            </a:r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appropriate</a:t>
            </a:r>
            <a:r>
              <a:rPr lang="tr-TR" dirty="0"/>
              <a:t>)?</a:t>
            </a:r>
          </a:p>
        </p:txBody>
      </p:sp>
    </p:spTree>
    <p:extLst>
      <p:ext uri="{BB962C8B-B14F-4D97-AF65-F5344CB8AC3E}">
        <p14:creationId xmlns:p14="http://schemas.microsoft.com/office/powerpoint/2010/main" val="13723446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01BCA27-726B-4A16-91A3-3DC65B54C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986425"/>
          </a:xfrm>
        </p:spPr>
        <p:txBody>
          <a:bodyPr/>
          <a:lstStyle/>
          <a:p>
            <a:r>
              <a:rPr lang="tr-TR" dirty="0" err="1"/>
              <a:t>Discussion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997876D-B393-4262-A528-C9B93DFA72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822537"/>
            <a:ext cx="10018713" cy="3968663"/>
          </a:xfrm>
        </p:spPr>
        <p:txBody>
          <a:bodyPr/>
          <a:lstStyle/>
          <a:p>
            <a:r>
              <a:rPr lang="tr-TR" dirty="0"/>
              <a:t>Is </a:t>
            </a:r>
            <a:r>
              <a:rPr lang="tr-TR" dirty="0" err="1"/>
              <a:t>each</a:t>
            </a:r>
            <a:r>
              <a:rPr lang="tr-TR" dirty="0"/>
              <a:t> </a:t>
            </a:r>
            <a:r>
              <a:rPr lang="tr-TR" dirty="0" err="1"/>
              <a:t>result</a:t>
            </a:r>
            <a:r>
              <a:rPr lang="tr-TR" dirty="0"/>
              <a:t> </a:t>
            </a:r>
            <a:r>
              <a:rPr lang="tr-TR" dirty="0" err="1"/>
              <a:t>discussed</a:t>
            </a:r>
            <a:r>
              <a:rPr lang="tr-TR" dirty="0"/>
              <a:t> in </a:t>
            </a:r>
            <a:r>
              <a:rPr lang="tr-TR" dirty="0" err="1"/>
              <a:t>terms</a:t>
            </a:r>
            <a:r>
              <a:rPr lang="tr-TR" dirty="0"/>
              <a:t> of </a:t>
            </a:r>
            <a:r>
              <a:rPr lang="tr-TR" dirty="0" err="1"/>
              <a:t>its</a:t>
            </a:r>
            <a:r>
              <a:rPr lang="tr-TR" dirty="0"/>
              <a:t> </a:t>
            </a:r>
            <a:r>
              <a:rPr lang="tr-TR" dirty="0" err="1"/>
              <a:t>agreement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disagreement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previous</a:t>
            </a:r>
            <a:r>
              <a:rPr lang="tr-TR" dirty="0"/>
              <a:t> </a:t>
            </a:r>
            <a:r>
              <a:rPr lang="tr-TR" dirty="0" err="1"/>
              <a:t>results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researchers</a:t>
            </a:r>
            <a:r>
              <a:rPr lang="tr-TR" dirty="0"/>
              <a:t>?</a:t>
            </a:r>
          </a:p>
          <a:p>
            <a:r>
              <a:rPr lang="tr-TR" dirty="0"/>
              <a:t>Has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researcher</a:t>
            </a:r>
            <a:r>
              <a:rPr lang="tr-TR" dirty="0"/>
              <a:t> </a:t>
            </a:r>
            <a:r>
              <a:rPr lang="tr-TR" dirty="0" err="1"/>
              <a:t>effectively</a:t>
            </a:r>
            <a:r>
              <a:rPr lang="tr-TR" dirty="0"/>
              <a:t> </a:t>
            </a:r>
            <a:r>
              <a:rPr lang="tr-TR" dirty="0" err="1"/>
              <a:t>linked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findings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literature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disscussed</a:t>
            </a:r>
            <a:r>
              <a:rPr lang="tr-TR" dirty="0"/>
              <a:t> in </a:t>
            </a:r>
            <a:r>
              <a:rPr lang="tr-TR" dirty="0" err="1"/>
              <a:t>literature</a:t>
            </a:r>
            <a:r>
              <a:rPr lang="tr-TR" dirty="0"/>
              <a:t> </a:t>
            </a:r>
            <a:r>
              <a:rPr lang="tr-TR" dirty="0" err="1"/>
              <a:t>review</a:t>
            </a:r>
            <a:r>
              <a:rPr lang="tr-TR" dirty="0"/>
              <a:t>?</a:t>
            </a:r>
          </a:p>
          <a:p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any</a:t>
            </a:r>
            <a:r>
              <a:rPr lang="tr-TR" dirty="0"/>
              <a:t> </a:t>
            </a:r>
            <a:r>
              <a:rPr lang="tr-TR" dirty="0" err="1"/>
              <a:t>ideas</a:t>
            </a:r>
            <a:r>
              <a:rPr lang="tr-TR" dirty="0"/>
              <a:t> </a:t>
            </a:r>
            <a:r>
              <a:rPr lang="tr-TR" dirty="0" err="1"/>
              <a:t>been</a:t>
            </a:r>
            <a:r>
              <a:rPr lang="tr-TR" dirty="0"/>
              <a:t> </a:t>
            </a:r>
            <a:r>
              <a:rPr lang="tr-TR" dirty="0" err="1"/>
              <a:t>overemphasized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underemphasized</a:t>
            </a:r>
            <a:r>
              <a:rPr lang="tr-TR" dirty="0"/>
              <a:t>?</a:t>
            </a:r>
          </a:p>
          <a:p>
            <a:r>
              <a:rPr lang="tr-TR" dirty="0"/>
              <a:t>How </a:t>
            </a:r>
            <a:r>
              <a:rPr lang="tr-TR" dirty="0" err="1"/>
              <a:t>did</a:t>
            </a:r>
            <a:r>
              <a:rPr lang="tr-TR" dirty="0"/>
              <a:t> </a:t>
            </a:r>
            <a:r>
              <a:rPr lang="tr-TR" dirty="0" err="1"/>
              <a:t>each</a:t>
            </a:r>
            <a:r>
              <a:rPr lang="tr-TR" dirty="0"/>
              <a:t> </a:t>
            </a:r>
            <a:r>
              <a:rPr lang="tr-TR" dirty="0" err="1"/>
              <a:t>result</a:t>
            </a:r>
            <a:r>
              <a:rPr lang="tr-TR" dirty="0"/>
              <a:t> </a:t>
            </a:r>
            <a:r>
              <a:rPr lang="tr-TR" dirty="0" err="1"/>
              <a:t>contribute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answering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research</a:t>
            </a:r>
            <a:r>
              <a:rPr lang="tr-TR" dirty="0"/>
              <a:t> </a:t>
            </a:r>
            <a:r>
              <a:rPr lang="tr-TR" dirty="0" err="1"/>
              <a:t>question</a:t>
            </a:r>
            <a:r>
              <a:rPr lang="tr-TR" dirty="0"/>
              <a:t>(s)?</a:t>
            </a:r>
          </a:p>
          <a:p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theoretical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practical</a:t>
            </a:r>
            <a:r>
              <a:rPr lang="tr-TR" dirty="0"/>
              <a:t> </a:t>
            </a:r>
            <a:r>
              <a:rPr lang="tr-TR" dirty="0" err="1"/>
              <a:t>implications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findings</a:t>
            </a:r>
            <a:r>
              <a:rPr lang="tr-TR" dirty="0"/>
              <a:t> </a:t>
            </a:r>
            <a:r>
              <a:rPr lang="tr-TR" dirty="0" err="1"/>
              <a:t>discussed</a:t>
            </a:r>
            <a:r>
              <a:rPr lang="tr-TR" dirty="0"/>
              <a:t>?</a:t>
            </a:r>
          </a:p>
          <a:p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recommendations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future</a:t>
            </a:r>
            <a:r>
              <a:rPr lang="tr-TR" dirty="0"/>
              <a:t> </a:t>
            </a:r>
            <a:r>
              <a:rPr lang="tr-TR" dirty="0" err="1"/>
              <a:t>action</a:t>
            </a:r>
            <a:r>
              <a:rPr lang="tr-TR" dirty="0"/>
              <a:t> </a:t>
            </a:r>
            <a:r>
              <a:rPr lang="tr-TR" dirty="0" err="1"/>
              <a:t>made</a:t>
            </a:r>
            <a:r>
              <a:rPr lang="tr-TR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05809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8773AF4-4DD5-4F4E-8326-0A58BF488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610644"/>
          </a:xfrm>
        </p:spPr>
        <p:txBody>
          <a:bodyPr>
            <a:normAutofit fontScale="90000"/>
          </a:bodyPr>
          <a:lstStyle/>
          <a:p>
            <a:r>
              <a:rPr lang="tr-TR" dirty="0"/>
              <a:t>General </a:t>
            </a:r>
            <a:r>
              <a:rPr lang="tr-TR" dirty="0" err="1"/>
              <a:t>Reflection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0FEAC6F-1F55-47AF-A9A3-54FE7EB141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691015"/>
            <a:ext cx="10018713" cy="4100186"/>
          </a:xfrm>
        </p:spPr>
        <p:txBody>
          <a:bodyPr/>
          <a:lstStyle/>
          <a:p>
            <a:r>
              <a:rPr lang="tr-TR" dirty="0"/>
              <a:t>Is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research</a:t>
            </a:r>
            <a:r>
              <a:rPr lang="tr-TR" dirty="0"/>
              <a:t> </a:t>
            </a:r>
            <a:r>
              <a:rPr lang="tr-TR" dirty="0" err="1"/>
              <a:t>important</a:t>
            </a:r>
            <a:r>
              <a:rPr lang="tr-TR" dirty="0"/>
              <a:t>? </a:t>
            </a:r>
            <a:r>
              <a:rPr lang="tr-TR" dirty="0" err="1"/>
              <a:t>Why</a:t>
            </a:r>
            <a:r>
              <a:rPr lang="tr-TR" dirty="0"/>
              <a:t>?</a:t>
            </a:r>
          </a:p>
          <a:p>
            <a:r>
              <a:rPr lang="tr-TR" dirty="0" err="1"/>
              <a:t>What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your</a:t>
            </a:r>
            <a:r>
              <a:rPr lang="tr-TR" dirty="0"/>
              <a:t> </a:t>
            </a:r>
            <a:r>
              <a:rPr lang="tr-TR" dirty="0" err="1"/>
              <a:t>suggestions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improve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research</a:t>
            </a:r>
            <a:r>
              <a:rPr lang="tr-TR" dirty="0"/>
              <a:t>?</a:t>
            </a:r>
          </a:p>
          <a:p>
            <a:r>
              <a:rPr lang="tr-TR" dirty="0" err="1"/>
              <a:t>Would</a:t>
            </a:r>
            <a:r>
              <a:rPr lang="tr-TR" dirty="0"/>
              <a:t> it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been</a:t>
            </a:r>
            <a:r>
              <a:rPr lang="tr-TR" dirty="0"/>
              <a:t> </a:t>
            </a:r>
            <a:r>
              <a:rPr lang="tr-TR" dirty="0" err="1"/>
              <a:t>possible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conduct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research</a:t>
            </a:r>
            <a:r>
              <a:rPr lang="tr-TR" dirty="0"/>
              <a:t> </a:t>
            </a:r>
            <a:r>
              <a:rPr lang="tr-TR" dirty="0" err="1"/>
              <a:t>using</a:t>
            </a:r>
            <a:r>
              <a:rPr lang="tr-TR" dirty="0"/>
              <a:t> a </a:t>
            </a:r>
            <a:r>
              <a:rPr lang="tr-TR" dirty="0" err="1"/>
              <a:t>different</a:t>
            </a:r>
            <a:r>
              <a:rPr lang="tr-TR" dirty="0"/>
              <a:t> </a:t>
            </a:r>
            <a:r>
              <a:rPr lang="tr-TR" dirty="0" err="1"/>
              <a:t>approach</a:t>
            </a:r>
            <a:r>
              <a:rPr lang="tr-TR" dirty="0"/>
              <a:t>?</a:t>
            </a:r>
          </a:p>
          <a:p>
            <a:r>
              <a:rPr lang="tr-TR" dirty="0"/>
              <a:t>Is it </a:t>
            </a:r>
            <a:r>
              <a:rPr lang="tr-TR" dirty="0" err="1"/>
              <a:t>possible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draw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conclusions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researcher</a:t>
            </a:r>
            <a:r>
              <a:rPr lang="tr-TR" dirty="0"/>
              <a:t> </a:t>
            </a:r>
            <a:r>
              <a:rPr lang="tr-TR" dirty="0" err="1"/>
              <a:t>hasn’t</a:t>
            </a:r>
            <a:r>
              <a:rPr lang="tr-TR" dirty="0"/>
              <a:t> </a:t>
            </a:r>
            <a:r>
              <a:rPr lang="tr-TR" dirty="0" err="1"/>
              <a:t>reported</a:t>
            </a:r>
            <a:r>
              <a:rPr lang="tr-TR" dirty="0"/>
              <a:t>?</a:t>
            </a:r>
          </a:p>
          <a:p>
            <a:r>
              <a:rPr lang="tr-TR" dirty="0"/>
              <a:t>Do </a:t>
            </a:r>
            <a:r>
              <a:rPr lang="tr-TR" dirty="0" err="1"/>
              <a:t>you</a:t>
            </a:r>
            <a:r>
              <a:rPr lang="tr-TR" dirty="0"/>
              <a:t> </a:t>
            </a:r>
            <a:r>
              <a:rPr lang="tr-TR" dirty="0" err="1"/>
              <a:t>think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study</a:t>
            </a:r>
            <a:r>
              <a:rPr lang="tr-TR" dirty="0"/>
              <a:t> is </a:t>
            </a:r>
            <a:r>
              <a:rPr lang="tr-TR" dirty="0" err="1"/>
              <a:t>trustworthy</a:t>
            </a:r>
            <a:r>
              <a:rPr lang="tr-TR" dirty="0"/>
              <a:t>? </a:t>
            </a:r>
            <a:r>
              <a:rPr lang="tr-TR" dirty="0" err="1"/>
              <a:t>Why</a:t>
            </a:r>
            <a:r>
              <a:rPr lang="tr-TR" dirty="0"/>
              <a:t>? </a:t>
            </a:r>
            <a:r>
              <a:rPr lang="tr-TR" dirty="0" err="1"/>
              <a:t>Why</a:t>
            </a:r>
            <a:r>
              <a:rPr lang="tr-TR"/>
              <a:t> not?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612382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aks">
  <a:themeElements>
    <a:clrScheme name="Paralaks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aks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aks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Paralaks</Template>
  <TotalTime>1788</TotalTime>
  <Words>324</Words>
  <Application>Microsoft Office PowerPoint</Application>
  <PresentationFormat>Widescreen</PresentationFormat>
  <Paragraphs>39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Corbel</vt:lpstr>
      <vt:lpstr>Paralaks</vt:lpstr>
      <vt:lpstr>PowerPoint Presentation</vt:lpstr>
      <vt:lpstr>Introduction</vt:lpstr>
      <vt:lpstr>Review of Literature</vt:lpstr>
      <vt:lpstr>Method</vt:lpstr>
      <vt:lpstr>Results</vt:lpstr>
      <vt:lpstr>Discussion</vt:lpstr>
      <vt:lpstr>General Reflection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şehnaz sahınkarakas</dc:creator>
  <cp:lastModifiedBy>Gürcan DEMİRAĞLARI</cp:lastModifiedBy>
  <cp:revision>7</cp:revision>
  <dcterms:created xsi:type="dcterms:W3CDTF">2018-10-26T12:08:06Z</dcterms:created>
  <dcterms:modified xsi:type="dcterms:W3CDTF">2024-09-26T07:51:26Z</dcterms:modified>
</cp:coreProperties>
</file>