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33520714-A708-4318-A8F7-869E8A91C4D2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9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963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01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268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335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9170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978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1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619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532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411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49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217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417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8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84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94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940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F8BDD90-FB7B-4618-A0D1-5C9E701DEDD7}" type="datetimeFigureOut">
              <a:rPr lang="tr-TR" smtClean="0"/>
              <a:t>26.09.2024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5DD5E29-318E-4427-82B7-CBE6F38162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4169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7458C2-A027-4A3C-A056-99DE49BB0A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5F6C465-1A94-4C9E-BBE2-F2505DF3F1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5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6AB6105-F8B8-4378-89F5-268EA1379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48847"/>
          </a:xfrm>
        </p:spPr>
        <p:txBody>
          <a:bodyPr/>
          <a:lstStyle/>
          <a:p>
            <a:r>
              <a:rPr lang="tr-TR" dirty="0" err="1"/>
              <a:t>Introduction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A7646D-4316-45E7-9A6A-C804B0FBB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66171"/>
            <a:ext cx="10018713" cy="4025030"/>
          </a:xfrm>
        </p:spPr>
        <p:txBody>
          <a:bodyPr/>
          <a:lstStyle/>
          <a:p>
            <a:r>
              <a:rPr lang="tr-TR" dirty="0"/>
              <a:t>Is </a:t>
            </a:r>
            <a:r>
              <a:rPr lang="tr-TR" dirty="0" err="1"/>
              <a:t>there</a:t>
            </a:r>
            <a:r>
              <a:rPr lang="tr-TR" dirty="0"/>
              <a:t> a </a:t>
            </a:r>
            <a:r>
              <a:rPr lang="tr-TR" dirty="0" err="1"/>
              <a:t>statement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problem?</a:t>
            </a:r>
          </a:p>
          <a:p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problem </a:t>
            </a:r>
            <a:r>
              <a:rPr lang="tr-TR" dirty="0" err="1"/>
              <a:t>researchable</a:t>
            </a:r>
            <a:r>
              <a:rPr lang="tr-TR" dirty="0"/>
              <a:t>?</a:t>
            </a:r>
          </a:p>
          <a:p>
            <a:r>
              <a:rPr lang="tr-TR" dirty="0"/>
              <a:t>Is </a:t>
            </a:r>
            <a:r>
              <a:rPr lang="tr-TR" dirty="0" err="1"/>
              <a:t>there</a:t>
            </a:r>
            <a:r>
              <a:rPr lang="tr-TR" dirty="0"/>
              <a:t> a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question</a:t>
            </a:r>
            <a:r>
              <a:rPr lang="tr-TR" dirty="0"/>
              <a:t>?</a:t>
            </a:r>
          </a:p>
          <a:p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question</a:t>
            </a:r>
            <a:r>
              <a:rPr lang="tr-TR" dirty="0"/>
              <a:t>(s) in </a:t>
            </a:r>
            <a:r>
              <a:rPr lang="tr-TR" dirty="0" err="1"/>
              <a:t>line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statement</a:t>
            </a:r>
            <a:r>
              <a:rPr lang="tr-TR" dirty="0"/>
              <a:t> of </a:t>
            </a:r>
            <a:r>
              <a:rPr lang="tr-TR" err="1"/>
              <a:t>the</a:t>
            </a:r>
            <a:r>
              <a:rPr lang="tr-TR"/>
              <a:t> problem?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7421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5A8588-AE05-4AB4-9C49-F9F71E3C8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Review</a:t>
            </a:r>
            <a:r>
              <a:rPr lang="tr-TR" dirty="0"/>
              <a:t> of </a:t>
            </a:r>
            <a:r>
              <a:rPr lang="tr-TR" dirty="0" err="1"/>
              <a:t>Literature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633E5F-DCAA-4F79-A4F8-5609C152C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Does</a:t>
            </a:r>
            <a:r>
              <a:rPr lang="tr-TR" dirty="0"/>
              <a:t> it </a:t>
            </a:r>
            <a:r>
              <a:rPr lang="tr-TR" dirty="0" err="1"/>
              <a:t>follow</a:t>
            </a:r>
            <a:r>
              <a:rPr lang="tr-TR" dirty="0"/>
              <a:t> a </a:t>
            </a:r>
            <a:r>
              <a:rPr lang="tr-TR" dirty="0" err="1"/>
              <a:t>standard</a:t>
            </a:r>
            <a:r>
              <a:rPr lang="tr-TR" dirty="0"/>
              <a:t> (</a:t>
            </a:r>
            <a:r>
              <a:rPr lang="tr-TR" dirty="0" err="1"/>
              <a:t>e.g</a:t>
            </a:r>
            <a:r>
              <a:rPr lang="tr-TR" dirty="0"/>
              <a:t>. APA)?</a:t>
            </a:r>
          </a:p>
          <a:p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review</a:t>
            </a:r>
            <a:r>
              <a:rPr lang="tr-TR" dirty="0"/>
              <a:t> </a:t>
            </a:r>
            <a:r>
              <a:rPr lang="tr-TR" dirty="0" err="1"/>
              <a:t>comprehensive</a:t>
            </a:r>
            <a:r>
              <a:rPr lang="tr-TR" dirty="0"/>
              <a:t>?</a:t>
            </a:r>
          </a:p>
          <a:p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cited</a:t>
            </a:r>
            <a:r>
              <a:rPr lang="tr-TR" dirty="0"/>
              <a:t> </a:t>
            </a:r>
            <a:r>
              <a:rPr lang="tr-TR" dirty="0" err="1"/>
              <a:t>studies</a:t>
            </a:r>
            <a:r>
              <a:rPr lang="tr-TR" dirty="0"/>
              <a:t> </a:t>
            </a:r>
            <a:r>
              <a:rPr lang="tr-TR" dirty="0" err="1"/>
              <a:t>listed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Reference?</a:t>
            </a:r>
          </a:p>
        </p:txBody>
      </p:sp>
    </p:spTree>
    <p:extLst>
      <p:ext uri="{BB962C8B-B14F-4D97-AF65-F5344CB8AC3E}">
        <p14:creationId xmlns:p14="http://schemas.microsoft.com/office/powerpoint/2010/main" val="1365881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CFC57C-977B-476F-8662-DF46E5B19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86216"/>
          </a:xfrm>
        </p:spPr>
        <p:txBody>
          <a:bodyPr/>
          <a:lstStyle/>
          <a:p>
            <a:r>
              <a:rPr lang="tr-TR" dirty="0" err="1"/>
              <a:t>Method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4970D9-86D1-478D-8398-8269E8D52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572017"/>
            <a:ext cx="10018713" cy="4219184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/>
              <a:t>Participants</a:t>
            </a:r>
            <a:endParaRPr lang="tr-TR" dirty="0"/>
          </a:p>
          <a:p>
            <a:pPr lvl="1"/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size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characteristics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participants</a:t>
            </a:r>
            <a:r>
              <a:rPr lang="tr-TR" dirty="0"/>
              <a:t> </a:t>
            </a:r>
            <a:r>
              <a:rPr lang="tr-TR" dirty="0" err="1"/>
              <a:t>described</a:t>
            </a:r>
            <a:r>
              <a:rPr lang="tr-TR" dirty="0"/>
              <a:t>?</a:t>
            </a:r>
          </a:p>
          <a:p>
            <a:pPr lvl="1"/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 </a:t>
            </a:r>
            <a:r>
              <a:rPr lang="tr-TR" dirty="0" err="1"/>
              <a:t>procedure</a:t>
            </a:r>
            <a:r>
              <a:rPr lang="tr-TR" dirty="0"/>
              <a:t> </a:t>
            </a:r>
            <a:r>
              <a:rPr lang="tr-TR" dirty="0" err="1"/>
              <a:t>described</a:t>
            </a:r>
            <a:r>
              <a:rPr lang="tr-TR" dirty="0"/>
              <a:t>?</a:t>
            </a:r>
          </a:p>
          <a:p>
            <a:pPr lvl="1"/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context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?</a:t>
            </a:r>
          </a:p>
          <a:p>
            <a:r>
              <a:rPr lang="tr-TR" dirty="0" err="1"/>
              <a:t>Instrument</a:t>
            </a:r>
            <a:endParaRPr lang="tr-TR" dirty="0"/>
          </a:p>
          <a:p>
            <a:pPr lvl="1"/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instrument</a:t>
            </a:r>
            <a:r>
              <a:rPr lang="tr-TR" dirty="0"/>
              <a:t> </a:t>
            </a:r>
            <a:r>
              <a:rPr lang="tr-TR" dirty="0" err="1"/>
              <a:t>described</a:t>
            </a:r>
            <a:r>
              <a:rPr lang="tr-TR" dirty="0"/>
              <a:t>?</a:t>
            </a:r>
          </a:p>
          <a:p>
            <a:pPr lvl="1"/>
            <a:r>
              <a:rPr lang="tr-TR" dirty="0"/>
              <a:t>Is it </a:t>
            </a:r>
            <a:r>
              <a:rPr lang="tr-TR" dirty="0" err="1"/>
              <a:t>appropriate</a:t>
            </a:r>
            <a:endParaRPr lang="tr-TR" dirty="0"/>
          </a:p>
          <a:p>
            <a:pPr lvl="1"/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procedure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develop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instrument</a:t>
            </a:r>
            <a:r>
              <a:rPr lang="tr-TR" dirty="0"/>
              <a:t> </a:t>
            </a:r>
            <a:r>
              <a:rPr lang="tr-TR" dirty="0" err="1"/>
              <a:t>explained</a:t>
            </a:r>
            <a:r>
              <a:rPr lang="tr-TR" dirty="0"/>
              <a:t>?</a:t>
            </a:r>
          </a:p>
          <a:p>
            <a:r>
              <a:rPr lang="tr-TR" dirty="0"/>
              <a:t>Design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procedure</a:t>
            </a:r>
            <a:endParaRPr lang="tr-TR" dirty="0"/>
          </a:p>
          <a:p>
            <a:pPr lvl="1"/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design</a:t>
            </a:r>
            <a:r>
              <a:rPr lang="tr-TR" dirty="0"/>
              <a:t> </a:t>
            </a:r>
            <a:r>
              <a:rPr lang="tr-TR" dirty="0" err="1"/>
              <a:t>appropriate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purpose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procedures</a:t>
            </a:r>
            <a:r>
              <a:rPr lang="tr-TR" dirty="0"/>
              <a:t> </a:t>
            </a:r>
            <a:r>
              <a:rPr lang="tr-TR" dirty="0" err="1"/>
              <a:t>described</a:t>
            </a:r>
            <a:r>
              <a:rPr lang="tr-TR" dirty="0"/>
              <a:t>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9360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A63F4DA-4F45-4C54-A9D9-75909838E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92271"/>
          </a:xfrm>
        </p:spPr>
        <p:txBody>
          <a:bodyPr/>
          <a:lstStyle/>
          <a:p>
            <a:r>
              <a:rPr lang="tr-TR" dirty="0" err="1"/>
              <a:t>Results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7B6897-CF68-4667-93ED-F74C1C5DA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78489"/>
            <a:ext cx="10018713" cy="4112712"/>
          </a:xfrm>
        </p:spPr>
        <p:txBody>
          <a:bodyPr/>
          <a:lstStyle/>
          <a:p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</a:t>
            </a:r>
            <a:r>
              <a:rPr lang="tr-TR" dirty="0" err="1"/>
              <a:t>clearly</a:t>
            </a:r>
            <a:r>
              <a:rPr lang="tr-TR" dirty="0"/>
              <a:t> </a:t>
            </a:r>
            <a:r>
              <a:rPr lang="tr-TR" dirty="0" err="1"/>
              <a:t>presented</a:t>
            </a:r>
            <a:r>
              <a:rPr lang="tr-TR" dirty="0"/>
              <a:t>? How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interpreted</a:t>
            </a:r>
            <a:r>
              <a:rPr lang="tr-TR" dirty="0"/>
              <a:t>? How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related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problem?</a:t>
            </a:r>
          </a:p>
          <a:p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tables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/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figures</a:t>
            </a:r>
            <a:r>
              <a:rPr lang="tr-TR" dirty="0"/>
              <a:t> (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) </a:t>
            </a:r>
            <a:r>
              <a:rPr lang="tr-TR" dirty="0" err="1"/>
              <a:t>well</a:t>
            </a:r>
            <a:r>
              <a:rPr lang="tr-TR" dirty="0"/>
              <a:t> </a:t>
            </a:r>
            <a:r>
              <a:rPr lang="tr-TR" dirty="0" err="1"/>
              <a:t>organized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easy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understand</a:t>
            </a:r>
            <a:r>
              <a:rPr lang="tr-TR" dirty="0"/>
              <a:t>?</a:t>
            </a:r>
          </a:p>
          <a:p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date</a:t>
            </a:r>
            <a:r>
              <a:rPr lang="tr-TR" dirty="0"/>
              <a:t> in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/</a:t>
            </a:r>
            <a:r>
              <a:rPr lang="tr-TR" dirty="0" err="1"/>
              <a:t>figure</a:t>
            </a:r>
            <a:r>
              <a:rPr lang="tr-TR" dirty="0"/>
              <a:t> (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) </a:t>
            </a:r>
            <a:r>
              <a:rPr lang="tr-TR" dirty="0" err="1"/>
              <a:t>described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text</a:t>
            </a:r>
            <a:r>
              <a:rPr lang="tr-TR" dirty="0"/>
              <a:t>?</a:t>
            </a:r>
          </a:p>
          <a:p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excerpts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interviews</a:t>
            </a:r>
            <a:r>
              <a:rPr lang="tr-TR" dirty="0"/>
              <a:t> (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appropriate</a:t>
            </a:r>
            <a:r>
              <a:rPr lang="tr-TR" dirty="0"/>
              <a:t>)?</a:t>
            </a:r>
          </a:p>
        </p:txBody>
      </p:sp>
    </p:spTree>
    <p:extLst>
      <p:ext uri="{BB962C8B-B14F-4D97-AF65-F5344CB8AC3E}">
        <p14:creationId xmlns:p14="http://schemas.microsoft.com/office/powerpoint/2010/main" val="1372344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1BCA27-726B-4A16-91A3-3DC65B54C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86425"/>
          </a:xfrm>
        </p:spPr>
        <p:txBody>
          <a:bodyPr/>
          <a:lstStyle/>
          <a:p>
            <a:r>
              <a:rPr lang="tr-TR" dirty="0" err="1"/>
              <a:t>Discussion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97876D-B393-4262-A528-C9B93DFA7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822537"/>
            <a:ext cx="10018713" cy="3968663"/>
          </a:xfrm>
        </p:spPr>
        <p:txBody>
          <a:bodyPr/>
          <a:lstStyle/>
          <a:p>
            <a:r>
              <a:rPr lang="tr-TR" dirty="0"/>
              <a:t>Is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result</a:t>
            </a:r>
            <a:r>
              <a:rPr lang="tr-TR" dirty="0"/>
              <a:t> </a:t>
            </a:r>
            <a:r>
              <a:rPr lang="tr-TR" dirty="0" err="1"/>
              <a:t>discussed</a:t>
            </a:r>
            <a:r>
              <a:rPr lang="tr-TR" dirty="0"/>
              <a:t> in </a:t>
            </a:r>
            <a:r>
              <a:rPr lang="tr-TR" dirty="0" err="1"/>
              <a:t>terms</a:t>
            </a:r>
            <a:r>
              <a:rPr lang="tr-TR" dirty="0"/>
              <a:t> of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agreement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disagreement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previous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researchers</a:t>
            </a:r>
            <a:r>
              <a:rPr lang="tr-TR" dirty="0"/>
              <a:t>?</a:t>
            </a:r>
          </a:p>
          <a:p>
            <a:r>
              <a:rPr lang="tr-TR" dirty="0"/>
              <a:t>Has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researcher</a:t>
            </a:r>
            <a:r>
              <a:rPr lang="tr-TR" dirty="0"/>
              <a:t> </a:t>
            </a:r>
            <a:r>
              <a:rPr lang="tr-TR" dirty="0" err="1"/>
              <a:t>effectively</a:t>
            </a:r>
            <a:r>
              <a:rPr lang="tr-TR" dirty="0"/>
              <a:t> </a:t>
            </a:r>
            <a:r>
              <a:rPr lang="tr-TR" dirty="0" err="1"/>
              <a:t>linked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findings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literature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disscussed</a:t>
            </a:r>
            <a:r>
              <a:rPr lang="tr-TR" dirty="0"/>
              <a:t> in </a:t>
            </a:r>
            <a:r>
              <a:rPr lang="tr-TR" dirty="0" err="1"/>
              <a:t>literature</a:t>
            </a:r>
            <a:r>
              <a:rPr lang="tr-TR" dirty="0"/>
              <a:t> </a:t>
            </a:r>
            <a:r>
              <a:rPr lang="tr-TR" dirty="0" err="1"/>
              <a:t>review</a:t>
            </a:r>
            <a:r>
              <a:rPr lang="tr-TR" dirty="0"/>
              <a:t>?</a:t>
            </a:r>
          </a:p>
          <a:p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ideas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overemphasized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underemphasized</a:t>
            </a:r>
            <a:r>
              <a:rPr lang="tr-TR" dirty="0"/>
              <a:t>?</a:t>
            </a:r>
          </a:p>
          <a:p>
            <a:r>
              <a:rPr lang="tr-TR" dirty="0"/>
              <a:t>How </a:t>
            </a:r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result</a:t>
            </a:r>
            <a:r>
              <a:rPr lang="tr-TR" dirty="0"/>
              <a:t> </a:t>
            </a:r>
            <a:r>
              <a:rPr lang="tr-TR" dirty="0" err="1"/>
              <a:t>contribute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answering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question</a:t>
            </a:r>
            <a:r>
              <a:rPr lang="tr-TR" dirty="0"/>
              <a:t>(s)?</a:t>
            </a:r>
          </a:p>
          <a:p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theoretical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practical</a:t>
            </a:r>
            <a:r>
              <a:rPr lang="tr-TR" dirty="0"/>
              <a:t> </a:t>
            </a:r>
            <a:r>
              <a:rPr lang="tr-TR" dirty="0" err="1"/>
              <a:t>implications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findings</a:t>
            </a:r>
            <a:r>
              <a:rPr lang="tr-TR" dirty="0"/>
              <a:t> </a:t>
            </a:r>
            <a:r>
              <a:rPr lang="tr-TR" dirty="0" err="1"/>
              <a:t>discussed</a:t>
            </a:r>
            <a:r>
              <a:rPr lang="tr-TR" dirty="0"/>
              <a:t>?</a:t>
            </a:r>
          </a:p>
          <a:p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recommendations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future</a:t>
            </a:r>
            <a:r>
              <a:rPr lang="tr-TR" dirty="0"/>
              <a:t> </a:t>
            </a:r>
            <a:r>
              <a:rPr lang="tr-TR" dirty="0" err="1"/>
              <a:t>action</a:t>
            </a:r>
            <a:r>
              <a:rPr lang="tr-TR" dirty="0"/>
              <a:t> </a:t>
            </a:r>
            <a:r>
              <a:rPr lang="tr-TR" dirty="0" err="1"/>
              <a:t>made</a:t>
            </a:r>
            <a:r>
              <a:rPr lang="tr-T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580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8773AF4-4DD5-4F4E-8326-0A58BF488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610644"/>
          </a:xfrm>
        </p:spPr>
        <p:txBody>
          <a:bodyPr>
            <a:normAutofit fontScale="90000"/>
          </a:bodyPr>
          <a:lstStyle/>
          <a:p>
            <a:r>
              <a:rPr lang="tr-TR" dirty="0"/>
              <a:t>General </a:t>
            </a:r>
            <a:r>
              <a:rPr lang="tr-TR" dirty="0" err="1"/>
              <a:t>Reflection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FEAC6F-1F55-47AF-A9A3-54FE7EB14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91015"/>
            <a:ext cx="10018713" cy="4100186"/>
          </a:xfrm>
        </p:spPr>
        <p:txBody>
          <a:bodyPr/>
          <a:lstStyle/>
          <a:p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? </a:t>
            </a:r>
            <a:r>
              <a:rPr lang="tr-TR" dirty="0" err="1"/>
              <a:t>Why</a:t>
            </a:r>
            <a:r>
              <a:rPr lang="tr-TR" dirty="0"/>
              <a:t>?</a:t>
            </a:r>
          </a:p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suggestions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improve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?</a:t>
            </a:r>
          </a:p>
          <a:p>
            <a:r>
              <a:rPr lang="tr-TR" dirty="0" err="1"/>
              <a:t>Would</a:t>
            </a:r>
            <a:r>
              <a:rPr lang="tr-TR" dirty="0"/>
              <a:t> it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possible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conduct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using</a:t>
            </a:r>
            <a:r>
              <a:rPr lang="tr-TR" dirty="0"/>
              <a:t> a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approach</a:t>
            </a:r>
            <a:r>
              <a:rPr lang="tr-TR" dirty="0"/>
              <a:t>?</a:t>
            </a:r>
          </a:p>
          <a:p>
            <a:r>
              <a:rPr lang="tr-TR" dirty="0"/>
              <a:t>Is it </a:t>
            </a:r>
            <a:r>
              <a:rPr lang="tr-TR" dirty="0" err="1"/>
              <a:t>possible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draw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conclusions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researcher</a:t>
            </a:r>
            <a:r>
              <a:rPr lang="tr-TR" dirty="0"/>
              <a:t> </a:t>
            </a:r>
            <a:r>
              <a:rPr lang="tr-TR" dirty="0" err="1"/>
              <a:t>hasn’t</a:t>
            </a:r>
            <a:r>
              <a:rPr lang="tr-TR" dirty="0"/>
              <a:t> </a:t>
            </a:r>
            <a:r>
              <a:rPr lang="tr-TR" dirty="0" err="1"/>
              <a:t>reported</a:t>
            </a:r>
            <a:r>
              <a:rPr lang="tr-TR" dirty="0"/>
              <a:t>?</a:t>
            </a:r>
          </a:p>
          <a:p>
            <a:r>
              <a:rPr lang="tr-TR" dirty="0"/>
              <a:t>Do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think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is </a:t>
            </a:r>
            <a:r>
              <a:rPr lang="tr-TR" dirty="0" err="1"/>
              <a:t>trustworthy</a:t>
            </a:r>
            <a:r>
              <a:rPr lang="tr-TR" dirty="0"/>
              <a:t>? </a:t>
            </a:r>
            <a:r>
              <a:rPr lang="tr-TR" dirty="0" err="1"/>
              <a:t>Why</a:t>
            </a:r>
            <a:r>
              <a:rPr lang="tr-TR" dirty="0"/>
              <a:t>? </a:t>
            </a:r>
            <a:r>
              <a:rPr lang="tr-TR" dirty="0" err="1"/>
              <a:t>Why</a:t>
            </a:r>
            <a:r>
              <a:rPr lang="tr-TR"/>
              <a:t> not?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1238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Paralaks</Template>
  <TotalTime>1788</TotalTime>
  <Words>324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Corbel</vt:lpstr>
      <vt:lpstr>Paralaks</vt:lpstr>
      <vt:lpstr>PowerPoint Presentation</vt:lpstr>
      <vt:lpstr>Introduction</vt:lpstr>
      <vt:lpstr>Review of Literature</vt:lpstr>
      <vt:lpstr>Method</vt:lpstr>
      <vt:lpstr>Results</vt:lpstr>
      <vt:lpstr>Discussion</vt:lpstr>
      <vt:lpstr>General 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şehnaz sahınkarakas</dc:creator>
  <cp:lastModifiedBy>Gürcan DEMİRAĞLARI</cp:lastModifiedBy>
  <cp:revision>7</cp:revision>
  <dcterms:created xsi:type="dcterms:W3CDTF">2018-10-26T12:08:06Z</dcterms:created>
  <dcterms:modified xsi:type="dcterms:W3CDTF">2024-09-26T07:51:26Z</dcterms:modified>
</cp:coreProperties>
</file>