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 id="2147483706" r:id="rId2"/>
    <p:sldMasterId id="2147483712" r:id="rId3"/>
    <p:sldMasterId id="2147483724" r:id="rId4"/>
  </p:sldMasterIdLst>
  <p:notesMasterIdLst>
    <p:notesMasterId r:id="rId49"/>
  </p:notesMasterIdLst>
  <p:handoutMasterIdLst>
    <p:handoutMasterId r:id="rId50"/>
  </p:handoutMasterIdLst>
  <p:sldIdLst>
    <p:sldId id="446" r:id="rId5"/>
    <p:sldId id="447" r:id="rId6"/>
    <p:sldId id="453" r:id="rId7"/>
    <p:sldId id="454" r:id="rId8"/>
    <p:sldId id="455" r:id="rId9"/>
    <p:sldId id="493" r:id="rId10"/>
    <p:sldId id="456" r:id="rId11"/>
    <p:sldId id="457" r:id="rId12"/>
    <p:sldId id="458" r:id="rId13"/>
    <p:sldId id="459" r:id="rId14"/>
    <p:sldId id="460" r:id="rId15"/>
    <p:sldId id="461" r:id="rId16"/>
    <p:sldId id="462" r:id="rId17"/>
    <p:sldId id="494" r:id="rId18"/>
    <p:sldId id="495" r:id="rId19"/>
    <p:sldId id="463" r:id="rId20"/>
    <p:sldId id="464" r:id="rId21"/>
    <p:sldId id="465" r:id="rId22"/>
    <p:sldId id="466" r:id="rId23"/>
    <p:sldId id="467" r:id="rId24"/>
    <p:sldId id="468" r:id="rId25"/>
    <p:sldId id="469" r:id="rId26"/>
    <p:sldId id="473" r:id="rId27"/>
    <p:sldId id="474" r:id="rId28"/>
    <p:sldId id="477" r:id="rId29"/>
    <p:sldId id="478" r:id="rId30"/>
    <p:sldId id="479" r:id="rId31"/>
    <p:sldId id="480" r:id="rId32"/>
    <p:sldId id="481" r:id="rId33"/>
    <p:sldId id="482" r:id="rId34"/>
    <p:sldId id="483" r:id="rId35"/>
    <p:sldId id="496" r:id="rId36"/>
    <p:sldId id="484" r:id="rId37"/>
    <p:sldId id="485" r:id="rId38"/>
    <p:sldId id="487" r:id="rId39"/>
    <p:sldId id="488" r:id="rId40"/>
    <p:sldId id="470" r:id="rId41"/>
    <p:sldId id="472" r:id="rId42"/>
    <p:sldId id="489" r:id="rId43"/>
    <p:sldId id="490" r:id="rId44"/>
    <p:sldId id="491" r:id="rId45"/>
    <p:sldId id="492" r:id="rId46"/>
    <p:sldId id="475" r:id="rId47"/>
    <p:sldId id="476" r:id="rId48"/>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72" userDrawn="1">
          <p15:clr>
            <a:srgbClr val="A4A3A4"/>
          </p15:clr>
        </p15:guide>
        <p15:guide id="2" pos="288" userDrawn="1">
          <p15:clr>
            <a:srgbClr val="F26B43"/>
          </p15:clr>
        </p15:guide>
        <p15:guide id="3" orient="horz" pos="4056" userDrawn="1">
          <p15:clr>
            <a:srgbClr val="F26B43"/>
          </p15:clr>
        </p15:guide>
        <p15:guide id="4" orient="horz" pos="1488" userDrawn="1">
          <p15:clr>
            <a:srgbClr val="A4A3A4"/>
          </p15:clr>
        </p15:guide>
        <p15:guide id="5" pos="3816" userDrawn="1">
          <p15:clr>
            <a:srgbClr val="A4A3A4"/>
          </p15:clr>
        </p15:guide>
        <p15:guide id="6" pos="7416" userDrawn="1">
          <p15:clr>
            <a:srgbClr val="F26B43"/>
          </p15:clr>
        </p15:guide>
        <p15:guide id="7" orient="horz" pos="312" userDrawn="1">
          <p15:clr>
            <a:srgbClr val="F26B43"/>
          </p15:clr>
        </p15:guide>
        <p15:guide id="8" orient="horz" pos="2160" userDrawn="1">
          <p15:clr>
            <a:srgbClr val="A4A3A4"/>
          </p15:clr>
        </p15:guide>
        <p15:guide id="9" orient="horz" pos="23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C5896"/>
    <a:srgbClr val="7C6560"/>
    <a:srgbClr val="29282D"/>
    <a:srgbClr val="E288B6"/>
    <a:srgbClr val="D75078"/>
    <a:srgbClr val="B38F6A"/>
    <a:srgbClr val="6667AB"/>
    <a:srgbClr val="BBBBBB"/>
    <a:srgbClr val="B9B9B9"/>
    <a:srgbClr val="85A0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7" d="100"/>
          <a:sy n="77" d="100"/>
        </p:scale>
        <p:origin x="835" y="58"/>
      </p:cViewPr>
      <p:guideLst>
        <p:guide orient="horz" pos="3672"/>
        <p:guide pos="288"/>
        <p:guide orient="horz" pos="4056"/>
        <p:guide orient="horz" pos="1488"/>
        <p:guide pos="3816"/>
        <p:guide pos="7416"/>
        <p:guide orient="horz" pos="312"/>
        <p:guide orient="horz" pos="2160"/>
        <p:guide orient="horz" pos="2304"/>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3852" y="13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handoutMaster" Target="handoutMasters/handoutMaster1.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a:extLst>
              <a:ext uri="{FF2B5EF4-FFF2-40B4-BE49-F238E27FC236}">
                <a16:creationId xmlns:a16="http://schemas.microsoft.com/office/drawing/2014/main" id="{3B3440B4-626E-4F3C-BAEA-93BE989AF48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a:p>
        </p:txBody>
      </p:sp>
      <p:sp>
        <p:nvSpPr>
          <p:cNvPr id="3" name="Tarih Yer Tutucusu 2">
            <a:extLst>
              <a:ext uri="{FF2B5EF4-FFF2-40B4-BE49-F238E27FC236}">
                <a16:creationId xmlns:a16="http://schemas.microsoft.com/office/drawing/2014/main" id="{E53A5570-8E4E-4AA9-B246-5A27A383B99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CA0066B5-0AE3-420B-A555-CED0BCF2AFA8}" type="datetime1">
              <a:rPr lang="tr-TR" smtClean="0"/>
              <a:t>6.03.2026</a:t>
            </a:fld>
            <a:endParaRPr lang="tr-TR"/>
          </a:p>
        </p:txBody>
      </p:sp>
      <p:sp>
        <p:nvSpPr>
          <p:cNvPr id="4" name="Alt Bilgi Yer Tutucusu 3">
            <a:extLst>
              <a:ext uri="{FF2B5EF4-FFF2-40B4-BE49-F238E27FC236}">
                <a16:creationId xmlns:a16="http://schemas.microsoft.com/office/drawing/2014/main" id="{D50D364A-9468-466A-ACCD-ABB3762BE8B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a:p>
        </p:txBody>
      </p:sp>
      <p:sp>
        <p:nvSpPr>
          <p:cNvPr id="5" name="Slayt Numarası Yer Tutucusu 4">
            <a:extLst>
              <a:ext uri="{FF2B5EF4-FFF2-40B4-BE49-F238E27FC236}">
                <a16:creationId xmlns:a16="http://schemas.microsoft.com/office/drawing/2014/main" id="{CE9EF394-4AD6-48D1-9C4C-1B3D44BBF58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92004FE7-BA7C-4FF4-9756-C6A1F2BCA37F}" type="slidenum">
              <a:rPr lang="tr-TR" smtClean="0"/>
              <a:t>‹#›</a:t>
            </a:fld>
            <a:endParaRPr lang="tr-TR"/>
          </a:p>
        </p:txBody>
      </p:sp>
    </p:spTree>
    <p:extLst>
      <p:ext uri="{BB962C8B-B14F-4D97-AF65-F5344CB8AC3E}">
        <p14:creationId xmlns:p14="http://schemas.microsoft.com/office/powerpoint/2010/main" val="209771739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9FDB0E17-A4DB-496A-A871-AE19D0A3EF5F}" type="datetime1">
              <a:rPr lang="tr-TR" noProof="0" smtClean="0"/>
              <a:t>6.03.2026</a:t>
            </a:fld>
            <a:endParaRPr lang="tr-TR" noProof="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a:t>Asıl metin stillerini düzenlemek için tıklayın</a:t>
            </a:r>
          </a:p>
          <a:p>
            <a:pPr lvl="1" rtl="0"/>
            <a:r>
              <a:rPr lang="tr-TR" noProof="0"/>
              <a:t>İkinci düzey</a:t>
            </a:r>
          </a:p>
          <a:p>
            <a:pPr lvl="2" rtl="0"/>
            <a:r>
              <a:rPr lang="tr-TR" noProof="0"/>
              <a:t>Üçüncü düzey</a:t>
            </a:r>
          </a:p>
          <a:p>
            <a:pPr lvl="3" rtl="0"/>
            <a:r>
              <a:rPr lang="tr-TR" noProof="0"/>
              <a:t>Dördüncü düzey</a:t>
            </a:r>
          </a:p>
          <a:p>
            <a:pPr lvl="4" rtl="0"/>
            <a:r>
              <a:rPr lang="tr-TR" noProof="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B83F1C3-4FA3-4491-97F4-43CA9C8BDFDF}" type="slidenum">
              <a:rPr lang="tr-TR" noProof="0" smtClean="0"/>
              <a:t>‹#›</a:t>
            </a:fld>
            <a:endParaRPr lang="tr-TR" noProof="0"/>
          </a:p>
        </p:txBody>
      </p:sp>
    </p:spTree>
    <p:extLst>
      <p:ext uri="{BB962C8B-B14F-4D97-AF65-F5344CB8AC3E}">
        <p14:creationId xmlns:p14="http://schemas.microsoft.com/office/powerpoint/2010/main" val="379634690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a:p>
        </p:txBody>
      </p:sp>
      <p:sp>
        <p:nvSpPr>
          <p:cNvPr id="4" name="Slayt Numarası Yer Tutucusu 3"/>
          <p:cNvSpPr>
            <a:spLocks noGrp="1"/>
          </p:cNvSpPr>
          <p:nvPr>
            <p:ph type="sldNum" sz="quarter" idx="5"/>
          </p:nvPr>
        </p:nvSpPr>
        <p:spPr/>
        <p:txBody>
          <a:bodyPr rtlCol="0"/>
          <a:lstStyle/>
          <a:p>
            <a:pPr rtl="0"/>
            <a:fld id="{6B83F1C3-4FA3-4491-97F4-43CA9C8BDFDF}" type="slidenum">
              <a:rPr lang="tr-TR" smtClean="0"/>
              <a:t>1</a:t>
            </a:fld>
            <a:endParaRPr lang="tr-TR"/>
          </a:p>
        </p:txBody>
      </p:sp>
    </p:spTree>
    <p:extLst>
      <p:ext uri="{BB962C8B-B14F-4D97-AF65-F5344CB8AC3E}">
        <p14:creationId xmlns:p14="http://schemas.microsoft.com/office/powerpoint/2010/main" val="36319560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C95FF7-0881-E055-CDA4-42E6B3F0EA75}"/>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3F58D1BF-4042-6D1F-A7A3-2AEAEED56AAC}"/>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D5DC9075-7371-5EE1-C0CE-86B25E6ED400}"/>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951C49D3-2625-ECD7-8AEA-8EEB322B673E}"/>
              </a:ext>
            </a:extLst>
          </p:cNvPr>
          <p:cNvSpPr>
            <a:spLocks noGrp="1"/>
          </p:cNvSpPr>
          <p:nvPr>
            <p:ph type="sldNum" sz="quarter" idx="5"/>
          </p:nvPr>
        </p:nvSpPr>
        <p:spPr/>
        <p:txBody>
          <a:bodyPr rtlCol="0"/>
          <a:lstStyle/>
          <a:p>
            <a:pPr rtl="0"/>
            <a:fld id="{6B83F1C3-4FA3-4491-97F4-43CA9C8BDFDF}" type="slidenum">
              <a:rPr lang="tr-TR" smtClean="0"/>
              <a:t>10</a:t>
            </a:fld>
            <a:endParaRPr lang="tr-TR"/>
          </a:p>
        </p:txBody>
      </p:sp>
    </p:spTree>
    <p:extLst>
      <p:ext uri="{BB962C8B-B14F-4D97-AF65-F5344CB8AC3E}">
        <p14:creationId xmlns:p14="http://schemas.microsoft.com/office/powerpoint/2010/main" val="233169321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50DA19-84BD-F7D4-D82F-06B93EA384FE}"/>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22ACBF13-777E-0445-BB54-F0B4BDD176E3}"/>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4E332203-194B-452A-80A8-137E88B8BD7C}"/>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226899FF-E4A7-ACE9-2003-DAB90B4F12F1}"/>
              </a:ext>
            </a:extLst>
          </p:cNvPr>
          <p:cNvSpPr>
            <a:spLocks noGrp="1"/>
          </p:cNvSpPr>
          <p:nvPr>
            <p:ph type="sldNum" sz="quarter" idx="5"/>
          </p:nvPr>
        </p:nvSpPr>
        <p:spPr/>
        <p:txBody>
          <a:bodyPr rtlCol="0"/>
          <a:lstStyle/>
          <a:p>
            <a:pPr rtl="0"/>
            <a:fld id="{6B83F1C3-4FA3-4491-97F4-43CA9C8BDFDF}" type="slidenum">
              <a:rPr lang="tr-TR" smtClean="0"/>
              <a:t>11</a:t>
            </a:fld>
            <a:endParaRPr lang="tr-TR"/>
          </a:p>
        </p:txBody>
      </p:sp>
    </p:spTree>
    <p:extLst>
      <p:ext uri="{BB962C8B-B14F-4D97-AF65-F5344CB8AC3E}">
        <p14:creationId xmlns:p14="http://schemas.microsoft.com/office/powerpoint/2010/main" val="6341647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E4D6AF-745D-BF21-0E98-C9C8D1464A16}"/>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7EB83A82-C318-B808-F8ED-74B408C43989}"/>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C1D5C679-2614-B37A-2225-DDBA1FA73113}"/>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79345A44-B7EB-60EF-17AB-4B6B1F14A8F0}"/>
              </a:ext>
            </a:extLst>
          </p:cNvPr>
          <p:cNvSpPr>
            <a:spLocks noGrp="1"/>
          </p:cNvSpPr>
          <p:nvPr>
            <p:ph type="sldNum" sz="quarter" idx="5"/>
          </p:nvPr>
        </p:nvSpPr>
        <p:spPr/>
        <p:txBody>
          <a:bodyPr rtlCol="0"/>
          <a:lstStyle/>
          <a:p>
            <a:pPr rtl="0"/>
            <a:fld id="{6B83F1C3-4FA3-4491-97F4-43CA9C8BDFDF}" type="slidenum">
              <a:rPr lang="tr-TR" smtClean="0"/>
              <a:t>12</a:t>
            </a:fld>
            <a:endParaRPr lang="tr-TR"/>
          </a:p>
        </p:txBody>
      </p:sp>
    </p:spTree>
    <p:extLst>
      <p:ext uri="{BB962C8B-B14F-4D97-AF65-F5344CB8AC3E}">
        <p14:creationId xmlns:p14="http://schemas.microsoft.com/office/powerpoint/2010/main" val="18448781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C94C2-86CB-B191-6D6C-5C95A881C324}"/>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E81F19B6-FAE1-D9F8-97D7-A3EE59F939A4}"/>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E84A4211-865B-AC76-552D-42FB46C77C2D}"/>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F440C8F6-3D00-F140-8BCA-ECB33A678FD1}"/>
              </a:ext>
            </a:extLst>
          </p:cNvPr>
          <p:cNvSpPr>
            <a:spLocks noGrp="1"/>
          </p:cNvSpPr>
          <p:nvPr>
            <p:ph type="sldNum" sz="quarter" idx="5"/>
          </p:nvPr>
        </p:nvSpPr>
        <p:spPr/>
        <p:txBody>
          <a:bodyPr rtlCol="0"/>
          <a:lstStyle/>
          <a:p>
            <a:pPr rtl="0"/>
            <a:fld id="{6B83F1C3-4FA3-4491-97F4-43CA9C8BDFDF}" type="slidenum">
              <a:rPr lang="tr-TR" smtClean="0"/>
              <a:t>13</a:t>
            </a:fld>
            <a:endParaRPr lang="tr-TR"/>
          </a:p>
        </p:txBody>
      </p:sp>
    </p:spTree>
    <p:extLst>
      <p:ext uri="{BB962C8B-B14F-4D97-AF65-F5344CB8AC3E}">
        <p14:creationId xmlns:p14="http://schemas.microsoft.com/office/powerpoint/2010/main" val="28729804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249DB9-6759-D8B1-9541-DBA4C168D3BC}"/>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5BBD9532-64A6-5895-A5BC-47B39A2555D8}"/>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EB8A74DD-3B3C-2A03-3D15-12198B04975E}"/>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78DF446A-3AB1-FC88-4AD3-B9831B959468}"/>
              </a:ext>
            </a:extLst>
          </p:cNvPr>
          <p:cNvSpPr>
            <a:spLocks noGrp="1"/>
          </p:cNvSpPr>
          <p:nvPr>
            <p:ph type="sldNum" sz="quarter" idx="5"/>
          </p:nvPr>
        </p:nvSpPr>
        <p:spPr/>
        <p:txBody>
          <a:bodyPr rtlCol="0"/>
          <a:lstStyle/>
          <a:p>
            <a:pPr rtl="0"/>
            <a:fld id="{6B83F1C3-4FA3-4491-97F4-43CA9C8BDFDF}" type="slidenum">
              <a:rPr lang="tr-TR" smtClean="0"/>
              <a:t>14</a:t>
            </a:fld>
            <a:endParaRPr lang="tr-TR"/>
          </a:p>
        </p:txBody>
      </p:sp>
    </p:spTree>
    <p:extLst>
      <p:ext uri="{BB962C8B-B14F-4D97-AF65-F5344CB8AC3E}">
        <p14:creationId xmlns:p14="http://schemas.microsoft.com/office/powerpoint/2010/main" val="1362120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DBA50E-4611-F5D2-B20C-34E804F88679}"/>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0EA2BE66-9EF6-6C42-4E10-49A6E8C8C7AB}"/>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395E31D9-7C2C-538A-B6FA-6806FFAEAC7C}"/>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43105CA3-66A8-BF3A-4A46-5ABBD2E68905}"/>
              </a:ext>
            </a:extLst>
          </p:cNvPr>
          <p:cNvSpPr>
            <a:spLocks noGrp="1"/>
          </p:cNvSpPr>
          <p:nvPr>
            <p:ph type="sldNum" sz="quarter" idx="5"/>
          </p:nvPr>
        </p:nvSpPr>
        <p:spPr/>
        <p:txBody>
          <a:bodyPr rtlCol="0"/>
          <a:lstStyle/>
          <a:p>
            <a:pPr rtl="0"/>
            <a:fld id="{6B83F1C3-4FA3-4491-97F4-43CA9C8BDFDF}" type="slidenum">
              <a:rPr lang="tr-TR" smtClean="0"/>
              <a:t>15</a:t>
            </a:fld>
            <a:endParaRPr lang="tr-TR"/>
          </a:p>
        </p:txBody>
      </p:sp>
    </p:spTree>
    <p:extLst>
      <p:ext uri="{BB962C8B-B14F-4D97-AF65-F5344CB8AC3E}">
        <p14:creationId xmlns:p14="http://schemas.microsoft.com/office/powerpoint/2010/main" val="31359766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6EAB8-C3BC-6EBF-61FE-C568B2723DD6}"/>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DDA3D440-F626-8762-B574-C562D10D2F9A}"/>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592CD164-4F10-1CAA-1647-05F7209BD63A}"/>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8EC8AA2A-5997-39CB-845C-97750349D083}"/>
              </a:ext>
            </a:extLst>
          </p:cNvPr>
          <p:cNvSpPr>
            <a:spLocks noGrp="1"/>
          </p:cNvSpPr>
          <p:nvPr>
            <p:ph type="sldNum" sz="quarter" idx="5"/>
          </p:nvPr>
        </p:nvSpPr>
        <p:spPr/>
        <p:txBody>
          <a:bodyPr rtlCol="0"/>
          <a:lstStyle/>
          <a:p>
            <a:pPr rtl="0"/>
            <a:fld id="{6B83F1C3-4FA3-4491-97F4-43CA9C8BDFDF}" type="slidenum">
              <a:rPr lang="tr-TR" smtClean="0"/>
              <a:t>16</a:t>
            </a:fld>
            <a:endParaRPr lang="tr-TR"/>
          </a:p>
        </p:txBody>
      </p:sp>
    </p:spTree>
    <p:extLst>
      <p:ext uri="{BB962C8B-B14F-4D97-AF65-F5344CB8AC3E}">
        <p14:creationId xmlns:p14="http://schemas.microsoft.com/office/powerpoint/2010/main" val="5347413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BBF34-6F2E-C1D4-E6B4-2C8F40F9E90B}"/>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FEA08B76-11C1-5EDF-6A2B-48DFAF94C3C9}"/>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C90480E0-BC77-8219-3676-52D1E1FFB206}"/>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3701DDD9-BF8B-EF4F-A598-214E6AC10939}"/>
              </a:ext>
            </a:extLst>
          </p:cNvPr>
          <p:cNvSpPr>
            <a:spLocks noGrp="1"/>
          </p:cNvSpPr>
          <p:nvPr>
            <p:ph type="sldNum" sz="quarter" idx="5"/>
          </p:nvPr>
        </p:nvSpPr>
        <p:spPr/>
        <p:txBody>
          <a:bodyPr rtlCol="0"/>
          <a:lstStyle/>
          <a:p>
            <a:pPr rtl="0"/>
            <a:fld id="{6B83F1C3-4FA3-4491-97F4-43CA9C8BDFDF}" type="slidenum">
              <a:rPr lang="tr-TR" smtClean="0"/>
              <a:t>17</a:t>
            </a:fld>
            <a:endParaRPr lang="tr-TR"/>
          </a:p>
        </p:txBody>
      </p:sp>
    </p:spTree>
    <p:extLst>
      <p:ext uri="{BB962C8B-B14F-4D97-AF65-F5344CB8AC3E}">
        <p14:creationId xmlns:p14="http://schemas.microsoft.com/office/powerpoint/2010/main" val="10814283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5BB9B1-64F1-B77E-A255-06600884B595}"/>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3107AA5B-922F-C0AF-8FDB-60C44C1659C4}"/>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271AEF65-F0E6-46CD-14E5-9AB8589435C7}"/>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3BC96AD9-3B61-15D7-C0E6-6277E811ED22}"/>
              </a:ext>
            </a:extLst>
          </p:cNvPr>
          <p:cNvSpPr>
            <a:spLocks noGrp="1"/>
          </p:cNvSpPr>
          <p:nvPr>
            <p:ph type="sldNum" sz="quarter" idx="5"/>
          </p:nvPr>
        </p:nvSpPr>
        <p:spPr/>
        <p:txBody>
          <a:bodyPr rtlCol="0"/>
          <a:lstStyle/>
          <a:p>
            <a:pPr rtl="0"/>
            <a:fld id="{6B83F1C3-4FA3-4491-97F4-43CA9C8BDFDF}" type="slidenum">
              <a:rPr lang="tr-TR" smtClean="0"/>
              <a:t>18</a:t>
            </a:fld>
            <a:endParaRPr lang="tr-TR"/>
          </a:p>
        </p:txBody>
      </p:sp>
    </p:spTree>
    <p:extLst>
      <p:ext uri="{BB962C8B-B14F-4D97-AF65-F5344CB8AC3E}">
        <p14:creationId xmlns:p14="http://schemas.microsoft.com/office/powerpoint/2010/main" val="27550902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2F337-4FA6-B84E-0E9F-CF40CBB6381C}"/>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3040CEBB-EB04-7B73-1CB7-5CA7079AE0BD}"/>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1F331EE3-90F5-BD11-E115-3D8A3EE3508F}"/>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326887F0-97A2-ED27-F72F-038F8368F424}"/>
              </a:ext>
            </a:extLst>
          </p:cNvPr>
          <p:cNvSpPr>
            <a:spLocks noGrp="1"/>
          </p:cNvSpPr>
          <p:nvPr>
            <p:ph type="sldNum" sz="quarter" idx="5"/>
          </p:nvPr>
        </p:nvSpPr>
        <p:spPr/>
        <p:txBody>
          <a:bodyPr rtlCol="0"/>
          <a:lstStyle/>
          <a:p>
            <a:pPr rtl="0"/>
            <a:fld id="{6B83F1C3-4FA3-4491-97F4-43CA9C8BDFDF}" type="slidenum">
              <a:rPr lang="tr-TR" smtClean="0"/>
              <a:t>19</a:t>
            </a:fld>
            <a:endParaRPr lang="tr-TR"/>
          </a:p>
        </p:txBody>
      </p:sp>
    </p:spTree>
    <p:extLst>
      <p:ext uri="{BB962C8B-B14F-4D97-AF65-F5344CB8AC3E}">
        <p14:creationId xmlns:p14="http://schemas.microsoft.com/office/powerpoint/2010/main" val="25280347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a:p>
        </p:txBody>
      </p:sp>
      <p:sp>
        <p:nvSpPr>
          <p:cNvPr id="4" name="Slayt Numarası Yer Tutucusu 3"/>
          <p:cNvSpPr>
            <a:spLocks noGrp="1"/>
          </p:cNvSpPr>
          <p:nvPr>
            <p:ph type="sldNum" sz="quarter" idx="5"/>
          </p:nvPr>
        </p:nvSpPr>
        <p:spPr/>
        <p:txBody>
          <a:bodyPr rtlCol="0"/>
          <a:lstStyle/>
          <a:p>
            <a:pPr rtl="0"/>
            <a:fld id="{6B83F1C3-4FA3-4491-97F4-43CA9C8BDFDF}" type="slidenum">
              <a:rPr lang="tr-TR" smtClean="0"/>
              <a:t>2</a:t>
            </a:fld>
            <a:endParaRPr lang="tr-TR"/>
          </a:p>
        </p:txBody>
      </p:sp>
    </p:spTree>
    <p:extLst>
      <p:ext uri="{BB962C8B-B14F-4D97-AF65-F5344CB8AC3E}">
        <p14:creationId xmlns:p14="http://schemas.microsoft.com/office/powerpoint/2010/main" val="27440805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9A8AC-20A9-FCC6-0A8F-78A218FAA313}"/>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EB25185F-2DCD-14B0-EEAE-B6D1D99284D0}"/>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15104535-C44A-A3C9-CE2F-CDC0FBAB5EB2}"/>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29F1AB9C-D6B2-1D3D-D141-376DC59ECAE2}"/>
              </a:ext>
            </a:extLst>
          </p:cNvPr>
          <p:cNvSpPr>
            <a:spLocks noGrp="1"/>
          </p:cNvSpPr>
          <p:nvPr>
            <p:ph type="sldNum" sz="quarter" idx="5"/>
          </p:nvPr>
        </p:nvSpPr>
        <p:spPr/>
        <p:txBody>
          <a:bodyPr rtlCol="0"/>
          <a:lstStyle/>
          <a:p>
            <a:pPr rtl="0"/>
            <a:fld id="{6B83F1C3-4FA3-4491-97F4-43CA9C8BDFDF}" type="slidenum">
              <a:rPr lang="tr-TR" smtClean="0"/>
              <a:t>20</a:t>
            </a:fld>
            <a:endParaRPr lang="tr-TR"/>
          </a:p>
        </p:txBody>
      </p:sp>
    </p:spTree>
    <p:extLst>
      <p:ext uri="{BB962C8B-B14F-4D97-AF65-F5344CB8AC3E}">
        <p14:creationId xmlns:p14="http://schemas.microsoft.com/office/powerpoint/2010/main" val="11063667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B93605-86BB-7E68-C7DE-2C8859FF6FB6}"/>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4621203A-E784-428B-94CD-093B9C367A2E}"/>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1D5CA513-7E52-CD88-4B9B-53F7326430E7}"/>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0F684A4C-0F77-DC63-791D-ADCCB5BC6776}"/>
              </a:ext>
            </a:extLst>
          </p:cNvPr>
          <p:cNvSpPr>
            <a:spLocks noGrp="1"/>
          </p:cNvSpPr>
          <p:nvPr>
            <p:ph type="sldNum" sz="quarter" idx="5"/>
          </p:nvPr>
        </p:nvSpPr>
        <p:spPr/>
        <p:txBody>
          <a:bodyPr rtlCol="0"/>
          <a:lstStyle/>
          <a:p>
            <a:pPr rtl="0"/>
            <a:fld id="{6B83F1C3-4FA3-4491-97F4-43CA9C8BDFDF}" type="slidenum">
              <a:rPr lang="tr-TR" smtClean="0"/>
              <a:t>21</a:t>
            </a:fld>
            <a:endParaRPr lang="tr-TR"/>
          </a:p>
        </p:txBody>
      </p:sp>
    </p:spTree>
    <p:extLst>
      <p:ext uri="{BB962C8B-B14F-4D97-AF65-F5344CB8AC3E}">
        <p14:creationId xmlns:p14="http://schemas.microsoft.com/office/powerpoint/2010/main" val="101875219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CAAEA9-2CF4-51F9-E3BA-48B1D8C8C2F8}"/>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82E808EC-E11F-9594-5443-9AB25F0F0D29}"/>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600E709C-9239-C0A9-AF4C-1CED9BD0E5BF}"/>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CFEAA3EE-BE6F-A71F-BE36-FCBA9566FA8A}"/>
              </a:ext>
            </a:extLst>
          </p:cNvPr>
          <p:cNvSpPr>
            <a:spLocks noGrp="1"/>
          </p:cNvSpPr>
          <p:nvPr>
            <p:ph type="sldNum" sz="quarter" idx="5"/>
          </p:nvPr>
        </p:nvSpPr>
        <p:spPr/>
        <p:txBody>
          <a:bodyPr rtlCol="0"/>
          <a:lstStyle/>
          <a:p>
            <a:pPr rtl="0"/>
            <a:fld id="{6B83F1C3-4FA3-4491-97F4-43CA9C8BDFDF}" type="slidenum">
              <a:rPr lang="tr-TR" smtClean="0"/>
              <a:t>22</a:t>
            </a:fld>
            <a:endParaRPr lang="tr-TR"/>
          </a:p>
        </p:txBody>
      </p:sp>
    </p:spTree>
    <p:extLst>
      <p:ext uri="{BB962C8B-B14F-4D97-AF65-F5344CB8AC3E}">
        <p14:creationId xmlns:p14="http://schemas.microsoft.com/office/powerpoint/2010/main" val="38576413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A3DD37-07D0-3D5D-8E00-9DE31ED5D32C}"/>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C56790BB-CE76-3C9C-B595-71E77E17B6FD}"/>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FE2F3BB6-D946-E723-DC85-22F40A4E77FC}"/>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F1FFDC35-4493-517A-B449-951BFE5A765A}"/>
              </a:ext>
            </a:extLst>
          </p:cNvPr>
          <p:cNvSpPr>
            <a:spLocks noGrp="1"/>
          </p:cNvSpPr>
          <p:nvPr>
            <p:ph type="sldNum" sz="quarter" idx="5"/>
          </p:nvPr>
        </p:nvSpPr>
        <p:spPr/>
        <p:txBody>
          <a:bodyPr rtlCol="0"/>
          <a:lstStyle/>
          <a:p>
            <a:pPr rtl="0"/>
            <a:fld id="{6B83F1C3-4FA3-4491-97F4-43CA9C8BDFDF}" type="slidenum">
              <a:rPr lang="tr-TR" smtClean="0"/>
              <a:t>23</a:t>
            </a:fld>
            <a:endParaRPr lang="tr-TR"/>
          </a:p>
        </p:txBody>
      </p:sp>
    </p:spTree>
    <p:extLst>
      <p:ext uri="{BB962C8B-B14F-4D97-AF65-F5344CB8AC3E}">
        <p14:creationId xmlns:p14="http://schemas.microsoft.com/office/powerpoint/2010/main" val="11236869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4E4D7-F908-3665-D464-305682700635}"/>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555B969F-93FF-C85F-7FA1-CB11ECDA6DCA}"/>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85F40EA5-D776-0553-82AA-FBD773D12088}"/>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3A63921F-8E8F-964A-9E2B-DC4CB660AA94}"/>
              </a:ext>
            </a:extLst>
          </p:cNvPr>
          <p:cNvSpPr>
            <a:spLocks noGrp="1"/>
          </p:cNvSpPr>
          <p:nvPr>
            <p:ph type="sldNum" sz="quarter" idx="5"/>
          </p:nvPr>
        </p:nvSpPr>
        <p:spPr/>
        <p:txBody>
          <a:bodyPr rtlCol="0"/>
          <a:lstStyle/>
          <a:p>
            <a:pPr rtl="0"/>
            <a:fld id="{6B83F1C3-4FA3-4491-97F4-43CA9C8BDFDF}" type="slidenum">
              <a:rPr lang="tr-TR" smtClean="0"/>
              <a:t>24</a:t>
            </a:fld>
            <a:endParaRPr lang="tr-TR"/>
          </a:p>
        </p:txBody>
      </p:sp>
    </p:spTree>
    <p:extLst>
      <p:ext uri="{BB962C8B-B14F-4D97-AF65-F5344CB8AC3E}">
        <p14:creationId xmlns:p14="http://schemas.microsoft.com/office/powerpoint/2010/main" val="3048378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493E49-2E5E-BC1B-0C97-ED38A9DE0A30}"/>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4741B49E-BA63-BE00-E956-E6B5B414D353}"/>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7DEFF852-AC19-DF51-7329-E0436021B769}"/>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7864005F-81A0-CEA6-3DF3-8253019AD653}"/>
              </a:ext>
            </a:extLst>
          </p:cNvPr>
          <p:cNvSpPr>
            <a:spLocks noGrp="1"/>
          </p:cNvSpPr>
          <p:nvPr>
            <p:ph type="sldNum" sz="quarter" idx="5"/>
          </p:nvPr>
        </p:nvSpPr>
        <p:spPr/>
        <p:txBody>
          <a:bodyPr rtlCol="0"/>
          <a:lstStyle/>
          <a:p>
            <a:pPr rtl="0"/>
            <a:fld id="{6B83F1C3-4FA3-4491-97F4-43CA9C8BDFDF}" type="slidenum">
              <a:rPr lang="tr-TR" smtClean="0"/>
              <a:t>25</a:t>
            </a:fld>
            <a:endParaRPr lang="tr-TR"/>
          </a:p>
        </p:txBody>
      </p:sp>
    </p:spTree>
    <p:extLst>
      <p:ext uri="{BB962C8B-B14F-4D97-AF65-F5344CB8AC3E}">
        <p14:creationId xmlns:p14="http://schemas.microsoft.com/office/powerpoint/2010/main" val="165689804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8D46B-E767-FEB1-9044-A65CF89BA55B}"/>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ADD27C4C-A7B8-EF88-34E8-457D1C6D0A11}"/>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B440683E-8E19-BE98-3194-2F4206246759}"/>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6FD3E919-9D44-5772-D05F-F44C161DDB12}"/>
              </a:ext>
            </a:extLst>
          </p:cNvPr>
          <p:cNvSpPr>
            <a:spLocks noGrp="1"/>
          </p:cNvSpPr>
          <p:nvPr>
            <p:ph type="sldNum" sz="quarter" idx="5"/>
          </p:nvPr>
        </p:nvSpPr>
        <p:spPr/>
        <p:txBody>
          <a:bodyPr rtlCol="0"/>
          <a:lstStyle/>
          <a:p>
            <a:pPr rtl="0"/>
            <a:fld id="{6B83F1C3-4FA3-4491-97F4-43CA9C8BDFDF}" type="slidenum">
              <a:rPr lang="tr-TR" smtClean="0"/>
              <a:t>26</a:t>
            </a:fld>
            <a:endParaRPr lang="tr-TR"/>
          </a:p>
        </p:txBody>
      </p:sp>
    </p:spTree>
    <p:extLst>
      <p:ext uri="{BB962C8B-B14F-4D97-AF65-F5344CB8AC3E}">
        <p14:creationId xmlns:p14="http://schemas.microsoft.com/office/powerpoint/2010/main" val="11871342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CC3AB-93FF-FD2C-F8F6-AF400613B654}"/>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1194EFA3-3A68-6847-F5A3-CABB76AFCD6A}"/>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5CD18FFF-6431-2921-B26F-F8903B8193EF}"/>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660B8514-6C78-C998-15B2-84D051FFE2FF}"/>
              </a:ext>
            </a:extLst>
          </p:cNvPr>
          <p:cNvSpPr>
            <a:spLocks noGrp="1"/>
          </p:cNvSpPr>
          <p:nvPr>
            <p:ph type="sldNum" sz="quarter" idx="5"/>
          </p:nvPr>
        </p:nvSpPr>
        <p:spPr/>
        <p:txBody>
          <a:bodyPr rtlCol="0"/>
          <a:lstStyle/>
          <a:p>
            <a:pPr rtl="0"/>
            <a:fld id="{6B83F1C3-4FA3-4491-97F4-43CA9C8BDFDF}" type="slidenum">
              <a:rPr lang="tr-TR" smtClean="0"/>
              <a:t>27</a:t>
            </a:fld>
            <a:endParaRPr lang="tr-TR"/>
          </a:p>
        </p:txBody>
      </p:sp>
    </p:spTree>
    <p:extLst>
      <p:ext uri="{BB962C8B-B14F-4D97-AF65-F5344CB8AC3E}">
        <p14:creationId xmlns:p14="http://schemas.microsoft.com/office/powerpoint/2010/main" val="2791077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BD60E-00A9-411E-A45A-4280A129BA70}"/>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954ECC37-A541-EBAF-E6BF-18EF5212F19D}"/>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07C4C14D-B965-D20A-3072-89F30135BC53}"/>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F02BBBD5-770F-690C-922D-EF28F445E21D}"/>
              </a:ext>
            </a:extLst>
          </p:cNvPr>
          <p:cNvSpPr>
            <a:spLocks noGrp="1"/>
          </p:cNvSpPr>
          <p:nvPr>
            <p:ph type="sldNum" sz="quarter" idx="5"/>
          </p:nvPr>
        </p:nvSpPr>
        <p:spPr/>
        <p:txBody>
          <a:bodyPr rtlCol="0"/>
          <a:lstStyle/>
          <a:p>
            <a:pPr rtl="0"/>
            <a:fld id="{6B83F1C3-4FA3-4491-97F4-43CA9C8BDFDF}" type="slidenum">
              <a:rPr lang="tr-TR" smtClean="0"/>
              <a:t>28</a:t>
            </a:fld>
            <a:endParaRPr lang="tr-TR"/>
          </a:p>
        </p:txBody>
      </p:sp>
    </p:spTree>
    <p:extLst>
      <p:ext uri="{BB962C8B-B14F-4D97-AF65-F5344CB8AC3E}">
        <p14:creationId xmlns:p14="http://schemas.microsoft.com/office/powerpoint/2010/main" val="39133594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E31864-5C99-408F-6ED6-39011A73C67A}"/>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B1507F3F-2A21-F5FF-AAB3-4729754CC85A}"/>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D76706C7-72BC-75C1-7F9A-BF0001BC7C48}"/>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B7911FA3-790F-2EE6-E864-DDE51F8380E0}"/>
              </a:ext>
            </a:extLst>
          </p:cNvPr>
          <p:cNvSpPr>
            <a:spLocks noGrp="1"/>
          </p:cNvSpPr>
          <p:nvPr>
            <p:ph type="sldNum" sz="quarter" idx="5"/>
          </p:nvPr>
        </p:nvSpPr>
        <p:spPr/>
        <p:txBody>
          <a:bodyPr rtlCol="0"/>
          <a:lstStyle/>
          <a:p>
            <a:pPr rtl="0"/>
            <a:fld id="{6B83F1C3-4FA3-4491-97F4-43CA9C8BDFDF}" type="slidenum">
              <a:rPr lang="tr-TR" smtClean="0"/>
              <a:t>29</a:t>
            </a:fld>
            <a:endParaRPr lang="tr-TR"/>
          </a:p>
        </p:txBody>
      </p:sp>
    </p:spTree>
    <p:extLst>
      <p:ext uri="{BB962C8B-B14F-4D97-AF65-F5344CB8AC3E}">
        <p14:creationId xmlns:p14="http://schemas.microsoft.com/office/powerpoint/2010/main" val="670256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9774E-07E9-AC48-9173-19E590D7AAF8}"/>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63900E3C-7DB2-9012-F87F-C7C78B9575C0}"/>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70CFD8DB-BD87-0E0D-FD77-53362925ED3E}"/>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5A5971B1-A2E1-2ACB-CBCA-148E12A50E31}"/>
              </a:ext>
            </a:extLst>
          </p:cNvPr>
          <p:cNvSpPr>
            <a:spLocks noGrp="1"/>
          </p:cNvSpPr>
          <p:nvPr>
            <p:ph type="sldNum" sz="quarter" idx="5"/>
          </p:nvPr>
        </p:nvSpPr>
        <p:spPr/>
        <p:txBody>
          <a:bodyPr rtlCol="0"/>
          <a:lstStyle/>
          <a:p>
            <a:pPr rtl="0"/>
            <a:fld id="{6B83F1C3-4FA3-4491-97F4-43CA9C8BDFDF}" type="slidenum">
              <a:rPr lang="tr-TR" smtClean="0"/>
              <a:t>3</a:t>
            </a:fld>
            <a:endParaRPr lang="tr-TR"/>
          </a:p>
        </p:txBody>
      </p:sp>
    </p:spTree>
    <p:extLst>
      <p:ext uri="{BB962C8B-B14F-4D97-AF65-F5344CB8AC3E}">
        <p14:creationId xmlns:p14="http://schemas.microsoft.com/office/powerpoint/2010/main" val="39332387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F6CF2C-BB0C-2F78-CC6B-8A9F2DB38339}"/>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939F7568-695B-2942-25F0-262B42BAAC90}"/>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585DD6E4-4336-3307-1C51-D753BA9E302F}"/>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D0DB3FD7-4D55-7A4B-AA00-A101E510A8B8}"/>
              </a:ext>
            </a:extLst>
          </p:cNvPr>
          <p:cNvSpPr>
            <a:spLocks noGrp="1"/>
          </p:cNvSpPr>
          <p:nvPr>
            <p:ph type="sldNum" sz="quarter" idx="5"/>
          </p:nvPr>
        </p:nvSpPr>
        <p:spPr/>
        <p:txBody>
          <a:bodyPr rtlCol="0"/>
          <a:lstStyle/>
          <a:p>
            <a:pPr rtl="0"/>
            <a:fld id="{6B83F1C3-4FA3-4491-97F4-43CA9C8BDFDF}" type="slidenum">
              <a:rPr lang="tr-TR" smtClean="0"/>
              <a:t>30</a:t>
            </a:fld>
            <a:endParaRPr lang="tr-TR"/>
          </a:p>
        </p:txBody>
      </p:sp>
    </p:spTree>
    <p:extLst>
      <p:ext uri="{BB962C8B-B14F-4D97-AF65-F5344CB8AC3E}">
        <p14:creationId xmlns:p14="http://schemas.microsoft.com/office/powerpoint/2010/main" val="28347267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16F193-5629-648D-303C-B0B419E1EE54}"/>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5AC0952C-8896-0CFE-F960-85C9CB3F116C}"/>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1360F12D-0C64-9B78-08A0-C3381D14F6BC}"/>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0C832CD9-BAC5-7419-BB52-5738AB7035DF}"/>
              </a:ext>
            </a:extLst>
          </p:cNvPr>
          <p:cNvSpPr>
            <a:spLocks noGrp="1"/>
          </p:cNvSpPr>
          <p:nvPr>
            <p:ph type="sldNum" sz="quarter" idx="5"/>
          </p:nvPr>
        </p:nvSpPr>
        <p:spPr/>
        <p:txBody>
          <a:bodyPr rtlCol="0"/>
          <a:lstStyle/>
          <a:p>
            <a:pPr rtl="0"/>
            <a:fld id="{6B83F1C3-4FA3-4491-97F4-43CA9C8BDFDF}" type="slidenum">
              <a:rPr lang="tr-TR" smtClean="0"/>
              <a:t>31</a:t>
            </a:fld>
            <a:endParaRPr lang="tr-TR"/>
          </a:p>
        </p:txBody>
      </p:sp>
    </p:spTree>
    <p:extLst>
      <p:ext uri="{BB962C8B-B14F-4D97-AF65-F5344CB8AC3E}">
        <p14:creationId xmlns:p14="http://schemas.microsoft.com/office/powerpoint/2010/main" val="26633208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38DE3-0957-2B50-23C0-095392BA7018}"/>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CB06B6D8-19DC-0E96-1319-A4447FAF1441}"/>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E565D7A9-D384-759D-F11B-B4DAC6500C33}"/>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76B024AE-3183-657C-EB28-C5D4DB2F6C91}"/>
              </a:ext>
            </a:extLst>
          </p:cNvPr>
          <p:cNvSpPr>
            <a:spLocks noGrp="1"/>
          </p:cNvSpPr>
          <p:nvPr>
            <p:ph type="sldNum" sz="quarter" idx="5"/>
          </p:nvPr>
        </p:nvSpPr>
        <p:spPr/>
        <p:txBody>
          <a:bodyPr rtlCol="0"/>
          <a:lstStyle/>
          <a:p>
            <a:pPr rtl="0"/>
            <a:fld id="{6B83F1C3-4FA3-4491-97F4-43CA9C8BDFDF}" type="slidenum">
              <a:rPr lang="tr-TR" smtClean="0"/>
              <a:t>32</a:t>
            </a:fld>
            <a:endParaRPr lang="tr-TR"/>
          </a:p>
        </p:txBody>
      </p:sp>
    </p:spTree>
    <p:extLst>
      <p:ext uri="{BB962C8B-B14F-4D97-AF65-F5344CB8AC3E}">
        <p14:creationId xmlns:p14="http://schemas.microsoft.com/office/powerpoint/2010/main" val="37100311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F75E40-5C57-EF53-598B-AE0109350D16}"/>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F8E6CD30-F6CF-978B-20F4-8C8430B15B55}"/>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7C99CCC7-09DC-0E08-FDC1-084E809C5747}"/>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36E89692-633E-CCF6-3EAA-AF389D05C7A8}"/>
              </a:ext>
            </a:extLst>
          </p:cNvPr>
          <p:cNvSpPr>
            <a:spLocks noGrp="1"/>
          </p:cNvSpPr>
          <p:nvPr>
            <p:ph type="sldNum" sz="quarter" idx="5"/>
          </p:nvPr>
        </p:nvSpPr>
        <p:spPr/>
        <p:txBody>
          <a:bodyPr rtlCol="0"/>
          <a:lstStyle/>
          <a:p>
            <a:pPr rtl="0"/>
            <a:fld id="{6B83F1C3-4FA3-4491-97F4-43CA9C8BDFDF}" type="slidenum">
              <a:rPr lang="tr-TR" smtClean="0"/>
              <a:t>33</a:t>
            </a:fld>
            <a:endParaRPr lang="tr-TR"/>
          </a:p>
        </p:txBody>
      </p:sp>
    </p:spTree>
    <p:extLst>
      <p:ext uri="{BB962C8B-B14F-4D97-AF65-F5344CB8AC3E}">
        <p14:creationId xmlns:p14="http://schemas.microsoft.com/office/powerpoint/2010/main" val="267266314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9626-C7F9-33C6-71E6-856602352D73}"/>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148F422A-EF75-7D58-572A-8F877B7A240D}"/>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516D732F-5457-412B-8365-D962AEF72945}"/>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DE2889A7-5EDB-A473-8B43-B9BFC7B68548}"/>
              </a:ext>
            </a:extLst>
          </p:cNvPr>
          <p:cNvSpPr>
            <a:spLocks noGrp="1"/>
          </p:cNvSpPr>
          <p:nvPr>
            <p:ph type="sldNum" sz="quarter" idx="5"/>
          </p:nvPr>
        </p:nvSpPr>
        <p:spPr/>
        <p:txBody>
          <a:bodyPr rtlCol="0"/>
          <a:lstStyle/>
          <a:p>
            <a:pPr rtl="0"/>
            <a:fld id="{6B83F1C3-4FA3-4491-97F4-43CA9C8BDFDF}" type="slidenum">
              <a:rPr lang="tr-TR" smtClean="0"/>
              <a:t>34</a:t>
            </a:fld>
            <a:endParaRPr lang="tr-TR"/>
          </a:p>
        </p:txBody>
      </p:sp>
    </p:spTree>
    <p:extLst>
      <p:ext uri="{BB962C8B-B14F-4D97-AF65-F5344CB8AC3E}">
        <p14:creationId xmlns:p14="http://schemas.microsoft.com/office/powerpoint/2010/main" val="270807342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2AABF7-766F-B8ED-7315-FE70894ED1FF}"/>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F05E14E1-DCCA-3995-2AA5-195F402FF5E3}"/>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73629A87-B5B1-39C3-BA92-C28571E786CA}"/>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CE94B333-5483-5270-09CF-44C98580CDC9}"/>
              </a:ext>
            </a:extLst>
          </p:cNvPr>
          <p:cNvSpPr>
            <a:spLocks noGrp="1"/>
          </p:cNvSpPr>
          <p:nvPr>
            <p:ph type="sldNum" sz="quarter" idx="5"/>
          </p:nvPr>
        </p:nvSpPr>
        <p:spPr/>
        <p:txBody>
          <a:bodyPr rtlCol="0"/>
          <a:lstStyle/>
          <a:p>
            <a:pPr rtl="0"/>
            <a:fld id="{6B83F1C3-4FA3-4491-97F4-43CA9C8BDFDF}" type="slidenum">
              <a:rPr lang="tr-TR" smtClean="0"/>
              <a:t>35</a:t>
            </a:fld>
            <a:endParaRPr lang="tr-TR"/>
          </a:p>
        </p:txBody>
      </p:sp>
    </p:spTree>
    <p:extLst>
      <p:ext uri="{BB962C8B-B14F-4D97-AF65-F5344CB8AC3E}">
        <p14:creationId xmlns:p14="http://schemas.microsoft.com/office/powerpoint/2010/main" val="365971179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41387-1A74-4CD5-3817-502E1060BBA1}"/>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4A0AC309-A3CA-0B46-526F-792E5F7B5235}"/>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8C2F545E-45DB-6BE0-7C64-1B06F5ACC10A}"/>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7E21FC55-AE42-81EC-197A-3448D726299F}"/>
              </a:ext>
            </a:extLst>
          </p:cNvPr>
          <p:cNvSpPr>
            <a:spLocks noGrp="1"/>
          </p:cNvSpPr>
          <p:nvPr>
            <p:ph type="sldNum" sz="quarter" idx="5"/>
          </p:nvPr>
        </p:nvSpPr>
        <p:spPr/>
        <p:txBody>
          <a:bodyPr rtlCol="0"/>
          <a:lstStyle/>
          <a:p>
            <a:pPr rtl="0"/>
            <a:fld id="{6B83F1C3-4FA3-4491-97F4-43CA9C8BDFDF}" type="slidenum">
              <a:rPr lang="tr-TR" smtClean="0"/>
              <a:t>36</a:t>
            </a:fld>
            <a:endParaRPr lang="tr-TR"/>
          </a:p>
        </p:txBody>
      </p:sp>
    </p:spTree>
    <p:extLst>
      <p:ext uri="{BB962C8B-B14F-4D97-AF65-F5344CB8AC3E}">
        <p14:creationId xmlns:p14="http://schemas.microsoft.com/office/powerpoint/2010/main" val="36128111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46AF9-CFAA-843D-D8BC-1CCB952242C7}"/>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701C6ADB-441B-FA33-9BFF-3790802A5D54}"/>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501B4F96-5792-9FC9-F2FF-4AC0402849A3}"/>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C0EC3394-3189-F40F-C695-4D004FA0428B}"/>
              </a:ext>
            </a:extLst>
          </p:cNvPr>
          <p:cNvSpPr>
            <a:spLocks noGrp="1"/>
          </p:cNvSpPr>
          <p:nvPr>
            <p:ph type="sldNum" sz="quarter" idx="5"/>
          </p:nvPr>
        </p:nvSpPr>
        <p:spPr/>
        <p:txBody>
          <a:bodyPr rtlCol="0"/>
          <a:lstStyle/>
          <a:p>
            <a:pPr rtl="0"/>
            <a:fld id="{6B83F1C3-4FA3-4491-97F4-43CA9C8BDFDF}" type="slidenum">
              <a:rPr lang="tr-TR" smtClean="0"/>
              <a:t>37</a:t>
            </a:fld>
            <a:endParaRPr lang="tr-TR"/>
          </a:p>
        </p:txBody>
      </p:sp>
    </p:spTree>
    <p:extLst>
      <p:ext uri="{BB962C8B-B14F-4D97-AF65-F5344CB8AC3E}">
        <p14:creationId xmlns:p14="http://schemas.microsoft.com/office/powerpoint/2010/main" val="34039725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0B034-1BCC-1D0C-7C12-54E8AB10BE20}"/>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928D1965-003A-51E9-FA01-C45FA3ECB689}"/>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65F8C2DA-91C6-6D63-58B4-F1B2FF29ADF9}"/>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D1754CB6-5D17-B2D3-BDD2-6BF5AB97CFD1}"/>
              </a:ext>
            </a:extLst>
          </p:cNvPr>
          <p:cNvSpPr>
            <a:spLocks noGrp="1"/>
          </p:cNvSpPr>
          <p:nvPr>
            <p:ph type="sldNum" sz="quarter" idx="5"/>
          </p:nvPr>
        </p:nvSpPr>
        <p:spPr/>
        <p:txBody>
          <a:bodyPr rtlCol="0"/>
          <a:lstStyle/>
          <a:p>
            <a:pPr rtl="0"/>
            <a:fld id="{6B83F1C3-4FA3-4491-97F4-43CA9C8BDFDF}" type="slidenum">
              <a:rPr lang="tr-TR" smtClean="0"/>
              <a:t>38</a:t>
            </a:fld>
            <a:endParaRPr lang="tr-TR"/>
          </a:p>
        </p:txBody>
      </p:sp>
    </p:spTree>
    <p:extLst>
      <p:ext uri="{BB962C8B-B14F-4D97-AF65-F5344CB8AC3E}">
        <p14:creationId xmlns:p14="http://schemas.microsoft.com/office/powerpoint/2010/main" val="275800867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BA296-3FC5-D276-3C48-788FE06EB56B}"/>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638000BB-DF3F-D1DC-F8B3-3360F6AD4556}"/>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0BBC7796-9334-E81D-C272-03B2DBA9AEF5}"/>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7ADE9713-DCE0-6841-8C63-B06F8A8FA4A7}"/>
              </a:ext>
            </a:extLst>
          </p:cNvPr>
          <p:cNvSpPr>
            <a:spLocks noGrp="1"/>
          </p:cNvSpPr>
          <p:nvPr>
            <p:ph type="sldNum" sz="quarter" idx="5"/>
          </p:nvPr>
        </p:nvSpPr>
        <p:spPr/>
        <p:txBody>
          <a:bodyPr rtlCol="0"/>
          <a:lstStyle/>
          <a:p>
            <a:pPr rtl="0"/>
            <a:fld id="{6B83F1C3-4FA3-4491-97F4-43CA9C8BDFDF}" type="slidenum">
              <a:rPr lang="tr-TR" smtClean="0"/>
              <a:t>39</a:t>
            </a:fld>
            <a:endParaRPr lang="tr-TR"/>
          </a:p>
        </p:txBody>
      </p:sp>
    </p:spTree>
    <p:extLst>
      <p:ext uri="{BB962C8B-B14F-4D97-AF65-F5344CB8AC3E}">
        <p14:creationId xmlns:p14="http://schemas.microsoft.com/office/powerpoint/2010/main" val="12211706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0B926-D0A3-ED7B-EC1E-37FB521EDA89}"/>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2E3063D1-12C5-30E5-BC71-FC8811D65F00}"/>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87F9B185-08C5-1AA5-06EF-799EF13E191E}"/>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F0432392-01F4-E272-FD75-47BFA2B3C8CA}"/>
              </a:ext>
            </a:extLst>
          </p:cNvPr>
          <p:cNvSpPr>
            <a:spLocks noGrp="1"/>
          </p:cNvSpPr>
          <p:nvPr>
            <p:ph type="sldNum" sz="quarter" idx="5"/>
          </p:nvPr>
        </p:nvSpPr>
        <p:spPr/>
        <p:txBody>
          <a:bodyPr rtlCol="0"/>
          <a:lstStyle/>
          <a:p>
            <a:pPr rtl="0"/>
            <a:fld id="{6B83F1C3-4FA3-4491-97F4-43CA9C8BDFDF}" type="slidenum">
              <a:rPr lang="tr-TR" smtClean="0"/>
              <a:t>4</a:t>
            </a:fld>
            <a:endParaRPr lang="tr-TR"/>
          </a:p>
        </p:txBody>
      </p:sp>
    </p:spTree>
    <p:extLst>
      <p:ext uri="{BB962C8B-B14F-4D97-AF65-F5344CB8AC3E}">
        <p14:creationId xmlns:p14="http://schemas.microsoft.com/office/powerpoint/2010/main" val="21877924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2A713A-38A0-BA20-8320-0CA6DD44CBFA}"/>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B879E15C-DD2B-8D86-A712-81489F7EB31A}"/>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F52DB923-0973-4320-8904-5F310FDF88AF}"/>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B2487B21-A218-C82E-3D72-5632F3380080}"/>
              </a:ext>
            </a:extLst>
          </p:cNvPr>
          <p:cNvSpPr>
            <a:spLocks noGrp="1"/>
          </p:cNvSpPr>
          <p:nvPr>
            <p:ph type="sldNum" sz="quarter" idx="5"/>
          </p:nvPr>
        </p:nvSpPr>
        <p:spPr/>
        <p:txBody>
          <a:bodyPr rtlCol="0"/>
          <a:lstStyle/>
          <a:p>
            <a:pPr rtl="0"/>
            <a:fld id="{6B83F1C3-4FA3-4491-97F4-43CA9C8BDFDF}" type="slidenum">
              <a:rPr lang="tr-TR" smtClean="0"/>
              <a:t>40</a:t>
            </a:fld>
            <a:endParaRPr lang="tr-TR"/>
          </a:p>
        </p:txBody>
      </p:sp>
    </p:spTree>
    <p:extLst>
      <p:ext uri="{BB962C8B-B14F-4D97-AF65-F5344CB8AC3E}">
        <p14:creationId xmlns:p14="http://schemas.microsoft.com/office/powerpoint/2010/main" val="366732038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CC7E50-BD8F-CD31-1B52-B40DF70271E4}"/>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1E9CB22B-A7E4-9667-6478-B950C7A595A1}"/>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1E932849-221A-C115-1BB6-ED1363303973}"/>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00D114C3-5A2C-DBFD-59C0-D9E64404BC7C}"/>
              </a:ext>
            </a:extLst>
          </p:cNvPr>
          <p:cNvSpPr>
            <a:spLocks noGrp="1"/>
          </p:cNvSpPr>
          <p:nvPr>
            <p:ph type="sldNum" sz="quarter" idx="5"/>
          </p:nvPr>
        </p:nvSpPr>
        <p:spPr/>
        <p:txBody>
          <a:bodyPr rtlCol="0"/>
          <a:lstStyle/>
          <a:p>
            <a:pPr rtl="0"/>
            <a:fld id="{6B83F1C3-4FA3-4491-97F4-43CA9C8BDFDF}" type="slidenum">
              <a:rPr lang="tr-TR" smtClean="0"/>
              <a:t>41</a:t>
            </a:fld>
            <a:endParaRPr lang="tr-TR"/>
          </a:p>
        </p:txBody>
      </p:sp>
    </p:spTree>
    <p:extLst>
      <p:ext uri="{BB962C8B-B14F-4D97-AF65-F5344CB8AC3E}">
        <p14:creationId xmlns:p14="http://schemas.microsoft.com/office/powerpoint/2010/main" val="28212043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35E5C0-DBA6-D9C6-52EF-7EA571A16920}"/>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5618D80D-2ECB-99FB-4C81-7A9C8A659A4B}"/>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B3F3920D-41F8-C8BE-570C-67400BFA2CB6}"/>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F69E23DF-4D2E-618E-37E3-1A0BE904A8FD}"/>
              </a:ext>
            </a:extLst>
          </p:cNvPr>
          <p:cNvSpPr>
            <a:spLocks noGrp="1"/>
          </p:cNvSpPr>
          <p:nvPr>
            <p:ph type="sldNum" sz="quarter" idx="5"/>
          </p:nvPr>
        </p:nvSpPr>
        <p:spPr/>
        <p:txBody>
          <a:bodyPr rtlCol="0"/>
          <a:lstStyle/>
          <a:p>
            <a:pPr rtl="0"/>
            <a:fld id="{6B83F1C3-4FA3-4491-97F4-43CA9C8BDFDF}" type="slidenum">
              <a:rPr lang="tr-TR" smtClean="0"/>
              <a:t>42</a:t>
            </a:fld>
            <a:endParaRPr lang="tr-TR"/>
          </a:p>
        </p:txBody>
      </p:sp>
    </p:spTree>
    <p:extLst>
      <p:ext uri="{BB962C8B-B14F-4D97-AF65-F5344CB8AC3E}">
        <p14:creationId xmlns:p14="http://schemas.microsoft.com/office/powerpoint/2010/main" val="260621470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502E77-54F6-2CF1-6038-E4400944939A}"/>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203F4872-482D-4EAD-B985-39A52F870799}"/>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CBACB4E5-593B-ADE8-6756-8D1C13B5F93C}"/>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F0976640-863F-8EB1-B081-E816049128AC}"/>
              </a:ext>
            </a:extLst>
          </p:cNvPr>
          <p:cNvSpPr>
            <a:spLocks noGrp="1"/>
          </p:cNvSpPr>
          <p:nvPr>
            <p:ph type="sldNum" sz="quarter" idx="5"/>
          </p:nvPr>
        </p:nvSpPr>
        <p:spPr/>
        <p:txBody>
          <a:bodyPr rtlCol="0"/>
          <a:lstStyle/>
          <a:p>
            <a:pPr rtl="0"/>
            <a:fld id="{6B83F1C3-4FA3-4491-97F4-43CA9C8BDFDF}" type="slidenum">
              <a:rPr lang="tr-TR" smtClean="0"/>
              <a:t>43</a:t>
            </a:fld>
            <a:endParaRPr lang="tr-TR"/>
          </a:p>
        </p:txBody>
      </p:sp>
    </p:spTree>
    <p:extLst>
      <p:ext uri="{BB962C8B-B14F-4D97-AF65-F5344CB8AC3E}">
        <p14:creationId xmlns:p14="http://schemas.microsoft.com/office/powerpoint/2010/main" val="3660058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087832-AC4E-1857-75E8-AFB8E5CE5DDD}"/>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6193B093-7D14-87A2-5F1C-260134797A8C}"/>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87DEAABB-6577-C5B5-15D1-64B75B536559}"/>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872EAFD4-E9BC-6C50-61F6-6815287FBA9B}"/>
              </a:ext>
            </a:extLst>
          </p:cNvPr>
          <p:cNvSpPr>
            <a:spLocks noGrp="1"/>
          </p:cNvSpPr>
          <p:nvPr>
            <p:ph type="sldNum" sz="quarter" idx="5"/>
          </p:nvPr>
        </p:nvSpPr>
        <p:spPr/>
        <p:txBody>
          <a:bodyPr rtlCol="0"/>
          <a:lstStyle/>
          <a:p>
            <a:pPr rtl="0"/>
            <a:fld id="{6B83F1C3-4FA3-4491-97F4-43CA9C8BDFDF}" type="slidenum">
              <a:rPr lang="tr-TR" smtClean="0"/>
              <a:t>44</a:t>
            </a:fld>
            <a:endParaRPr lang="tr-TR"/>
          </a:p>
        </p:txBody>
      </p:sp>
    </p:spTree>
    <p:extLst>
      <p:ext uri="{BB962C8B-B14F-4D97-AF65-F5344CB8AC3E}">
        <p14:creationId xmlns:p14="http://schemas.microsoft.com/office/powerpoint/2010/main" val="30056257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78FCFC-DFAC-3B53-E8FC-123E3A6266E7}"/>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5023F566-972A-F9DD-9E18-2C1B48B812FE}"/>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C89FFBAE-FC7D-78A4-5CDB-9C1EEBD73491}"/>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4B05DAFA-D154-795D-CBB5-DE58AD6905F4}"/>
              </a:ext>
            </a:extLst>
          </p:cNvPr>
          <p:cNvSpPr>
            <a:spLocks noGrp="1"/>
          </p:cNvSpPr>
          <p:nvPr>
            <p:ph type="sldNum" sz="quarter" idx="5"/>
          </p:nvPr>
        </p:nvSpPr>
        <p:spPr/>
        <p:txBody>
          <a:bodyPr rtlCol="0"/>
          <a:lstStyle/>
          <a:p>
            <a:pPr rtl="0"/>
            <a:fld id="{6B83F1C3-4FA3-4491-97F4-43CA9C8BDFDF}" type="slidenum">
              <a:rPr lang="tr-TR" smtClean="0"/>
              <a:t>5</a:t>
            </a:fld>
            <a:endParaRPr lang="tr-TR"/>
          </a:p>
        </p:txBody>
      </p:sp>
    </p:spTree>
    <p:extLst>
      <p:ext uri="{BB962C8B-B14F-4D97-AF65-F5344CB8AC3E}">
        <p14:creationId xmlns:p14="http://schemas.microsoft.com/office/powerpoint/2010/main" val="35468726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77571C-7784-D93F-C37C-A19B1C82CCEB}"/>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6BBE266F-596E-ABDD-5D87-F5166F2347A5}"/>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F21D8DD8-15E7-1681-6458-B2D718C13F68}"/>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CC15DCBC-1A5E-F5CA-9170-23D55FA81DD3}"/>
              </a:ext>
            </a:extLst>
          </p:cNvPr>
          <p:cNvSpPr>
            <a:spLocks noGrp="1"/>
          </p:cNvSpPr>
          <p:nvPr>
            <p:ph type="sldNum" sz="quarter" idx="5"/>
          </p:nvPr>
        </p:nvSpPr>
        <p:spPr/>
        <p:txBody>
          <a:bodyPr rtlCol="0"/>
          <a:lstStyle/>
          <a:p>
            <a:pPr rtl="0"/>
            <a:fld id="{6B83F1C3-4FA3-4491-97F4-43CA9C8BDFDF}" type="slidenum">
              <a:rPr lang="tr-TR" smtClean="0"/>
              <a:t>6</a:t>
            </a:fld>
            <a:endParaRPr lang="tr-TR"/>
          </a:p>
        </p:txBody>
      </p:sp>
    </p:spTree>
    <p:extLst>
      <p:ext uri="{BB962C8B-B14F-4D97-AF65-F5344CB8AC3E}">
        <p14:creationId xmlns:p14="http://schemas.microsoft.com/office/powerpoint/2010/main" val="761803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988A99-7802-A21B-8F63-82A523BA2A32}"/>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10897A98-ADA6-87AE-826A-FC623F895FFB}"/>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CEC98FD0-A054-9592-6910-1B713BC2C918}"/>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9994E1FF-832B-24F0-DC5F-B18ADB0F8802}"/>
              </a:ext>
            </a:extLst>
          </p:cNvPr>
          <p:cNvSpPr>
            <a:spLocks noGrp="1"/>
          </p:cNvSpPr>
          <p:nvPr>
            <p:ph type="sldNum" sz="quarter" idx="5"/>
          </p:nvPr>
        </p:nvSpPr>
        <p:spPr/>
        <p:txBody>
          <a:bodyPr rtlCol="0"/>
          <a:lstStyle/>
          <a:p>
            <a:pPr rtl="0"/>
            <a:fld id="{6B83F1C3-4FA3-4491-97F4-43CA9C8BDFDF}" type="slidenum">
              <a:rPr lang="tr-TR" smtClean="0"/>
              <a:t>7</a:t>
            </a:fld>
            <a:endParaRPr lang="tr-TR"/>
          </a:p>
        </p:txBody>
      </p:sp>
    </p:spTree>
    <p:extLst>
      <p:ext uri="{BB962C8B-B14F-4D97-AF65-F5344CB8AC3E}">
        <p14:creationId xmlns:p14="http://schemas.microsoft.com/office/powerpoint/2010/main" val="3334481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F658B-EA08-0C91-A9F2-2BE267E2AC6C}"/>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339A4514-BD49-5021-0993-5FF24327726D}"/>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3CF79E69-504E-DCAA-506A-F4A1ED3F96DE}"/>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05D1F6B1-EACC-C119-C9BB-D4699FD4CF1B}"/>
              </a:ext>
            </a:extLst>
          </p:cNvPr>
          <p:cNvSpPr>
            <a:spLocks noGrp="1"/>
          </p:cNvSpPr>
          <p:nvPr>
            <p:ph type="sldNum" sz="quarter" idx="5"/>
          </p:nvPr>
        </p:nvSpPr>
        <p:spPr/>
        <p:txBody>
          <a:bodyPr rtlCol="0"/>
          <a:lstStyle/>
          <a:p>
            <a:pPr rtl="0"/>
            <a:fld id="{6B83F1C3-4FA3-4491-97F4-43CA9C8BDFDF}" type="slidenum">
              <a:rPr lang="tr-TR" smtClean="0"/>
              <a:t>8</a:t>
            </a:fld>
            <a:endParaRPr lang="tr-TR"/>
          </a:p>
        </p:txBody>
      </p:sp>
    </p:spTree>
    <p:extLst>
      <p:ext uri="{BB962C8B-B14F-4D97-AF65-F5344CB8AC3E}">
        <p14:creationId xmlns:p14="http://schemas.microsoft.com/office/powerpoint/2010/main" val="21334408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D00386-537D-527E-A133-8068DC4686AC}"/>
            </a:ext>
          </a:extLst>
        </p:cNvPr>
        <p:cNvGrpSpPr/>
        <p:nvPr/>
      </p:nvGrpSpPr>
      <p:grpSpPr>
        <a:xfrm>
          <a:off x="0" y="0"/>
          <a:ext cx="0" cy="0"/>
          <a:chOff x="0" y="0"/>
          <a:chExt cx="0" cy="0"/>
        </a:xfrm>
      </p:grpSpPr>
      <p:sp>
        <p:nvSpPr>
          <p:cNvPr id="2" name="Slayt Görüntüsü Yer Tutucusu 1">
            <a:extLst>
              <a:ext uri="{FF2B5EF4-FFF2-40B4-BE49-F238E27FC236}">
                <a16:creationId xmlns:a16="http://schemas.microsoft.com/office/drawing/2014/main" id="{B214EB90-5A98-2F26-074F-96EAE4F963BC}"/>
              </a:ext>
            </a:extLst>
          </p:cNvPr>
          <p:cNvSpPr>
            <a:spLocks noGrp="1" noRot="1" noChangeAspect="1"/>
          </p:cNvSpPr>
          <p:nvPr>
            <p:ph type="sldImg"/>
          </p:nvPr>
        </p:nvSpPr>
        <p:spPr/>
      </p:sp>
      <p:sp>
        <p:nvSpPr>
          <p:cNvPr id="3" name="Notlar Yer Tutucusu 2">
            <a:extLst>
              <a:ext uri="{FF2B5EF4-FFF2-40B4-BE49-F238E27FC236}">
                <a16:creationId xmlns:a16="http://schemas.microsoft.com/office/drawing/2014/main" id="{0DC80427-0E9A-8DF0-C260-A903CA4548C6}"/>
              </a:ext>
            </a:extLst>
          </p:cNvPr>
          <p:cNvSpPr>
            <a:spLocks noGrp="1"/>
          </p:cNvSpPr>
          <p:nvPr>
            <p:ph type="body" idx="1"/>
          </p:nvPr>
        </p:nvSpPr>
        <p:spPr/>
        <p:txBody>
          <a:bodyPr rtlCol="0"/>
          <a:lstStyle/>
          <a:p>
            <a:pPr rtl="0"/>
            <a:endParaRPr lang="tr-TR"/>
          </a:p>
        </p:txBody>
      </p:sp>
      <p:sp>
        <p:nvSpPr>
          <p:cNvPr id="4" name="Slayt Numarası Yer Tutucusu 3">
            <a:extLst>
              <a:ext uri="{FF2B5EF4-FFF2-40B4-BE49-F238E27FC236}">
                <a16:creationId xmlns:a16="http://schemas.microsoft.com/office/drawing/2014/main" id="{65326E1A-F7FD-3E64-940D-0348060D6B82}"/>
              </a:ext>
            </a:extLst>
          </p:cNvPr>
          <p:cNvSpPr>
            <a:spLocks noGrp="1"/>
          </p:cNvSpPr>
          <p:nvPr>
            <p:ph type="sldNum" sz="quarter" idx="5"/>
          </p:nvPr>
        </p:nvSpPr>
        <p:spPr/>
        <p:txBody>
          <a:bodyPr rtlCol="0"/>
          <a:lstStyle/>
          <a:p>
            <a:pPr rtl="0"/>
            <a:fld id="{6B83F1C3-4FA3-4491-97F4-43CA9C8BDFDF}" type="slidenum">
              <a:rPr lang="tr-TR" smtClean="0"/>
              <a:t>9</a:t>
            </a:fld>
            <a:endParaRPr lang="tr-TR"/>
          </a:p>
        </p:txBody>
      </p:sp>
    </p:spTree>
    <p:extLst>
      <p:ext uri="{BB962C8B-B14F-4D97-AF65-F5344CB8AC3E}">
        <p14:creationId xmlns:p14="http://schemas.microsoft.com/office/powerpoint/2010/main" val="530816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aşlık">
    <p:spTree>
      <p:nvGrpSpPr>
        <p:cNvPr id="1" name=""/>
        <p:cNvGrpSpPr/>
        <p:nvPr/>
      </p:nvGrpSpPr>
      <p:grpSpPr>
        <a:xfrm>
          <a:off x="0" y="0"/>
          <a:ext cx="0" cy="0"/>
          <a:chOff x="0" y="0"/>
          <a:chExt cx="0" cy="0"/>
        </a:xfrm>
      </p:grpSpPr>
      <p:sp>
        <p:nvSpPr>
          <p:cNvPr id="8" name="Resim Yer Tutucusu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65000"/>
              <a:lumOff val="35000"/>
            </a:schemeClr>
          </a:solidFill>
        </p:spPr>
        <p:txBody>
          <a:bodyPr rtlCol="0" anchor="ctr"/>
          <a:lstStyle>
            <a:lvl1pPr marL="0" indent="0" algn="ctr">
              <a:buNone/>
              <a:defRPr>
                <a:solidFill>
                  <a:schemeClr val="bg1"/>
                </a:solidFill>
              </a:defRPr>
            </a:lvl1pPr>
          </a:lstStyle>
          <a:p>
            <a:pPr rtl="0"/>
            <a:r>
              <a:rPr lang="tr-TR" noProof="0"/>
              <a:t>Resim eklemek için simgeye tıklayın</a:t>
            </a:r>
          </a:p>
        </p:txBody>
      </p:sp>
      <p:sp>
        <p:nvSpPr>
          <p:cNvPr id="2" name="Başlık 1">
            <a:extLst>
              <a:ext uri="{FF2B5EF4-FFF2-40B4-BE49-F238E27FC236}">
                <a16:creationId xmlns:a16="http://schemas.microsoft.com/office/drawing/2014/main" id="{43379CA9-81D6-424A-8046-4B56E1D25059}"/>
              </a:ext>
            </a:extLst>
          </p:cNvPr>
          <p:cNvSpPr>
            <a:spLocks noGrp="1"/>
          </p:cNvSpPr>
          <p:nvPr>
            <p:ph type="title"/>
          </p:nvPr>
        </p:nvSpPr>
        <p:spPr>
          <a:xfrm>
            <a:off x="457200" y="4517136"/>
            <a:ext cx="6581554" cy="1371600"/>
          </a:xfrm>
        </p:spPr>
        <p:txBody>
          <a:bodyPr rtlCol="0">
            <a:normAutofit/>
          </a:bodyPr>
          <a:lstStyle>
            <a:lvl1pPr>
              <a:lnSpc>
                <a:spcPts val="4600"/>
              </a:lnSpc>
              <a:defRPr sz="3600" cap="all" baseline="0">
                <a:solidFill>
                  <a:schemeClr val="bg1"/>
                </a:solidFill>
              </a:defRPr>
            </a:lvl1pPr>
          </a:lstStyle>
          <a:p>
            <a:pPr rtl="0"/>
            <a:r>
              <a:rPr lang="tr-TR" noProof="0"/>
              <a:t>Asıl başlık stilini düzenlemek için tıklayın</a:t>
            </a:r>
          </a:p>
        </p:txBody>
      </p:sp>
    </p:spTree>
    <p:extLst>
      <p:ext uri="{BB962C8B-B14F-4D97-AF65-F5344CB8AC3E}">
        <p14:creationId xmlns:p14="http://schemas.microsoft.com/office/powerpoint/2010/main" val="3650242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alet Eğlence">
    <p:bg>
      <p:bgPr>
        <a:solidFill>
          <a:schemeClr val="bg1">
            <a:lumMod val="85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rtlCol="0" anchor="b" anchorCtr="0">
            <a:normAutofit/>
          </a:bodyPr>
          <a:lstStyle>
            <a:lvl1pPr>
              <a:lnSpc>
                <a:spcPts val="4000"/>
              </a:lnSpc>
              <a:defRPr sz="3200"/>
            </a:lvl1pPr>
          </a:lstStyle>
          <a:p>
            <a:pPr rtl="0"/>
            <a:r>
              <a:rPr lang="tr-TR" noProof="0"/>
              <a:t>Başlığı düzenlemek için tıklayın</a:t>
            </a:r>
          </a:p>
        </p:txBody>
      </p:sp>
      <p:sp>
        <p:nvSpPr>
          <p:cNvPr id="9" name="Resim Yer Tutucusu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rtlCol="0"/>
          <a:lstStyle>
            <a:lvl1pPr>
              <a:defRPr sz="2000"/>
            </a:lvl1pPr>
          </a:lstStyle>
          <a:p>
            <a:pPr rtl="0"/>
            <a:endParaRPr lang="tr-TR" noProof="0"/>
          </a:p>
        </p:txBody>
      </p:sp>
      <p:sp>
        <p:nvSpPr>
          <p:cNvPr id="18" name="Resim Yer Tutucusu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rtlCol="0"/>
          <a:lstStyle>
            <a:lvl1pPr>
              <a:defRPr sz="2000"/>
            </a:lvl1pPr>
          </a:lstStyle>
          <a:p>
            <a:pPr rtl="0"/>
            <a:endParaRPr lang="tr-TR" noProof="0"/>
          </a:p>
        </p:txBody>
      </p:sp>
      <p:sp>
        <p:nvSpPr>
          <p:cNvPr id="19" name="Resim Yer Tutucusu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rtlCol="0"/>
          <a:lstStyle>
            <a:lvl1pPr>
              <a:defRPr sz="2000"/>
            </a:lvl1pPr>
          </a:lstStyle>
          <a:p>
            <a:pPr rtl="0"/>
            <a:endParaRPr lang="tr-TR" noProof="0"/>
          </a:p>
        </p:txBody>
      </p:sp>
      <p:sp>
        <p:nvSpPr>
          <p:cNvPr id="20" name="Resim Yer Tutucusu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rtlCol="0"/>
          <a:lstStyle>
            <a:lvl1pPr>
              <a:defRPr sz="2000"/>
            </a:lvl1pPr>
          </a:lstStyle>
          <a:p>
            <a:pPr rtl="0"/>
            <a:endParaRPr lang="tr-TR" noProof="0"/>
          </a:p>
        </p:txBody>
      </p:sp>
      <p:sp>
        <p:nvSpPr>
          <p:cNvPr id="21" name="Resim Yer Tutucusu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rtlCol="0"/>
          <a:lstStyle>
            <a:lvl1pPr>
              <a:defRPr sz="2000"/>
            </a:lvl1pPr>
          </a:lstStyle>
          <a:p>
            <a:pPr rtl="0"/>
            <a:endParaRPr lang="tr-TR" noProof="0"/>
          </a:p>
        </p:txBody>
      </p:sp>
      <p:sp>
        <p:nvSpPr>
          <p:cNvPr id="22" name="Resim Yer Tutucusu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rtlCol="0"/>
          <a:lstStyle>
            <a:lvl1pPr>
              <a:defRPr sz="2000"/>
            </a:lvl1pPr>
          </a:lstStyle>
          <a:p>
            <a:pPr rtl="0"/>
            <a:endParaRPr lang="tr-TR" noProof="0"/>
          </a:p>
        </p:txBody>
      </p:sp>
      <p:sp>
        <p:nvSpPr>
          <p:cNvPr id="23" name="Resim Yer Tutucusu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rtlCol="0"/>
          <a:lstStyle>
            <a:lvl1pPr>
              <a:defRPr sz="2000"/>
            </a:lvl1pPr>
          </a:lstStyle>
          <a:p>
            <a:pPr rtl="0"/>
            <a:endParaRPr lang="tr-TR" noProof="0"/>
          </a:p>
        </p:txBody>
      </p:sp>
      <p:sp>
        <p:nvSpPr>
          <p:cNvPr id="24" name="Resim Yer Tutucusu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rtlCol="0"/>
          <a:lstStyle>
            <a:lvl1pPr>
              <a:defRPr sz="2000"/>
            </a:lvl1pPr>
          </a:lstStyle>
          <a:p>
            <a:pPr rtl="0"/>
            <a:endParaRPr lang="tr-TR" noProof="0"/>
          </a:p>
        </p:txBody>
      </p:sp>
    </p:spTree>
    <p:extLst>
      <p:ext uri="{BB962C8B-B14F-4D97-AF65-F5344CB8AC3E}">
        <p14:creationId xmlns:p14="http://schemas.microsoft.com/office/powerpoint/2010/main" val="15428899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odern palet Eğlence">
    <p:bg>
      <p:bgPr>
        <a:solidFill>
          <a:schemeClr val="bg2"/>
        </a:solidFill>
        <a:effectLst/>
      </p:bgPr>
    </p:bg>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53A3BC27-A809-4F76-931E-2DE01059A5AB}"/>
              </a:ext>
            </a:extLst>
          </p:cNvPr>
          <p:cNvSpPr/>
          <p:nvPr userDrawn="1"/>
        </p:nvSpPr>
        <p:spPr>
          <a:xfrm>
            <a:off x="6712974" y="1651000"/>
            <a:ext cx="460459" cy="5207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9" name="Dikdörtgen 8">
            <a:extLst>
              <a:ext uri="{FF2B5EF4-FFF2-40B4-BE49-F238E27FC236}">
                <a16:creationId xmlns:a16="http://schemas.microsoft.com/office/drawing/2014/main" id="{D96A5108-5EBA-43CE-BA4A-DA9EEF5D808A}"/>
              </a:ext>
            </a:extLst>
          </p:cNvPr>
          <p:cNvSpPr/>
          <p:nvPr userDrawn="1"/>
        </p:nvSpPr>
        <p:spPr>
          <a:xfrm>
            <a:off x="9271000" y="0"/>
            <a:ext cx="2921000" cy="53975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1" name="Dikdörtgen 10">
            <a:extLst>
              <a:ext uri="{FF2B5EF4-FFF2-40B4-BE49-F238E27FC236}">
                <a16:creationId xmlns:a16="http://schemas.microsoft.com/office/drawing/2014/main" id="{E2712910-50D0-4906-AB08-F37D02F96D4A}"/>
              </a:ext>
            </a:extLst>
          </p:cNvPr>
          <p:cNvSpPr/>
          <p:nvPr userDrawn="1"/>
        </p:nvSpPr>
        <p:spPr>
          <a:xfrm>
            <a:off x="0" y="2387600"/>
            <a:ext cx="5461000" cy="215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2" name="Dikdörtgen 11">
            <a:extLst>
              <a:ext uri="{FF2B5EF4-FFF2-40B4-BE49-F238E27FC236}">
                <a16:creationId xmlns:a16="http://schemas.microsoft.com/office/drawing/2014/main" id="{7DAC760C-BE23-4DA2-A294-3B5668F8AECA}"/>
              </a:ext>
            </a:extLst>
          </p:cNvPr>
          <p:cNvSpPr/>
          <p:nvPr userDrawn="1"/>
        </p:nvSpPr>
        <p:spPr>
          <a:xfrm>
            <a:off x="228600" y="241300"/>
            <a:ext cx="11772900" cy="6400800"/>
          </a:xfrm>
          <a:prstGeom prst="rect">
            <a:avLst/>
          </a:prstGeom>
          <a:noFill/>
          <a:ln w="254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2" name="Başlık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05272" cy="1572126"/>
          </a:xfrm>
        </p:spPr>
        <p:txBody>
          <a:bodyPr rtlCol="0" anchor="ctr" anchorCtr="0"/>
          <a:lstStyle>
            <a:lvl1pPr>
              <a:defRPr>
                <a:solidFill>
                  <a:schemeClr val="bg1"/>
                </a:solidFill>
              </a:defRPr>
            </a:lvl1pPr>
          </a:lstStyle>
          <a:p>
            <a:pPr rtl="0"/>
            <a:r>
              <a:rPr lang="tr-TR" noProof="0"/>
              <a:t>Asıl başlık stilini düzenlemek için tıklayın</a:t>
            </a:r>
          </a:p>
        </p:txBody>
      </p:sp>
      <p:sp>
        <p:nvSpPr>
          <p:cNvPr id="10" name="Metin Yer Tutucusu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3072384"/>
            <a:ext cx="4946904" cy="2871216"/>
          </a:xfrm>
          <a:prstGeom prst="rect">
            <a:avLst/>
          </a:prstGeom>
        </p:spPr>
        <p:txBody>
          <a:bodyPr rtlCol="0"/>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rtl="0"/>
            <a:r>
              <a:rPr lang="tr-TR" noProof="0"/>
              <a:t>Metni düzenlemek için tıklayın</a:t>
            </a:r>
          </a:p>
        </p:txBody>
      </p:sp>
      <p:sp>
        <p:nvSpPr>
          <p:cNvPr id="7" name="Resim Yer Tutucusu 6">
            <a:extLst>
              <a:ext uri="{FF2B5EF4-FFF2-40B4-BE49-F238E27FC236}">
                <a16:creationId xmlns:a16="http://schemas.microsoft.com/office/drawing/2014/main" id="{9A66F217-0E52-4AD8-82BA-AB332C59638C}"/>
              </a:ext>
            </a:extLst>
          </p:cNvPr>
          <p:cNvSpPr>
            <a:spLocks noGrp="1"/>
          </p:cNvSpPr>
          <p:nvPr>
            <p:ph type="pic" sz="quarter" idx="15"/>
          </p:nvPr>
        </p:nvSpPr>
        <p:spPr>
          <a:xfrm>
            <a:off x="7178040" y="457200"/>
            <a:ext cx="4562856" cy="6400800"/>
          </a:xfrm>
          <a:prstGeom prst="rect">
            <a:avLst/>
          </a:prstGeom>
          <a:solidFill>
            <a:schemeClr val="accent5">
              <a:lumMod val="20000"/>
              <a:lumOff val="80000"/>
            </a:schemeClr>
          </a:solidFill>
        </p:spPr>
        <p:txBody>
          <a:bodyPr rtlCol="0" anchor="ctr"/>
          <a:lstStyle>
            <a:lvl1pPr marL="0" indent="0" algn="ctr">
              <a:buNone/>
              <a:defRPr/>
            </a:lvl1pPr>
          </a:lstStyle>
          <a:p>
            <a:pPr rtl="0"/>
            <a:endParaRPr lang="tr-TR" noProof="0"/>
          </a:p>
        </p:txBody>
      </p:sp>
    </p:spTree>
    <p:extLst>
      <p:ext uri="{BB962C8B-B14F-4D97-AF65-F5344CB8AC3E}">
        <p14:creationId xmlns:p14="http://schemas.microsoft.com/office/powerpoint/2010/main" val="403717604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Giriş">
    <p:spTree>
      <p:nvGrpSpPr>
        <p:cNvPr id="1" name=""/>
        <p:cNvGrpSpPr/>
        <p:nvPr/>
      </p:nvGrpSpPr>
      <p:grpSpPr>
        <a:xfrm>
          <a:off x="0" y="0"/>
          <a:ext cx="0" cy="0"/>
          <a:chOff x="0" y="0"/>
          <a:chExt cx="0" cy="0"/>
        </a:xfrm>
      </p:grpSpPr>
      <p:sp>
        <p:nvSpPr>
          <p:cNvPr id="8" name="Resim Yer Tutucusu 7">
            <a:extLst>
              <a:ext uri="{FF2B5EF4-FFF2-40B4-BE49-F238E27FC236}">
                <a16:creationId xmlns:a16="http://schemas.microsoft.com/office/drawing/2014/main" id="{DF9C7667-EADA-40AC-B931-4642E0A9A4DE}"/>
              </a:ext>
            </a:extLst>
          </p:cNvPr>
          <p:cNvSpPr>
            <a:spLocks noGrp="1"/>
          </p:cNvSpPr>
          <p:nvPr>
            <p:ph type="pic" sz="quarter" idx="13"/>
          </p:nvPr>
        </p:nvSpPr>
        <p:spPr>
          <a:xfrm>
            <a:off x="0" y="0"/>
            <a:ext cx="12192000" cy="6858000"/>
          </a:xfrm>
          <a:prstGeom prst="rect">
            <a:avLst/>
          </a:prstGeom>
          <a:solidFill>
            <a:schemeClr val="tx1">
              <a:lumMod val="50000"/>
              <a:lumOff val="50000"/>
            </a:schemeClr>
          </a:solidFill>
        </p:spPr>
        <p:txBody>
          <a:bodyPr rtlCol="0" anchor="ctr"/>
          <a:lstStyle>
            <a:lvl1pPr marL="0" indent="0">
              <a:buNone/>
              <a:defRPr>
                <a:solidFill>
                  <a:schemeClr val="bg1"/>
                </a:solidFill>
              </a:defRPr>
            </a:lvl1pPr>
          </a:lstStyle>
          <a:p>
            <a:pPr rtl="0"/>
            <a:r>
              <a:rPr lang="tr-TR" noProof="0"/>
              <a:t>Resim eklemek için simgeye tıklayın</a:t>
            </a:r>
          </a:p>
        </p:txBody>
      </p:sp>
      <p:sp>
        <p:nvSpPr>
          <p:cNvPr id="2" name="Başlık 1">
            <a:extLst>
              <a:ext uri="{FF2B5EF4-FFF2-40B4-BE49-F238E27FC236}">
                <a16:creationId xmlns:a16="http://schemas.microsoft.com/office/drawing/2014/main" id="{43379CA9-81D6-424A-8046-4B56E1D25059}"/>
              </a:ext>
            </a:extLst>
          </p:cNvPr>
          <p:cNvSpPr>
            <a:spLocks noGrp="1"/>
          </p:cNvSpPr>
          <p:nvPr>
            <p:ph type="title"/>
          </p:nvPr>
        </p:nvSpPr>
        <p:spPr/>
        <p:txBody>
          <a:bodyPr rtlCol="0"/>
          <a:lstStyle>
            <a:lvl1pPr>
              <a:defRPr cap="all" baseline="0">
                <a:solidFill>
                  <a:schemeClr val="bg1"/>
                </a:solidFill>
              </a:defRPr>
            </a:lvl1pPr>
          </a:lstStyle>
          <a:p>
            <a:pPr rtl="0"/>
            <a:r>
              <a:rPr lang="tr-TR" noProof="0"/>
              <a:t>Asıl başlık stilini düzenlemek için tıklayın</a:t>
            </a:r>
          </a:p>
        </p:txBody>
      </p:sp>
      <p:sp>
        <p:nvSpPr>
          <p:cNvPr id="10" name="Metin Yer Tutucusu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3429000" y="2240280"/>
            <a:ext cx="4645152" cy="4197096"/>
          </a:xfrm>
          <a:prstGeom prst="rect">
            <a:avLst/>
          </a:prstGeom>
        </p:spPr>
        <p:txBody>
          <a:bodyPr rtlCol="0"/>
          <a:lstStyle>
            <a:lvl1pPr marL="0" indent="0">
              <a:lnSpc>
                <a:spcPts val="28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rtl="0"/>
            <a:r>
              <a:rPr lang="tr-TR" noProof="0"/>
              <a:t>Metni düzenlemek için tıklayın</a:t>
            </a:r>
          </a:p>
        </p:txBody>
      </p:sp>
      <p:sp>
        <p:nvSpPr>
          <p:cNvPr id="7" name="Metin Yer Tutucusu 6">
            <a:extLst>
              <a:ext uri="{FF2B5EF4-FFF2-40B4-BE49-F238E27FC236}">
                <a16:creationId xmlns:a16="http://schemas.microsoft.com/office/drawing/2014/main" id="{EC1CB8E8-F58A-4B26-B8AA-8977FC608E83}"/>
              </a:ext>
            </a:extLst>
          </p:cNvPr>
          <p:cNvSpPr>
            <a:spLocks noGrp="1"/>
          </p:cNvSpPr>
          <p:nvPr>
            <p:ph type="body" sz="quarter" idx="15" hasCustomPrompt="1"/>
          </p:nvPr>
        </p:nvSpPr>
        <p:spPr>
          <a:xfrm>
            <a:off x="630936" y="4498848"/>
            <a:ext cx="2121408" cy="621792"/>
          </a:xfrm>
          <a:prstGeom prst="rect">
            <a:avLst/>
          </a:prstGeom>
        </p:spPr>
        <p:txBody>
          <a:bodyPr lIns="0" rtlCol="0"/>
          <a:lstStyle>
            <a:lvl1pPr marL="0" indent="0">
              <a:lnSpc>
                <a:spcPts val="1800"/>
              </a:lnSpc>
              <a:spcBef>
                <a:spcPts val="0"/>
              </a:spcBef>
              <a:buNone/>
              <a:defRPr sz="1200" b="1"/>
            </a:lvl1pPr>
            <a:lvl2pPr marL="457200" indent="0">
              <a:lnSpc>
                <a:spcPts val="1800"/>
              </a:lnSpc>
              <a:spcBef>
                <a:spcPts val="0"/>
              </a:spcBef>
              <a:buNone/>
              <a:defRPr sz="1200" b="1"/>
            </a:lvl2pPr>
            <a:lvl3pPr marL="914400" indent="0">
              <a:lnSpc>
                <a:spcPts val="1800"/>
              </a:lnSpc>
              <a:spcBef>
                <a:spcPts val="0"/>
              </a:spcBef>
              <a:buNone/>
              <a:defRPr sz="1200" b="1"/>
            </a:lvl3pPr>
            <a:lvl4pPr marL="1371600" indent="0">
              <a:lnSpc>
                <a:spcPts val="1800"/>
              </a:lnSpc>
              <a:spcBef>
                <a:spcPts val="0"/>
              </a:spcBef>
              <a:buNone/>
              <a:defRPr sz="1200" b="1"/>
            </a:lvl4pPr>
            <a:lvl5pPr marL="1828800" indent="0">
              <a:lnSpc>
                <a:spcPts val="1800"/>
              </a:lnSpc>
              <a:spcBef>
                <a:spcPts val="0"/>
              </a:spcBef>
              <a:buNone/>
              <a:defRPr sz="1200" b="1"/>
            </a:lvl5pPr>
          </a:lstStyle>
          <a:p>
            <a:pPr lvl="0" rtl="0"/>
            <a:r>
              <a:rPr lang="tr-TR" noProof="0"/>
              <a:t>Metne tıklayın</a:t>
            </a:r>
          </a:p>
        </p:txBody>
      </p:sp>
    </p:spTree>
    <p:extLst>
      <p:ext uri="{BB962C8B-B14F-4D97-AF65-F5344CB8AC3E}">
        <p14:creationId xmlns:p14="http://schemas.microsoft.com/office/powerpoint/2010/main" val="1980593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alet Denge eylemi">
    <p:bg>
      <p:bgPr>
        <a:solidFill>
          <a:schemeClr val="bg1">
            <a:lumMod val="85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rtlCol="0" anchor="b" anchorCtr="0">
            <a:normAutofit/>
          </a:bodyPr>
          <a:lstStyle>
            <a:lvl1pPr>
              <a:lnSpc>
                <a:spcPts val="4000"/>
              </a:lnSpc>
              <a:defRPr sz="3200" cap="all" baseline="0"/>
            </a:lvl1pPr>
          </a:lstStyle>
          <a:p>
            <a:pPr rtl="0"/>
            <a:r>
              <a:rPr lang="tr-TR" noProof="0"/>
              <a:t>Başlığı düzenlemek için tıklayın</a:t>
            </a:r>
          </a:p>
        </p:txBody>
      </p:sp>
      <p:sp>
        <p:nvSpPr>
          <p:cNvPr id="9" name="Resim Yer Tutucusu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rtlCol="0"/>
          <a:lstStyle>
            <a:lvl1pPr>
              <a:defRPr sz="2000"/>
            </a:lvl1pPr>
          </a:lstStyle>
          <a:p>
            <a:pPr rtl="0"/>
            <a:r>
              <a:rPr lang="tr-TR" noProof="0"/>
              <a:t>Resim eklemek için simgeye tıklayın</a:t>
            </a:r>
          </a:p>
        </p:txBody>
      </p:sp>
      <p:sp>
        <p:nvSpPr>
          <p:cNvPr id="18" name="Resim Yer Tutucusu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rtlCol="0"/>
          <a:lstStyle>
            <a:lvl1pPr>
              <a:defRPr sz="2000"/>
            </a:lvl1pPr>
          </a:lstStyle>
          <a:p>
            <a:pPr rtl="0"/>
            <a:r>
              <a:rPr lang="tr-TR" noProof="0"/>
              <a:t>Resim eklemek için simgeye tıklayın</a:t>
            </a:r>
          </a:p>
        </p:txBody>
      </p:sp>
      <p:sp>
        <p:nvSpPr>
          <p:cNvPr id="19" name="Resim Yer Tutucusu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rtlCol="0"/>
          <a:lstStyle>
            <a:lvl1pPr>
              <a:defRPr sz="2000"/>
            </a:lvl1pPr>
          </a:lstStyle>
          <a:p>
            <a:pPr rtl="0"/>
            <a:r>
              <a:rPr lang="tr-TR" noProof="0"/>
              <a:t>Resim eklemek için simgeye tıklayın</a:t>
            </a:r>
          </a:p>
        </p:txBody>
      </p:sp>
      <p:sp>
        <p:nvSpPr>
          <p:cNvPr id="20" name="Resim Yer Tutucusu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rtlCol="0"/>
          <a:lstStyle>
            <a:lvl1pPr>
              <a:defRPr sz="2000"/>
            </a:lvl1pPr>
          </a:lstStyle>
          <a:p>
            <a:pPr rtl="0"/>
            <a:r>
              <a:rPr lang="tr-TR" noProof="0"/>
              <a:t>Resim eklemek için simgeye tıklayın</a:t>
            </a:r>
          </a:p>
        </p:txBody>
      </p:sp>
      <p:sp>
        <p:nvSpPr>
          <p:cNvPr id="21" name="Resim Yer Tutucusu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rtlCol="0"/>
          <a:lstStyle>
            <a:lvl1pPr>
              <a:defRPr sz="2000"/>
            </a:lvl1pPr>
          </a:lstStyle>
          <a:p>
            <a:pPr rtl="0"/>
            <a:r>
              <a:rPr lang="tr-TR" noProof="0"/>
              <a:t>Resim eklemek için simgeye tıklayın</a:t>
            </a:r>
          </a:p>
        </p:txBody>
      </p:sp>
      <p:sp>
        <p:nvSpPr>
          <p:cNvPr id="22" name="Resim Yer Tutucusu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rtlCol="0"/>
          <a:lstStyle>
            <a:lvl1pPr>
              <a:defRPr sz="2000"/>
            </a:lvl1pPr>
          </a:lstStyle>
          <a:p>
            <a:pPr rtl="0"/>
            <a:r>
              <a:rPr lang="tr-TR" noProof="0"/>
              <a:t>Resim eklemek için simgeye tıklayın</a:t>
            </a:r>
          </a:p>
        </p:txBody>
      </p:sp>
      <p:sp>
        <p:nvSpPr>
          <p:cNvPr id="23" name="Resim Yer Tutucusu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rtlCol="0"/>
          <a:lstStyle>
            <a:lvl1pPr>
              <a:defRPr sz="2000"/>
            </a:lvl1pPr>
          </a:lstStyle>
          <a:p>
            <a:pPr rtl="0"/>
            <a:r>
              <a:rPr lang="tr-TR" noProof="0"/>
              <a:t>Resim eklemek için simgeye tıklayın</a:t>
            </a:r>
          </a:p>
        </p:txBody>
      </p:sp>
      <p:sp>
        <p:nvSpPr>
          <p:cNvPr id="24" name="Resim Yer Tutucusu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rtlCol="0"/>
          <a:lstStyle>
            <a:lvl1pPr>
              <a:defRPr sz="2000"/>
            </a:lvl1pPr>
          </a:lstStyle>
          <a:p>
            <a:pPr rtl="0"/>
            <a:r>
              <a:rPr lang="tr-TR" noProof="0"/>
              <a:t>Resim eklemek için simgeye tıklayın</a:t>
            </a:r>
          </a:p>
        </p:txBody>
      </p:sp>
    </p:spTree>
    <p:extLst>
      <p:ext uri="{BB962C8B-B14F-4D97-AF65-F5344CB8AC3E}">
        <p14:creationId xmlns:p14="http://schemas.microsoft.com/office/powerpoint/2010/main" val="2901903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Modern palet Denge Eylemi">
    <p:bg>
      <p:bgPr>
        <a:solidFill>
          <a:schemeClr val="accent5"/>
        </a:solidFill>
        <a:effectLst/>
      </p:bgPr>
    </p:bg>
    <p:spTree>
      <p:nvGrpSpPr>
        <p:cNvPr id="1" name=""/>
        <p:cNvGrpSpPr/>
        <p:nvPr/>
      </p:nvGrpSpPr>
      <p:grpSpPr>
        <a:xfrm>
          <a:off x="0" y="0"/>
          <a:ext cx="0" cy="0"/>
          <a:chOff x="0" y="0"/>
          <a:chExt cx="0" cy="0"/>
        </a:xfrm>
      </p:grpSpPr>
      <p:sp>
        <p:nvSpPr>
          <p:cNvPr id="11" name="Dikdörtgen 10">
            <a:extLst>
              <a:ext uri="{FF2B5EF4-FFF2-40B4-BE49-F238E27FC236}">
                <a16:creationId xmlns:a16="http://schemas.microsoft.com/office/drawing/2014/main" id="{50869985-B973-4011-9FA2-83D7EBB2EA53}"/>
              </a:ext>
            </a:extLst>
          </p:cNvPr>
          <p:cNvSpPr/>
          <p:nvPr userDrawn="1"/>
        </p:nvSpPr>
        <p:spPr>
          <a:xfrm>
            <a:off x="0" y="2400300"/>
            <a:ext cx="4267200" cy="4457700"/>
          </a:xfrm>
          <a:prstGeom prst="rect">
            <a:avLst/>
          </a:prstGeom>
          <a:solidFill>
            <a:srgbClr val="D2938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2" name="Başlık 1">
            <a:extLst>
              <a:ext uri="{FF2B5EF4-FFF2-40B4-BE49-F238E27FC236}">
                <a16:creationId xmlns:a16="http://schemas.microsoft.com/office/drawing/2014/main" id="{43379CA9-81D6-424A-8046-4B56E1D25059}"/>
              </a:ext>
            </a:extLst>
          </p:cNvPr>
          <p:cNvSpPr>
            <a:spLocks noGrp="1"/>
          </p:cNvSpPr>
          <p:nvPr>
            <p:ph type="title"/>
          </p:nvPr>
        </p:nvSpPr>
        <p:spPr>
          <a:xfrm>
            <a:off x="457199" y="1399032"/>
            <a:ext cx="3619501" cy="877824"/>
          </a:xfrm>
        </p:spPr>
        <p:txBody>
          <a:bodyPr rtlCol="0"/>
          <a:lstStyle>
            <a:lvl1pPr>
              <a:defRPr cap="all" baseline="0">
                <a:solidFill>
                  <a:schemeClr val="bg1"/>
                </a:solidFill>
              </a:defRPr>
            </a:lvl1pPr>
          </a:lstStyle>
          <a:p>
            <a:pPr rtl="0"/>
            <a:r>
              <a:rPr lang="tr-TR" noProof="0"/>
              <a:t>Asıl başlık stilini düzenlemek için tıklayın</a:t>
            </a:r>
          </a:p>
        </p:txBody>
      </p:sp>
      <p:sp>
        <p:nvSpPr>
          <p:cNvPr id="10" name="Metin Yer Tutucusu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rtlCol="0"/>
          <a:lstStyle>
            <a:lvl1pPr marL="0" indent="0">
              <a:lnSpc>
                <a:spcPts val="3000"/>
              </a:lnSpc>
              <a:spcBef>
                <a:spcPts val="0"/>
              </a:spcBef>
              <a:buNone/>
              <a:defRPr sz="1800">
                <a:solidFill>
                  <a:schemeClr val="bg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rtl="0"/>
            <a:r>
              <a:rPr lang="tr-TR" noProof="0"/>
              <a:t>Metni düzenlemek için tıklayın</a:t>
            </a:r>
          </a:p>
        </p:txBody>
      </p:sp>
      <p:sp>
        <p:nvSpPr>
          <p:cNvPr id="7" name="Resim Yer Tutucusu 6">
            <a:extLst>
              <a:ext uri="{FF2B5EF4-FFF2-40B4-BE49-F238E27FC236}">
                <a16:creationId xmlns:a16="http://schemas.microsoft.com/office/drawing/2014/main" id="{9A66F217-0E52-4AD8-82BA-AB332C59638C}"/>
              </a:ext>
            </a:extLst>
          </p:cNvPr>
          <p:cNvSpPr>
            <a:spLocks noGrp="1"/>
          </p:cNvSpPr>
          <p:nvPr>
            <p:ph type="pic" sz="quarter" idx="15"/>
          </p:nvPr>
        </p:nvSpPr>
        <p:spPr>
          <a:xfrm>
            <a:off x="4254500" y="0"/>
            <a:ext cx="7480300" cy="6858000"/>
          </a:xfrm>
          <a:prstGeom prst="rect">
            <a:avLst/>
          </a:prstGeom>
        </p:spPr>
        <p:txBody>
          <a:bodyPr rtlCol="0" anchor="ctr"/>
          <a:lstStyle>
            <a:lvl1pPr marL="0" indent="0" algn="ctr">
              <a:buNone/>
              <a:defRPr>
                <a:solidFill>
                  <a:schemeClr val="bg1"/>
                </a:solidFill>
              </a:defRPr>
            </a:lvl1pPr>
          </a:lstStyle>
          <a:p>
            <a:pPr rtl="0"/>
            <a:r>
              <a:rPr lang="tr-TR" noProof="0"/>
              <a:t>Resim eklemek için simgeye tıklayın</a:t>
            </a:r>
          </a:p>
        </p:txBody>
      </p:sp>
      <p:sp>
        <p:nvSpPr>
          <p:cNvPr id="8" name="Dikdörtgen 7">
            <a:extLst>
              <a:ext uri="{FF2B5EF4-FFF2-40B4-BE49-F238E27FC236}">
                <a16:creationId xmlns:a16="http://schemas.microsoft.com/office/drawing/2014/main" id="{E75D44F0-DADD-4DCC-82EC-FDB3E9878AA9}"/>
              </a:ext>
            </a:extLst>
          </p:cNvPr>
          <p:cNvSpPr/>
          <p:nvPr userDrawn="1"/>
        </p:nvSpPr>
        <p:spPr>
          <a:xfrm>
            <a:off x="11734800" y="4445000"/>
            <a:ext cx="457200" cy="2413000"/>
          </a:xfrm>
          <a:prstGeom prst="rect">
            <a:avLst/>
          </a:prstGeom>
          <a:solidFill>
            <a:srgbClr val="884C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9" name="Dikdörtgen 8">
            <a:extLst>
              <a:ext uri="{FF2B5EF4-FFF2-40B4-BE49-F238E27FC236}">
                <a16:creationId xmlns:a16="http://schemas.microsoft.com/office/drawing/2014/main" id="{28CFE2C9-8B6E-4DDA-A5EA-04581F7629F0}"/>
              </a:ext>
            </a:extLst>
          </p:cNvPr>
          <p:cNvSpPr/>
          <p:nvPr userDrawn="1"/>
        </p:nvSpPr>
        <p:spPr>
          <a:xfrm>
            <a:off x="11734800" y="0"/>
            <a:ext cx="457200" cy="4462272"/>
          </a:xfrm>
          <a:prstGeom prst="rect">
            <a:avLst/>
          </a:prstGeom>
          <a:solidFill>
            <a:srgbClr val="86A2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Tree>
    <p:extLst>
      <p:ext uri="{BB962C8B-B14F-4D97-AF65-F5344CB8AC3E}">
        <p14:creationId xmlns:p14="http://schemas.microsoft.com/office/powerpoint/2010/main" val="237182342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Yönergeler">
    <p:spTree>
      <p:nvGrpSpPr>
        <p:cNvPr id="1" name=""/>
        <p:cNvGrpSpPr/>
        <p:nvPr/>
      </p:nvGrpSpPr>
      <p:grpSpPr>
        <a:xfrm>
          <a:off x="0" y="0"/>
          <a:ext cx="0" cy="0"/>
          <a:chOff x="0" y="0"/>
          <a:chExt cx="0" cy="0"/>
        </a:xfrm>
      </p:grpSpPr>
      <p:sp>
        <p:nvSpPr>
          <p:cNvPr id="9" name="Rectangle 8" hidden="1"/>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rtl="0"/>
            <a:endParaRPr lang="en-US" sz="1800" dirty="0"/>
          </a:p>
        </p:txBody>
      </p:sp>
      <p:sp>
        <p:nvSpPr>
          <p:cNvPr id="12" name="Başlık 1">
            <a:extLst>
              <a:ext uri="{FF2B5EF4-FFF2-40B4-BE49-F238E27FC236}">
                <a16:creationId xmlns:a16="http://schemas.microsoft.com/office/drawing/2014/main" id="{96FEDCD9-19A7-423B-ABE0-DDD032DE8879}"/>
              </a:ext>
            </a:extLst>
          </p:cNvPr>
          <p:cNvSpPr>
            <a:spLocks noGrp="1"/>
          </p:cNvSpPr>
          <p:nvPr>
            <p:ph type="title"/>
          </p:nvPr>
        </p:nvSpPr>
        <p:spPr>
          <a:xfrm>
            <a:off x="457199" y="914400"/>
            <a:ext cx="7467601" cy="1572768"/>
          </a:xfrm>
        </p:spPr>
        <p:txBody>
          <a:bodyPr rtlCol="0"/>
          <a:lstStyle>
            <a:lvl1pPr>
              <a:lnSpc>
                <a:spcPts val="4600"/>
              </a:lnSpc>
              <a:defRPr/>
            </a:lvl1pPr>
          </a:lstStyle>
          <a:p>
            <a:pPr rtl="0"/>
            <a:r>
              <a:rPr lang="tr-TR" noProof="0"/>
              <a:t>Asıl başlık stilini düzenlemek için tıklayın</a:t>
            </a:r>
          </a:p>
        </p:txBody>
      </p:sp>
      <p:sp>
        <p:nvSpPr>
          <p:cNvPr id="14" name="Metin Yer Tutucusu 9">
            <a:extLst>
              <a:ext uri="{FF2B5EF4-FFF2-40B4-BE49-F238E27FC236}">
                <a16:creationId xmlns:a16="http://schemas.microsoft.com/office/drawing/2014/main" id="{EBD7372B-17B4-4062-8BFA-745581B27349}"/>
              </a:ext>
            </a:extLst>
          </p:cNvPr>
          <p:cNvSpPr>
            <a:spLocks noGrp="1"/>
          </p:cNvSpPr>
          <p:nvPr>
            <p:ph type="body" sz="quarter" idx="14" hasCustomPrompt="1"/>
          </p:nvPr>
        </p:nvSpPr>
        <p:spPr>
          <a:xfrm>
            <a:off x="457200" y="2540000"/>
            <a:ext cx="6591300" cy="3403600"/>
          </a:xfrm>
          <a:prstGeom prst="rect">
            <a:avLst/>
          </a:prstGeom>
        </p:spPr>
        <p:txBody>
          <a:bodyPr rtlCol="0"/>
          <a:lstStyle>
            <a:lvl1pPr marL="342900" indent="-342900">
              <a:lnSpc>
                <a:spcPts val="3000"/>
              </a:lnSpc>
              <a:spcBef>
                <a:spcPts val="0"/>
              </a:spcBef>
              <a:buFont typeface="+mj-lt"/>
              <a:buAutoNum type="arabicPeriod"/>
              <a:defRPr sz="1800"/>
            </a:lvl1pPr>
            <a:lvl2pPr marL="457200" indent="0">
              <a:buNone/>
              <a:defRPr sz="2400"/>
            </a:lvl2pPr>
            <a:lvl3pPr marL="914400" indent="0">
              <a:buNone/>
              <a:defRPr sz="2400"/>
            </a:lvl3pPr>
            <a:lvl4pPr marL="1371600" indent="0">
              <a:buNone/>
              <a:defRPr sz="2400"/>
            </a:lvl4pPr>
            <a:lvl5pPr marL="1828800" indent="0">
              <a:buNone/>
              <a:defRPr sz="2400"/>
            </a:lvl5pPr>
          </a:lstStyle>
          <a:p>
            <a:pPr lvl="0" rtl="0"/>
            <a:r>
              <a:rPr lang="tr-TR" noProof="0"/>
              <a:t>Metni düzenlemek için tıklayın</a:t>
            </a:r>
          </a:p>
        </p:txBody>
      </p:sp>
      <p:sp>
        <p:nvSpPr>
          <p:cNvPr id="3" name="Resim Yer Tutucusu 2">
            <a:extLst>
              <a:ext uri="{FF2B5EF4-FFF2-40B4-BE49-F238E27FC236}">
                <a16:creationId xmlns:a16="http://schemas.microsoft.com/office/drawing/2014/main" id="{C09A28F9-9D68-48A2-A1AD-C1C318C0EC8D}"/>
              </a:ext>
            </a:extLst>
          </p:cNvPr>
          <p:cNvSpPr>
            <a:spLocks noGrp="1"/>
          </p:cNvSpPr>
          <p:nvPr>
            <p:ph type="pic" sz="quarter" idx="15"/>
          </p:nvPr>
        </p:nvSpPr>
        <p:spPr>
          <a:xfrm>
            <a:off x="8115300" y="1384300"/>
            <a:ext cx="3410712" cy="4572000"/>
          </a:xfrm>
          <a:prstGeom prst="roundRect">
            <a:avLst>
              <a:gd name="adj" fmla="val 2543"/>
            </a:avLst>
          </a:prstGeom>
        </p:spPr>
        <p:txBody>
          <a:bodyPr rtlCol="0" anchor="ctr"/>
          <a:lstStyle>
            <a:lvl1pPr marL="0" indent="0" algn="ctr">
              <a:buNone/>
              <a:defRPr/>
            </a:lvl1pPr>
          </a:lstStyle>
          <a:p>
            <a:pPr rtl="0"/>
            <a:r>
              <a:rPr lang="tr-TR" noProof="0"/>
              <a:t>Resim eklemek için simgeye tıklayın</a:t>
            </a:r>
          </a:p>
        </p:txBody>
      </p:sp>
    </p:spTree>
    <p:extLst>
      <p:ext uri="{BB962C8B-B14F-4D97-AF65-F5344CB8AC3E}">
        <p14:creationId xmlns:p14="http://schemas.microsoft.com/office/powerpoint/2010/main" val="2185836540"/>
      </p:ext>
    </p:extLst>
  </p:cSld>
  <p:clrMapOvr>
    <a:masterClrMapping/>
  </p:clrMapOvr>
  <p:extLst>
    <p:ext uri="{DCECCB84-F9BA-43D5-87BE-67443E8EF086}">
      <p15:sldGuideLst xmlns:p15="http://schemas.microsoft.com/office/powerpoint/2012/main">
        <p15:guide id="1" orient="horz" pos="1032" userDrawn="1">
          <p15:clr>
            <a:srgbClr val="FBAE40"/>
          </p15:clr>
        </p15:guide>
        <p15:guide id="2" pos="336"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alet Kaynak">
    <p:bg>
      <p:bgPr>
        <a:solidFill>
          <a:schemeClr val="bg1">
            <a:lumMod val="85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rtlCol="0" anchor="b" anchorCtr="0">
            <a:normAutofit/>
          </a:bodyPr>
          <a:lstStyle>
            <a:lvl1pPr>
              <a:lnSpc>
                <a:spcPts val="4000"/>
              </a:lnSpc>
              <a:defRPr sz="3200"/>
            </a:lvl1pPr>
          </a:lstStyle>
          <a:p>
            <a:pPr rtl="0"/>
            <a:r>
              <a:rPr lang="tr-TR" noProof="0"/>
              <a:t>Başlığı düzenlemek için tıklayın</a:t>
            </a:r>
          </a:p>
        </p:txBody>
      </p:sp>
      <p:sp>
        <p:nvSpPr>
          <p:cNvPr id="9" name="Resim Yer Tutucusu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rtlCol="0"/>
          <a:lstStyle>
            <a:lvl1pPr>
              <a:defRPr sz="2000"/>
            </a:lvl1pPr>
          </a:lstStyle>
          <a:p>
            <a:pPr rtl="0"/>
            <a:endParaRPr lang="tr-TR" noProof="0"/>
          </a:p>
        </p:txBody>
      </p:sp>
      <p:sp>
        <p:nvSpPr>
          <p:cNvPr id="18" name="Resim Yer Tutucusu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rtlCol="0"/>
          <a:lstStyle>
            <a:lvl1pPr>
              <a:defRPr sz="2000"/>
            </a:lvl1pPr>
          </a:lstStyle>
          <a:p>
            <a:pPr rtl="0"/>
            <a:endParaRPr lang="tr-TR" noProof="0"/>
          </a:p>
        </p:txBody>
      </p:sp>
      <p:sp>
        <p:nvSpPr>
          <p:cNvPr id="19" name="Resim Yer Tutucusu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rtlCol="0"/>
          <a:lstStyle>
            <a:lvl1pPr>
              <a:defRPr sz="2000"/>
            </a:lvl1pPr>
          </a:lstStyle>
          <a:p>
            <a:pPr rtl="0"/>
            <a:endParaRPr lang="tr-TR" noProof="0"/>
          </a:p>
        </p:txBody>
      </p:sp>
      <p:sp>
        <p:nvSpPr>
          <p:cNvPr id="20" name="Resim Yer Tutucusu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rtlCol="0"/>
          <a:lstStyle>
            <a:lvl1pPr>
              <a:defRPr sz="2000"/>
            </a:lvl1pPr>
          </a:lstStyle>
          <a:p>
            <a:pPr rtl="0"/>
            <a:endParaRPr lang="tr-TR" noProof="0"/>
          </a:p>
        </p:txBody>
      </p:sp>
      <p:sp>
        <p:nvSpPr>
          <p:cNvPr id="21" name="Resim Yer Tutucusu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rtlCol="0"/>
          <a:lstStyle>
            <a:lvl1pPr>
              <a:defRPr sz="2000"/>
            </a:lvl1pPr>
          </a:lstStyle>
          <a:p>
            <a:pPr rtl="0"/>
            <a:endParaRPr lang="tr-TR" noProof="0"/>
          </a:p>
        </p:txBody>
      </p:sp>
      <p:sp>
        <p:nvSpPr>
          <p:cNvPr id="22" name="Resim Yer Tutucusu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rtlCol="0"/>
          <a:lstStyle>
            <a:lvl1pPr>
              <a:defRPr sz="2000"/>
            </a:lvl1pPr>
          </a:lstStyle>
          <a:p>
            <a:pPr rtl="0"/>
            <a:endParaRPr lang="tr-TR" noProof="0"/>
          </a:p>
        </p:txBody>
      </p:sp>
      <p:sp>
        <p:nvSpPr>
          <p:cNvPr id="23" name="Resim Yer Tutucusu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rtlCol="0"/>
          <a:lstStyle>
            <a:lvl1pPr>
              <a:defRPr sz="2000"/>
            </a:lvl1pPr>
          </a:lstStyle>
          <a:p>
            <a:pPr rtl="0"/>
            <a:endParaRPr lang="tr-TR" noProof="0"/>
          </a:p>
        </p:txBody>
      </p:sp>
      <p:sp>
        <p:nvSpPr>
          <p:cNvPr id="24" name="Resim Yer Tutucusu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rtlCol="0"/>
          <a:lstStyle>
            <a:lvl1pPr>
              <a:defRPr sz="2000"/>
            </a:lvl1pPr>
          </a:lstStyle>
          <a:p>
            <a:pPr rtl="0"/>
            <a:endParaRPr lang="tr-TR" noProof="0"/>
          </a:p>
        </p:txBody>
      </p:sp>
    </p:spTree>
    <p:extLst>
      <p:ext uri="{BB962C8B-B14F-4D97-AF65-F5344CB8AC3E}">
        <p14:creationId xmlns:p14="http://schemas.microsoft.com/office/powerpoint/2010/main" val="2205942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odern palet Kaynak">
    <p:bg>
      <p:bgPr>
        <a:solidFill>
          <a:schemeClr val="tx2"/>
        </a:solidFill>
        <a:effectLst/>
      </p:bgPr>
    </p:bg>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C186ECD6-DF3C-4CA6-9A77-ED32AC37F81F}"/>
              </a:ext>
            </a:extLst>
          </p:cNvPr>
          <p:cNvSpPr/>
          <p:nvPr userDrawn="1"/>
        </p:nvSpPr>
        <p:spPr>
          <a:xfrm>
            <a:off x="0" y="0"/>
            <a:ext cx="2445488" cy="4572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9" name="Dikdörtgen 8">
            <a:extLst>
              <a:ext uri="{FF2B5EF4-FFF2-40B4-BE49-F238E27FC236}">
                <a16:creationId xmlns:a16="http://schemas.microsoft.com/office/drawing/2014/main" id="{8D3F081E-4462-4B33-A41E-0432A3B439D9}"/>
              </a:ext>
            </a:extLst>
          </p:cNvPr>
          <p:cNvSpPr/>
          <p:nvPr userDrawn="1"/>
        </p:nvSpPr>
        <p:spPr>
          <a:xfrm rot="5400000">
            <a:off x="10740656" y="5406656"/>
            <a:ext cx="2445488" cy="457200"/>
          </a:xfrm>
          <a:prstGeom prst="rect">
            <a:avLst/>
          </a:prstGeom>
          <a:solidFill>
            <a:srgbClr val="8A58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1" name="Dikdörtgen 10">
            <a:extLst>
              <a:ext uri="{FF2B5EF4-FFF2-40B4-BE49-F238E27FC236}">
                <a16:creationId xmlns:a16="http://schemas.microsoft.com/office/drawing/2014/main" id="{C05FA2D1-6BF4-4194-B815-8C66D013FD27}"/>
              </a:ext>
            </a:extLst>
          </p:cNvPr>
          <p:cNvSpPr/>
          <p:nvPr userDrawn="1"/>
        </p:nvSpPr>
        <p:spPr>
          <a:xfrm>
            <a:off x="7982712" y="495300"/>
            <a:ext cx="3753612" cy="59436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2" name="Dikdörtgen 11">
            <a:extLst>
              <a:ext uri="{FF2B5EF4-FFF2-40B4-BE49-F238E27FC236}">
                <a16:creationId xmlns:a16="http://schemas.microsoft.com/office/drawing/2014/main" id="{DC88F0DF-BC0B-473C-82DC-7FC46D38FAC1}"/>
              </a:ext>
            </a:extLst>
          </p:cNvPr>
          <p:cNvSpPr/>
          <p:nvPr userDrawn="1"/>
        </p:nvSpPr>
        <p:spPr>
          <a:xfrm>
            <a:off x="4251158" y="495300"/>
            <a:ext cx="3787056" cy="59436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0" name="Metin Yer Tutucusu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779776"/>
            <a:ext cx="3465576" cy="3255264"/>
          </a:xfrm>
          <a:prstGeom prst="rect">
            <a:avLst/>
          </a:prstGeom>
        </p:spPr>
        <p:txBody>
          <a:bodyPr rtlCol="0"/>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rtl="0"/>
            <a:r>
              <a:rPr lang="tr-TR" noProof="0"/>
              <a:t>Metni düzenlemek için tıklayın</a:t>
            </a:r>
          </a:p>
        </p:txBody>
      </p:sp>
      <p:sp>
        <p:nvSpPr>
          <p:cNvPr id="7" name="Resim Yer Tutucusu 6">
            <a:extLst>
              <a:ext uri="{FF2B5EF4-FFF2-40B4-BE49-F238E27FC236}">
                <a16:creationId xmlns:a16="http://schemas.microsoft.com/office/drawing/2014/main" id="{9A66F217-0E52-4AD8-82BA-AB332C59638C}"/>
              </a:ext>
            </a:extLst>
          </p:cNvPr>
          <p:cNvSpPr>
            <a:spLocks noGrp="1"/>
          </p:cNvSpPr>
          <p:nvPr>
            <p:ph type="pic" sz="quarter" idx="15"/>
          </p:nvPr>
        </p:nvSpPr>
        <p:spPr>
          <a:xfrm>
            <a:off x="4709160" y="960120"/>
            <a:ext cx="6574536" cy="5074920"/>
          </a:xfrm>
          <a:prstGeom prst="rect">
            <a:avLst/>
          </a:prstGeom>
        </p:spPr>
        <p:txBody>
          <a:bodyPr rtlCol="0" anchor="ctr"/>
          <a:lstStyle>
            <a:lvl1pPr marL="0" indent="0" algn="ctr">
              <a:buNone/>
              <a:defRPr>
                <a:solidFill>
                  <a:schemeClr val="bg1"/>
                </a:solidFill>
              </a:defRPr>
            </a:lvl1pPr>
          </a:lstStyle>
          <a:p>
            <a:pPr rtl="0"/>
            <a:endParaRPr lang="tr-TR" noProof="0"/>
          </a:p>
        </p:txBody>
      </p:sp>
      <p:sp>
        <p:nvSpPr>
          <p:cNvPr id="13" name="Dikdörtgen 12">
            <a:extLst>
              <a:ext uri="{FF2B5EF4-FFF2-40B4-BE49-F238E27FC236}">
                <a16:creationId xmlns:a16="http://schemas.microsoft.com/office/drawing/2014/main" id="{FDF3E524-6AEB-4529-804C-0B9CD9992050}"/>
              </a:ext>
            </a:extLst>
          </p:cNvPr>
          <p:cNvSpPr/>
          <p:nvPr userDrawn="1"/>
        </p:nvSpPr>
        <p:spPr>
          <a:xfrm>
            <a:off x="228600" y="241300"/>
            <a:ext cx="11772900" cy="6400800"/>
          </a:xfrm>
          <a:prstGeom prst="rect">
            <a:avLst/>
          </a:prstGeom>
          <a:noFill/>
          <a:ln w="25400">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cxnSp>
        <p:nvCxnSpPr>
          <p:cNvPr id="14" name="Düz Bağlayıcı 13">
            <a:extLst>
              <a:ext uri="{FF2B5EF4-FFF2-40B4-BE49-F238E27FC236}">
                <a16:creationId xmlns:a16="http://schemas.microsoft.com/office/drawing/2014/main" id="{4CFF2CAC-AD21-48FA-AD68-A643AAA6A8C4}"/>
              </a:ext>
            </a:extLst>
          </p:cNvPr>
          <p:cNvCxnSpPr>
            <a:cxnSpLocks/>
          </p:cNvCxnSpPr>
          <p:nvPr userDrawn="1"/>
        </p:nvCxnSpPr>
        <p:spPr>
          <a:xfrm>
            <a:off x="228600" y="2415910"/>
            <a:ext cx="4022558" cy="0"/>
          </a:xfrm>
          <a:prstGeom prst="line">
            <a:avLst/>
          </a:prstGeom>
          <a:ln w="25400">
            <a:solidFill>
              <a:schemeClr val="accent5"/>
            </a:solidFill>
          </a:ln>
        </p:spPr>
        <p:style>
          <a:lnRef idx="1">
            <a:schemeClr val="accent1"/>
          </a:lnRef>
          <a:fillRef idx="0">
            <a:schemeClr val="accent1"/>
          </a:fillRef>
          <a:effectRef idx="0">
            <a:schemeClr val="accent1"/>
          </a:effectRef>
          <a:fontRef idx="minor">
            <a:schemeClr val="tx1"/>
          </a:fontRef>
        </p:style>
      </p:cxnSp>
      <p:sp>
        <p:nvSpPr>
          <p:cNvPr id="2" name="Başlık 1">
            <a:extLst>
              <a:ext uri="{FF2B5EF4-FFF2-40B4-BE49-F238E27FC236}">
                <a16:creationId xmlns:a16="http://schemas.microsoft.com/office/drawing/2014/main" id="{43379CA9-81D6-424A-8046-4B56E1D25059}"/>
              </a:ext>
            </a:extLst>
          </p:cNvPr>
          <p:cNvSpPr>
            <a:spLocks noGrp="1"/>
          </p:cNvSpPr>
          <p:nvPr>
            <p:ph type="title"/>
          </p:nvPr>
        </p:nvSpPr>
        <p:spPr>
          <a:xfrm>
            <a:off x="457199" y="1371600"/>
            <a:ext cx="3619501" cy="877824"/>
          </a:xfrm>
        </p:spPr>
        <p:txBody>
          <a:bodyPr rtlCol="0"/>
          <a:lstStyle>
            <a:lvl1pPr>
              <a:lnSpc>
                <a:spcPts val="4320"/>
              </a:lnSpc>
              <a:defRPr>
                <a:solidFill>
                  <a:schemeClr val="tx1"/>
                </a:solidFill>
              </a:defRPr>
            </a:lvl1pPr>
          </a:lstStyle>
          <a:p>
            <a:pPr rtl="0"/>
            <a:r>
              <a:rPr lang="tr-TR" noProof="0"/>
              <a:t>Asıl başlık stilini düzenlemek için tıklayın</a:t>
            </a:r>
          </a:p>
        </p:txBody>
      </p:sp>
    </p:spTree>
    <p:extLst>
      <p:ext uri="{BB962C8B-B14F-4D97-AF65-F5344CB8AC3E}">
        <p14:creationId xmlns:p14="http://schemas.microsoft.com/office/powerpoint/2010/main" val="2512255900"/>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alet Gösterinin yıldızı">
    <p:bg>
      <p:bgPr>
        <a:solidFill>
          <a:schemeClr val="bg1">
            <a:lumMod val="85000"/>
          </a:schemeClr>
        </a:solidFill>
        <a:effectLst/>
      </p:bgPr>
    </p:bg>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3379CA9-81D6-424A-8046-4B56E1D25059}"/>
              </a:ext>
            </a:extLst>
          </p:cNvPr>
          <p:cNvSpPr>
            <a:spLocks noGrp="1"/>
          </p:cNvSpPr>
          <p:nvPr>
            <p:ph type="title" hasCustomPrompt="1"/>
          </p:nvPr>
        </p:nvSpPr>
        <p:spPr>
          <a:xfrm>
            <a:off x="457199" y="2569464"/>
            <a:ext cx="3619501" cy="1179576"/>
          </a:xfrm>
        </p:spPr>
        <p:txBody>
          <a:bodyPr rtlCol="0" anchor="t" anchorCtr="0">
            <a:normAutofit/>
          </a:bodyPr>
          <a:lstStyle>
            <a:lvl1pPr>
              <a:lnSpc>
                <a:spcPts val="4000"/>
              </a:lnSpc>
              <a:defRPr sz="3200"/>
            </a:lvl1pPr>
          </a:lstStyle>
          <a:p>
            <a:pPr rtl="0"/>
            <a:r>
              <a:rPr lang="tr-TR" noProof="0"/>
              <a:t>Başlığı düzenlemek için tıklayın</a:t>
            </a:r>
          </a:p>
        </p:txBody>
      </p:sp>
      <p:sp>
        <p:nvSpPr>
          <p:cNvPr id="9" name="Resim Yer Tutucusu 8">
            <a:extLst>
              <a:ext uri="{FF2B5EF4-FFF2-40B4-BE49-F238E27FC236}">
                <a16:creationId xmlns:a16="http://schemas.microsoft.com/office/drawing/2014/main" id="{B2F51F73-5064-47F8-83FD-440E0ED1950B}"/>
              </a:ext>
            </a:extLst>
          </p:cNvPr>
          <p:cNvSpPr>
            <a:spLocks noGrp="1"/>
          </p:cNvSpPr>
          <p:nvPr>
            <p:ph type="pic" sz="quarter" idx="13"/>
          </p:nvPr>
        </p:nvSpPr>
        <p:spPr>
          <a:xfrm>
            <a:off x="4279392" y="1463040"/>
            <a:ext cx="1499616" cy="2194560"/>
          </a:xfrm>
          <a:prstGeom prst="rect">
            <a:avLst/>
          </a:prstGeom>
        </p:spPr>
        <p:txBody>
          <a:bodyPr rtlCol="0"/>
          <a:lstStyle>
            <a:lvl1pPr>
              <a:defRPr sz="2000"/>
            </a:lvl1pPr>
          </a:lstStyle>
          <a:p>
            <a:pPr rtl="0"/>
            <a:endParaRPr lang="tr-TR" noProof="0"/>
          </a:p>
        </p:txBody>
      </p:sp>
      <p:sp>
        <p:nvSpPr>
          <p:cNvPr id="18" name="Resim Yer Tutucusu 8">
            <a:extLst>
              <a:ext uri="{FF2B5EF4-FFF2-40B4-BE49-F238E27FC236}">
                <a16:creationId xmlns:a16="http://schemas.microsoft.com/office/drawing/2014/main" id="{06FF689A-8221-42E8-96D4-ED4D3AD501F8}"/>
              </a:ext>
            </a:extLst>
          </p:cNvPr>
          <p:cNvSpPr>
            <a:spLocks noGrp="1"/>
          </p:cNvSpPr>
          <p:nvPr>
            <p:ph type="pic" sz="quarter" idx="14"/>
          </p:nvPr>
        </p:nvSpPr>
        <p:spPr>
          <a:xfrm>
            <a:off x="6227064" y="1463040"/>
            <a:ext cx="1499616" cy="2194560"/>
          </a:xfrm>
          <a:prstGeom prst="rect">
            <a:avLst/>
          </a:prstGeom>
        </p:spPr>
        <p:txBody>
          <a:bodyPr rtlCol="0"/>
          <a:lstStyle>
            <a:lvl1pPr>
              <a:defRPr sz="2000"/>
            </a:lvl1pPr>
          </a:lstStyle>
          <a:p>
            <a:pPr rtl="0"/>
            <a:endParaRPr lang="tr-TR" noProof="0"/>
          </a:p>
        </p:txBody>
      </p:sp>
      <p:sp>
        <p:nvSpPr>
          <p:cNvPr id="19" name="Resim Yer Tutucusu 8">
            <a:extLst>
              <a:ext uri="{FF2B5EF4-FFF2-40B4-BE49-F238E27FC236}">
                <a16:creationId xmlns:a16="http://schemas.microsoft.com/office/drawing/2014/main" id="{96424DB2-4D46-493F-A5B8-8901EDA394F2}"/>
              </a:ext>
            </a:extLst>
          </p:cNvPr>
          <p:cNvSpPr>
            <a:spLocks noGrp="1"/>
          </p:cNvSpPr>
          <p:nvPr>
            <p:ph type="pic" sz="quarter" idx="15"/>
          </p:nvPr>
        </p:nvSpPr>
        <p:spPr>
          <a:xfrm>
            <a:off x="8174736" y="1463040"/>
            <a:ext cx="1499616" cy="2194560"/>
          </a:xfrm>
          <a:prstGeom prst="rect">
            <a:avLst/>
          </a:prstGeom>
        </p:spPr>
        <p:txBody>
          <a:bodyPr rtlCol="0"/>
          <a:lstStyle>
            <a:lvl1pPr>
              <a:defRPr sz="2000"/>
            </a:lvl1pPr>
          </a:lstStyle>
          <a:p>
            <a:pPr rtl="0"/>
            <a:endParaRPr lang="tr-TR" noProof="0"/>
          </a:p>
        </p:txBody>
      </p:sp>
      <p:sp>
        <p:nvSpPr>
          <p:cNvPr id="20" name="Resim Yer Tutucusu 8">
            <a:extLst>
              <a:ext uri="{FF2B5EF4-FFF2-40B4-BE49-F238E27FC236}">
                <a16:creationId xmlns:a16="http://schemas.microsoft.com/office/drawing/2014/main" id="{0AF2B6E1-5738-41B1-8C15-EA6715490140}"/>
              </a:ext>
            </a:extLst>
          </p:cNvPr>
          <p:cNvSpPr>
            <a:spLocks noGrp="1"/>
          </p:cNvSpPr>
          <p:nvPr>
            <p:ph type="pic" sz="quarter" idx="16"/>
          </p:nvPr>
        </p:nvSpPr>
        <p:spPr>
          <a:xfrm>
            <a:off x="10122408" y="1463040"/>
            <a:ext cx="1499616" cy="2194560"/>
          </a:xfrm>
          <a:prstGeom prst="rect">
            <a:avLst/>
          </a:prstGeom>
        </p:spPr>
        <p:txBody>
          <a:bodyPr rtlCol="0"/>
          <a:lstStyle>
            <a:lvl1pPr>
              <a:defRPr sz="2000"/>
            </a:lvl1pPr>
          </a:lstStyle>
          <a:p>
            <a:pPr rtl="0"/>
            <a:endParaRPr lang="tr-TR" noProof="0"/>
          </a:p>
        </p:txBody>
      </p:sp>
      <p:sp>
        <p:nvSpPr>
          <p:cNvPr id="21" name="Resim Yer Tutucusu 8">
            <a:extLst>
              <a:ext uri="{FF2B5EF4-FFF2-40B4-BE49-F238E27FC236}">
                <a16:creationId xmlns:a16="http://schemas.microsoft.com/office/drawing/2014/main" id="{6C8D73EB-347C-4E13-94C8-FA8FADE46559}"/>
              </a:ext>
            </a:extLst>
          </p:cNvPr>
          <p:cNvSpPr>
            <a:spLocks noGrp="1"/>
          </p:cNvSpPr>
          <p:nvPr>
            <p:ph type="pic" sz="quarter" idx="17"/>
          </p:nvPr>
        </p:nvSpPr>
        <p:spPr>
          <a:xfrm>
            <a:off x="4279392" y="4087368"/>
            <a:ext cx="1499616" cy="2194560"/>
          </a:xfrm>
          <a:prstGeom prst="rect">
            <a:avLst/>
          </a:prstGeom>
        </p:spPr>
        <p:txBody>
          <a:bodyPr rtlCol="0"/>
          <a:lstStyle>
            <a:lvl1pPr>
              <a:defRPr sz="2000"/>
            </a:lvl1pPr>
          </a:lstStyle>
          <a:p>
            <a:pPr rtl="0"/>
            <a:endParaRPr lang="tr-TR" noProof="0"/>
          </a:p>
        </p:txBody>
      </p:sp>
      <p:sp>
        <p:nvSpPr>
          <p:cNvPr id="22" name="Resim Yer Tutucusu 8">
            <a:extLst>
              <a:ext uri="{FF2B5EF4-FFF2-40B4-BE49-F238E27FC236}">
                <a16:creationId xmlns:a16="http://schemas.microsoft.com/office/drawing/2014/main" id="{9DFA5C56-9B47-4F87-8E12-30A936274F1B}"/>
              </a:ext>
            </a:extLst>
          </p:cNvPr>
          <p:cNvSpPr>
            <a:spLocks noGrp="1"/>
          </p:cNvSpPr>
          <p:nvPr>
            <p:ph type="pic" sz="quarter" idx="18"/>
          </p:nvPr>
        </p:nvSpPr>
        <p:spPr>
          <a:xfrm>
            <a:off x="6227064" y="4087368"/>
            <a:ext cx="1499616" cy="2194560"/>
          </a:xfrm>
          <a:prstGeom prst="rect">
            <a:avLst/>
          </a:prstGeom>
        </p:spPr>
        <p:txBody>
          <a:bodyPr rtlCol="0"/>
          <a:lstStyle>
            <a:lvl1pPr>
              <a:defRPr sz="2000"/>
            </a:lvl1pPr>
          </a:lstStyle>
          <a:p>
            <a:pPr rtl="0"/>
            <a:endParaRPr lang="tr-TR" noProof="0"/>
          </a:p>
        </p:txBody>
      </p:sp>
      <p:sp>
        <p:nvSpPr>
          <p:cNvPr id="23" name="Resim Yer Tutucusu 8">
            <a:extLst>
              <a:ext uri="{FF2B5EF4-FFF2-40B4-BE49-F238E27FC236}">
                <a16:creationId xmlns:a16="http://schemas.microsoft.com/office/drawing/2014/main" id="{1E3B5888-98ED-48E4-8AA8-5BAB43F8516C}"/>
              </a:ext>
            </a:extLst>
          </p:cNvPr>
          <p:cNvSpPr>
            <a:spLocks noGrp="1"/>
          </p:cNvSpPr>
          <p:nvPr>
            <p:ph type="pic" sz="quarter" idx="19"/>
          </p:nvPr>
        </p:nvSpPr>
        <p:spPr>
          <a:xfrm>
            <a:off x="8174736" y="4087368"/>
            <a:ext cx="1499616" cy="2194560"/>
          </a:xfrm>
          <a:prstGeom prst="rect">
            <a:avLst/>
          </a:prstGeom>
        </p:spPr>
        <p:txBody>
          <a:bodyPr rtlCol="0"/>
          <a:lstStyle>
            <a:lvl1pPr>
              <a:defRPr sz="2000"/>
            </a:lvl1pPr>
          </a:lstStyle>
          <a:p>
            <a:pPr rtl="0"/>
            <a:endParaRPr lang="tr-TR" noProof="0"/>
          </a:p>
        </p:txBody>
      </p:sp>
      <p:sp>
        <p:nvSpPr>
          <p:cNvPr id="24" name="Resim Yer Tutucusu 8">
            <a:extLst>
              <a:ext uri="{FF2B5EF4-FFF2-40B4-BE49-F238E27FC236}">
                <a16:creationId xmlns:a16="http://schemas.microsoft.com/office/drawing/2014/main" id="{569C9EE3-34D1-4DE0-B06C-2F6212F7C329}"/>
              </a:ext>
            </a:extLst>
          </p:cNvPr>
          <p:cNvSpPr>
            <a:spLocks noGrp="1"/>
          </p:cNvSpPr>
          <p:nvPr>
            <p:ph type="pic" sz="quarter" idx="20"/>
          </p:nvPr>
        </p:nvSpPr>
        <p:spPr>
          <a:xfrm>
            <a:off x="10122408" y="4087368"/>
            <a:ext cx="1499616" cy="2194560"/>
          </a:xfrm>
          <a:prstGeom prst="rect">
            <a:avLst/>
          </a:prstGeom>
        </p:spPr>
        <p:txBody>
          <a:bodyPr rtlCol="0"/>
          <a:lstStyle>
            <a:lvl1pPr>
              <a:defRPr sz="2000"/>
            </a:lvl1pPr>
          </a:lstStyle>
          <a:p>
            <a:pPr rtl="0"/>
            <a:endParaRPr lang="tr-TR" noProof="0"/>
          </a:p>
        </p:txBody>
      </p:sp>
    </p:spTree>
    <p:extLst>
      <p:ext uri="{BB962C8B-B14F-4D97-AF65-F5344CB8AC3E}">
        <p14:creationId xmlns:p14="http://schemas.microsoft.com/office/powerpoint/2010/main" val="1553920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odern palet Gösterinin yıldızı">
    <p:bg>
      <p:bgPr>
        <a:solidFill>
          <a:schemeClr val="bg1"/>
        </a:solidFill>
        <a:effectLst/>
      </p:bgPr>
    </p:bg>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5462B86F-90E5-425E-9F83-8477D8111E1D}"/>
              </a:ext>
            </a:extLst>
          </p:cNvPr>
          <p:cNvSpPr/>
          <p:nvPr userDrawn="1"/>
        </p:nvSpPr>
        <p:spPr>
          <a:xfrm>
            <a:off x="0" y="495300"/>
            <a:ext cx="6057900" cy="13335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9" name="Dikdörtgen 8">
            <a:extLst>
              <a:ext uri="{FF2B5EF4-FFF2-40B4-BE49-F238E27FC236}">
                <a16:creationId xmlns:a16="http://schemas.microsoft.com/office/drawing/2014/main" id="{F5269853-3C2C-4F9C-B1BB-E00F7A1DB9E1}"/>
              </a:ext>
            </a:extLst>
          </p:cNvPr>
          <p:cNvSpPr/>
          <p:nvPr userDrawn="1"/>
        </p:nvSpPr>
        <p:spPr>
          <a:xfrm>
            <a:off x="6530703" y="495300"/>
            <a:ext cx="2931587" cy="262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1" name="Dikdörtgen 10">
            <a:extLst>
              <a:ext uri="{FF2B5EF4-FFF2-40B4-BE49-F238E27FC236}">
                <a16:creationId xmlns:a16="http://schemas.microsoft.com/office/drawing/2014/main" id="{93759D58-52AF-4785-8A33-F528F46D88A3}"/>
              </a:ext>
            </a:extLst>
          </p:cNvPr>
          <p:cNvSpPr/>
          <p:nvPr userDrawn="1"/>
        </p:nvSpPr>
        <p:spPr>
          <a:xfrm>
            <a:off x="8852618" y="3863713"/>
            <a:ext cx="2921000" cy="2590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12" name="Dikdörtgen 11">
            <a:extLst>
              <a:ext uri="{FF2B5EF4-FFF2-40B4-BE49-F238E27FC236}">
                <a16:creationId xmlns:a16="http://schemas.microsoft.com/office/drawing/2014/main" id="{6AD3E0F4-EC0D-43C2-AC84-A53134C8566E}"/>
              </a:ext>
            </a:extLst>
          </p:cNvPr>
          <p:cNvSpPr/>
          <p:nvPr userDrawn="1"/>
        </p:nvSpPr>
        <p:spPr>
          <a:xfrm>
            <a:off x="228600" y="241300"/>
            <a:ext cx="11772900" cy="6400800"/>
          </a:xfrm>
          <a:prstGeom prst="rect">
            <a:avLst/>
          </a:prstGeom>
          <a:noFill/>
          <a:ln w="254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a:p>
        </p:txBody>
      </p:sp>
      <p:sp>
        <p:nvSpPr>
          <p:cNvPr id="2" name="Başlık 1">
            <a:extLst>
              <a:ext uri="{FF2B5EF4-FFF2-40B4-BE49-F238E27FC236}">
                <a16:creationId xmlns:a16="http://schemas.microsoft.com/office/drawing/2014/main" id="{43379CA9-81D6-424A-8046-4B56E1D25059}"/>
              </a:ext>
            </a:extLst>
          </p:cNvPr>
          <p:cNvSpPr>
            <a:spLocks noGrp="1"/>
          </p:cNvSpPr>
          <p:nvPr>
            <p:ph type="title"/>
          </p:nvPr>
        </p:nvSpPr>
        <p:spPr>
          <a:xfrm>
            <a:off x="457199" y="914400"/>
            <a:ext cx="5638801" cy="1572126"/>
          </a:xfrm>
        </p:spPr>
        <p:txBody>
          <a:bodyPr rtlCol="0" anchor="t" anchorCtr="0">
            <a:noAutofit/>
          </a:bodyPr>
          <a:lstStyle>
            <a:lvl1pPr>
              <a:defRPr>
                <a:solidFill>
                  <a:schemeClr val="tx1"/>
                </a:solidFill>
              </a:defRPr>
            </a:lvl1pPr>
          </a:lstStyle>
          <a:p>
            <a:pPr rtl="0"/>
            <a:r>
              <a:rPr lang="tr-TR" noProof="0"/>
              <a:t>Asıl başlık stilini düzenlemek için tıklayın</a:t>
            </a:r>
          </a:p>
        </p:txBody>
      </p:sp>
      <p:sp>
        <p:nvSpPr>
          <p:cNvPr id="10" name="Metin Yer Tutucusu 9">
            <a:extLst>
              <a:ext uri="{FF2B5EF4-FFF2-40B4-BE49-F238E27FC236}">
                <a16:creationId xmlns:a16="http://schemas.microsoft.com/office/drawing/2014/main" id="{2A60302F-65DB-4E93-B6C3-49E64C44FB53}"/>
              </a:ext>
            </a:extLst>
          </p:cNvPr>
          <p:cNvSpPr>
            <a:spLocks noGrp="1"/>
          </p:cNvSpPr>
          <p:nvPr>
            <p:ph type="body" sz="quarter" idx="14" hasCustomPrompt="1"/>
          </p:nvPr>
        </p:nvSpPr>
        <p:spPr>
          <a:xfrm>
            <a:off x="457200" y="2489200"/>
            <a:ext cx="5202936" cy="3547872"/>
          </a:xfrm>
          <a:prstGeom prst="rect">
            <a:avLst/>
          </a:prstGeom>
        </p:spPr>
        <p:txBody>
          <a:bodyPr rtlCol="0"/>
          <a:lstStyle>
            <a:lvl1pPr marL="0" indent="0">
              <a:lnSpc>
                <a:spcPts val="3000"/>
              </a:lnSpc>
              <a:spcBef>
                <a:spcPts val="0"/>
              </a:spcBef>
              <a:buNone/>
              <a:defRPr sz="1800">
                <a:solidFill>
                  <a:schemeClr val="tx1"/>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rtl="0"/>
            <a:r>
              <a:rPr lang="tr-TR" noProof="0"/>
              <a:t>Metni düzenlemek için tıklayın</a:t>
            </a:r>
          </a:p>
        </p:txBody>
      </p:sp>
      <p:sp>
        <p:nvSpPr>
          <p:cNvPr id="7" name="Resim Yer Tutucusu 6">
            <a:extLst>
              <a:ext uri="{FF2B5EF4-FFF2-40B4-BE49-F238E27FC236}">
                <a16:creationId xmlns:a16="http://schemas.microsoft.com/office/drawing/2014/main" id="{9A66F217-0E52-4AD8-82BA-AB332C59638C}"/>
              </a:ext>
            </a:extLst>
          </p:cNvPr>
          <p:cNvSpPr>
            <a:spLocks noGrp="1"/>
          </p:cNvSpPr>
          <p:nvPr>
            <p:ph type="pic" sz="quarter" idx="15"/>
          </p:nvPr>
        </p:nvSpPr>
        <p:spPr>
          <a:xfrm>
            <a:off x="6997700" y="914400"/>
            <a:ext cx="4334256" cy="5093208"/>
          </a:xfrm>
          <a:prstGeom prst="rect">
            <a:avLst/>
          </a:prstGeom>
          <a:solidFill>
            <a:schemeClr val="accent3"/>
          </a:solidFill>
        </p:spPr>
        <p:txBody>
          <a:bodyPr rtlCol="0" anchor="ctr"/>
          <a:lstStyle>
            <a:lvl1pPr marL="0" indent="0" algn="ctr">
              <a:buNone/>
              <a:defRPr/>
            </a:lvl1pPr>
          </a:lstStyle>
          <a:p>
            <a:pPr rtl="0"/>
            <a:endParaRPr lang="tr-TR" noProof="0"/>
          </a:p>
        </p:txBody>
      </p:sp>
    </p:spTree>
    <p:extLst>
      <p:ext uri="{BB962C8B-B14F-4D97-AF65-F5344CB8AC3E}">
        <p14:creationId xmlns:p14="http://schemas.microsoft.com/office/powerpoint/2010/main" val="3180366801"/>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7.xml"/><Relationship Id="rId1"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11.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pPr rtl="0"/>
            <a:r>
              <a:rPr lang="tr-TR" noProof="0"/>
              <a:t>Asıl başlık stilini düzenlemek için tıklayın</a:t>
            </a:r>
          </a:p>
        </p:txBody>
      </p:sp>
      <p:sp>
        <p:nvSpPr>
          <p:cNvPr id="4" name="Tarih Yer Tutucusu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C9980134-7CF8-4376-ABE5-AA62083340AE}" type="datetime1">
              <a:rPr lang="tr-TR" noProof="0" smtClean="0"/>
              <a:t>6.03.2026</a:t>
            </a:fld>
            <a:endParaRPr lang="tr-TR" noProof="0"/>
          </a:p>
        </p:txBody>
      </p:sp>
      <p:sp>
        <p:nvSpPr>
          <p:cNvPr id="5" name="Alt Bilgi Yer Tutucusu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tr-TR" noProof="0"/>
          </a:p>
        </p:txBody>
      </p:sp>
      <p:sp>
        <p:nvSpPr>
          <p:cNvPr id="6" name="Slayt Numarası Yer Tutucusu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C5FADE3-B84E-4AF7-91CC-AB47E1A43619}" type="slidenum">
              <a:rPr lang="tr-TR" noProof="0" smtClean="0"/>
              <a:t>‹#›</a:t>
            </a:fld>
            <a:endParaRPr lang="tr-TR" noProof="0"/>
          </a:p>
        </p:txBody>
      </p:sp>
    </p:spTree>
    <p:extLst>
      <p:ext uri="{BB962C8B-B14F-4D97-AF65-F5344CB8AC3E}">
        <p14:creationId xmlns:p14="http://schemas.microsoft.com/office/powerpoint/2010/main" val="2263488725"/>
      </p:ext>
    </p:extLst>
  </p:cSld>
  <p:clrMap bg1="lt1" tx1="dk1" bg2="lt2" tx2="dk2" accent1="accent1" accent2="accent2" accent3="accent3" accent4="accent4" accent5="accent5" accent6="accent6" hlink="hlink" folHlink="folHlink"/>
  <p:sldLayoutIdLst>
    <p:sldLayoutId id="2147483688" r:id="rId1"/>
    <p:sldLayoutId id="2147483700" r:id="rId2"/>
    <p:sldLayoutId id="2147483701" r:id="rId3"/>
    <p:sldLayoutId id="2147483702" r:id="rId4"/>
    <p:sldLayoutId id="2147483662" r:id="rId5"/>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pPr rtl="0"/>
            <a:r>
              <a:rPr lang="tr-TR" noProof="0"/>
              <a:t>Asıl başlık stilini düzenlemek için tıklayın</a:t>
            </a:r>
          </a:p>
        </p:txBody>
      </p:sp>
      <p:sp>
        <p:nvSpPr>
          <p:cNvPr id="4" name="Tarih Yer Tutucusu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75040BB5-FFDC-42CD-BD02-7AC3DAE62830}" type="datetime1">
              <a:rPr lang="tr-TR" noProof="0" smtClean="0"/>
              <a:t>6.03.2026</a:t>
            </a:fld>
            <a:endParaRPr lang="tr-TR" noProof="0"/>
          </a:p>
        </p:txBody>
      </p:sp>
      <p:sp>
        <p:nvSpPr>
          <p:cNvPr id="5" name="Alt Bilgi Yer Tutucusu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tr-TR" noProof="0"/>
          </a:p>
        </p:txBody>
      </p:sp>
      <p:sp>
        <p:nvSpPr>
          <p:cNvPr id="6" name="Slayt Numarası Yer Tutucusu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C5FADE3-B84E-4AF7-91CC-AB47E1A43619}" type="slidenum">
              <a:rPr lang="tr-TR" noProof="0" smtClean="0"/>
              <a:t>‹#›</a:t>
            </a:fld>
            <a:endParaRPr lang="tr-TR" noProof="0"/>
          </a:p>
        </p:txBody>
      </p:sp>
    </p:spTree>
    <p:extLst>
      <p:ext uri="{BB962C8B-B14F-4D97-AF65-F5344CB8AC3E}">
        <p14:creationId xmlns:p14="http://schemas.microsoft.com/office/powerpoint/2010/main" val="2911603562"/>
      </p:ext>
    </p:extLst>
  </p:cSld>
  <p:clrMap bg1="lt1" tx1="dk1" bg2="lt2" tx2="dk2" accent1="accent1" accent2="accent2" accent3="accent3" accent4="accent4" accent5="accent5" accent6="accent6" hlink="hlink" folHlink="folHlink"/>
  <p:sldLayoutIdLst>
    <p:sldLayoutId id="2147483729" r:id="rId1"/>
    <p:sldLayoutId id="2147483711" r:id="rId2"/>
  </p:sldLayoutIdLst>
  <p:hf sldNum="0"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pPr rtl="0"/>
            <a:r>
              <a:rPr lang="tr-TR" noProof="0"/>
              <a:t>Asıl başlık stilini düzenlemek için tıklayın</a:t>
            </a:r>
          </a:p>
        </p:txBody>
      </p:sp>
      <p:sp>
        <p:nvSpPr>
          <p:cNvPr id="4" name="Tarih Yer Tutucusu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EF258DB9-0569-411E-8C0C-65A22C31E6AE}" type="datetime1">
              <a:rPr lang="tr-TR" noProof="0" smtClean="0"/>
              <a:t>6.03.2026</a:t>
            </a:fld>
            <a:endParaRPr lang="tr-TR" noProof="0"/>
          </a:p>
        </p:txBody>
      </p:sp>
      <p:sp>
        <p:nvSpPr>
          <p:cNvPr id="5" name="Alt Bilgi Yer Tutucusu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tr-TR" noProof="0"/>
          </a:p>
        </p:txBody>
      </p:sp>
      <p:sp>
        <p:nvSpPr>
          <p:cNvPr id="6" name="Slayt Numarası Yer Tutucusu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C5FADE3-B84E-4AF7-91CC-AB47E1A43619}" type="slidenum">
              <a:rPr lang="tr-TR" noProof="0" smtClean="0"/>
              <a:t>‹#›</a:t>
            </a:fld>
            <a:endParaRPr lang="tr-TR" noProof="0"/>
          </a:p>
        </p:txBody>
      </p:sp>
    </p:spTree>
    <p:extLst>
      <p:ext uri="{BB962C8B-B14F-4D97-AF65-F5344CB8AC3E}">
        <p14:creationId xmlns:p14="http://schemas.microsoft.com/office/powerpoint/2010/main" val="1044508539"/>
      </p:ext>
    </p:extLst>
  </p:cSld>
  <p:clrMap bg1="lt1" tx1="dk1" bg2="lt2" tx2="dk2" accent1="accent1" accent2="accent2" accent3="accent3" accent4="accent4" accent5="accent5" accent6="accent6" hlink="hlink" folHlink="folHlink"/>
  <p:sldLayoutIdLst>
    <p:sldLayoutId id="2147483730" r:id="rId1"/>
    <p:sldLayoutId id="2147483723" r:id="rId2"/>
  </p:sldLayoutIdLst>
  <p:hf sldNum="0"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2C80DF88-AC53-41A3-8067-D7E6D5DB195F}"/>
              </a:ext>
            </a:extLst>
          </p:cNvPr>
          <p:cNvSpPr>
            <a:spLocks noGrp="1"/>
          </p:cNvSpPr>
          <p:nvPr>
            <p:ph type="title"/>
          </p:nvPr>
        </p:nvSpPr>
        <p:spPr>
          <a:xfrm>
            <a:off x="457199" y="914400"/>
            <a:ext cx="11174819" cy="903767"/>
          </a:xfrm>
          <a:prstGeom prst="rect">
            <a:avLst/>
          </a:prstGeom>
        </p:spPr>
        <p:txBody>
          <a:bodyPr vert="horz" lIns="91440" tIns="45720" rIns="91440" bIns="45720" rtlCol="0" anchor="ctr">
            <a:normAutofit/>
          </a:bodyPr>
          <a:lstStyle/>
          <a:p>
            <a:pPr rtl="0"/>
            <a:r>
              <a:rPr lang="tr-TR" noProof="0"/>
              <a:t>Asıl başlık stilini düzenlemek için tıklayın</a:t>
            </a:r>
          </a:p>
        </p:txBody>
      </p:sp>
      <p:sp>
        <p:nvSpPr>
          <p:cNvPr id="4" name="Tarih Yer Tutucusu 3">
            <a:extLst>
              <a:ext uri="{FF2B5EF4-FFF2-40B4-BE49-F238E27FC236}">
                <a16:creationId xmlns:a16="http://schemas.microsoft.com/office/drawing/2014/main" id="{EA4755C1-18CC-4FD3-A030-3DAF469919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rtl="0"/>
            <a:fld id="{4291406E-2B08-415E-9431-A591B7C91903}" type="datetime1">
              <a:rPr lang="tr-TR" noProof="0" smtClean="0"/>
              <a:t>6.03.2026</a:t>
            </a:fld>
            <a:endParaRPr lang="tr-TR" noProof="0"/>
          </a:p>
        </p:txBody>
      </p:sp>
      <p:sp>
        <p:nvSpPr>
          <p:cNvPr id="5" name="Alt Bilgi Yer Tutucusu 4">
            <a:extLst>
              <a:ext uri="{FF2B5EF4-FFF2-40B4-BE49-F238E27FC236}">
                <a16:creationId xmlns:a16="http://schemas.microsoft.com/office/drawing/2014/main" id="{A8E029F1-B791-445F-A184-90CC7A1BEC1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tr-TR" noProof="0"/>
          </a:p>
        </p:txBody>
      </p:sp>
      <p:sp>
        <p:nvSpPr>
          <p:cNvPr id="6" name="Slayt Numarası Yer Tutucusu 5">
            <a:extLst>
              <a:ext uri="{FF2B5EF4-FFF2-40B4-BE49-F238E27FC236}">
                <a16:creationId xmlns:a16="http://schemas.microsoft.com/office/drawing/2014/main" id="{5AD98767-7C9E-42DE-9782-D932A0FF1B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rtl="0"/>
            <a:fld id="{FC5FADE3-B84E-4AF7-91CC-AB47E1A43619}" type="slidenum">
              <a:rPr lang="tr-TR" noProof="0" smtClean="0"/>
              <a:t>‹#›</a:t>
            </a:fld>
            <a:endParaRPr lang="tr-TR" noProof="0"/>
          </a:p>
        </p:txBody>
      </p:sp>
    </p:spTree>
    <p:extLst>
      <p:ext uri="{BB962C8B-B14F-4D97-AF65-F5344CB8AC3E}">
        <p14:creationId xmlns:p14="http://schemas.microsoft.com/office/powerpoint/2010/main" val="2032013640"/>
      </p:ext>
    </p:extLst>
  </p:cSld>
  <p:clrMap bg1="lt1" tx1="dk1" bg2="lt2" tx2="dk2" accent1="accent1" accent2="accent2" accent3="accent3" accent4="accent4" accent5="accent5" accent6="accent6" hlink="hlink" folHlink="folHlink"/>
  <p:sldLayoutIdLst>
    <p:sldLayoutId id="2147483731" r:id="rId1"/>
    <p:sldLayoutId id="2147483704" r:id="rId2"/>
  </p:sldLayoutIdLst>
  <p:hf sldNum="0" hdr="0" ftr="0" dt="0"/>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112" userDrawn="1">
          <p15:clr>
            <a:srgbClr val="F26B43"/>
          </p15:clr>
        </p15:guide>
        <p15:guide id="2" pos="2568" userDrawn="1">
          <p15:clr>
            <a:srgbClr val="F26B43"/>
          </p15:clr>
        </p15:guide>
        <p15:guide id="3" pos="288" userDrawn="1">
          <p15:clr>
            <a:srgbClr val="5ACBF0"/>
          </p15:clr>
        </p15:guide>
        <p15:guide id="4" pos="7392" userDrawn="1">
          <p15:clr>
            <a:srgbClr val="5ACBF0"/>
          </p15:clr>
        </p15:guide>
        <p15:guide id="5" orient="horz" pos="576" userDrawn="1">
          <p15:clr>
            <a:srgbClr val="5ACBF0"/>
          </p15:clr>
        </p15:guide>
        <p15:guide id="6" orient="horz" pos="3744"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Yer Tutucusu 7" descr="Kıvrımlı çizgilerin soyut görüntüsü">
            <a:extLst>
              <a:ext uri="{FF2B5EF4-FFF2-40B4-BE49-F238E27FC236}">
                <a16:creationId xmlns:a16="http://schemas.microsoft.com/office/drawing/2014/main" id="{81F59575-96AE-45B0-B1FB-3CFC139E9D12}"/>
              </a:ext>
            </a:extLst>
          </p:cNvPr>
          <p:cNvPicPr>
            <a:picLocks noGrp="1" noChangeAspect="1"/>
          </p:cNvPicPr>
          <p:nvPr>
            <p:ph type="pic" sz="quarter" idx="13"/>
          </p:nvPr>
        </p:nvPicPr>
        <p:blipFill>
          <a:blip r:embed="rId3"/>
          <a:srcRect/>
          <a:stretch/>
        </p:blipFill>
        <p:spPr>
          <a:xfrm>
            <a:off x="0" y="1"/>
            <a:ext cx="12191550" cy="6857999"/>
          </a:xfrm>
        </p:spPr>
      </p:pic>
      <p:sp>
        <p:nvSpPr>
          <p:cNvPr id="4" name="Başlık 3">
            <a:extLst>
              <a:ext uri="{FF2B5EF4-FFF2-40B4-BE49-F238E27FC236}">
                <a16:creationId xmlns:a16="http://schemas.microsoft.com/office/drawing/2014/main" id="{08347D8D-E852-43D5-858E-2D01BE57FA93}"/>
              </a:ext>
            </a:extLst>
          </p:cNvPr>
          <p:cNvSpPr>
            <a:spLocks noGrp="1"/>
          </p:cNvSpPr>
          <p:nvPr>
            <p:ph type="title"/>
          </p:nvPr>
        </p:nvSpPr>
        <p:spPr>
          <a:xfrm>
            <a:off x="2677885" y="3155181"/>
            <a:ext cx="6581554" cy="1371600"/>
          </a:xfrm>
        </p:spPr>
        <p:txBody>
          <a:bodyPr rtlCol="0" anchor="t" anchorCtr="0">
            <a:normAutofit/>
          </a:bodyPr>
          <a:lstStyle/>
          <a:p>
            <a:pPr algn="ctr" rtl="0"/>
            <a:r>
              <a:rPr lang="tr-TR" b="1" dirty="0">
                <a:latin typeface="Times New Roman" panose="02020603050405020304" pitchFamily="18" charset="0"/>
                <a:cs typeface="Times New Roman" panose="02020603050405020304" pitchFamily="18" charset="0"/>
              </a:rPr>
              <a:t>ÇEKİM EKLERİ</a:t>
            </a:r>
          </a:p>
        </p:txBody>
      </p:sp>
    </p:spTree>
    <p:extLst>
      <p:ext uri="{BB962C8B-B14F-4D97-AF65-F5344CB8AC3E}">
        <p14:creationId xmlns:p14="http://schemas.microsoft.com/office/powerpoint/2010/main" val="15583151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92E993-49A7-FBFF-E459-757CC0149655}"/>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930FBAB7-574A-C203-BA82-3F63A5EC7AFF}"/>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7E78B544-F7E1-09A8-71A6-50FE40D7CD3F}"/>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CFFDF890-58F2-A652-027E-FBC72A793ABB}"/>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1.1.6. Belirtme (yükleme) durumu: </a:t>
            </a:r>
            <a:r>
              <a:rPr lang="tr-TR" dirty="0">
                <a:latin typeface="Times New Roman" panose="02020603050405020304" pitchFamily="18" charset="0"/>
                <a:cs typeface="Times New Roman" panose="02020603050405020304" pitchFamily="18" charset="0"/>
              </a:rPr>
              <a:t>Ek, ünsüzle biten isimlere doğrudan getirilir: ağaç-ı, ev-i, odun-u, gül-ü…</a:t>
            </a:r>
          </a:p>
          <a:p>
            <a:pPr algn="just" rtl="0"/>
            <a:r>
              <a:rPr lang="tr-TR" dirty="0">
                <a:latin typeface="Times New Roman" panose="02020603050405020304" pitchFamily="18" charset="0"/>
                <a:cs typeface="Times New Roman" panose="02020603050405020304" pitchFamily="18" charset="0"/>
              </a:rPr>
              <a:t>Ünlüyle biten isimlere ek getirilirken yardımcı ses </a:t>
            </a:r>
            <a:r>
              <a:rPr lang="tr-TR" i="1" dirty="0">
                <a:latin typeface="Times New Roman" panose="02020603050405020304" pitchFamily="18" charset="0"/>
                <a:cs typeface="Times New Roman" panose="02020603050405020304" pitchFamily="18" charset="0"/>
              </a:rPr>
              <a:t>y </a:t>
            </a:r>
            <a:r>
              <a:rPr lang="tr-TR" dirty="0">
                <a:latin typeface="Times New Roman" panose="02020603050405020304" pitchFamily="18" charset="0"/>
                <a:cs typeface="Times New Roman" panose="02020603050405020304" pitchFamily="18" charset="0"/>
              </a:rPr>
              <a:t>kullanılır: kapı-y-ı, kedi-y-i, ütü-y-ü, korku-y-u…</a:t>
            </a:r>
          </a:p>
          <a:p>
            <a:pPr algn="just" rtl="0"/>
            <a:endParaRPr lang="tr-TR"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1.1.7. Eşitlik eki: </a:t>
            </a:r>
            <a:r>
              <a:rPr lang="tr-TR" dirty="0">
                <a:latin typeface="Times New Roman" panose="02020603050405020304" pitchFamily="18" charset="0"/>
                <a:cs typeface="Times New Roman" panose="02020603050405020304" pitchFamily="18" charset="0"/>
              </a:rPr>
              <a:t>Ünlülerden ve tonlu ünsüzlerden sonra ekin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cA</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şekli kullanılır: </a:t>
            </a:r>
            <a:r>
              <a:rPr lang="tr-TR" i="1" dirty="0">
                <a:latin typeface="Times New Roman" panose="02020603050405020304" pitchFamily="18" charset="0"/>
                <a:cs typeface="Times New Roman" panose="02020603050405020304" pitchFamily="18" charset="0"/>
              </a:rPr>
              <a:t>zeki-ce, akıllı-</a:t>
            </a:r>
            <a:r>
              <a:rPr lang="tr-TR" i="1" dirty="0" err="1">
                <a:latin typeface="Times New Roman" panose="02020603050405020304" pitchFamily="18" charset="0"/>
                <a:cs typeface="Times New Roman" panose="02020603050405020304" pitchFamily="18" charset="0"/>
              </a:rPr>
              <a:t>ca</a:t>
            </a:r>
            <a:r>
              <a:rPr lang="tr-TR" i="1" dirty="0">
                <a:latin typeface="Times New Roman" panose="02020603050405020304" pitchFamily="18" charset="0"/>
                <a:cs typeface="Times New Roman" panose="02020603050405020304" pitchFamily="18" charset="0"/>
              </a:rPr>
              <a:t>, insan-</a:t>
            </a:r>
            <a:r>
              <a:rPr lang="tr-TR" i="1" dirty="0" err="1">
                <a:latin typeface="Times New Roman" panose="02020603050405020304" pitchFamily="18" charset="0"/>
                <a:cs typeface="Times New Roman" panose="02020603050405020304" pitchFamily="18" charset="0"/>
              </a:rPr>
              <a:t>ca</a:t>
            </a:r>
            <a:r>
              <a:rPr lang="tr-TR" i="1" dirty="0">
                <a:latin typeface="Times New Roman" panose="02020603050405020304" pitchFamily="18" charset="0"/>
                <a:cs typeface="Times New Roman" panose="02020603050405020304" pitchFamily="18" charset="0"/>
              </a:rPr>
              <a:t>, güzel-ce…</a:t>
            </a:r>
          </a:p>
          <a:p>
            <a:pPr algn="just" rtl="0"/>
            <a:r>
              <a:rPr lang="tr-TR" dirty="0" err="1">
                <a:latin typeface="Times New Roman" panose="02020603050405020304" pitchFamily="18" charset="0"/>
                <a:cs typeface="Times New Roman" panose="02020603050405020304" pitchFamily="18" charset="0"/>
              </a:rPr>
              <a:t>Tonsuz</a:t>
            </a:r>
            <a:r>
              <a:rPr lang="tr-TR" dirty="0">
                <a:latin typeface="Times New Roman" panose="02020603050405020304" pitchFamily="18" charset="0"/>
                <a:cs typeface="Times New Roman" panose="02020603050405020304" pitchFamily="18" charset="0"/>
              </a:rPr>
              <a:t> ünsüzlerden sonra ise ekin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çA</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biçimi kullanılır: </a:t>
            </a:r>
            <a:r>
              <a:rPr lang="tr-TR" i="1" dirty="0">
                <a:latin typeface="Times New Roman" panose="02020603050405020304" pitchFamily="18" charset="0"/>
                <a:cs typeface="Times New Roman" panose="02020603050405020304" pitchFamily="18" charset="0"/>
              </a:rPr>
              <a:t>yavaş-</a:t>
            </a:r>
            <a:r>
              <a:rPr lang="tr-TR" i="1" dirty="0" err="1">
                <a:latin typeface="Times New Roman" panose="02020603050405020304" pitchFamily="18" charset="0"/>
                <a:cs typeface="Times New Roman" panose="02020603050405020304" pitchFamily="18" charset="0"/>
              </a:rPr>
              <a:t>ça</a:t>
            </a:r>
            <a:r>
              <a:rPr lang="tr-TR" i="1" dirty="0">
                <a:latin typeface="Times New Roman" panose="02020603050405020304" pitchFamily="18" charset="0"/>
                <a:cs typeface="Times New Roman" panose="02020603050405020304" pitchFamily="18" charset="0"/>
              </a:rPr>
              <a:t>, alçak-</a:t>
            </a:r>
            <a:r>
              <a:rPr lang="tr-TR" i="1" dirty="0" err="1">
                <a:latin typeface="Times New Roman" panose="02020603050405020304" pitchFamily="18" charset="0"/>
                <a:cs typeface="Times New Roman" panose="02020603050405020304" pitchFamily="18" charset="0"/>
              </a:rPr>
              <a:t>ça</a:t>
            </a:r>
            <a:r>
              <a:rPr lang="tr-TR" i="1" dirty="0">
                <a:latin typeface="Times New Roman" panose="02020603050405020304" pitchFamily="18" charset="0"/>
                <a:cs typeface="Times New Roman" panose="02020603050405020304" pitchFamily="18" charset="0"/>
              </a:rPr>
              <a:t>, dürüst-çe, sert-çe… </a:t>
            </a:r>
          </a:p>
        </p:txBody>
      </p:sp>
    </p:spTree>
    <p:extLst>
      <p:ext uri="{BB962C8B-B14F-4D97-AF65-F5344CB8AC3E}">
        <p14:creationId xmlns:p14="http://schemas.microsoft.com/office/powerpoint/2010/main" val="7655484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3BF77-1C29-4D83-8829-2F2DCC87344B}"/>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A3EC9E77-ED67-E85B-C903-C674C28A4EE2}"/>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50DF162B-760F-A4B8-D786-70E525B74FEC}"/>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D4E75AA8-762B-F635-2A2D-6390AE7659AB}"/>
              </a:ext>
            </a:extLst>
          </p:cNvPr>
          <p:cNvSpPr>
            <a:spLocks noGrp="1"/>
          </p:cNvSpPr>
          <p:nvPr>
            <p:ph type="body" sz="quarter" idx="14"/>
          </p:nvPr>
        </p:nvSpPr>
        <p:spPr>
          <a:xfrm>
            <a:off x="743579" y="2240280"/>
            <a:ext cx="9917722" cy="4197096"/>
          </a:xfrm>
        </p:spPr>
        <p:txBody>
          <a:bodyPr rtlCol="0"/>
          <a:lstStyle/>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1.1.8. Vasıta durumu: </a:t>
            </a:r>
            <a:r>
              <a:rPr lang="tr-TR" dirty="0">
                <a:latin typeface="Times New Roman" panose="02020603050405020304" pitchFamily="18" charset="0"/>
                <a:cs typeface="Times New Roman" panose="02020603050405020304" pitchFamily="18" charset="0"/>
              </a:rPr>
              <a:t>Edat olan </a:t>
            </a:r>
            <a:r>
              <a:rPr lang="tr-TR" i="1" dirty="0" err="1">
                <a:latin typeface="Times New Roman" panose="02020603050405020304" pitchFamily="18" charset="0"/>
                <a:cs typeface="Times New Roman" panose="02020603050405020304" pitchFamily="18" charset="0"/>
              </a:rPr>
              <a:t>ile’</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ekleşmesiyle ortaya çıkmış bir ektir. Kelime iken ek hâline gelmiştir. Kullanımda </a:t>
            </a:r>
            <a:r>
              <a:rPr lang="tr-TR" i="1" dirty="0">
                <a:latin typeface="Times New Roman" panose="02020603050405020304" pitchFamily="18" charset="0"/>
                <a:cs typeface="Times New Roman" panose="02020603050405020304" pitchFamily="18" charset="0"/>
              </a:rPr>
              <a:t>ile </a:t>
            </a:r>
            <a:r>
              <a:rPr lang="tr-TR" dirty="0">
                <a:latin typeface="Times New Roman" panose="02020603050405020304" pitchFamily="18" charset="0"/>
                <a:cs typeface="Times New Roman" panose="02020603050405020304" pitchFamily="18" charset="0"/>
              </a:rPr>
              <a:t>kelimesi edat, ekleşmiş şekli </a:t>
            </a:r>
            <a:r>
              <a:rPr lang="tr-TR" i="1" dirty="0">
                <a:latin typeface="Times New Roman" panose="02020603050405020304" pitchFamily="18" charset="0"/>
                <a:cs typeface="Times New Roman" panose="02020603050405020304" pitchFamily="18" charset="0"/>
              </a:rPr>
              <a:t>–la, -le </a:t>
            </a:r>
            <a:r>
              <a:rPr lang="tr-TR" dirty="0">
                <a:latin typeface="Times New Roman" panose="02020603050405020304" pitchFamily="18" charset="0"/>
                <a:cs typeface="Times New Roman" panose="02020603050405020304" pitchFamily="18" charset="0"/>
              </a:rPr>
              <a:t>ise vasıta hâlidir:</a:t>
            </a:r>
          </a:p>
          <a:p>
            <a:pPr algn="just" rtl="0"/>
            <a:r>
              <a:rPr lang="tr-TR" b="1" dirty="0">
                <a:latin typeface="Times New Roman" panose="02020603050405020304" pitchFamily="18" charset="0"/>
                <a:cs typeface="Times New Roman" panose="02020603050405020304" pitchFamily="18" charset="0"/>
              </a:rPr>
              <a:t>bıçak-la</a:t>
            </a:r>
          </a:p>
          <a:p>
            <a:pPr algn="just" rtl="0"/>
            <a:r>
              <a:rPr lang="tr-TR" b="1" dirty="0">
                <a:latin typeface="Times New Roman" panose="02020603050405020304" pitchFamily="18" charset="0"/>
                <a:cs typeface="Times New Roman" panose="02020603050405020304" pitchFamily="18" charset="0"/>
              </a:rPr>
              <a:t>kalem-le</a:t>
            </a:r>
          </a:p>
          <a:p>
            <a:pPr algn="just" rtl="0"/>
            <a:r>
              <a:rPr lang="tr-TR" b="1" dirty="0">
                <a:latin typeface="Times New Roman" panose="02020603050405020304" pitchFamily="18" charset="0"/>
                <a:cs typeface="Times New Roman" panose="02020603050405020304" pitchFamily="18" charset="0"/>
              </a:rPr>
              <a:t>araba-y-la</a:t>
            </a:r>
          </a:p>
          <a:p>
            <a:pPr algn="just" rtl="0"/>
            <a:r>
              <a:rPr lang="tr-TR" b="1" dirty="0">
                <a:latin typeface="Times New Roman" panose="02020603050405020304" pitchFamily="18" charset="0"/>
                <a:cs typeface="Times New Roman" panose="02020603050405020304" pitchFamily="18" charset="0"/>
              </a:rPr>
              <a:t>el-i-y-le </a:t>
            </a:r>
          </a:p>
        </p:txBody>
      </p:sp>
    </p:spTree>
    <p:extLst>
      <p:ext uri="{BB962C8B-B14F-4D97-AF65-F5344CB8AC3E}">
        <p14:creationId xmlns:p14="http://schemas.microsoft.com/office/powerpoint/2010/main" val="13618132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0369D-4280-20D9-0A46-0EF78305CE69}"/>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3FFF95A2-AA65-C211-8B38-D62BB8E63AA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3E0E5BA3-199E-8F71-7BF2-C18426BD58E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CEE0842F-1D9F-5D69-BF29-902877FD469F}"/>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2. İyelik Ekleri: </a:t>
            </a:r>
            <a:r>
              <a:rPr lang="tr-TR" dirty="0">
                <a:latin typeface="Times New Roman" panose="02020603050405020304" pitchFamily="18" charset="0"/>
                <a:cs typeface="Times New Roman" panose="02020603050405020304" pitchFamily="18" charset="0"/>
              </a:rPr>
              <a:t>İsmin belirttiği nesne ya da kavramın, altı sahiplik grubundan hangisine ait olduğunu gösterir. İyelik ekleri, çokluk ekinden sonra, hâl eklerinden önce gelir. Üst üste iki iyelik eki gelmez. </a:t>
            </a:r>
            <a:r>
              <a:rPr lang="tr-TR" i="1" dirty="0">
                <a:latin typeface="Times New Roman" panose="02020603050405020304" pitchFamily="18" charset="0"/>
                <a:cs typeface="Times New Roman" panose="02020603050405020304" pitchFamily="18" charset="0"/>
              </a:rPr>
              <a:t>Bir-i-si, kim-i-si </a:t>
            </a:r>
            <a:r>
              <a:rPr lang="tr-TR" dirty="0">
                <a:latin typeface="Times New Roman" panose="02020603050405020304" pitchFamily="18" charset="0"/>
                <a:cs typeface="Times New Roman" panose="02020603050405020304" pitchFamily="18" charset="0"/>
              </a:rPr>
              <a:t>gibi örnekler istisnadır. İyelik ekleri, birleşiminde bulundukları sözcük öbeklerinde </a:t>
            </a:r>
            <a:r>
              <a:rPr lang="tr-TR" i="1" dirty="0" err="1">
                <a:latin typeface="Times New Roman" panose="02020603050405020304" pitchFamily="18" charset="0"/>
                <a:cs typeface="Times New Roman" panose="02020603050405020304" pitchFamily="18" charset="0"/>
              </a:rPr>
              <a:t>tamlanan</a:t>
            </a:r>
            <a:r>
              <a:rPr lang="tr-TR" dirty="0" err="1">
                <a:latin typeface="Times New Roman" panose="02020603050405020304" pitchFamily="18" charset="0"/>
                <a:cs typeface="Times New Roman" panose="02020603050405020304" pitchFamily="18" charset="0"/>
              </a:rPr>
              <a:t>’ı</a:t>
            </a:r>
            <a:r>
              <a:rPr lang="tr-TR" dirty="0">
                <a:latin typeface="Times New Roman" panose="02020603050405020304" pitchFamily="18" charset="0"/>
                <a:cs typeface="Times New Roman" panose="02020603050405020304" pitchFamily="18" charset="0"/>
              </a:rPr>
              <a:t> oluşturur.</a:t>
            </a:r>
          </a:p>
          <a:p>
            <a:pPr algn="just" rtl="0"/>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1.t.ş.: -m</a:t>
            </a:r>
          </a:p>
          <a:p>
            <a:pPr algn="just" rtl="0"/>
            <a:r>
              <a:rPr lang="tr-TR" dirty="0">
                <a:latin typeface="Times New Roman" panose="02020603050405020304" pitchFamily="18" charset="0"/>
                <a:cs typeface="Times New Roman" panose="02020603050405020304" pitchFamily="18" charset="0"/>
              </a:rPr>
              <a:t>2.t.ş.: -n</a:t>
            </a:r>
          </a:p>
          <a:p>
            <a:pPr algn="just" rtl="0"/>
            <a:r>
              <a:rPr lang="tr-TR" dirty="0">
                <a:latin typeface="Times New Roman" panose="02020603050405020304" pitchFamily="18" charset="0"/>
                <a:cs typeface="Times New Roman" panose="02020603050405020304" pitchFamily="18" charset="0"/>
              </a:rPr>
              <a:t>3.t.ş.: -X, -</a:t>
            </a:r>
            <a:r>
              <a:rPr lang="tr-TR" dirty="0" err="1">
                <a:latin typeface="Times New Roman" panose="02020603050405020304" pitchFamily="18" charset="0"/>
                <a:cs typeface="Times New Roman" panose="02020603050405020304" pitchFamily="18" charset="0"/>
              </a:rPr>
              <a:t>sX</a:t>
            </a:r>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1.ç.ş.: -</a:t>
            </a:r>
            <a:r>
              <a:rPr lang="tr-TR" dirty="0" err="1">
                <a:latin typeface="Times New Roman" panose="02020603050405020304" pitchFamily="18" charset="0"/>
                <a:cs typeface="Times New Roman" panose="02020603050405020304" pitchFamily="18" charset="0"/>
              </a:rPr>
              <a:t>mXz</a:t>
            </a:r>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2.ç.ş.: -</a:t>
            </a:r>
            <a:r>
              <a:rPr lang="tr-TR" dirty="0" err="1">
                <a:latin typeface="Times New Roman" panose="02020603050405020304" pitchFamily="18" charset="0"/>
                <a:cs typeface="Times New Roman" panose="02020603050405020304" pitchFamily="18" charset="0"/>
              </a:rPr>
              <a:t>nXz</a:t>
            </a:r>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3.ç.ş.: -</a:t>
            </a:r>
            <a:r>
              <a:rPr lang="tr-TR" dirty="0" err="1">
                <a:latin typeface="Times New Roman" panose="02020603050405020304" pitchFamily="18" charset="0"/>
                <a:cs typeface="Times New Roman" panose="02020603050405020304" pitchFamily="18" charset="0"/>
              </a:rPr>
              <a:t>lArI</a:t>
            </a:r>
            <a:endParaRPr lang="tr-TR" dirty="0">
              <a:latin typeface="Times New Roman" panose="02020603050405020304" pitchFamily="18" charset="0"/>
              <a:cs typeface="Times New Roman" panose="02020603050405020304" pitchFamily="18" charset="0"/>
            </a:endParaRPr>
          </a:p>
          <a:p>
            <a:pPr algn="just" rtl="0"/>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632895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FED7B-6C4A-0C4C-EC51-65268F159074}"/>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D0201639-9344-F5D7-FFD3-8E57C38810E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D29083EC-69C0-EF1D-AF67-159B437EFD50}"/>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2CEABFDF-4E6B-9C4D-9434-42F49FFF2CCC}"/>
              </a:ext>
            </a:extLst>
          </p:cNvPr>
          <p:cNvSpPr>
            <a:spLocks noGrp="1"/>
          </p:cNvSpPr>
          <p:nvPr>
            <p:ph type="body" sz="quarter" idx="14"/>
          </p:nvPr>
        </p:nvSpPr>
        <p:spPr>
          <a:xfrm>
            <a:off x="743579" y="2240280"/>
            <a:ext cx="9917722" cy="4197096"/>
          </a:xfrm>
        </p:spPr>
        <p:txBody>
          <a:bodyPr rtlCol="0"/>
          <a:lstStyle/>
          <a:p>
            <a:pPr rtl="0"/>
            <a:endParaRPr lang="tr-TR" dirty="0">
              <a:latin typeface="Times New Roman" panose="02020603050405020304" pitchFamily="18" charset="0"/>
              <a:cs typeface="Times New Roman" panose="02020603050405020304" pitchFamily="18" charset="0"/>
            </a:endParaRPr>
          </a:p>
          <a:p>
            <a:pPr rtl="0"/>
            <a:r>
              <a:rPr lang="tr-TR" dirty="0">
                <a:latin typeface="Times New Roman" panose="02020603050405020304" pitchFamily="18" charset="0"/>
                <a:cs typeface="Times New Roman" panose="02020603050405020304" pitchFamily="18" charset="0"/>
              </a:rPr>
              <a:t>soru-m			kedi-m</a:t>
            </a:r>
          </a:p>
          <a:p>
            <a:pPr rtl="0"/>
            <a:r>
              <a:rPr lang="tr-TR" dirty="0">
                <a:latin typeface="Times New Roman" panose="02020603050405020304" pitchFamily="18" charset="0"/>
                <a:cs typeface="Times New Roman" panose="02020603050405020304" pitchFamily="18" charset="0"/>
              </a:rPr>
              <a:t>soru-n			kedi-n</a:t>
            </a:r>
          </a:p>
          <a:p>
            <a:pPr rtl="0"/>
            <a:r>
              <a:rPr lang="tr-TR" dirty="0">
                <a:latin typeface="Times New Roman" panose="02020603050405020304" pitchFamily="18" charset="0"/>
                <a:cs typeface="Times New Roman" panose="02020603050405020304" pitchFamily="18" charset="0"/>
              </a:rPr>
              <a:t>soru-su			kedi-si</a:t>
            </a:r>
          </a:p>
          <a:p>
            <a:pPr rtl="0"/>
            <a:r>
              <a:rPr lang="tr-TR" dirty="0">
                <a:latin typeface="Times New Roman" panose="02020603050405020304" pitchFamily="18" charset="0"/>
                <a:cs typeface="Times New Roman" panose="02020603050405020304" pitchFamily="18" charset="0"/>
              </a:rPr>
              <a:t>soru-muz			kedi-</a:t>
            </a:r>
            <a:r>
              <a:rPr lang="tr-TR" dirty="0" err="1">
                <a:latin typeface="Times New Roman" panose="02020603050405020304" pitchFamily="18" charset="0"/>
                <a:cs typeface="Times New Roman" panose="02020603050405020304" pitchFamily="18" charset="0"/>
              </a:rPr>
              <a:t>miz</a:t>
            </a:r>
            <a:endParaRPr lang="tr-TR" dirty="0">
              <a:latin typeface="Times New Roman" panose="02020603050405020304" pitchFamily="18" charset="0"/>
              <a:cs typeface="Times New Roman" panose="02020603050405020304" pitchFamily="18" charset="0"/>
            </a:endParaRPr>
          </a:p>
          <a:p>
            <a:pPr rtl="0"/>
            <a:r>
              <a:rPr lang="tr-TR" dirty="0">
                <a:latin typeface="Times New Roman" panose="02020603050405020304" pitchFamily="18" charset="0"/>
                <a:cs typeface="Times New Roman" panose="02020603050405020304" pitchFamily="18" charset="0"/>
              </a:rPr>
              <a:t>soru-</a:t>
            </a:r>
            <a:r>
              <a:rPr lang="tr-TR" dirty="0" err="1">
                <a:latin typeface="Times New Roman" panose="02020603050405020304" pitchFamily="18" charset="0"/>
                <a:cs typeface="Times New Roman" panose="02020603050405020304" pitchFamily="18" charset="0"/>
              </a:rPr>
              <a:t>nuz</a:t>
            </a:r>
            <a:r>
              <a:rPr lang="tr-TR" dirty="0">
                <a:latin typeface="Times New Roman" panose="02020603050405020304" pitchFamily="18" charset="0"/>
                <a:cs typeface="Times New Roman" panose="02020603050405020304" pitchFamily="18" charset="0"/>
              </a:rPr>
              <a:t>			kedi-</a:t>
            </a:r>
            <a:r>
              <a:rPr lang="tr-TR" dirty="0" err="1">
                <a:latin typeface="Times New Roman" panose="02020603050405020304" pitchFamily="18" charset="0"/>
                <a:cs typeface="Times New Roman" panose="02020603050405020304" pitchFamily="18" charset="0"/>
              </a:rPr>
              <a:t>niz</a:t>
            </a:r>
            <a:endParaRPr lang="tr-TR" dirty="0">
              <a:latin typeface="Times New Roman" panose="02020603050405020304" pitchFamily="18" charset="0"/>
              <a:cs typeface="Times New Roman" panose="02020603050405020304" pitchFamily="18" charset="0"/>
            </a:endParaRPr>
          </a:p>
          <a:p>
            <a:pPr rtl="0"/>
            <a:r>
              <a:rPr lang="tr-TR" dirty="0">
                <a:latin typeface="Times New Roman" panose="02020603050405020304" pitchFamily="18" charset="0"/>
                <a:cs typeface="Times New Roman" panose="02020603050405020304" pitchFamily="18" charset="0"/>
              </a:rPr>
              <a:t>soru-</a:t>
            </a:r>
            <a:r>
              <a:rPr lang="tr-TR" dirty="0" err="1">
                <a:latin typeface="Times New Roman" panose="02020603050405020304" pitchFamily="18" charset="0"/>
                <a:cs typeface="Times New Roman" panose="02020603050405020304" pitchFamily="18" charset="0"/>
              </a:rPr>
              <a:t>ları</a:t>
            </a:r>
            <a:r>
              <a:rPr lang="tr-TR" dirty="0">
                <a:latin typeface="Times New Roman" panose="02020603050405020304" pitchFamily="18" charset="0"/>
                <a:cs typeface="Times New Roman" panose="02020603050405020304" pitchFamily="18" charset="0"/>
              </a:rPr>
              <a:t>			kedi-</a:t>
            </a:r>
            <a:r>
              <a:rPr lang="tr-TR" dirty="0" err="1">
                <a:latin typeface="Times New Roman" panose="02020603050405020304" pitchFamily="18" charset="0"/>
                <a:cs typeface="Times New Roman" panose="02020603050405020304" pitchFamily="18" charset="0"/>
              </a:rPr>
              <a:t>leri</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7904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B9068-4DEA-DF86-BA8F-307B85ECBA8F}"/>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98CF56E5-6A40-2303-333D-5BC5FFDD76A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CFE6F3D6-65BE-0035-9DA1-79EA95866AB5}"/>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E885653F-7F93-67A0-F26B-17C8B535D2C6}"/>
              </a:ext>
            </a:extLst>
          </p:cNvPr>
          <p:cNvSpPr>
            <a:spLocks noGrp="1"/>
          </p:cNvSpPr>
          <p:nvPr>
            <p:ph type="body" sz="quarter" idx="14"/>
          </p:nvPr>
        </p:nvSpPr>
        <p:spPr>
          <a:xfrm>
            <a:off x="743579" y="2240280"/>
            <a:ext cx="9917722" cy="4197096"/>
          </a:xfrm>
        </p:spPr>
        <p:txBody>
          <a:bodyPr rtlCol="0"/>
          <a:lstStyle/>
          <a:p>
            <a:pPr algn="ctr" rtl="0"/>
            <a:r>
              <a:rPr lang="tr-TR" dirty="0">
                <a:latin typeface="Times New Roman" panose="02020603050405020304" pitchFamily="18" charset="0"/>
                <a:cs typeface="Times New Roman" panose="02020603050405020304" pitchFamily="18" charset="0"/>
              </a:rPr>
              <a:t>dersin sonu</a:t>
            </a:r>
          </a:p>
          <a:p>
            <a:pPr algn="ctr" rtl="0"/>
            <a:r>
              <a:rPr lang="tr-TR" dirty="0">
                <a:latin typeface="Times New Roman" panose="02020603050405020304" pitchFamily="18" charset="0"/>
                <a:cs typeface="Times New Roman" panose="02020603050405020304" pitchFamily="18" charset="0"/>
              </a:rPr>
              <a:t>işinin yoğunluğu</a:t>
            </a:r>
          </a:p>
          <a:p>
            <a:pPr algn="ctr" rtl="0"/>
            <a:r>
              <a:rPr lang="tr-TR" dirty="0">
                <a:latin typeface="Times New Roman" panose="02020603050405020304" pitchFamily="18" charset="0"/>
                <a:cs typeface="Times New Roman" panose="02020603050405020304" pitchFamily="18" charset="0"/>
              </a:rPr>
              <a:t>kişinin adı</a:t>
            </a:r>
          </a:p>
          <a:p>
            <a:pPr algn="ctr" rtl="0"/>
            <a:endParaRPr lang="tr-TR" dirty="0">
              <a:latin typeface="Times New Roman" panose="02020603050405020304" pitchFamily="18" charset="0"/>
              <a:cs typeface="Times New Roman" panose="02020603050405020304" pitchFamily="18" charset="0"/>
            </a:endParaRPr>
          </a:p>
          <a:p>
            <a:pPr algn="ctr" rtl="0"/>
            <a:r>
              <a:rPr lang="tr-TR" dirty="0">
                <a:latin typeface="Times New Roman" panose="02020603050405020304" pitchFamily="18" charset="0"/>
                <a:cs typeface="Times New Roman" panose="02020603050405020304" pitchFamily="18" charset="0"/>
              </a:rPr>
              <a:t>Yukarıdaki tamlamaları eklerine ayıralım.</a:t>
            </a:r>
          </a:p>
        </p:txBody>
      </p:sp>
    </p:spTree>
    <p:extLst>
      <p:ext uri="{BB962C8B-B14F-4D97-AF65-F5344CB8AC3E}">
        <p14:creationId xmlns:p14="http://schemas.microsoft.com/office/powerpoint/2010/main" val="38322538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00F6C7-7DDF-805C-9344-955BD4F99B38}"/>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8A821F17-D440-CA65-E702-F955A4844BB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5637B4B6-EEC6-1406-8CE3-9CF5E37CD989}"/>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323C2077-03BA-FEDC-B386-C1985A81C7D9}"/>
              </a:ext>
            </a:extLst>
          </p:cNvPr>
          <p:cNvSpPr>
            <a:spLocks noGrp="1"/>
          </p:cNvSpPr>
          <p:nvPr>
            <p:ph type="body" sz="quarter" idx="14"/>
          </p:nvPr>
        </p:nvSpPr>
        <p:spPr>
          <a:xfrm>
            <a:off x="743579" y="2240280"/>
            <a:ext cx="9917722" cy="4197096"/>
          </a:xfrm>
        </p:spPr>
        <p:txBody>
          <a:bodyPr rtlCol="0"/>
          <a:lstStyle/>
          <a:p>
            <a:pPr algn="ctr" rtl="0"/>
            <a:r>
              <a:rPr lang="tr-TR" dirty="0">
                <a:latin typeface="Times New Roman" panose="02020603050405020304" pitchFamily="18" charset="0"/>
                <a:cs typeface="Times New Roman" panose="02020603050405020304" pitchFamily="18" charset="0"/>
              </a:rPr>
              <a:t>ders-in son-u: İsim kök, ilgi hâli eki + isim kök, 3.t.k iyelik eki</a:t>
            </a:r>
          </a:p>
          <a:p>
            <a:pPr algn="ctr" rtl="0"/>
            <a:endParaRPr lang="tr-TR" dirty="0">
              <a:latin typeface="Times New Roman" panose="02020603050405020304" pitchFamily="18" charset="0"/>
              <a:cs typeface="Times New Roman" panose="02020603050405020304" pitchFamily="18" charset="0"/>
            </a:endParaRPr>
          </a:p>
          <a:p>
            <a:pPr algn="ctr" rtl="0"/>
            <a:r>
              <a:rPr lang="tr-TR" dirty="0">
                <a:latin typeface="Times New Roman" panose="02020603050405020304" pitchFamily="18" charset="0"/>
                <a:cs typeface="Times New Roman" panose="02020603050405020304" pitchFamily="18" charset="0"/>
              </a:rPr>
              <a:t>iş-i-</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yoğun-</a:t>
            </a:r>
            <a:r>
              <a:rPr lang="tr-TR" dirty="0" err="1">
                <a:latin typeface="Times New Roman" panose="02020603050405020304" pitchFamily="18" charset="0"/>
                <a:cs typeface="Times New Roman" panose="02020603050405020304" pitchFamily="18" charset="0"/>
              </a:rPr>
              <a:t>luk</a:t>
            </a:r>
            <a:r>
              <a:rPr lang="tr-TR" dirty="0">
                <a:latin typeface="Times New Roman" panose="02020603050405020304" pitchFamily="18" charset="0"/>
                <a:cs typeface="Times New Roman" panose="02020603050405020304" pitchFamily="18" charset="0"/>
              </a:rPr>
              <a:t>-u: İsim kök, 3.tk. İyelik eki, ilgi hâli eki + İsim kök, isimden isim yapım eki, 3.t.k iyelik eki</a:t>
            </a:r>
          </a:p>
          <a:p>
            <a:pPr algn="ctr" rtl="0"/>
            <a:endParaRPr lang="tr-TR" dirty="0">
              <a:latin typeface="Times New Roman" panose="02020603050405020304" pitchFamily="18" charset="0"/>
              <a:cs typeface="Times New Roman" panose="02020603050405020304" pitchFamily="18" charset="0"/>
            </a:endParaRPr>
          </a:p>
          <a:p>
            <a:pPr algn="ctr" rtl="0"/>
            <a:r>
              <a:rPr lang="tr-TR" dirty="0">
                <a:latin typeface="Times New Roman" panose="02020603050405020304" pitchFamily="18" charset="0"/>
                <a:cs typeface="Times New Roman" panose="02020603050405020304" pitchFamily="18" charset="0"/>
              </a:rPr>
              <a:t>kişi-</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ad-ı: İsim kök, ilgi hâli eki + İsim kök, 3.t.k iyelik eki</a:t>
            </a:r>
          </a:p>
        </p:txBody>
      </p:sp>
    </p:spTree>
    <p:extLst>
      <p:ext uri="{BB962C8B-B14F-4D97-AF65-F5344CB8AC3E}">
        <p14:creationId xmlns:p14="http://schemas.microsoft.com/office/powerpoint/2010/main" val="1151819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A3101B-D9A1-389C-ED96-030D6D3F0B6F}"/>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1E8AAC7E-8D5F-AB47-1859-103E3119911A}"/>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8C601945-3D36-70EC-E5A6-2A0ECC80DEF5}"/>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DA552DAB-ED76-5AC1-46E7-1418A3E84C1B}"/>
              </a:ext>
            </a:extLst>
          </p:cNvPr>
          <p:cNvSpPr>
            <a:spLocks noGrp="1"/>
          </p:cNvSpPr>
          <p:nvPr>
            <p:ph type="body" sz="quarter" idx="14"/>
          </p:nvPr>
        </p:nvSpPr>
        <p:spPr>
          <a:xfrm>
            <a:off x="743579" y="2240280"/>
            <a:ext cx="9917722" cy="4197096"/>
          </a:xfrm>
        </p:spPr>
        <p:txBody>
          <a:bodyPr rtlCol="0"/>
          <a:lstStyle/>
          <a:p>
            <a:pPr rtl="0">
              <a:lnSpc>
                <a:spcPct val="150000"/>
              </a:lnSpc>
              <a:spcAft>
                <a:spcPts val="600"/>
              </a:spcAft>
            </a:pPr>
            <a:endParaRPr lang="tr-TR" b="1" dirty="0">
              <a:latin typeface="Times New Roman" panose="02020603050405020304" pitchFamily="18" charset="0"/>
              <a:cs typeface="Times New Roman" panose="02020603050405020304" pitchFamily="18" charset="0"/>
            </a:endParaRPr>
          </a:p>
          <a:p>
            <a:pPr rtl="0">
              <a:lnSpc>
                <a:spcPct val="150000"/>
              </a:lnSpc>
              <a:spcAft>
                <a:spcPts val="600"/>
              </a:spcAft>
            </a:pPr>
            <a:r>
              <a:rPr lang="tr-TR" b="1" dirty="0">
                <a:latin typeface="Times New Roman" panose="02020603050405020304" pitchFamily="18" charset="0"/>
                <a:cs typeface="Times New Roman" panose="02020603050405020304" pitchFamily="18" charset="0"/>
              </a:rPr>
              <a:t>3. Çoğul/Çokluk Eki: </a:t>
            </a:r>
            <a:r>
              <a:rPr lang="tr-TR" dirty="0">
                <a:latin typeface="Times New Roman" panose="02020603050405020304" pitchFamily="18" charset="0"/>
                <a:cs typeface="Times New Roman" panose="02020603050405020304" pitchFamily="18" charset="0"/>
              </a:rPr>
              <a:t>Türkiye Türkçesinde çokluk eki +</a:t>
            </a:r>
            <a:r>
              <a:rPr lang="tr-TR" dirty="0" err="1">
                <a:latin typeface="Times New Roman" panose="02020603050405020304" pitchFamily="18" charset="0"/>
                <a:cs typeface="Times New Roman" panose="02020603050405020304" pitchFamily="18" charset="0"/>
              </a:rPr>
              <a:t>lAr’dır</a:t>
            </a:r>
            <a:r>
              <a:rPr lang="tr-TR" dirty="0">
                <a:latin typeface="Times New Roman" panose="02020603050405020304" pitchFamily="18" charset="0"/>
                <a:cs typeface="Times New Roman" panose="02020603050405020304" pitchFamily="18" charset="0"/>
              </a:rPr>
              <a:t>.</a:t>
            </a:r>
          </a:p>
          <a:p>
            <a:pPr rtl="0">
              <a:lnSpc>
                <a:spcPct val="150000"/>
              </a:lnSpc>
              <a:spcAft>
                <a:spcPts val="600"/>
              </a:spcAft>
            </a:pPr>
            <a:r>
              <a:rPr lang="tr-TR" dirty="0">
                <a:latin typeface="Times New Roman" panose="02020603050405020304" pitchFamily="18" charset="0"/>
                <a:cs typeface="Times New Roman" panose="02020603050405020304" pitchFamily="18" charset="0"/>
              </a:rPr>
              <a:t>-Çokluk ekinden sonra iyelik ve hâl ekleri gelebilir: çocuk-</a:t>
            </a:r>
            <a:r>
              <a:rPr lang="tr-TR" dirty="0" err="1">
                <a:latin typeface="Times New Roman" panose="02020603050405020304" pitchFamily="18" charset="0"/>
                <a:cs typeface="Times New Roman" panose="02020603050405020304" pitchFamily="18" charset="0"/>
              </a:rPr>
              <a:t>lar</a:t>
            </a:r>
            <a:r>
              <a:rPr lang="tr-TR" dirty="0">
                <a:latin typeface="Times New Roman" panose="02020603050405020304" pitchFamily="18" charset="0"/>
                <a:cs typeface="Times New Roman" panose="02020603050405020304" pitchFamily="18" charset="0"/>
              </a:rPr>
              <a:t>-ı-m-da, çanta-</a:t>
            </a:r>
            <a:r>
              <a:rPr lang="tr-TR" dirty="0" err="1">
                <a:latin typeface="Times New Roman" panose="02020603050405020304" pitchFamily="18" charset="0"/>
                <a:cs typeface="Times New Roman" panose="02020603050405020304" pitchFamily="18" charset="0"/>
              </a:rPr>
              <a:t>lar</a:t>
            </a:r>
            <a:r>
              <a:rPr lang="tr-TR" dirty="0">
                <a:latin typeface="Times New Roman" panose="02020603050405020304" pitchFamily="18" charset="0"/>
                <a:cs typeface="Times New Roman" panose="02020603050405020304" pitchFamily="18" charset="0"/>
              </a:rPr>
              <a:t>-ı-</a:t>
            </a:r>
            <a:r>
              <a:rPr lang="tr-TR" dirty="0" err="1">
                <a:latin typeface="Times New Roman" panose="02020603050405020304" pitchFamily="18" charset="0"/>
                <a:cs typeface="Times New Roman" panose="02020603050405020304" pitchFamily="18" charset="0"/>
              </a:rPr>
              <a:t>mız</a:t>
            </a:r>
            <a:r>
              <a:rPr lang="tr-TR" dirty="0">
                <a:latin typeface="Times New Roman" panose="02020603050405020304" pitchFamily="18" charset="0"/>
                <a:cs typeface="Times New Roman" panose="02020603050405020304" pitchFamily="18" charset="0"/>
              </a:rPr>
              <a:t>…</a:t>
            </a:r>
          </a:p>
          <a:p>
            <a:pPr rtl="0">
              <a:lnSpc>
                <a:spcPct val="150000"/>
              </a:lnSpc>
              <a:spcAft>
                <a:spcPts val="600"/>
              </a:spcAft>
            </a:pPr>
            <a:r>
              <a:rPr lang="tr-TR" dirty="0">
                <a:latin typeface="Times New Roman" panose="02020603050405020304" pitchFamily="18" charset="0"/>
                <a:cs typeface="Times New Roman" panose="02020603050405020304" pitchFamily="18" charset="0"/>
              </a:rPr>
              <a:t>-İyelik ve hâl eklerinden sonra çokluk eki gelmez. Birinci ve ikinci şahıs iyelik eklerinden sonra istisnalar olabilir: baba-m-</a:t>
            </a:r>
            <a:r>
              <a:rPr lang="tr-TR" dirty="0" err="1">
                <a:latin typeface="Times New Roman" panose="02020603050405020304" pitchFamily="18" charset="0"/>
                <a:cs typeface="Times New Roman" panose="02020603050405020304" pitchFamily="18" charset="0"/>
              </a:rPr>
              <a:t>lar</a:t>
            </a:r>
            <a:r>
              <a:rPr lang="tr-TR" dirty="0">
                <a:latin typeface="Times New Roman" panose="02020603050405020304" pitchFamily="18" charset="0"/>
                <a:cs typeface="Times New Roman" panose="02020603050405020304" pitchFamily="18" charset="0"/>
              </a:rPr>
              <a:t>, anne-m-</a:t>
            </a:r>
            <a:r>
              <a:rPr lang="tr-TR" dirty="0" err="1">
                <a:latin typeface="Times New Roman" panose="02020603050405020304" pitchFamily="18" charset="0"/>
                <a:cs typeface="Times New Roman" panose="02020603050405020304" pitchFamily="18" charset="0"/>
              </a:rPr>
              <a:t>ler</a:t>
            </a:r>
            <a:r>
              <a:rPr lang="tr-TR" dirty="0">
                <a:latin typeface="Times New Roman" panose="02020603050405020304" pitchFamily="18" charset="0"/>
                <a:cs typeface="Times New Roman" panose="02020603050405020304" pitchFamily="18" charset="0"/>
              </a:rPr>
              <a:t>…</a:t>
            </a:r>
          </a:p>
          <a:p>
            <a:pPr algn="just" rtl="0">
              <a:lnSpc>
                <a:spcPct val="150000"/>
              </a:lnSpc>
              <a:spcAft>
                <a:spcPts val="600"/>
              </a:spcAft>
            </a:pPr>
            <a:r>
              <a:rPr lang="tr-TR" dirty="0">
                <a:latin typeface="Times New Roman" panose="02020603050405020304" pitchFamily="18" charset="0"/>
                <a:cs typeface="Times New Roman" panose="02020603050405020304" pitchFamily="18" charset="0"/>
              </a:rPr>
              <a:t>-Türkçenin mantığına göre iki veya daha büyük sayı sıfatları çoğul ifade ettiğinden, bu tür tamlamalarda tamlanan sözcüğe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lAr</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getirilmez. Ancak </a:t>
            </a:r>
            <a:r>
              <a:rPr lang="tr-TR" i="1" dirty="0">
                <a:latin typeface="Times New Roman" panose="02020603050405020304" pitchFamily="18" charset="0"/>
                <a:cs typeface="Times New Roman" panose="02020603050405020304" pitchFamily="18" charset="0"/>
              </a:rPr>
              <a:t>Beşevler, </a:t>
            </a:r>
            <a:r>
              <a:rPr lang="tr-TR" i="1" dirty="0" err="1">
                <a:latin typeface="Times New Roman" panose="02020603050405020304" pitchFamily="18" charset="0"/>
                <a:cs typeface="Times New Roman" panose="02020603050405020304" pitchFamily="18" charset="0"/>
              </a:rPr>
              <a:t>Kırkkonaklar</a:t>
            </a:r>
            <a:r>
              <a:rPr lang="tr-TR" i="1" dirty="0">
                <a:latin typeface="Times New Roman" panose="02020603050405020304" pitchFamily="18" charset="0"/>
                <a:cs typeface="Times New Roman" panose="02020603050405020304" pitchFamily="18" charset="0"/>
              </a:rPr>
              <a:t>, Dört büyükler, Üç </a:t>
            </a:r>
            <a:r>
              <a:rPr lang="tr-TR" i="1" dirty="0" err="1">
                <a:latin typeface="Times New Roman" panose="02020603050405020304" pitchFamily="18" charset="0"/>
                <a:cs typeface="Times New Roman" panose="02020603050405020304" pitchFamily="18" charset="0"/>
              </a:rPr>
              <a:t>Silahşörler</a:t>
            </a:r>
            <a:r>
              <a:rPr lang="tr-TR" i="1" dirty="0">
                <a:latin typeface="Times New Roman" panose="02020603050405020304" pitchFamily="18" charset="0"/>
                <a:cs typeface="Times New Roman" panose="02020603050405020304" pitchFamily="18" charset="0"/>
              </a:rPr>
              <a:t>, Yedi Cüceler, Kırk Haramiler</a:t>
            </a:r>
            <a:r>
              <a:rPr lang="tr-TR" dirty="0">
                <a:latin typeface="Times New Roman" panose="02020603050405020304" pitchFamily="18" charset="0"/>
                <a:cs typeface="Times New Roman" panose="02020603050405020304" pitchFamily="18" charset="0"/>
              </a:rPr>
              <a:t> kalıplaşmış bazı istisnalardır.</a:t>
            </a:r>
          </a:p>
        </p:txBody>
      </p:sp>
    </p:spTree>
    <p:extLst>
      <p:ext uri="{BB962C8B-B14F-4D97-AF65-F5344CB8AC3E}">
        <p14:creationId xmlns:p14="http://schemas.microsoft.com/office/powerpoint/2010/main" val="4071711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5D2EE-1C63-C31D-40D2-564E1D5A2CF7}"/>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3DA2333A-FE1B-C09E-2E56-996AD6E7DFA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94A6BD03-A9B4-C733-262A-0C47BB56BA4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86D8C4F1-EE20-F131-947A-A4D5C9C20B6A}"/>
              </a:ext>
            </a:extLst>
          </p:cNvPr>
          <p:cNvSpPr>
            <a:spLocks noGrp="1"/>
          </p:cNvSpPr>
          <p:nvPr>
            <p:ph type="body" sz="quarter" idx="14"/>
          </p:nvPr>
        </p:nvSpPr>
        <p:spPr>
          <a:xfrm>
            <a:off x="743579" y="1808703"/>
            <a:ext cx="9917722" cy="4628673"/>
          </a:xfrm>
        </p:spPr>
        <p:txBody>
          <a:bodyPr rtlCol="0"/>
          <a:lstStyle/>
          <a:p>
            <a:pPr rtl="0">
              <a:lnSpc>
                <a:spcPct val="150000"/>
              </a:lnSpc>
              <a:spcAft>
                <a:spcPts val="600"/>
              </a:spcAft>
            </a:pPr>
            <a:r>
              <a:rPr lang="tr-TR" b="1" dirty="0">
                <a:latin typeface="Times New Roman" panose="02020603050405020304" pitchFamily="18" charset="0"/>
                <a:cs typeface="Times New Roman" panose="02020603050405020304" pitchFamily="18" charset="0"/>
              </a:rPr>
              <a:t>4. Aitlik Eki: </a:t>
            </a:r>
            <a:r>
              <a:rPr lang="tr-TR" dirty="0">
                <a:latin typeface="Times New Roman" panose="02020603050405020304" pitchFamily="18" charset="0"/>
                <a:cs typeface="Times New Roman" panose="02020603050405020304" pitchFamily="18" charset="0"/>
              </a:rPr>
              <a:t>İçinde bulunma ve aitlik bildirir. </a:t>
            </a:r>
          </a:p>
          <a:p>
            <a:pPr rtl="0">
              <a:lnSpc>
                <a:spcPct val="150000"/>
              </a:lnSpc>
              <a:spcAft>
                <a:spcPts val="600"/>
              </a:spcAft>
            </a:pPr>
            <a:endParaRPr lang="tr-TR" dirty="0">
              <a:latin typeface="Times New Roman" panose="02020603050405020304" pitchFamily="18" charset="0"/>
              <a:cs typeface="Times New Roman" panose="02020603050405020304" pitchFamily="18" charset="0"/>
            </a:endParaRPr>
          </a:p>
          <a:p>
            <a:pPr rtl="0">
              <a:lnSpc>
                <a:spcPct val="150000"/>
              </a:lnSpc>
              <a:spcAft>
                <a:spcPts val="600"/>
              </a:spcAft>
            </a:pPr>
            <a:r>
              <a:rPr lang="tr-TR" dirty="0">
                <a:latin typeface="Times New Roman" panose="02020603050405020304" pitchFamily="18" charset="0"/>
                <a:cs typeface="Times New Roman" panose="02020603050405020304" pitchFamily="18" charset="0"/>
              </a:rPr>
              <a:t>Farsça bağlaç olan </a:t>
            </a:r>
            <a:r>
              <a:rPr lang="tr-TR" i="1" dirty="0">
                <a:latin typeface="Times New Roman" panose="02020603050405020304" pitchFamily="18" charset="0"/>
                <a:cs typeface="Times New Roman" panose="02020603050405020304" pitchFamily="18" charset="0"/>
              </a:rPr>
              <a:t>ki </a:t>
            </a:r>
            <a:r>
              <a:rPr lang="tr-TR" dirty="0">
                <a:latin typeface="Times New Roman" panose="02020603050405020304" pitchFamily="18" charset="0"/>
                <a:cs typeface="Times New Roman" panose="02020603050405020304" pitchFamily="18" charset="0"/>
              </a:rPr>
              <a:t>ile karıştırıldığı için tek şekillidir: </a:t>
            </a:r>
          </a:p>
          <a:p>
            <a:pPr rtl="0">
              <a:lnSpc>
                <a:spcPct val="150000"/>
              </a:lnSpc>
              <a:spcAft>
                <a:spcPts val="600"/>
              </a:spcAft>
            </a:pPr>
            <a:r>
              <a:rPr lang="tr-TR" i="1" dirty="0">
                <a:latin typeface="Times New Roman" panose="02020603050405020304" pitchFamily="18" charset="0"/>
                <a:cs typeface="Times New Roman" panose="02020603050405020304" pitchFamily="18" charset="0"/>
              </a:rPr>
              <a:t>Şimdiki, akşamki, öteki, beriki, evdeki, seninki…</a:t>
            </a:r>
          </a:p>
          <a:p>
            <a:pPr rtl="0">
              <a:lnSpc>
                <a:spcPct val="150000"/>
              </a:lnSpc>
              <a:spcAft>
                <a:spcPts val="600"/>
              </a:spcAft>
            </a:pPr>
            <a:r>
              <a:rPr lang="tr-TR" dirty="0">
                <a:latin typeface="Times New Roman" panose="02020603050405020304" pitchFamily="18" charset="0"/>
                <a:cs typeface="Times New Roman" panose="02020603050405020304" pitchFamily="18" charset="0"/>
              </a:rPr>
              <a:t>Kendisinden sonra gelen hâl eklerine zamir n’si yardımıyla bağlanır:</a:t>
            </a:r>
          </a:p>
          <a:p>
            <a:pPr rtl="0">
              <a:lnSpc>
                <a:spcPct val="150000"/>
              </a:lnSpc>
              <a:spcAft>
                <a:spcPts val="600"/>
              </a:spcAft>
            </a:pPr>
            <a:r>
              <a:rPr lang="tr-TR" dirty="0">
                <a:latin typeface="Times New Roman" panose="02020603050405020304" pitchFamily="18" charset="0"/>
                <a:cs typeface="Times New Roman" panose="02020603050405020304" pitchFamily="18" charset="0"/>
              </a:rPr>
              <a:t>Beri-ki-n-de, senin-ki-n-e, dolap-ta-ki-n-den…</a:t>
            </a:r>
          </a:p>
        </p:txBody>
      </p:sp>
    </p:spTree>
    <p:extLst>
      <p:ext uri="{BB962C8B-B14F-4D97-AF65-F5344CB8AC3E}">
        <p14:creationId xmlns:p14="http://schemas.microsoft.com/office/powerpoint/2010/main" val="3157627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582CE-16A0-338C-D2E4-AF9CCF55D573}"/>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F98A6EBC-DE19-1522-3613-40CB4F2BA044}"/>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184C6FE7-01AD-A57F-380F-1229224F43D1}"/>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74983237-C9AE-B40C-D80E-000865850BD7}"/>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5. Soru Eki: </a:t>
            </a:r>
            <a:r>
              <a:rPr lang="tr-TR" dirty="0">
                <a:latin typeface="Times New Roman" panose="02020603050405020304" pitchFamily="18" charset="0"/>
                <a:cs typeface="Times New Roman" panose="02020603050405020304" pitchFamily="18" charset="0"/>
              </a:rPr>
              <a:t>İsmin soru şeklini yapan eklerdir. </a:t>
            </a:r>
            <a:r>
              <a:rPr lang="tr-TR" i="1" dirty="0" err="1">
                <a:latin typeface="Times New Roman" panose="02020603050405020304" pitchFamily="18" charset="0"/>
                <a:cs typeface="Times New Roman" panose="02020603050405020304" pitchFamily="18" charset="0"/>
              </a:rPr>
              <a:t>mI</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mU</a:t>
            </a:r>
            <a:r>
              <a:rPr lang="tr-TR"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soru edatı değil soru ekidir. Çünkü edatlar tek şekilli olur. Kelimelerden ayrı yazılır.</a:t>
            </a:r>
          </a:p>
          <a:p>
            <a:pPr algn="just" rtl="0"/>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Çocuk sokakta mı?</a:t>
            </a:r>
          </a:p>
          <a:p>
            <a:pPr algn="just" rtl="0"/>
            <a:r>
              <a:rPr lang="tr-TR" dirty="0">
                <a:latin typeface="Times New Roman" panose="02020603050405020304" pitchFamily="18" charset="0"/>
                <a:cs typeface="Times New Roman" panose="02020603050405020304" pitchFamily="18" charset="0"/>
              </a:rPr>
              <a:t>Yemek güzel mi?</a:t>
            </a:r>
          </a:p>
          <a:p>
            <a:pPr algn="just" rtl="0"/>
            <a:r>
              <a:rPr lang="tr-TR" dirty="0">
                <a:latin typeface="Times New Roman" panose="02020603050405020304" pitchFamily="18" charset="0"/>
                <a:cs typeface="Times New Roman" panose="02020603050405020304" pitchFamily="18" charset="0"/>
              </a:rPr>
              <a:t>Gömleğim ütüsüz mü?</a:t>
            </a:r>
          </a:p>
          <a:p>
            <a:pPr rtl="0"/>
            <a:endParaRPr lang="tr-TR" dirty="0"/>
          </a:p>
        </p:txBody>
      </p:sp>
    </p:spTree>
    <p:extLst>
      <p:ext uri="{BB962C8B-B14F-4D97-AF65-F5344CB8AC3E}">
        <p14:creationId xmlns:p14="http://schemas.microsoft.com/office/powerpoint/2010/main" val="8361736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CDC645-6CED-09F8-048C-771B9DC737F7}"/>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43949840-DAFD-9111-5394-500FC0A885D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6045FB89-05E9-7D09-99F8-93FC43A732E0}"/>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4921F0D2-925B-380C-F322-FD097073EEE9}"/>
              </a:ext>
            </a:extLst>
          </p:cNvPr>
          <p:cNvSpPr>
            <a:spLocks noGrp="1"/>
          </p:cNvSpPr>
          <p:nvPr>
            <p:ph type="body" sz="quarter" idx="14"/>
          </p:nvPr>
        </p:nvSpPr>
        <p:spPr>
          <a:xfrm>
            <a:off x="673241" y="1546944"/>
            <a:ext cx="9917722" cy="5084968"/>
          </a:xfrm>
        </p:spPr>
        <p:txBody>
          <a:bodyPr rtlCol="0"/>
          <a:lstStyle/>
          <a:p>
            <a:pPr rtl="0"/>
            <a:r>
              <a:rPr lang="tr-TR" b="1" dirty="0">
                <a:latin typeface="Times New Roman" panose="02020603050405020304" pitchFamily="18" charset="0"/>
                <a:cs typeface="Times New Roman" panose="02020603050405020304" pitchFamily="18" charset="0"/>
              </a:rPr>
              <a:t>2. Fiil Çekim Ekleri</a:t>
            </a:r>
          </a:p>
          <a:p>
            <a:pPr rtl="0"/>
            <a:r>
              <a:rPr lang="tr-TR" b="1" dirty="0">
                <a:latin typeface="Times New Roman" panose="02020603050405020304" pitchFamily="18" charset="0"/>
                <a:cs typeface="Times New Roman" panose="02020603050405020304" pitchFamily="18" charset="0"/>
              </a:rPr>
              <a:t>2.1. Şahıs Ekleri</a:t>
            </a:r>
          </a:p>
          <a:p>
            <a:pPr rtl="0"/>
            <a:r>
              <a:rPr lang="tr-TR" b="1" dirty="0">
                <a:latin typeface="Times New Roman" panose="02020603050405020304" pitchFamily="18" charset="0"/>
                <a:cs typeface="Times New Roman" panose="02020603050405020304" pitchFamily="18" charset="0"/>
              </a:rPr>
              <a:t>(Zamir Kökenli Şahıs Ekleri, İyelik Kökenli Şahıs Ekleri)</a:t>
            </a:r>
          </a:p>
          <a:p>
            <a:pPr rtl="0"/>
            <a:r>
              <a:rPr lang="tr-TR" b="1" dirty="0">
                <a:latin typeface="Times New Roman" panose="02020603050405020304" pitchFamily="18" charset="0"/>
                <a:cs typeface="Times New Roman" panose="02020603050405020304" pitchFamily="18" charset="0"/>
              </a:rPr>
              <a:t>2.2. Kip Ekleri</a:t>
            </a:r>
          </a:p>
          <a:p>
            <a:pPr rtl="0"/>
            <a:r>
              <a:rPr lang="tr-TR" b="1" dirty="0">
                <a:latin typeface="Times New Roman" panose="02020603050405020304" pitchFamily="18" charset="0"/>
                <a:cs typeface="Times New Roman" panose="02020603050405020304" pitchFamily="18" charset="0"/>
              </a:rPr>
              <a:t>2.2.1. Haber Kipleri</a:t>
            </a:r>
          </a:p>
          <a:p>
            <a:pPr rtl="0"/>
            <a:r>
              <a:rPr lang="tr-TR" b="1" dirty="0">
                <a:latin typeface="Times New Roman" panose="02020603050405020304" pitchFamily="18" charset="0"/>
                <a:cs typeface="Times New Roman" panose="02020603050405020304" pitchFamily="18" charset="0"/>
              </a:rPr>
              <a:t>Geçmiş Zaman (Öğrenilen Geçmiş Zaman-Görülen Geçmiş Zaman)</a:t>
            </a:r>
          </a:p>
          <a:p>
            <a:pPr rtl="0"/>
            <a:r>
              <a:rPr lang="tr-TR" b="1" dirty="0">
                <a:latin typeface="Times New Roman" panose="02020603050405020304" pitchFamily="18" charset="0"/>
                <a:cs typeface="Times New Roman" panose="02020603050405020304" pitchFamily="18" charset="0"/>
              </a:rPr>
              <a:t>Şimdiki Zaman</a:t>
            </a:r>
          </a:p>
          <a:p>
            <a:pPr rtl="0"/>
            <a:r>
              <a:rPr lang="tr-TR" b="1" dirty="0">
                <a:latin typeface="Times New Roman" panose="02020603050405020304" pitchFamily="18" charset="0"/>
                <a:cs typeface="Times New Roman" panose="02020603050405020304" pitchFamily="18" charset="0"/>
              </a:rPr>
              <a:t>Geniş Zaman</a:t>
            </a:r>
          </a:p>
          <a:p>
            <a:pPr rtl="0"/>
            <a:r>
              <a:rPr lang="tr-TR" b="1" dirty="0">
                <a:latin typeface="Times New Roman" panose="02020603050405020304" pitchFamily="18" charset="0"/>
                <a:cs typeface="Times New Roman" panose="02020603050405020304" pitchFamily="18" charset="0"/>
              </a:rPr>
              <a:t>Gelecek Zaman</a:t>
            </a:r>
          </a:p>
          <a:p>
            <a:pPr rtl="0"/>
            <a:r>
              <a:rPr lang="tr-TR" b="1" dirty="0">
                <a:latin typeface="Times New Roman" panose="02020603050405020304" pitchFamily="18" charset="0"/>
                <a:cs typeface="Times New Roman" panose="02020603050405020304" pitchFamily="18" charset="0"/>
              </a:rPr>
              <a:t>2.2.2. Dilek Kipleri</a:t>
            </a:r>
          </a:p>
          <a:p>
            <a:pPr rtl="0"/>
            <a:r>
              <a:rPr lang="tr-TR" b="1" dirty="0">
                <a:latin typeface="Times New Roman" panose="02020603050405020304" pitchFamily="18" charset="0"/>
                <a:cs typeface="Times New Roman" panose="02020603050405020304" pitchFamily="18" charset="0"/>
              </a:rPr>
              <a:t>Gereklilik </a:t>
            </a:r>
          </a:p>
          <a:p>
            <a:pPr rtl="0"/>
            <a:r>
              <a:rPr lang="tr-TR" b="1" dirty="0">
                <a:latin typeface="Times New Roman" panose="02020603050405020304" pitchFamily="18" charset="0"/>
                <a:cs typeface="Times New Roman" panose="02020603050405020304" pitchFamily="18" charset="0"/>
              </a:rPr>
              <a:t>Şart</a:t>
            </a:r>
          </a:p>
          <a:p>
            <a:pPr rtl="0"/>
            <a:r>
              <a:rPr lang="tr-TR" b="1" dirty="0">
                <a:latin typeface="Times New Roman" panose="02020603050405020304" pitchFamily="18" charset="0"/>
                <a:cs typeface="Times New Roman" panose="02020603050405020304" pitchFamily="18" charset="0"/>
              </a:rPr>
              <a:t>İstek</a:t>
            </a:r>
          </a:p>
          <a:p>
            <a:pPr rtl="0"/>
            <a:r>
              <a:rPr lang="tr-TR" b="1" dirty="0">
                <a:latin typeface="Times New Roman" panose="02020603050405020304" pitchFamily="18" charset="0"/>
                <a:cs typeface="Times New Roman" panose="02020603050405020304" pitchFamily="18" charset="0"/>
              </a:rPr>
              <a:t>Emir</a:t>
            </a:r>
          </a:p>
        </p:txBody>
      </p:sp>
    </p:spTree>
    <p:extLst>
      <p:ext uri="{BB962C8B-B14F-4D97-AF65-F5344CB8AC3E}">
        <p14:creationId xmlns:p14="http://schemas.microsoft.com/office/powerpoint/2010/main" val="2429134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8C1A64BB-92C4-44CC-9AB7-8416F1B9BF56}"/>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558C501A-DC1F-4BA4-BFFA-44EF8845A38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B43F7E3B-CE99-4770-8587-6554C15693F8}"/>
              </a:ext>
            </a:extLst>
          </p:cNvPr>
          <p:cNvSpPr>
            <a:spLocks noGrp="1"/>
          </p:cNvSpPr>
          <p:nvPr>
            <p:ph type="body" sz="quarter" idx="14"/>
          </p:nvPr>
        </p:nvSpPr>
        <p:spPr>
          <a:xfrm>
            <a:off x="934498" y="1838346"/>
            <a:ext cx="9917722" cy="4197096"/>
          </a:xfrm>
        </p:spPr>
        <p:txBody>
          <a:bodyPr rtlCol="0"/>
          <a:lstStyle/>
          <a:p>
            <a:pPr algn="just" rtl="0"/>
            <a:endParaRPr lang="tr-TR" dirty="0">
              <a:latin typeface="Times New Roman" panose="02020603050405020304" pitchFamily="18" charset="0"/>
              <a:cs typeface="Times New Roman" panose="02020603050405020304" pitchFamily="18" charset="0"/>
            </a:endParaRPr>
          </a:p>
          <a:p>
            <a:pPr algn="just" rtl="0"/>
            <a:endParaRPr lang="tr-TR" dirty="0">
              <a:latin typeface="Times New Roman" panose="02020603050405020304" pitchFamily="18" charset="0"/>
              <a:cs typeface="Times New Roman" panose="02020603050405020304" pitchFamily="18" charset="0"/>
            </a:endParaRPr>
          </a:p>
          <a:p>
            <a:pPr algn="just" rtl="0"/>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Çekim ekleri, eylem ya da ad soylu sözcüklere gelerek, bağlı oldukları sözcük öbeklerine göre, sözcükler arasında durum, iyelik, çokluk, kip, zaman, kişi, sayı vb. geçici ilişkiler kuran, anlamı değiştirmeyen görevsel bağımlı biçim birimlerdir. Çekim ekleri, eklendikleri sözcüklere herhangi bir yeni anlam katmaz, yalnızca onlara işleklik kazandırır.</a:t>
            </a:r>
          </a:p>
        </p:txBody>
      </p:sp>
    </p:spTree>
    <p:extLst>
      <p:ext uri="{BB962C8B-B14F-4D97-AF65-F5344CB8AC3E}">
        <p14:creationId xmlns:p14="http://schemas.microsoft.com/office/powerpoint/2010/main" val="38985113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43E6D-0937-DB06-FA7E-F76F1EE2D3A0}"/>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F0E7E64C-B0C6-E578-7CC9-7FE31FFAAA1F}"/>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62A7E284-89F1-27A8-8892-95FF79FF7C05}"/>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F76EB6EA-818D-2F96-DA29-AD559FCDD831}"/>
              </a:ext>
            </a:extLst>
          </p:cNvPr>
          <p:cNvSpPr>
            <a:spLocks noGrp="1"/>
          </p:cNvSpPr>
          <p:nvPr>
            <p:ph type="body" sz="quarter" idx="14"/>
          </p:nvPr>
        </p:nvSpPr>
        <p:spPr>
          <a:xfrm>
            <a:off x="743579" y="2240280"/>
            <a:ext cx="9917722" cy="4197096"/>
          </a:xfrm>
        </p:spPr>
        <p:txBody>
          <a:bodyPr rtlCol="0"/>
          <a:lstStyle/>
          <a:p>
            <a:pPr algn="ctr" rtl="0"/>
            <a:endParaRPr lang="tr-TR" dirty="0">
              <a:latin typeface="Times New Roman" panose="02020603050405020304" pitchFamily="18" charset="0"/>
              <a:cs typeface="Times New Roman" panose="02020603050405020304" pitchFamily="18" charset="0"/>
            </a:endParaRPr>
          </a:p>
          <a:p>
            <a:pPr algn="ctr" rtl="0"/>
            <a:endParaRPr lang="tr-TR" dirty="0">
              <a:latin typeface="Times New Roman" panose="02020603050405020304" pitchFamily="18" charset="0"/>
              <a:cs typeface="Times New Roman" panose="02020603050405020304" pitchFamily="18" charset="0"/>
            </a:endParaRPr>
          </a:p>
          <a:p>
            <a:pPr algn="ctr" rtl="0"/>
            <a:endParaRPr lang="tr-TR" dirty="0">
              <a:latin typeface="Times New Roman" panose="02020603050405020304" pitchFamily="18" charset="0"/>
              <a:cs typeface="Times New Roman" panose="02020603050405020304" pitchFamily="18" charset="0"/>
            </a:endParaRPr>
          </a:p>
          <a:p>
            <a:pPr algn="ctr" rtl="0"/>
            <a:r>
              <a:rPr lang="tr-TR" dirty="0">
                <a:latin typeface="Times New Roman" panose="02020603050405020304" pitchFamily="18" charset="0"/>
                <a:cs typeface="Times New Roman" panose="02020603050405020304" pitchFamily="18" charset="0"/>
              </a:rPr>
              <a:t>Şahıs ekleri ve iyelik ekleri arasındaki fark nedir?</a:t>
            </a:r>
          </a:p>
        </p:txBody>
      </p:sp>
    </p:spTree>
    <p:extLst>
      <p:ext uri="{BB962C8B-B14F-4D97-AF65-F5344CB8AC3E}">
        <p14:creationId xmlns:p14="http://schemas.microsoft.com/office/powerpoint/2010/main" val="18366290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FB8BC2-FD87-F8C5-54EA-8CBC6189C0EE}"/>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A50A8EFB-7262-5228-3EFC-12F349646C3F}"/>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40CCD6F5-4C78-0E57-0BA7-3CC356136C8C}"/>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603B8C80-15BE-C3E1-5D3F-6534267797E3}"/>
              </a:ext>
            </a:extLst>
          </p:cNvPr>
          <p:cNvSpPr>
            <a:spLocks noGrp="1"/>
          </p:cNvSpPr>
          <p:nvPr>
            <p:ph type="body" sz="quarter" idx="14"/>
          </p:nvPr>
        </p:nvSpPr>
        <p:spPr>
          <a:xfrm>
            <a:off x="743579" y="2240280"/>
            <a:ext cx="9917722" cy="4197096"/>
          </a:xfrm>
        </p:spPr>
        <p:txBody>
          <a:bodyPr rtlCol="0"/>
          <a:lstStyle/>
          <a:p>
            <a:pPr algn="just" rtl="0"/>
            <a:endParaRPr lang="tr-TR" dirty="0">
              <a:latin typeface="Times New Roman" panose="02020603050405020304" pitchFamily="18" charset="0"/>
              <a:cs typeface="Times New Roman" panose="02020603050405020304" pitchFamily="18" charset="0"/>
            </a:endParaRPr>
          </a:p>
          <a:p>
            <a:pPr algn="just" rtl="0"/>
            <a:endParaRPr lang="tr-TR" dirty="0">
              <a:latin typeface="Times New Roman" panose="02020603050405020304" pitchFamily="18" charset="0"/>
              <a:cs typeface="Times New Roman" panose="02020603050405020304" pitchFamily="18" charset="0"/>
            </a:endParaRPr>
          </a:p>
          <a:p>
            <a:pPr algn="just" rtl="0"/>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Şahıs ekleri fiillere gelir. İyelik ekleri ise isimlere gelir. Bu sebeple, fiillere gelen şahıs eklerini iyelik ekleriyle karıştırmamalıyız.</a:t>
            </a:r>
          </a:p>
        </p:txBody>
      </p:sp>
    </p:spTree>
    <p:extLst>
      <p:ext uri="{BB962C8B-B14F-4D97-AF65-F5344CB8AC3E}">
        <p14:creationId xmlns:p14="http://schemas.microsoft.com/office/powerpoint/2010/main" val="7571530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6B23F-5F08-515F-EA37-AF47C8CE2D63}"/>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93F57449-2824-F05B-8112-7020C67CFFC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36665536-BEFD-AA12-31B6-90F083133AC6}"/>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E154BE53-D2FE-C9A5-406A-8B658E940E49}"/>
              </a:ext>
            </a:extLst>
          </p:cNvPr>
          <p:cNvSpPr>
            <a:spLocks noGrp="1"/>
          </p:cNvSpPr>
          <p:nvPr>
            <p:ph type="body" sz="quarter" idx="14"/>
          </p:nvPr>
        </p:nvSpPr>
        <p:spPr>
          <a:xfrm>
            <a:off x="803869" y="1330451"/>
            <a:ext cx="9917722" cy="5040203"/>
          </a:xfrm>
        </p:spPr>
        <p:txBody>
          <a:bodyPr rtlCol="0"/>
          <a:lstStyle/>
          <a:p>
            <a:pPr rtl="0"/>
            <a:r>
              <a:rPr lang="tr-TR" dirty="0">
                <a:latin typeface="Times New Roman" panose="02020603050405020304" pitchFamily="18" charset="0"/>
                <a:cs typeface="Times New Roman" panose="02020603050405020304" pitchFamily="18" charset="0"/>
              </a:rPr>
              <a:t>2.1. Şahıs Ekleri:</a:t>
            </a:r>
          </a:p>
          <a:p>
            <a:pPr rtl="0"/>
            <a:r>
              <a:rPr lang="tr-TR" dirty="0">
                <a:latin typeface="Times New Roman" panose="02020603050405020304" pitchFamily="18" charset="0"/>
                <a:cs typeface="Times New Roman" panose="02020603050405020304" pitchFamily="18" charset="0"/>
              </a:rPr>
              <a:t>Zamir Kökenli Şahıs Ekleri 				İyelik Kökenli Şahıs Ekleri</a:t>
            </a:r>
          </a:p>
          <a:p>
            <a:pPr rtl="0"/>
            <a:r>
              <a:rPr lang="tr-TR" dirty="0">
                <a:latin typeface="Times New Roman" panose="02020603050405020304" pitchFamily="18" charset="0"/>
                <a:cs typeface="Times New Roman" panose="02020603050405020304" pitchFamily="18" charset="0"/>
              </a:rPr>
              <a:t>1.t.ş -</a:t>
            </a:r>
            <a:r>
              <a:rPr lang="tr-TR" dirty="0" err="1">
                <a:latin typeface="Times New Roman" panose="02020603050405020304" pitchFamily="18" charset="0"/>
                <a:cs typeface="Times New Roman" panose="02020603050405020304" pitchFamily="18" charset="0"/>
              </a:rPr>
              <a:t>Xm</a:t>
            </a:r>
            <a:r>
              <a:rPr lang="tr-TR" dirty="0">
                <a:latin typeface="Times New Roman" panose="02020603050405020304" pitchFamily="18" charset="0"/>
                <a:cs typeface="Times New Roman" panose="02020603050405020304" pitchFamily="18" charset="0"/>
              </a:rPr>
              <a:t>						1.t.ş -m</a:t>
            </a:r>
          </a:p>
          <a:p>
            <a:pPr rtl="0"/>
            <a:r>
              <a:rPr lang="tr-TR" dirty="0">
                <a:latin typeface="Times New Roman" panose="02020603050405020304" pitchFamily="18" charset="0"/>
                <a:cs typeface="Times New Roman" panose="02020603050405020304" pitchFamily="18" charset="0"/>
              </a:rPr>
              <a:t>2.t.ş -</a:t>
            </a:r>
            <a:r>
              <a:rPr lang="tr-TR" dirty="0" err="1">
                <a:latin typeface="Times New Roman" panose="02020603050405020304" pitchFamily="18" charset="0"/>
                <a:cs typeface="Times New Roman" panose="02020603050405020304" pitchFamily="18" charset="0"/>
              </a:rPr>
              <a:t>sXn</a:t>
            </a:r>
            <a:r>
              <a:rPr lang="tr-TR" dirty="0">
                <a:latin typeface="Times New Roman" panose="02020603050405020304" pitchFamily="18" charset="0"/>
                <a:cs typeface="Times New Roman" panose="02020603050405020304" pitchFamily="18" charset="0"/>
              </a:rPr>
              <a:t>						2.t.ş -n</a:t>
            </a:r>
          </a:p>
          <a:p>
            <a:pPr rtl="0"/>
            <a:r>
              <a:rPr lang="tr-TR" dirty="0">
                <a:latin typeface="Times New Roman" panose="02020603050405020304" pitchFamily="18" charset="0"/>
                <a:cs typeface="Times New Roman" panose="02020603050405020304" pitchFamily="18" charset="0"/>
              </a:rPr>
              <a:t>3.t.ş -						3.t.ş -</a:t>
            </a:r>
          </a:p>
          <a:p>
            <a:pPr rtl="0"/>
            <a:r>
              <a:rPr lang="tr-TR" dirty="0">
                <a:latin typeface="Times New Roman" panose="02020603050405020304" pitchFamily="18" charset="0"/>
                <a:cs typeface="Times New Roman" panose="02020603050405020304" pitchFamily="18" charset="0"/>
              </a:rPr>
              <a:t>1.ç.ş -</a:t>
            </a:r>
            <a:r>
              <a:rPr lang="tr-TR" dirty="0" err="1">
                <a:latin typeface="Times New Roman" panose="02020603050405020304" pitchFamily="18" charset="0"/>
                <a:cs typeface="Times New Roman" panose="02020603050405020304" pitchFamily="18" charset="0"/>
              </a:rPr>
              <a:t>Xz</a:t>
            </a:r>
            <a:r>
              <a:rPr lang="tr-TR" dirty="0">
                <a:latin typeface="Times New Roman" panose="02020603050405020304" pitchFamily="18" charset="0"/>
                <a:cs typeface="Times New Roman" panose="02020603050405020304" pitchFamily="18" charset="0"/>
              </a:rPr>
              <a:t>						1.ç.ş -k</a:t>
            </a:r>
          </a:p>
          <a:p>
            <a:pPr rtl="0"/>
            <a:r>
              <a:rPr lang="tr-TR" dirty="0">
                <a:latin typeface="Times New Roman" panose="02020603050405020304" pitchFamily="18" charset="0"/>
                <a:cs typeface="Times New Roman" panose="02020603050405020304" pitchFamily="18" charset="0"/>
              </a:rPr>
              <a:t>2.ç.ş -</a:t>
            </a:r>
            <a:r>
              <a:rPr lang="tr-TR" dirty="0" err="1">
                <a:latin typeface="Times New Roman" panose="02020603050405020304" pitchFamily="18" charset="0"/>
                <a:cs typeface="Times New Roman" panose="02020603050405020304" pitchFamily="18" charset="0"/>
              </a:rPr>
              <a:t>sXnXz</a:t>
            </a:r>
            <a:r>
              <a:rPr lang="tr-TR" dirty="0">
                <a:latin typeface="Times New Roman" panose="02020603050405020304" pitchFamily="18" charset="0"/>
                <a:cs typeface="Times New Roman" panose="02020603050405020304" pitchFamily="18" charset="0"/>
              </a:rPr>
              <a:t>					2.ç.ş -</a:t>
            </a:r>
            <a:r>
              <a:rPr lang="tr-TR" dirty="0" err="1">
                <a:latin typeface="Times New Roman" panose="02020603050405020304" pitchFamily="18" charset="0"/>
                <a:cs typeface="Times New Roman" panose="02020603050405020304" pitchFamily="18" charset="0"/>
              </a:rPr>
              <a:t>nXz</a:t>
            </a:r>
            <a:endParaRPr lang="tr-TR" dirty="0">
              <a:latin typeface="Times New Roman" panose="02020603050405020304" pitchFamily="18" charset="0"/>
              <a:cs typeface="Times New Roman" panose="02020603050405020304" pitchFamily="18" charset="0"/>
            </a:endParaRPr>
          </a:p>
          <a:p>
            <a:pPr rtl="0"/>
            <a:r>
              <a:rPr lang="tr-TR" dirty="0">
                <a:latin typeface="Times New Roman" panose="02020603050405020304" pitchFamily="18" charset="0"/>
                <a:cs typeface="Times New Roman" panose="02020603050405020304" pitchFamily="18" charset="0"/>
              </a:rPr>
              <a:t>3.ç.ş –</a:t>
            </a:r>
            <a:r>
              <a:rPr lang="tr-TR" dirty="0" err="1">
                <a:latin typeface="Times New Roman" panose="02020603050405020304" pitchFamily="18" charset="0"/>
                <a:cs typeface="Times New Roman" panose="02020603050405020304" pitchFamily="18" charset="0"/>
              </a:rPr>
              <a:t>lAr</a:t>
            </a:r>
            <a:r>
              <a:rPr lang="tr-TR" dirty="0">
                <a:latin typeface="Times New Roman" panose="02020603050405020304" pitchFamily="18" charset="0"/>
                <a:cs typeface="Times New Roman" panose="02020603050405020304" pitchFamily="18" charset="0"/>
              </a:rPr>
              <a:t>						3.ç.ş -</a:t>
            </a:r>
            <a:r>
              <a:rPr lang="tr-TR" dirty="0" err="1">
                <a:latin typeface="Times New Roman" panose="02020603050405020304" pitchFamily="18" charset="0"/>
                <a:cs typeface="Times New Roman" panose="02020603050405020304" pitchFamily="18" charset="0"/>
              </a:rPr>
              <a:t>lAr</a:t>
            </a:r>
            <a:r>
              <a:rPr lang="tr-TR" dirty="0">
                <a:latin typeface="Times New Roman" panose="02020603050405020304" pitchFamily="18" charset="0"/>
                <a:cs typeface="Times New Roman" panose="02020603050405020304" pitchFamily="18" charset="0"/>
              </a:rPr>
              <a:t>				</a:t>
            </a:r>
          </a:p>
          <a:p>
            <a:pPr rtl="0"/>
            <a:r>
              <a:rPr lang="tr-TR" dirty="0">
                <a:latin typeface="Times New Roman" panose="02020603050405020304" pitchFamily="18" charset="0"/>
                <a:cs typeface="Times New Roman" panose="02020603050405020304" pitchFamily="18" charset="0"/>
              </a:rPr>
              <a:t>(Öğrenilen geçmiş zaman				(Görülen geçmiş zaman, şart)</a:t>
            </a:r>
          </a:p>
          <a:p>
            <a:pPr rtl="0"/>
            <a:r>
              <a:rPr lang="tr-TR" dirty="0">
                <a:latin typeface="Times New Roman" panose="02020603050405020304" pitchFamily="18" charset="0"/>
                <a:cs typeface="Times New Roman" panose="02020603050405020304" pitchFamily="18" charset="0"/>
              </a:rPr>
              <a:t>Şimdiki zaman</a:t>
            </a:r>
          </a:p>
          <a:p>
            <a:pPr rtl="0"/>
            <a:r>
              <a:rPr lang="tr-TR" dirty="0">
                <a:latin typeface="Times New Roman" panose="02020603050405020304" pitchFamily="18" charset="0"/>
                <a:cs typeface="Times New Roman" panose="02020603050405020304" pitchFamily="18" charset="0"/>
              </a:rPr>
              <a:t>Geniş zaman</a:t>
            </a:r>
          </a:p>
          <a:p>
            <a:pPr rtl="0"/>
            <a:r>
              <a:rPr lang="tr-TR" dirty="0">
                <a:latin typeface="Times New Roman" panose="02020603050405020304" pitchFamily="18" charset="0"/>
                <a:cs typeface="Times New Roman" panose="02020603050405020304" pitchFamily="18" charset="0"/>
              </a:rPr>
              <a:t>Gelecek zaman</a:t>
            </a:r>
          </a:p>
          <a:p>
            <a:pPr rtl="0"/>
            <a:r>
              <a:rPr lang="tr-TR" dirty="0">
                <a:latin typeface="Times New Roman" panose="02020603050405020304" pitchFamily="18" charset="0"/>
                <a:cs typeface="Times New Roman" panose="02020603050405020304" pitchFamily="18" charset="0"/>
              </a:rPr>
              <a:t>gereklilik)					</a:t>
            </a:r>
          </a:p>
        </p:txBody>
      </p:sp>
    </p:spTree>
    <p:extLst>
      <p:ext uri="{BB962C8B-B14F-4D97-AF65-F5344CB8AC3E}">
        <p14:creationId xmlns:p14="http://schemas.microsoft.com/office/powerpoint/2010/main" val="20119522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F7EDA3-CE74-F885-58F7-32D42524BC1E}"/>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ECD76E72-DE10-CACC-220F-4C39FCA1D90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2195793D-4E13-A75A-C0C3-823A338CC098}"/>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D9AB0BF5-CDCC-A4F6-3C91-D6EEEF6A745D}"/>
              </a:ext>
            </a:extLst>
          </p:cNvPr>
          <p:cNvSpPr>
            <a:spLocks noGrp="1"/>
          </p:cNvSpPr>
          <p:nvPr>
            <p:ph type="body" sz="quarter" idx="14"/>
          </p:nvPr>
        </p:nvSpPr>
        <p:spPr>
          <a:xfrm>
            <a:off x="743579" y="2240280"/>
            <a:ext cx="9917722" cy="4197096"/>
          </a:xfrm>
        </p:spPr>
        <p:txBody>
          <a:bodyPr rtlCol="0"/>
          <a:lstStyle/>
          <a:p>
            <a:pPr algn="ctr" rtl="0"/>
            <a:r>
              <a:rPr lang="tr-TR" b="1" dirty="0">
                <a:latin typeface="Times New Roman" panose="02020603050405020304" pitchFamily="18" charset="0"/>
                <a:cs typeface="Times New Roman" panose="02020603050405020304" pitchFamily="18" charset="0"/>
              </a:rPr>
              <a:t>gel-(i)yor-um ve yol-(u)m sözcüklerini eklerine ayıralım: </a:t>
            </a:r>
          </a:p>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endParaRPr lang="tr-TR" b="1" dirty="0">
              <a:latin typeface="Times New Roman" panose="02020603050405020304" pitchFamily="18" charset="0"/>
              <a:cs typeface="Times New Roman" panose="02020603050405020304" pitchFamily="18" charset="0"/>
            </a:endParaRPr>
          </a:p>
          <a:p>
            <a:pPr algn="ctr" rtl="0"/>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60647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6DB03-894E-3E22-80FB-00EC69EC9F47}"/>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E92698C8-9A08-3E2B-2634-A20A71E8EB9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BF3ECC60-51CA-1F9D-39E6-E3B9F6A69377}"/>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97604F03-C189-B418-D2C4-B4086D591EC6}"/>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gel-(i)yor-um: Fiil Kök, şimdiki zaman eki, 1.t.ş eki</a:t>
            </a:r>
          </a:p>
          <a:p>
            <a:pPr algn="ctr" rtl="0"/>
            <a:r>
              <a:rPr lang="tr-TR" b="1" dirty="0">
                <a:latin typeface="Times New Roman" panose="02020603050405020304" pitchFamily="18" charset="0"/>
                <a:cs typeface="Times New Roman" panose="02020603050405020304" pitchFamily="18" charset="0"/>
              </a:rPr>
              <a:t>yol-(u)m: İsim Kök, 1.t.ş. iyelik eki</a:t>
            </a: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863159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BCFD6-676B-CD90-7C4B-F93951FF9665}"/>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7ECA4C08-1101-FCF7-135F-FFF7EF37DEA7}"/>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ACD74A3D-A3C4-F61F-CB5F-DED63E3A5D6C}"/>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640329D6-4A3E-AB0F-0290-DA71458FFEF2}"/>
              </a:ext>
            </a:extLst>
          </p:cNvPr>
          <p:cNvSpPr>
            <a:spLocks noGrp="1"/>
          </p:cNvSpPr>
          <p:nvPr>
            <p:ph type="body" sz="quarter" idx="14"/>
          </p:nvPr>
        </p:nvSpPr>
        <p:spPr>
          <a:xfrm>
            <a:off x="854111" y="1556992"/>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2.2. Kip Ekleri</a:t>
            </a:r>
          </a:p>
          <a:p>
            <a:pPr algn="just" rtl="0"/>
            <a:r>
              <a:rPr lang="tr-TR" b="1" dirty="0">
                <a:latin typeface="Times New Roman" panose="02020603050405020304" pitchFamily="18" charset="0"/>
                <a:cs typeface="Times New Roman" panose="02020603050405020304" pitchFamily="18" charset="0"/>
              </a:rPr>
              <a:t>2.2.1. Haber Kipleri:</a:t>
            </a:r>
          </a:p>
          <a:p>
            <a:pPr algn="just" rtl="0"/>
            <a:r>
              <a:rPr lang="tr-TR" b="1" dirty="0">
                <a:latin typeface="Times New Roman" panose="02020603050405020304" pitchFamily="18" charset="0"/>
                <a:cs typeface="Times New Roman" panose="02020603050405020304" pitchFamily="18" charset="0"/>
              </a:rPr>
              <a:t>Öğrenilen geçmiş zaman: -</a:t>
            </a:r>
            <a:r>
              <a:rPr lang="tr-TR" b="1" dirty="0" err="1">
                <a:latin typeface="Times New Roman" panose="02020603050405020304" pitchFamily="18" charset="0"/>
                <a:cs typeface="Times New Roman" panose="02020603050405020304" pitchFamily="18" charset="0"/>
              </a:rPr>
              <a:t>mXş</a:t>
            </a:r>
            <a:endParaRPr lang="tr-TR" b="1" dirty="0">
              <a:latin typeface="Times New Roman" panose="02020603050405020304" pitchFamily="18" charset="0"/>
              <a:cs typeface="Times New Roman" panose="02020603050405020304" pitchFamily="18" charset="0"/>
            </a:endParaRP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bil-</a:t>
            </a:r>
            <a:r>
              <a:rPr lang="tr-TR" b="1" dirty="0" err="1">
                <a:latin typeface="Times New Roman" panose="02020603050405020304" pitchFamily="18" charset="0"/>
                <a:cs typeface="Times New Roman" panose="02020603050405020304" pitchFamily="18" charset="0"/>
              </a:rPr>
              <a:t>miş</a:t>
            </a:r>
            <a:r>
              <a:rPr lang="tr-TR" b="1" dirty="0">
                <a:latin typeface="Times New Roman" panose="02020603050405020304" pitchFamily="18" charset="0"/>
                <a:cs typeface="Times New Roman" panose="02020603050405020304" pitchFamily="18" charset="0"/>
              </a:rPr>
              <a:t>-im</a:t>
            </a:r>
          </a:p>
          <a:p>
            <a:pPr algn="just" rtl="0"/>
            <a:r>
              <a:rPr lang="tr-TR" b="1" dirty="0">
                <a:latin typeface="Times New Roman" panose="02020603050405020304" pitchFamily="18" charset="0"/>
                <a:cs typeface="Times New Roman" panose="02020603050405020304" pitchFamily="18" charset="0"/>
              </a:rPr>
              <a:t>bil-</a:t>
            </a:r>
            <a:r>
              <a:rPr lang="tr-TR" b="1" dirty="0" err="1">
                <a:latin typeface="Times New Roman" panose="02020603050405020304" pitchFamily="18" charset="0"/>
                <a:cs typeface="Times New Roman" panose="02020603050405020304" pitchFamily="18" charset="0"/>
              </a:rPr>
              <a:t>miş</a:t>
            </a:r>
            <a:r>
              <a:rPr lang="tr-TR" b="1" dirty="0">
                <a:latin typeface="Times New Roman" panose="02020603050405020304" pitchFamily="18" charset="0"/>
                <a:cs typeface="Times New Roman" panose="02020603050405020304" pitchFamily="18" charset="0"/>
              </a:rPr>
              <a:t>-sin</a:t>
            </a:r>
          </a:p>
          <a:p>
            <a:pPr algn="just" rtl="0"/>
            <a:r>
              <a:rPr lang="tr-TR" b="1" dirty="0">
                <a:latin typeface="Times New Roman" panose="02020603050405020304" pitchFamily="18" charset="0"/>
                <a:cs typeface="Times New Roman" panose="02020603050405020304" pitchFamily="18" charset="0"/>
              </a:rPr>
              <a:t>bil-</a:t>
            </a:r>
            <a:r>
              <a:rPr lang="tr-TR" b="1" dirty="0" err="1">
                <a:latin typeface="Times New Roman" panose="02020603050405020304" pitchFamily="18" charset="0"/>
                <a:cs typeface="Times New Roman" panose="02020603050405020304" pitchFamily="18" charset="0"/>
              </a:rPr>
              <a:t>miş</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bil-</a:t>
            </a:r>
            <a:r>
              <a:rPr lang="tr-TR" b="1" dirty="0" err="1">
                <a:latin typeface="Times New Roman" panose="02020603050405020304" pitchFamily="18" charset="0"/>
                <a:cs typeface="Times New Roman" panose="02020603050405020304" pitchFamily="18" charset="0"/>
              </a:rPr>
              <a:t>miş</a:t>
            </a:r>
            <a:r>
              <a:rPr lang="tr-TR" b="1" dirty="0">
                <a:latin typeface="Times New Roman" panose="02020603050405020304" pitchFamily="18" charset="0"/>
                <a:cs typeface="Times New Roman" panose="02020603050405020304" pitchFamily="18" charset="0"/>
              </a:rPr>
              <a:t>-iz</a:t>
            </a:r>
          </a:p>
          <a:p>
            <a:pPr algn="just" rtl="0"/>
            <a:r>
              <a:rPr lang="tr-TR" b="1" dirty="0">
                <a:latin typeface="Times New Roman" panose="02020603050405020304" pitchFamily="18" charset="0"/>
                <a:cs typeface="Times New Roman" panose="02020603050405020304" pitchFamily="18" charset="0"/>
              </a:rPr>
              <a:t>bil-</a:t>
            </a:r>
            <a:r>
              <a:rPr lang="tr-TR" b="1" dirty="0" err="1">
                <a:latin typeface="Times New Roman" panose="02020603050405020304" pitchFamily="18" charset="0"/>
                <a:cs typeface="Times New Roman" panose="02020603050405020304" pitchFamily="18" charset="0"/>
              </a:rPr>
              <a:t>miş</a:t>
            </a:r>
            <a:r>
              <a:rPr lang="tr-TR" b="1" dirty="0">
                <a:latin typeface="Times New Roman" panose="02020603050405020304" pitchFamily="18" charset="0"/>
                <a:cs typeface="Times New Roman" panose="02020603050405020304" pitchFamily="18" charset="0"/>
              </a:rPr>
              <a:t>-siniz</a:t>
            </a:r>
          </a:p>
          <a:p>
            <a:pPr algn="just" rtl="0"/>
            <a:r>
              <a:rPr lang="tr-TR" b="1" dirty="0">
                <a:latin typeface="Times New Roman" panose="02020603050405020304" pitchFamily="18" charset="0"/>
                <a:cs typeface="Times New Roman" panose="02020603050405020304" pitchFamily="18" charset="0"/>
              </a:rPr>
              <a:t>bil-</a:t>
            </a:r>
            <a:r>
              <a:rPr lang="tr-TR" b="1" dirty="0" err="1">
                <a:latin typeface="Times New Roman" panose="02020603050405020304" pitchFamily="18" charset="0"/>
                <a:cs typeface="Times New Roman" panose="02020603050405020304" pitchFamily="18" charset="0"/>
              </a:rPr>
              <a:t>miş</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ler</a:t>
            </a:r>
            <a:endParaRPr lang="tr-TR" b="1" dirty="0">
              <a:latin typeface="Times New Roman" panose="02020603050405020304" pitchFamily="18" charset="0"/>
              <a:cs typeface="Times New Roman" panose="02020603050405020304" pitchFamily="18" charset="0"/>
            </a:endParaRPr>
          </a:p>
          <a:p>
            <a:pPr algn="just" rtl="0"/>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47655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57A886-AA90-1ADE-D332-E66F93E5EC20}"/>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4A6B59CA-25E8-90D0-E0A5-52AB8F9137E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860B6412-9E5D-7616-5000-BA8E862B6CFC}"/>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858C3610-4564-3951-0C3C-99C13A485809}"/>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Görülen geçmiş zaman: -DI</a:t>
            </a: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çalış-</a:t>
            </a:r>
            <a:r>
              <a:rPr lang="tr-TR" b="1" dirty="0" err="1">
                <a:latin typeface="Times New Roman" panose="02020603050405020304" pitchFamily="18" charset="0"/>
                <a:cs typeface="Times New Roman" panose="02020603050405020304" pitchFamily="18" charset="0"/>
              </a:rPr>
              <a:t>tı</a:t>
            </a:r>
            <a:r>
              <a:rPr lang="tr-TR" b="1" dirty="0">
                <a:latin typeface="Times New Roman" panose="02020603050405020304" pitchFamily="18" charset="0"/>
                <a:cs typeface="Times New Roman" panose="02020603050405020304" pitchFamily="18" charset="0"/>
              </a:rPr>
              <a:t>-m</a:t>
            </a:r>
          </a:p>
          <a:p>
            <a:pPr algn="just" rtl="0"/>
            <a:r>
              <a:rPr lang="tr-TR" b="1" dirty="0">
                <a:latin typeface="Times New Roman" panose="02020603050405020304" pitchFamily="18" charset="0"/>
                <a:cs typeface="Times New Roman" panose="02020603050405020304" pitchFamily="18" charset="0"/>
              </a:rPr>
              <a:t>çalış-</a:t>
            </a:r>
            <a:r>
              <a:rPr lang="tr-TR" b="1" dirty="0" err="1">
                <a:latin typeface="Times New Roman" panose="02020603050405020304" pitchFamily="18" charset="0"/>
                <a:cs typeface="Times New Roman" panose="02020603050405020304" pitchFamily="18" charset="0"/>
              </a:rPr>
              <a:t>tı</a:t>
            </a:r>
            <a:r>
              <a:rPr lang="tr-TR" b="1" dirty="0">
                <a:latin typeface="Times New Roman" panose="02020603050405020304" pitchFamily="18" charset="0"/>
                <a:cs typeface="Times New Roman" panose="02020603050405020304" pitchFamily="18" charset="0"/>
              </a:rPr>
              <a:t>-n</a:t>
            </a:r>
          </a:p>
          <a:p>
            <a:pPr algn="just" rtl="0"/>
            <a:r>
              <a:rPr lang="tr-TR" b="1" dirty="0">
                <a:latin typeface="Times New Roman" panose="02020603050405020304" pitchFamily="18" charset="0"/>
                <a:cs typeface="Times New Roman" panose="02020603050405020304" pitchFamily="18" charset="0"/>
              </a:rPr>
              <a:t>çalış-</a:t>
            </a:r>
            <a:r>
              <a:rPr lang="tr-TR" b="1" dirty="0" err="1">
                <a:latin typeface="Times New Roman" panose="02020603050405020304" pitchFamily="18" charset="0"/>
                <a:cs typeface="Times New Roman" panose="02020603050405020304" pitchFamily="18" charset="0"/>
              </a:rPr>
              <a:t>tı</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çalış-</a:t>
            </a:r>
            <a:r>
              <a:rPr lang="tr-TR" b="1" dirty="0" err="1">
                <a:latin typeface="Times New Roman" panose="02020603050405020304" pitchFamily="18" charset="0"/>
                <a:cs typeface="Times New Roman" panose="02020603050405020304" pitchFamily="18" charset="0"/>
              </a:rPr>
              <a:t>tı</a:t>
            </a:r>
            <a:r>
              <a:rPr lang="tr-TR" b="1" dirty="0">
                <a:latin typeface="Times New Roman" panose="02020603050405020304" pitchFamily="18" charset="0"/>
                <a:cs typeface="Times New Roman" panose="02020603050405020304" pitchFamily="18" charset="0"/>
              </a:rPr>
              <a:t>-k</a:t>
            </a:r>
          </a:p>
          <a:p>
            <a:pPr algn="just" rtl="0"/>
            <a:r>
              <a:rPr lang="tr-TR" b="1" dirty="0">
                <a:latin typeface="Times New Roman" panose="02020603050405020304" pitchFamily="18" charset="0"/>
                <a:cs typeface="Times New Roman" panose="02020603050405020304" pitchFamily="18" charset="0"/>
              </a:rPr>
              <a:t>çalış-</a:t>
            </a:r>
            <a:r>
              <a:rPr lang="tr-TR" b="1" dirty="0" err="1">
                <a:latin typeface="Times New Roman" panose="02020603050405020304" pitchFamily="18" charset="0"/>
                <a:cs typeface="Times New Roman" panose="02020603050405020304" pitchFamily="18" charset="0"/>
              </a:rPr>
              <a:t>tı</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nız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çalış-</a:t>
            </a:r>
            <a:r>
              <a:rPr lang="tr-TR" b="1" dirty="0" err="1">
                <a:latin typeface="Times New Roman" panose="02020603050405020304" pitchFamily="18" charset="0"/>
                <a:cs typeface="Times New Roman" panose="02020603050405020304" pitchFamily="18" charset="0"/>
              </a:rPr>
              <a:t>tı</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lar</a:t>
            </a:r>
            <a:endParaRPr lang="tr-TR" b="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327488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86C552-6C69-AC94-F5E8-7CC40A3D0B64}"/>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098AD525-A831-9172-9476-1179525BB33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6E669B3F-194A-5F0E-9DDA-7AAD3DC7B5F4}"/>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7477C656-CAF8-7D98-DBDA-A18163BB96FB}"/>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Şimdiki zaman: -</a:t>
            </a:r>
            <a:r>
              <a:rPr lang="tr-TR" b="1" dirty="0" err="1">
                <a:latin typeface="Times New Roman" panose="02020603050405020304" pitchFamily="18" charset="0"/>
                <a:cs typeface="Times New Roman" panose="02020603050405020304" pitchFamily="18" charset="0"/>
              </a:rPr>
              <a:t>Xyor</a:t>
            </a:r>
            <a:r>
              <a:rPr lang="tr-TR" b="1" dirty="0">
                <a:latin typeface="Times New Roman" panose="02020603050405020304" pitchFamily="18" charset="0"/>
                <a:cs typeface="Times New Roman" panose="02020603050405020304" pitchFamily="18" charset="0"/>
              </a:rPr>
              <a:t>/-(X)yor</a:t>
            </a: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iyor</a:t>
            </a:r>
            <a:r>
              <a:rPr lang="tr-TR" b="1" dirty="0">
                <a:latin typeface="Times New Roman" panose="02020603050405020304" pitchFamily="18" charset="0"/>
                <a:cs typeface="Times New Roman" panose="02020603050405020304" pitchFamily="18" charset="0"/>
              </a:rPr>
              <a:t>-um</a:t>
            </a: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iyor</a:t>
            </a:r>
            <a:r>
              <a:rPr lang="tr-TR" b="1" dirty="0">
                <a:latin typeface="Times New Roman" panose="02020603050405020304" pitchFamily="18" charset="0"/>
                <a:cs typeface="Times New Roman" panose="02020603050405020304" pitchFamily="18" charset="0"/>
              </a:rPr>
              <a:t>-sun</a:t>
            </a: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iyor</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iyor</a:t>
            </a:r>
            <a:r>
              <a:rPr lang="tr-TR" b="1" dirty="0">
                <a:latin typeface="Times New Roman" panose="02020603050405020304" pitchFamily="18" charset="0"/>
                <a:cs typeface="Times New Roman" panose="02020603050405020304" pitchFamily="18" charset="0"/>
              </a:rPr>
              <a:t>-uz</a:t>
            </a: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iyor</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sunuz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iyor</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lar</a:t>
            </a:r>
            <a:endParaRPr lang="tr-TR" b="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89250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ADE48-1C0F-5408-8391-395ACF443B40}"/>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53B185CA-1FA4-9912-C206-503FAE7369F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DE467F4A-070B-1AAA-0C9A-B90D0ABC3FCF}"/>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506F48B9-293B-FF0B-A021-E1825ECCEAE7}"/>
              </a:ext>
            </a:extLst>
          </p:cNvPr>
          <p:cNvSpPr>
            <a:spLocks noGrp="1"/>
          </p:cNvSpPr>
          <p:nvPr>
            <p:ph type="body" sz="quarter" idx="14"/>
          </p:nvPr>
        </p:nvSpPr>
        <p:spPr>
          <a:xfrm>
            <a:off x="743579" y="2240280"/>
            <a:ext cx="9917722" cy="4197096"/>
          </a:xfrm>
        </p:spPr>
        <p:txBody>
          <a:bodyPr rtlCol="0"/>
          <a:lstStyle/>
          <a:p>
            <a:pPr algn="ctr" rtl="0"/>
            <a:endParaRPr lang="tr-TR" b="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Başka bir şimdiki zaman eki var mıdır?</a:t>
            </a:r>
          </a:p>
        </p:txBody>
      </p:sp>
    </p:spTree>
    <p:extLst>
      <p:ext uri="{BB962C8B-B14F-4D97-AF65-F5344CB8AC3E}">
        <p14:creationId xmlns:p14="http://schemas.microsoft.com/office/powerpoint/2010/main" val="18021363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5C2EFD-8EA4-4E2B-F0B5-59B5975AA64C}"/>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49F38D55-38E2-9CD5-BF23-34AAAF15FD5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66061725-1BFE-8821-E8B2-F60F36188CB0}"/>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DC9122F6-CA95-3A51-1356-75A3ADE7C9C1}"/>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mAktA</a:t>
            </a:r>
            <a:r>
              <a:rPr lang="tr-TR" b="1" dirty="0">
                <a:latin typeface="Times New Roman" panose="02020603050405020304" pitchFamily="18" charset="0"/>
                <a:cs typeface="Times New Roman" panose="02020603050405020304" pitchFamily="18" charset="0"/>
              </a:rPr>
              <a:t> eki de şimdiki zaman için kullanılır:</a:t>
            </a: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yaz-makta-y-</a:t>
            </a:r>
            <a:r>
              <a:rPr lang="tr-TR" b="1" dirty="0" err="1">
                <a:latin typeface="Times New Roman" panose="02020603050405020304" pitchFamily="18" charset="0"/>
                <a:cs typeface="Times New Roman" panose="02020603050405020304" pitchFamily="18" charset="0"/>
              </a:rPr>
              <a:t>ım</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yaz-makta-sın</a:t>
            </a:r>
          </a:p>
          <a:p>
            <a:pPr algn="just" rtl="0"/>
            <a:r>
              <a:rPr lang="tr-TR" b="1" dirty="0">
                <a:latin typeface="Times New Roman" panose="02020603050405020304" pitchFamily="18" charset="0"/>
                <a:cs typeface="Times New Roman" panose="02020603050405020304" pitchFamily="18" charset="0"/>
              </a:rPr>
              <a:t>yaz-makta</a:t>
            </a:r>
          </a:p>
          <a:p>
            <a:pPr algn="just" rtl="0"/>
            <a:r>
              <a:rPr lang="tr-TR" b="1" dirty="0">
                <a:latin typeface="Times New Roman" panose="02020603050405020304" pitchFamily="18" charset="0"/>
                <a:cs typeface="Times New Roman" panose="02020603050405020304" pitchFamily="18" charset="0"/>
              </a:rPr>
              <a:t>yaz-makta-y-</a:t>
            </a:r>
            <a:r>
              <a:rPr lang="tr-TR" b="1" dirty="0" err="1">
                <a:latin typeface="Times New Roman" panose="02020603050405020304" pitchFamily="18" charset="0"/>
                <a:cs typeface="Times New Roman" panose="02020603050405020304" pitchFamily="18" charset="0"/>
              </a:rPr>
              <a:t>ız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yaz-makta-</a:t>
            </a:r>
            <a:r>
              <a:rPr lang="tr-TR" b="1" dirty="0" err="1">
                <a:latin typeface="Times New Roman" panose="02020603050405020304" pitchFamily="18" charset="0"/>
                <a:cs typeface="Times New Roman" panose="02020603050405020304" pitchFamily="18" charset="0"/>
              </a:rPr>
              <a:t>sınız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yaz-makta-</a:t>
            </a:r>
            <a:r>
              <a:rPr lang="tr-TR" b="1" dirty="0" err="1">
                <a:latin typeface="Times New Roman" panose="02020603050405020304" pitchFamily="18" charset="0"/>
                <a:cs typeface="Times New Roman" panose="02020603050405020304" pitchFamily="18" charset="0"/>
              </a:rPr>
              <a:t>lar</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6083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57991F-0A84-B512-D890-07F250966EE3}"/>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4BC7FD23-01C5-553B-0274-826B8FC8CF78}"/>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FB8BE28B-0710-166B-01EB-B1307477405C}"/>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6AEEA547-2172-9358-DEC8-6FE12E00A84F}"/>
              </a:ext>
            </a:extLst>
          </p:cNvPr>
          <p:cNvSpPr>
            <a:spLocks noGrp="1"/>
          </p:cNvSpPr>
          <p:nvPr>
            <p:ph type="body" sz="quarter" idx="14"/>
          </p:nvPr>
        </p:nvSpPr>
        <p:spPr>
          <a:xfrm>
            <a:off x="743579" y="2240280"/>
            <a:ext cx="9917722" cy="4197096"/>
          </a:xfrm>
        </p:spPr>
        <p:txBody>
          <a:bodyPr rtlCol="0"/>
          <a:lstStyle/>
          <a:p>
            <a:pPr algn="just" rtl="0"/>
            <a:endParaRPr lang="tr-TR" dirty="0">
              <a:latin typeface="Times New Roman" panose="02020603050405020304" pitchFamily="18" charset="0"/>
              <a:cs typeface="Times New Roman" panose="02020603050405020304" pitchFamily="18" charset="0"/>
            </a:endParaRPr>
          </a:p>
          <a:p>
            <a:pPr algn="just" rtl="0"/>
            <a:endParaRPr lang="tr-TR" dirty="0">
              <a:latin typeface="Times New Roman" panose="02020603050405020304" pitchFamily="18" charset="0"/>
              <a:cs typeface="Times New Roman" panose="02020603050405020304" pitchFamily="18" charset="0"/>
            </a:endParaRPr>
          </a:p>
          <a:p>
            <a:pPr algn="just" rtl="0"/>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Bazen çok seyrek de olsa bir ekin yapım veya çekim olup olmadığı konusunda karar vermek zordur. Çekim ekleri kendi içinde isim çekim ekleri ve fiil çekim ekleri olmak üzere ikiye ayrılır:</a:t>
            </a:r>
          </a:p>
        </p:txBody>
      </p:sp>
    </p:spTree>
    <p:extLst>
      <p:ext uri="{BB962C8B-B14F-4D97-AF65-F5344CB8AC3E}">
        <p14:creationId xmlns:p14="http://schemas.microsoft.com/office/powerpoint/2010/main" val="12437917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1C6BB6-5D07-575C-F4DB-083DB0E695CD}"/>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0D4682F7-BD75-28BE-5EF2-B3772AEDBD5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CF3FC967-99EB-FE08-6B17-380623DDA3DD}"/>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2945AC3B-9F06-D60F-98EB-C5761A5537E7}"/>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Geniş zaman: -r / -Ar</a:t>
            </a: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yaşa-r-</a:t>
            </a:r>
            <a:r>
              <a:rPr lang="tr-TR" b="1" dirty="0" err="1">
                <a:latin typeface="Times New Roman" panose="02020603050405020304" pitchFamily="18" charset="0"/>
                <a:cs typeface="Times New Roman" panose="02020603050405020304" pitchFamily="18" charset="0"/>
              </a:rPr>
              <a:t>ım</a:t>
            </a:r>
            <a:r>
              <a:rPr lang="tr-TR" b="1" dirty="0">
                <a:latin typeface="Times New Roman" panose="02020603050405020304" pitchFamily="18" charset="0"/>
                <a:cs typeface="Times New Roman" panose="02020603050405020304" pitchFamily="18" charset="0"/>
              </a:rPr>
              <a:t>			Olumsuz çekiminde kip eki görülmez:</a:t>
            </a:r>
          </a:p>
          <a:p>
            <a:pPr algn="just" rtl="0"/>
            <a:r>
              <a:rPr lang="tr-TR" b="1" dirty="0">
                <a:latin typeface="Times New Roman" panose="02020603050405020304" pitchFamily="18" charset="0"/>
                <a:cs typeface="Times New Roman" panose="02020603050405020304" pitchFamily="18" charset="0"/>
              </a:rPr>
              <a:t>yaşa-r-sın			yap-</a:t>
            </a:r>
            <a:r>
              <a:rPr lang="tr-TR" b="1" dirty="0" err="1">
                <a:latin typeface="Times New Roman" panose="02020603050405020304" pitchFamily="18" charset="0"/>
                <a:cs typeface="Times New Roman" panose="02020603050405020304" pitchFamily="18" charset="0"/>
              </a:rPr>
              <a:t>ma</a:t>
            </a:r>
            <a:r>
              <a:rPr lang="tr-TR" b="1" dirty="0">
                <a:latin typeface="Times New Roman" panose="02020603050405020304" pitchFamily="18" charset="0"/>
                <a:cs typeface="Times New Roman" panose="02020603050405020304" pitchFamily="18" charset="0"/>
              </a:rPr>
              <a:t>-m</a:t>
            </a:r>
          </a:p>
          <a:p>
            <a:pPr algn="just" rtl="0"/>
            <a:r>
              <a:rPr lang="tr-TR" b="1" dirty="0">
                <a:latin typeface="Times New Roman" panose="02020603050405020304" pitchFamily="18" charset="0"/>
                <a:cs typeface="Times New Roman" panose="02020603050405020304" pitchFamily="18" charset="0"/>
              </a:rPr>
              <a:t>yaşa-r				yap-</a:t>
            </a:r>
            <a:r>
              <a:rPr lang="tr-TR" b="1" dirty="0" err="1">
                <a:latin typeface="Times New Roman" panose="02020603050405020304" pitchFamily="18" charset="0"/>
                <a:cs typeface="Times New Roman" panose="02020603050405020304" pitchFamily="18" charset="0"/>
              </a:rPr>
              <a:t>maz</a:t>
            </a:r>
            <a:r>
              <a:rPr lang="tr-TR" b="1" dirty="0">
                <a:latin typeface="Times New Roman" panose="02020603050405020304" pitchFamily="18" charset="0"/>
                <a:cs typeface="Times New Roman" panose="02020603050405020304" pitchFamily="18" charset="0"/>
              </a:rPr>
              <a:t>-sın</a:t>
            </a:r>
          </a:p>
          <a:p>
            <a:pPr algn="just" rtl="0"/>
            <a:r>
              <a:rPr lang="tr-TR" b="1" dirty="0">
                <a:latin typeface="Times New Roman" panose="02020603050405020304" pitchFamily="18" charset="0"/>
                <a:cs typeface="Times New Roman" panose="02020603050405020304" pitchFamily="18" charset="0"/>
              </a:rPr>
              <a:t>yaşa-r-</a:t>
            </a:r>
            <a:r>
              <a:rPr lang="tr-TR" b="1" dirty="0" err="1">
                <a:latin typeface="Times New Roman" panose="02020603050405020304" pitchFamily="18" charset="0"/>
                <a:cs typeface="Times New Roman" panose="02020603050405020304" pitchFamily="18" charset="0"/>
              </a:rPr>
              <a:t>ız</a:t>
            </a:r>
            <a:r>
              <a:rPr lang="tr-TR" b="1" dirty="0">
                <a:latin typeface="Times New Roman" panose="02020603050405020304" pitchFamily="18" charset="0"/>
                <a:cs typeface="Times New Roman" panose="02020603050405020304" pitchFamily="18" charset="0"/>
              </a:rPr>
              <a:t>				yap-</a:t>
            </a:r>
            <a:r>
              <a:rPr lang="tr-TR" b="1" dirty="0" err="1">
                <a:latin typeface="Times New Roman" panose="02020603050405020304" pitchFamily="18" charset="0"/>
                <a:cs typeface="Times New Roman" panose="02020603050405020304" pitchFamily="18" charset="0"/>
              </a:rPr>
              <a:t>maz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yaşa-r-</a:t>
            </a:r>
            <a:r>
              <a:rPr lang="tr-TR" b="1" dirty="0" err="1">
                <a:latin typeface="Times New Roman" panose="02020603050405020304" pitchFamily="18" charset="0"/>
                <a:cs typeface="Times New Roman" panose="02020603050405020304" pitchFamily="18" charset="0"/>
              </a:rPr>
              <a:t>sınız</a:t>
            </a:r>
            <a:r>
              <a:rPr lang="tr-TR" b="1" dirty="0">
                <a:latin typeface="Times New Roman" panose="02020603050405020304" pitchFamily="18" charset="0"/>
                <a:cs typeface="Times New Roman" panose="02020603050405020304" pitchFamily="18" charset="0"/>
              </a:rPr>
              <a:t>			yap-</a:t>
            </a:r>
            <a:r>
              <a:rPr lang="tr-TR" b="1" dirty="0" err="1">
                <a:latin typeface="Times New Roman" panose="02020603050405020304" pitchFamily="18" charset="0"/>
                <a:cs typeface="Times New Roman" panose="02020603050405020304" pitchFamily="18" charset="0"/>
              </a:rPr>
              <a:t>ma</a:t>
            </a:r>
            <a:r>
              <a:rPr lang="tr-TR" b="1" dirty="0">
                <a:latin typeface="Times New Roman" panose="02020603050405020304" pitchFamily="18" charset="0"/>
                <a:cs typeface="Times New Roman" panose="02020603050405020304" pitchFamily="18" charset="0"/>
              </a:rPr>
              <a:t>-y-</a:t>
            </a:r>
            <a:r>
              <a:rPr lang="tr-TR" b="1" dirty="0" err="1">
                <a:latin typeface="Times New Roman" panose="02020603050405020304" pitchFamily="18" charset="0"/>
                <a:cs typeface="Times New Roman" panose="02020603050405020304" pitchFamily="18" charset="0"/>
              </a:rPr>
              <a:t>ız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yaşa-r-</a:t>
            </a:r>
            <a:r>
              <a:rPr lang="tr-TR" b="1" dirty="0" err="1">
                <a:latin typeface="Times New Roman" panose="02020603050405020304" pitchFamily="18" charset="0"/>
                <a:cs typeface="Times New Roman" panose="02020603050405020304" pitchFamily="18" charset="0"/>
              </a:rPr>
              <a:t>lar</a:t>
            </a:r>
            <a:r>
              <a:rPr lang="tr-TR" b="1" dirty="0">
                <a:latin typeface="Times New Roman" panose="02020603050405020304" pitchFamily="18" charset="0"/>
                <a:cs typeface="Times New Roman" panose="02020603050405020304" pitchFamily="18" charset="0"/>
              </a:rPr>
              <a:t>			yap-</a:t>
            </a:r>
            <a:r>
              <a:rPr lang="tr-TR" b="1" dirty="0" err="1">
                <a:latin typeface="Times New Roman" panose="02020603050405020304" pitchFamily="18" charset="0"/>
                <a:cs typeface="Times New Roman" panose="02020603050405020304" pitchFamily="18" charset="0"/>
              </a:rPr>
              <a:t>maz</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sınız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				yap-</a:t>
            </a:r>
            <a:r>
              <a:rPr lang="tr-TR" b="1" dirty="0" err="1">
                <a:latin typeface="Times New Roman" panose="02020603050405020304" pitchFamily="18" charset="0"/>
                <a:cs typeface="Times New Roman" panose="02020603050405020304" pitchFamily="18" charset="0"/>
              </a:rPr>
              <a:t>maz</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lar</a:t>
            </a:r>
            <a:endParaRPr lang="tr-TR" b="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9758240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5600A-1D28-C3C1-01FF-C0D60B456009}"/>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5882D562-8DA8-8C7A-D213-F866BACCE4F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D481A18A-F64B-5103-7BF4-861C12B68E1B}"/>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2D377286-036E-1E92-F514-12A541C3333B}"/>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Gelecek zaman: -</a:t>
            </a:r>
            <a:r>
              <a:rPr lang="tr-TR" b="1" dirty="0" err="1">
                <a:latin typeface="Times New Roman" panose="02020603050405020304" pitchFamily="18" charset="0"/>
                <a:cs typeface="Times New Roman" panose="02020603050405020304" pitchFamily="18" charset="0"/>
              </a:rPr>
              <a:t>AcAk</a:t>
            </a:r>
            <a:endParaRPr lang="tr-TR" b="1" dirty="0">
              <a:latin typeface="Times New Roman" panose="02020603050405020304" pitchFamily="18" charset="0"/>
              <a:cs typeface="Times New Roman" panose="02020603050405020304" pitchFamily="18" charset="0"/>
            </a:endParaRP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gör-</a:t>
            </a:r>
            <a:r>
              <a:rPr lang="tr-TR" b="1" dirty="0" err="1">
                <a:latin typeface="Times New Roman" panose="02020603050405020304" pitchFamily="18" charset="0"/>
                <a:cs typeface="Times New Roman" panose="02020603050405020304" pitchFamily="18" charset="0"/>
              </a:rPr>
              <a:t>ecek</a:t>
            </a:r>
            <a:r>
              <a:rPr lang="tr-TR" b="1" dirty="0">
                <a:latin typeface="Times New Roman" panose="02020603050405020304" pitchFamily="18" charset="0"/>
                <a:cs typeface="Times New Roman" panose="02020603050405020304" pitchFamily="18" charset="0"/>
              </a:rPr>
              <a:t>-im   (göreceğim)</a:t>
            </a:r>
          </a:p>
          <a:p>
            <a:pPr algn="just" rtl="0"/>
            <a:r>
              <a:rPr lang="tr-TR" b="1" dirty="0">
                <a:latin typeface="Times New Roman" panose="02020603050405020304" pitchFamily="18" charset="0"/>
                <a:cs typeface="Times New Roman" panose="02020603050405020304" pitchFamily="18" charset="0"/>
              </a:rPr>
              <a:t>gör-</a:t>
            </a:r>
            <a:r>
              <a:rPr lang="tr-TR" b="1" dirty="0" err="1">
                <a:latin typeface="Times New Roman" panose="02020603050405020304" pitchFamily="18" charset="0"/>
                <a:cs typeface="Times New Roman" panose="02020603050405020304" pitchFamily="18" charset="0"/>
              </a:rPr>
              <a:t>ecek</a:t>
            </a:r>
            <a:r>
              <a:rPr lang="tr-TR" b="1" dirty="0">
                <a:latin typeface="Times New Roman" panose="02020603050405020304" pitchFamily="18" charset="0"/>
                <a:cs typeface="Times New Roman" panose="02020603050405020304" pitchFamily="18" charset="0"/>
              </a:rPr>
              <a:t>-sin</a:t>
            </a:r>
          </a:p>
          <a:p>
            <a:pPr algn="just" rtl="0"/>
            <a:r>
              <a:rPr lang="tr-TR" b="1" dirty="0">
                <a:latin typeface="Times New Roman" panose="02020603050405020304" pitchFamily="18" charset="0"/>
                <a:cs typeface="Times New Roman" panose="02020603050405020304" pitchFamily="18" charset="0"/>
              </a:rPr>
              <a:t>gör-</a:t>
            </a:r>
            <a:r>
              <a:rPr lang="tr-TR" b="1" dirty="0" err="1">
                <a:latin typeface="Times New Roman" panose="02020603050405020304" pitchFamily="18" charset="0"/>
                <a:cs typeface="Times New Roman" panose="02020603050405020304" pitchFamily="18" charset="0"/>
              </a:rPr>
              <a:t>ecek</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gör-</a:t>
            </a:r>
            <a:r>
              <a:rPr lang="tr-TR" b="1" dirty="0" err="1">
                <a:latin typeface="Times New Roman" panose="02020603050405020304" pitchFamily="18" charset="0"/>
                <a:cs typeface="Times New Roman" panose="02020603050405020304" pitchFamily="18" charset="0"/>
              </a:rPr>
              <a:t>ecek</a:t>
            </a:r>
            <a:r>
              <a:rPr lang="tr-TR" b="1" dirty="0">
                <a:latin typeface="Times New Roman" panose="02020603050405020304" pitchFamily="18" charset="0"/>
                <a:cs typeface="Times New Roman" panose="02020603050405020304" pitchFamily="18" charset="0"/>
              </a:rPr>
              <a:t>-iz    (göreceğiz)</a:t>
            </a:r>
          </a:p>
          <a:p>
            <a:pPr algn="just" rtl="0"/>
            <a:r>
              <a:rPr lang="tr-TR" b="1" dirty="0">
                <a:latin typeface="Times New Roman" panose="02020603050405020304" pitchFamily="18" charset="0"/>
                <a:cs typeface="Times New Roman" panose="02020603050405020304" pitchFamily="18" charset="0"/>
              </a:rPr>
              <a:t>gör-</a:t>
            </a:r>
            <a:r>
              <a:rPr lang="tr-TR" b="1" dirty="0" err="1">
                <a:latin typeface="Times New Roman" panose="02020603050405020304" pitchFamily="18" charset="0"/>
                <a:cs typeface="Times New Roman" panose="02020603050405020304" pitchFamily="18" charset="0"/>
              </a:rPr>
              <a:t>ecek</a:t>
            </a:r>
            <a:r>
              <a:rPr lang="tr-TR" b="1" dirty="0">
                <a:latin typeface="Times New Roman" panose="02020603050405020304" pitchFamily="18" charset="0"/>
                <a:cs typeface="Times New Roman" panose="02020603050405020304" pitchFamily="18" charset="0"/>
              </a:rPr>
              <a:t>-siniz</a:t>
            </a:r>
          </a:p>
          <a:p>
            <a:pPr algn="just" rtl="0"/>
            <a:r>
              <a:rPr lang="tr-TR" b="1" dirty="0">
                <a:latin typeface="Times New Roman" panose="02020603050405020304" pitchFamily="18" charset="0"/>
                <a:cs typeface="Times New Roman" panose="02020603050405020304" pitchFamily="18" charset="0"/>
              </a:rPr>
              <a:t>gör-</a:t>
            </a:r>
            <a:r>
              <a:rPr lang="tr-TR" b="1" dirty="0" err="1">
                <a:latin typeface="Times New Roman" panose="02020603050405020304" pitchFamily="18" charset="0"/>
                <a:cs typeface="Times New Roman" panose="02020603050405020304" pitchFamily="18" charset="0"/>
              </a:rPr>
              <a:t>ecek</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ler</a:t>
            </a:r>
            <a:endParaRPr lang="tr-TR" b="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19187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3AF3C-F426-3776-6E10-4E5AF3497C36}"/>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94EEAE73-DA97-BBCF-184F-1AFE06AE796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EA84818C-BD85-394A-EE85-29E6E1D8B0FC}"/>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244143B0-241E-8F2A-599F-7555E53018F5}"/>
              </a:ext>
            </a:extLst>
          </p:cNvPr>
          <p:cNvSpPr>
            <a:spLocks noGrp="1"/>
          </p:cNvSpPr>
          <p:nvPr>
            <p:ph type="body" sz="quarter" idx="14"/>
          </p:nvPr>
        </p:nvSpPr>
        <p:spPr>
          <a:xfrm>
            <a:off x="854111" y="1556992"/>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2.2.2. Dilek Kipleri:</a:t>
            </a:r>
          </a:p>
          <a:p>
            <a:pPr algn="just" rtl="0"/>
            <a:r>
              <a:rPr lang="tr-TR" b="1" dirty="0">
                <a:latin typeface="Times New Roman" panose="02020603050405020304" pitchFamily="18" charset="0"/>
                <a:cs typeface="Times New Roman" panose="02020603050405020304" pitchFamily="18" charset="0"/>
              </a:rPr>
              <a:t>Gereklilik: -</a:t>
            </a:r>
            <a:r>
              <a:rPr lang="tr-TR" b="1" dirty="0" err="1">
                <a:latin typeface="Times New Roman" panose="02020603050405020304" pitchFamily="18" charset="0"/>
                <a:cs typeface="Times New Roman" panose="02020603050405020304" pitchFamily="18" charset="0"/>
              </a:rPr>
              <a:t>mAlI</a:t>
            </a:r>
            <a:endParaRPr lang="tr-TR" b="1" dirty="0">
              <a:latin typeface="Times New Roman" panose="02020603050405020304" pitchFamily="18" charset="0"/>
              <a:cs typeface="Times New Roman" panose="02020603050405020304" pitchFamily="18" charset="0"/>
            </a:endParaRP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meli</a:t>
            </a:r>
            <a:r>
              <a:rPr lang="tr-TR" b="1" dirty="0">
                <a:latin typeface="Times New Roman" panose="02020603050405020304" pitchFamily="18" charset="0"/>
                <a:cs typeface="Times New Roman" panose="02020603050405020304" pitchFamily="18" charset="0"/>
              </a:rPr>
              <a:t>-y-im</a:t>
            </a: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meli</a:t>
            </a:r>
            <a:r>
              <a:rPr lang="tr-TR" b="1" dirty="0">
                <a:latin typeface="Times New Roman" panose="02020603050405020304" pitchFamily="18" charset="0"/>
                <a:cs typeface="Times New Roman" panose="02020603050405020304" pitchFamily="18" charset="0"/>
              </a:rPr>
              <a:t>-sin</a:t>
            </a: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meli</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meli</a:t>
            </a:r>
            <a:r>
              <a:rPr lang="tr-TR" b="1" dirty="0">
                <a:latin typeface="Times New Roman" panose="02020603050405020304" pitchFamily="18" charset="0"/>
                <a:cs typeface="Times New Roman" panose="02020603050405020304" pitchFamily="18" charset="0"/>
              </a:rPr>
              <a:t>-y-iz</a:t>
            </a: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meli</a:t>
            </a:r>
            <a:r>
              <a:rPr lang="tr-TR" b="1" dirty="0">
                <a:latin typeface="Times New Roman" panose="02020603050405020304" pitchFamily="18" charset="0"/>
                <a:cs typeface="Times New Roman" panose="02020603050405020304" pitchFamily="18" charset="0"/>
              </a:rPr>
              <a:t>-siniz</a:t>
            </a:r>
          </a:p>
          <a:p>
            <a:pPr algn="just" rtl="0"/>
            <a:r>
              <a:rPr lang="tr-TR" b="1" dirty="0">
                <a:latin typeface="Times New Roman" panose="02020603050405020304" pitchFamily="18" charset="0"/>
                <a:cs typeface="Times New Roman" panose="02020603050405020304" pitchFamily="18" charset="0"/>
              </a:rPr>
              <a:t>gel-</a:t>
            </a:r>
            <a:r>
              <a:rPr lang="tr-TR" b="1" dirty="0" err="1">
                <a:latin typeface="Times New Roman" panose="02020603050405020304" pitchFamily="18" charset="0"/>
                <a:cs typeface="Times New Roman" panose="02020603050405020304" pitchFamily="18" charset="0"/>
              </a:rPr>
              <a:t>meli</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ler</a:t>
            </a:r>
            <a:endParaRPr lang="tr-TR" b="1" dirty="0">
              <a:latin typeface="Times New Roman" panose="02020603050405020304" pitchFamily="18" charset="0"/>
              <a:cs typeface="Times New Roman" panose="02020603050405020304" pitchFamily="18" charset="0"/>
            </a:endParaRPr>
          </a:p>
          <a:p>
            <a:pPr algn="just" rtl="0"/>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6722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9CA76-F033-A4C5-50F0-D28CEFF84AED}"/>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45086996-A929-A6A1-AC11-339153B6312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1224F09E-971D-EEAA-9C73-B48E886D4D60}"/>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41D6F1B1-7B20-FDB4-C60B-098A811B7FFD}"/>
              </a:ext>
            </a:extLst>
          </p:cNvPr>
          <p:cNvSpPr>
            <a:spLocks noGrp="1"/>
          </p:cNvSpPr>
          <p:nvPr>
            <p:ph type="body" sz="quarter" idx="14"/>
          </p:nvPr>
        </p:nvSpPr>
        <p:spPr>
          <a:xfrm>
            <a:off x="743579" y="2240280"/>
            <a:ext cx="9917722" cy="4197096"/>
          </a:xfrm>
        </p:spPr>
        <p:txBody>
          <a:bodyPr rtlCol="0"/>
          <a:lstStyle/>
          <a:p>
            <a:pPr algn="ctr" rtl="0"/>
            <a:r>
              <a:rPr lang="tr-TR" b="1" dirty="0">
                <a:latin typeface="Times New Roman" panose="02020603050405020304" pitchFamily="18" charset="0"/>
                <a:cs typeface="Times New Roman" panose="02020603050405020304" pitchFamily="18" charset="0"/>
              </a:rPr>
              <a:t>Bir fiili, emir kipine göre çekimler misiniz?</a:t>
            </a:r>
          </a:p>
        </p:txBody>
      </p:sp>
    </p:spTree>
    <p:extLst>
      <p:ext uri="{BB962C8B-B14F-4D97-AF65-F5344CB8AC3E}">
        <p14:creationId xmlns:p14="http://schemas.microsoft.com/office/powerpoint/2010/main" val="283946069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42AD8-A6FD-8BD8-A64D-F49250C258B4}"/>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27DDA1F4-CDED-DDF5-7F71-8C879B7D9173}"/>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2EC67ED6-F5F5-6B9B-EA24-9B4504E7E9DD}"/>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7859B7F4-774E-2E20-C752-7D2C1AE2367C}"/>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Emir kipinin kendine has bir çekimi vardır.</a:t>
            </a: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1.t.ş –</a:t>
            </a:r>
            <a:r>
              <a:rPr lang="tr-TR" b="1" dirty="0" err="1">
                <a:latin typeface="Times New Roman" panose="02020603050405020304" pitchFamily="18" charset="0"/>
                <a:cs typeface="Times New Roman" panose="02020603050405020304" pitchFamily="18" charset="0"/>
              </a:rPr>
              <a:t>AyIm</a:t>
            </a:r>
            <a:r>
              <a:rPr lang="tr-TR" b="1" dirty="0">
                <a:latin typeface="Times New Roman" panose="02020603050405020304" pitchFamily="18" charset="0"/>
                <a:cs typeface="Times New Roman" panose="02020603050405020304" pitchFamily="18" charset="0"/>
              </a:rPr>
              <a:t>			al-ayım</a:t>
            </a:r>
          </a:p>
          <a:p>
            <a:pPr algn="just" rtl="0"/>
            <a:r>
              <a:rPr lang="tr-TR" b="1" dirty="0">
                <a:latin typeface="Times New Roman" panose="02020603050405020304" pitchFamily="18" charset="0"/>
                <a:cs typeface="Times New Roman" panose="02020603050405020304" pitchFamily="18" charset="0"/>
              </a:rPr>
              <a:t>2.t.ş -				al</a:t>
            </a:r>
          </a:p>
          <a:p>
            <a:pPr algn="just" rtl="0"/>
            <a:r>
              <a:rPr lang="tr-TR" b="1" dirty="0">
                <a:latin typeface="Times New Roman" panose="02020603050405020304" pitchFamily="18" charset="0"/>
                <a:cs typeface="Times New Roman" panose="02020603050405020304" pitchFamily="18" charset="0"/>
              </a:rPr>
              <a:t>3.t.ş –</a:t>
            </a:r>
            <a:r>
              <a:rPr lang="tr-TR" b="1" dirty="0" err="1">
                <a:latin typeface="Times New Roman" panose="02020603050405020304" pitchFamily="18" charset="0"/>
                <a:cs typeface="Times New Roman" panose="02020603050405020304" pitchFamily="18" charset="0"/>
              </a:rPr>
              <a:t>sXn</a:t>
            </a:r>
            <a:r>
              <a:rPr lang="tr-TR" b="1" dirty="0">
                <a:latin typeface="Times New Roman" panose="02020603050405020304" pitchFamily="18" charset="0"/>
                <a:cs typeface="Times New Roman" panose="02020603050405020304" pitchFamily="18" charset="0"/>
              </a:rPr>
              <a:t>			al-sın</a:t>
            </a:r>
          </a:p>
          <a:p>
            <a:pPr algn="just" rtl="0"/>
            <a:r>
              <a:rPr lang="tr-TR" b="1" dirty="0">
                <a:latin typeface="Times New Roman" panose="02020603050405020304" pitchFamily="18" charset="0"/>
                <a:cs typeface="Times New Roman" panose="02020603050405020304" pitchFamily="18" charset="0"/>
              </a:rPr>
              <a:t>1.ç.ş –</a:t>
            </a:r>
            <a:r>
              <a:rPr lang="tr-TR" b="1" dirty="0" err="1">
                <a:latin typeface="Times New Roman" panose="02020603050405020304" pitchFamily="18" charset="0"/>
                <a:cs typeface="Times New Roman" panose="02020603050405020304" pitchFamily="18" charset="0"/>
              </a:rPr>
              <a:t>AlIm</a:t>
            </a:r>
            <a:r>
              <a:rPr lang="tr-TR" b="1" dirty="0">
                <a:latin typeface="Times New Roman" panose="02020603050405020304" pitchFamily="18" charset="0"/>
                <a:cs typeface="Times New Roman" panose="02020603050405020304" pitchFamily="18" charset="0"/>
              </a:rPr>
              <a:t>			al-alım</a:t>
            </a:r>
          </a:p>
          <a:p>
            <a:pPr algn="just" rtl="0"/>
            <a:r>
              <a:rPr lang="tr-TR" b="1" dirty="0">
                <a:latin typeface="Times New Roman" panose="02020603050405020304" pitchFamily="18" charset="0"/>
                <a:cs typeface="Times New Roman" panose="02020603050405020304" pitchFamily="18" charset="0"/>
              </a:rPr>
              <a:t>2.ç.ş -</a:t>
            </a:r>
            <a:r>
              <a:rPr lang="tr-TR" b="1" dirty="0" err="1">
                <a:latin typeface="Times New Roman" panose="02020603050405020304" pitchFamily="18" charset="0"/>
                <a:cs typeface="Times New Roman" panose="02020603050405020304" pitchFamily="18" charset="0"/>
              </a:rPr>
              <a:t>Xn</a:t>
            </a:r>
            <a:r>
              <a:rPr lang="tr-TR" b="1" dirty="0">
                <a:latin typeface="Times New Roman" panose="02020603050405020304" pitchFamily="18" charset="0"/>
                <a:cs typeface="Times New Roman" panose="02020603050405020304" pitchFamily="18" charset="0"/>
              </a:rPr>
              <a:t>				al-</a:t>
            </a:r>
            <a:r>
              <a:rPr lang="tr-TR" b="1" dirty="0" err="1">
                <a:latin typeface="Times New Roman" panose="02020603050405020304" pitchFamily="18" charset="0"/>
                <a:cs typeface="Times New Roman" panose="02020603050405020304" pitchFamily="18" charset="0"/>
              </a:rPr>
              <a:t>ın</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3.ç.ş –</a:t>
            </a:r>
            <a:r>
              <a:rPr lang="tr-TR" b="1" dirty="0" err="1">
                <a:latin typeface="Times New Roman" panose="02020603050405020304" pitchFamily="18" charset="0"/>
                <a:cs typeface="Times New Roman" panose="02020603050405020304" pitchFamily="18" charset="0"/>
              </a:rPr>
              <a:t>sXnlAr</a:t>
            </a:r>
            <a:r>
              <a:rPr lang="tr-TR" b="1" dirty="0">
                <a:latin typeface="Times New Roman" panose="02020603050405020304" pitchFamily="18" charset="0"/>
                <a:cs typeface="Times New Roman" panose="02020603050405020304" pitchFamily="18" charset="0"/>
              </a:rPr>
              <a:t>			al-</a:t>
            </a:r>
            <a:r>
              <a:rPr lang="tr-TR" b="1" dirty="0" err="1">
                <a:latin typeface="Times New Roman" panose="02020603050405020304" pitchFamily="18" charset="0"/>
                <a:cs typeface="Times New Roman" panose="02020603050405020304" pitchFamily="18" charset="0"/>
              </a:rPr>
              <a:t>sınlar</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300795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91E92C-4C20-9421-CFBF-E79BCEA8C068}"/>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886C21F5-8538-AA00-F45F-22BC47E6AA6E}"/>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96FCA077-8829-6712-81F6-08C14FE80CA9}"/>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AB58693C-46F6-CB0A-9D65-9CA76F4ECDCB}"/>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Şart: -</a:t>
            </a:r>
            <a:r>
              <a:rPr lang="tr-TR" b="1" dirty="0" err="1">
                <a:latin typeface="Times New Roman" panose="02020603050405020304" pitchFamily="18" charset="0"/>
                <a:cs typeface="Times New Roman" panose="02020603050405020304" pitchFamily="18" charset="0"/>
              </a:rPr>
              <a:t>sA</a:t>
            </a:r>
            <a:endParaRPr lang="tr-TR" b="1" dirty="0">
              <a:latin typeface="Times New Roman" panose="02020603050405020304" pitchFamily="18" charset="0"/>
              <a:cs typeface="Times New Roman" panose="02020603050405020304" pitchFamily="18" charset="0"/>
            </a:endParaRP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bul-</a:t>
            </a:r>
            <a:r>
              <a:rPr lang="tr-TR" b="1" dirty="0" err="1">
                <a:latin typeface="Times New Roman" panose="02020603050405020304" pitchFamily="18" charset="0"/>
                <a:cs typeface="Times New Roman" panose="02020603050405020304" pitchFamily="18" charset="0"/>
              </a:rPr>
              <a:t>sa</a:t>
            </a:r>
            <a:r>
              <a:rPr lang="tr-TR" b="1" dirty="0">
                <a:latin typeface="Times New Roman" panose="02020603050405020304" pitchFamily="18" charset="0"/>
                <a:cs typeface="Times New Roman" panose="02020603050405020304" pitchFamily="18" charset="0"/>
              </a:rPr>
              <a:t>-m</a:t>
            </a:r>
          </a:p>
          <a:p>
            <a:pPr algn="just" rtl="0"/>
            <a:r>
              <a:rPr lang="tr-TR" b="1" dirty="0">
                <a:latin typeface="Times New Roman" panose="02020603050405020304" pitchFamily="18" charset="0"/>
                <a:cs typeface="Times New Roman" panose="02020603050405020304" pitchFamily="18" charset="0"/>
              </a:rPr>
              <a:t>bul-</a:t>
            </a:r>
            <a:r>
              <a:rPr lang="tr-TR" b="1" dirty="0" err="1">
                <a:latin typeface="Times New Roman" panose="02020603050405020304" pitchFamily="18" charset="0"/>
                <a:cs typeface="Times New Roman" panose="02020603050405020304" pitchFamily="18" charset="0"/>
              </a:rPr>
              <a:t>sa</a:t>
            </a:r>
            <a:r>
              <a:rPr lang="tr-TR" b="1" dirty="0">
                <a:latin typeface="Times New Roman" panose="02020603050405020304" pitchFamily="18" charset="0"/>
                <a:cs typeface="Times New Roman" panose="02020603050405020304" pitchFamily="18" charset="0"/>
              </a:rPr>
              <a:t>-n</a:t>
            </a:r>
          </a:p>
          <a:p>
            <a:pPr algn="just" rtl="0"/>
            <a:r>
              <a:rPr lang="tr-TR" b="1" dirty="0">
                <a:latin typeface="Times New Roman" panose="02020603050405020304" pitchFamily="18" charset="0"/>
                <a:cs typeface="Times New Roman" panose="02020603050405020304" pitchFamily="18" charset="0"/>
              </a:rPr>
              <a:t>bul-</a:t>
            </a:r>
            <a:r>
              <a:rPr lang="tr-TR" b="1" dirty="0" err="1">
                <a:latin typeface="Times New Roman" panose="02020603050405020304" pitchFamily="18" charset="0"/>
                <a:cs typeface="Times New Roman" panose="02020603050405020304" pitchFamily="18" charset="0"/>
              </a:rPr>
              <a:t>sa</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bul-</a:t>
            </a:r>
            <a:r>
              <a:rPr lang="tr-TR" b="1" dirty="0" err="1">
                <a:latin typeface="Times New Roman" panose="02020603050405020304" pitchFamily="18" charset="0"/>
                <a:cs typeface="Times New Roman" panose="02020603050405020304" pitchFamily="18" charset="0"/>
              </a:rPr>
              <a:t>sa</a:t>
            </a:r>
            <a:r>
              <a:rPr lang="tr-TR" b="1" dirty="0">
                <a:latin typeface="Times New Roman" panose="02020603050405020304" pitchFamily="18" charset="0"/>
                <a:cs typeface="Times New Roman" panose="02020603050405020304" pitchFamily="18" charset="0"/>
              </a:rPr>
              <a:t>-k</a:t>
            </a:r>
          </a:p>
          <a:p>
            <a:pPr algn="just" rtl="0"/>
            <a:r>
              <a:rPr lang="tr-TR" b="1" dirty="0">
                <a:latin typeface="Times New Roman" panose="02020603050405020304" pitchFamily="18" charset="0"/>
                <a:cs typeface="Times New Roman" panose="02020603050405020304" pitchFamily="18" charset="0"/>
              </a:rPr>
              <a:t>bul-</a:t>
            </a:r>
            <a:r>
              <a:rPr lang="tr-TR" b="1" dirty="0" err="1">
                <a:latin typeface="Times New Roman" panose="02020603050405020304" pitchFamily="18" charset="0"/>
                <a:cs typeface="Times New Roman" panose="02020603050405020304" pitchFamily="18" charset="0"/>
              </a:rPr>
              <a:t>sa</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nız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bul-</a:t>
            </a:r>
            <a:r>
              <a:rPr lang="tr-TR" b="1" dirty="0" err="1">
                <a:latin typeface="Times New Roman" panose="02020603050405020304" pitchFamily="18" charset="0"/>
                <a:cs typeface="Times New Roman" panose="02020603050405020304" pitchFamily="18" charset="0"/>
              </a:rPr>
              <a:t>sa</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lar</a:t>
            </a:r>
            <a:endParaRPr lang="tr-TR" b="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549104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EC9E62-6860-FCC9-165C-B6D3E9710A13}"/>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9FB57C96-C688-EB68-5AE1-B4EA983A542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D5315093-037A-3217-408D-BE3991FB2B61}"/>
              </a:ext>
            </a:extLst>
          </p:cNvPr>
          <p:cNvSpPr/>
          <p:nvPr/>
        </p:nvSpPr>
        <p:spPr>
          <a:xfrm>
            <a:off x="0" y="52754"/>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02F57D46-4B61-282B-F458-BA4D7D5696B9}"/>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İstek: -A</a:t>
            </a: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2. görüş var. </a:t>
            </a:r>
          </a:p>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Sadece 2. şahıs çekimleri mevcuttur.                  Ya da hepsi çekimlenir.</a:t>
            </a:r>
          </a:p>
          <a:p>
            <a:pPr algn="just" rtl="0"/>
            <a:r>
              <a:rPr lang="tr-TR" b="1" dirty="0">
                <a:latin typeface="Times New Roman" panose="02020603050405020304" pitchFamily="18" charset="0"/>
                <a:cs typeface="Times New Roman" panose="02020603050405020304" pitchFamily="18" charset="0"/>
              </a:rPr>
              <a:t>2.t.ş gel-e-sin				yap-a-m</a:t>
            </a:r>
          </a:p>
          <a:p>
            <a:pPr algn="just" rtl="0"/>
            <a:r>
              <a:rPr lang="tr-TR" b="1" dirty="0">
                <a:latin typeface="Times New Roman" panose="02020603050405020304" pitchFamily="18" charset="0"/>
                <a:cs typeface="Times New Roman" panose="02020603050405020304" pitchFamily="18" charset="0"/>
              </a:rPr>
              <a:t>2.ç.ş gel-e-siniz				yap-a-sın</a:t>
            </a:r>
          </a:p>
          <a:p>
            <a:pPr algn="just" rtl="0"/>
            <a:r>
              <a:rPr lang="tr-TR" b="1" dirty="0">
                <a:latin typeface="Times New Roman" panose="02020603050405020304" pitchFamily="18" charset="0"/>
                <a:cs typeface="Times New Roman" panose="02020603050405020304" pitchFamily="18" charset="0"/>
              </a:rPr>
              <a:t>					yap-a</a:t>
            </a:r>
          </a:p>
          <a:p>
            <a:pPr algn="just" rtl="0"/>
            <a:r>
              <a:rPr lang="tr-TR" b="1" dirty="0">
                <a:latin typeface="Times New Roman" panose="02020603050405020304" pitchFamily="18" charset="0"/>
                <a:cs typeface="Times New Roman" panose="02020603050405020304" pitchFamily="18" charset="0"/>
              </a:rPr>
              <a:t>					yap-a-k</a:t>
            </a:r>
          </a:p>
          <a:p>
            <a:pPr algn="just" rtl="0"/>
            <a:r>
              <a:rPr lang="tr-TR" b="1" dirty="0">
                <a:latin typeface="Times New Roman" panose="02020603050405020304" pitchFamily="18" charset="0"/>
                <a:cs typeface="Times New Roman" panose="02020603050405020304" pitchFamily="18" charset="0"/>
              </a:rPr>
              <a:t>					yap-a-</a:t>
            </a:r>
            <a:r>
              <a:rPr lang="tr-TR" b="1" dirty="0" err="1">
                <a:latin typeface="Times New Roman" panose="02020603050405020304" pitchFamily="18" charset="0"/>
                <a:cs typeface="Times New Roman" panose="02020603050405020304" pitchFamily="18" charset="0"/>
              </a:rPr>
              <a:t>sınız</a:t>
            </a:r>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					yap-a-</a:t>
            </a:r>
            <a:r>
              <a:rPr lang="tr-TR" b="1" dirty="0" err="1">
                <a:latin typeface="Times New Roman" panose="02020603050405020304" pitchFamily="18" charset="0"/>
                <a:cs typeface="Times New Roman" panose="02020603050405020304" pitchFamily="18" charset="0"/>
              </a:rPr>
              <a:t>lar</a:t>
            </a:r>
            <a:endParaRPr lang="tr-TR" b="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2893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10F7D-6218-5659-36D4-4D85B09CF2A7}"/>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8C8E5EAC-EE9B-C533-2713-644A14E2D3B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0DFC6367-1073-FFD5-FF3A-16486A74FCEE}"/>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CCFD6302-4C5C-F6EE-920E-311B2B158DCF}"/>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r>
              <a:rPr lang="tr-TR" b="1" i="1" dirty="0">
                <a:latin typeface="Times New Roman" panose="02020603050405020304" pitchFamily="18" charset="0"/>
                <a:cs typeface="Times New Roman" panose="02020603050405020304" pitchFamily="18" charset="0"/>
              </a:rPr>
              <a:t>ailesi</a:t>
            </a:r>
            <a:r>
              <a:rPr lang="tr-TR" dirty="0">
                <a:latin typeface="Times New Roman" panose="02020603050405020304" pitchFamily="18" charset="0"/>
                <a:cs typeface="Times New Roman" panose="02020603050405020304" pitchFamily="18" charset="0"/>
              </a:rPr>
              <a:t> sözcüğünü eklerine ayıralım. </a:t>
            </a:r>
          </a:p>
        </p:txBody>
      </p:sp>
    </p:spTree>
    <p:extLst>
      <p:ext uri="{BB962C8B-B14F-4D97-AF65-F5344CB8AC3E}">
        <p14:creationId xmlns:p14="http://schemas.microsoft.com/office/powerpoint/2010/main" val="2136789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CC826-FF6C-C646-35DE-60211AC6606A}"/>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A517C601-AF75-6172-A05C-67D31D944370}"/>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D1826FF7-AB9C-6BCA-8B91-04ACD453CCD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E652AAF9-11F9-250B-AEC1-C4407617DFD2}"/>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r>
              <a:rPr lang="tr-TR" b="1" i="1" dirty="0">
                <a:latin typeface="Times New Roman" panose="02020603050405020304" pitchFamily="18" charset="0"/>
                <a:cs typeface="Times New Roman" panose="02020603050405020304" pitchFamily="18" charset="0"/>
              </a:rPr>
              <a:t>aile-si &lt; aile: İsim kök, si: 3.t.k. İyelik eki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646079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8AE5E5-BFDD-77AB-5B6C-C24FF229280C}"/>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57D804DA-73F6-DDC8-6114-8DCC5D6BF3F9}"/>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6EACE3B6-A226-BD7E-8E4C-7C085541B8FA}"/>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5F928A67-6607-DA58-BC0F-136C4D191260}"/>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endParaRPr lang="tr-TR" b="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doğmamışım</a:t>
            </a:r>
          </a:p>
          <a:p>
            <a:pPr algn="ctr" rtl="0"/>
            <a:r>
              <a:rPr lang="tr-TR" b="1" dirty="0">
                <a:latin typeface="Times New Roman" panose="02020603050405020304" pitchFamily="18" charset="0"/>
                <a:cs typeface="Times New Roman" panose="02020603050405020304" pitchFamily="18" charset="0"/>
              </a:rPr>
              <a:t>evin içi</a:t>
            </a:r>
          </a:p>
          <a:p>
            <a:pPr algn="ctr" rtl="0"/>
            <a:r>
              <a:rPr lang="tr-TR" b="1" dirty="0">
                <a:latin typeface="Times New Roman" panose="02020603050405020304" pitchFamily="18" charset="0"/>
                <a:cs typeface="Times New Roman" panose="02020603050405020304" pitchFamily="18" charset="0"/>
              </a:rPr>
              <a:t>adımlarla </a:t>
            </a: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19876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04D8DB-286F-13A4-0740-8129B76C1290}"/>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D9117105-A414-C927-9B10-336745C88B0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BBCE68FB-EAF9-2AD4-E025-0B34194F92E8}"/>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89C7F66C-FC4A-6E74-99AB-2F8879D8EA23}"/>
              </a:ext>
            </a:extLst>
          </p:cNvPr>
          <p:cNvSpPr>
            <a:spLocks noGrp="1"/>
          </p:cNvSpPr>
          <p:nvPr>
            <p:ph type="body" sz="quarter" idx="14"/>
          </p:nvPr>
        </p:nvSpPr>
        <p:spPr>
          <a:xfrm>
            <a:off x="743579" y="2240280"/>
            <a:ext cx="9917722" cy="4197096"/>
          </a:xfrm>
        </p:spPr>
        <p:txBody>
          <a:bodyPr rtlCol="0"/>
          <a:lstStyle/>
          <a:p>
            <a:pPr rtl="0"/>
            <a:endParaRPr lang="tr-TR" b="1" dirty="0">
              <a:latin typeface="Times New Roman" panose="02020603050405020304" pitchFamily="18" charset="0"/>
              <a:cs typeface="Times New Roman" panose="02020603050405020304" pitchFamily="18" charset="0"/>
            </a:endParaRPr>
          </a:p>
          <a:p>
            <a:pPr rtl="0"/>
            <a:r>
              <a:rPr lang="tr-TR" b="1" dirty="0">
                <a:latin typeface="Times New Roman" panose="02020603050405020304" pitchFamily="18" charset="0"/>
                <a:cs typeface="Times New Roman" panose="02020603050405020304" pitchFamily="18" charset="0"/>
              </a:rPr>
              <a:t>1. isim Çekim Ekleri</a:t>
            </a:r>
          </a:p>
          <a:p>
            <a:pPr rtl="0"/>
            <a:r>
              <a:rPr lang="tr-TR" dirty="0">
                <a:latin typeface="Times New Roman" panose="02020603050405020304" pitchFamily="18" charset="0"/>
                <a:cs typeface="Times New Roman" panose="02020603050405020304" pitchFamily="18" charset="0"/>
              </a:rPr>
              <a:t>İsim çekimi, Türkçede durum, iyelik, çoğul, soru ve aitlik kategorilerinde gerçekleşir:</a:t>
            </a:r>
          </a:p>
          <a:p>
            <a:pPr rtl="0"/>
            <a:r>
              <a:rPr lang="tr-TR" b="1" dirty="0">
                <a:latin typeface="Times New Roman" panose="02020603050405020304" pitchFamily="18" charset="0"/>
                <a:cs typeface="Times New Roman" panose="02020603050405020304" pitchFamily="18" charset="0"/>
              </a:rPr>
              <a:t>1.1. Durum (Hâl) Ekleri</a:t>
            </a:r>
          </a:p>
          <a:p>
            <a:pPr algn="just" rtl="0"/>
            <a:r>
              <a:rPr lang="tr-TR" dirty="0">
                <a:latin typeface="Times New Roman" panose="02020603050405020304" pitchFamily="18" charset="0"/>
                <a:cs typeface="Times New Roman" panose="02020603050405020304" pitchFamily="18" charset="0"/>
              </a:rPr>
              <a:t>Tümce içindeki adları diğer sözcüklere değişik anlam ilişkileri çerçevesinde bağlayan biçim birimlerdir. Bu ekler, genellikle adlarla tümcenin asıl ögesi olan yüklem arasında ilişki kurar. Birleşik eylemlerin oluşmasında da etkili olurlar.</a:t>
            </a:r>
          </a:p>
          <a:p>
            <a:pPr algn="just" rtl="0"/>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058269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FDDA69-FE95-5EAF-70D0-E1A668F97C87}"/>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4012AE33-430B-683C-1121-C2E299FC234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77045F7C-8982-7674-D271-5D44600052E3}"/>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2D15B0D4-E0CC-6ADE-8DAD-42F80EE2515C}"/>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endParaRPr lang="tr-TR" b="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doğ-</a:t>
            </a:r>
            <a:r>
              <a:rPr lang="tr-TR" b="1" dirty="0" err="1">
                <a:latin typeface="Times New Roman" panose="02020603050405020304" pitchFamily="18" charset="0"/>
                <a:cs typeface="Times New Roman" panose="02020603050405020304" pitchFamily="18" charset="0"/>
              </a:rPr>
              <a:t>ma</a:t>
            </a:r>
            <a:r>
              <a:rPr lang="tr-TR" b="1" dirty="0">
                <a:latin typeface="Times New Roman" panose="02020603050405020304" pitchFamily="18" charset="0"/>
                <a:cs typeface="Times New Roman" panose="02020603050405020304" pitchFamily="18" charset="0"/>
              </a:rPr>
              <a:t>-</a:t>
            </a:r>
            <a:r>
              <a:rPr lang="tr-TR" b="1" dirty="0" err="1">
                <a:latin typeface="Times New Roman" panose="02020603050405020304" pitchFamily="18" charset="0"/>
                <a:cs typeface="Times New Roman" panose="02020603050405020304" pitchFamily="18" charset="0"/>
              </a:rPr>
              <a:t>mış-ım</a:t>
            </a:r>
            <a:r>
              <a:rPr lang="tr-TR" b="1" dirty="0">
                <a:latin typeface="Times New Roman" panose="02020603050405020304" pitchFamily="18" charset="0"/>
                <a:cs typeface="Times New Roman" panose="02020603050405020304" pitchFamily="18" charset="0"/>
              </a:rPr>
              <a:t>: Fiil kök, fiilden fiil yapım eki, </a:t>
            </a:r>
            <a:r>
              <a:rPr lang="tr-TR" b="1" dirty="0" err="1">
                <a:latin typeface="Times New Roman" panose="02020603050405020304" pitchFamily="18" charset="0"/>
                <a:cs typeface="Times New Roman" panose="02020603050405020304" pitchFamily="18" charset="0"/>
              </a:rPr>
              <a:t>ö.g.z</a:t>
            </a:r>
            <a:r>
              <a:rPr lang="tr-TR" b="1" dirty="0">
                <a:latin typeface="Times New Roman" panose="02020603050405020304" pitchFamily="18" charset="0"/>
                <a:cs typeface="Times New Roman" panose="02020603050405020304" pitchFamily="18" charset="0"/>
              </a:rPr>
              <a:t> eki, 1.t.ş eki</a:t>
            </a:r>
          </a:p>
          <a:p>
            <a:pPr algn="ctr" rtl="0"/>
            <a:endParaRPr lang="tr-TR" b="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ev-in iç-i: İsim kök, ilgi hâli eki + isim kök, 3.t.k iyelik eki</a:t>
            </a:r>
          </a:p>
          <a:p>
            <a:pPr algn="ctr" rtl="0"/>
            <a:endParaRPr lang="tr-TR" b="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 at-(ı)</a:t>
            </a:r>
            <a:r>
              <a:rPr lang="tr-TR" b="1" dirty="0" err="1">
                <a:latin typeface="Times New Roman" panose="02020603050405020304" pitchFamily="18" charset="0"/>
                <a:cs typeface="Times New Roman" panose="02020603050405020304" pitchFamily="18" charset="0"/>
              </a:rPr>
              <a:t>m+lar-la</a:t>
            </a:r>
            <a:r>
              <a:rPr lang="tr-TR" b="1" dirty="0">
                <a:latin typeface="Times New Roman" panose="02020603050405020304" pitchFamily="18" charset="0"/>
                <a:cs typeface="Times New Roman" panose="02020603050405020304" pitchFamily="18" charset="0"/>
              </a:rPr>
              <a:t>: Fiil kök, fiilden isim yapım eki, çoğul eki, vasıta hâli eki</a:t>
            </a: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908996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5E131F-0665-33AD-0103-89ACF3FFD182}"/>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6DC7FA01-5581-7E64-9D98-69CBDBF112E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CDF32F3D-108C-F703-5F07-8F404C9ABFCC}"/>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040F30FB-72B7-09D9-CF84-2F760485D70F}"/>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hayret etmedi</a:t>
            </a:r>
          </a:p>
          <a:p>
            <a:pPr algn="ctr" rtl="0"/>
            <a:endParaRPr lang="tr-T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47518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862951-F32D-10D7-E25A-F08BCB1BBC73}"/>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BF3673C4-0F30-C482-3A6C-0CF350A70C05}"/>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7E1788C6-0CB1-DF81-D47B-DB7CE4072512}"/>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dirty="0"/>
          </a:p>
        </p:txBody>
      </p:sp>
      <p:sp>
        <p:nvSpPr>
          <p:cNvPr id="6" name="Metin Yer Tutucusu 5">
            <a:extLst>
              <a:ext uri="{FF2B5EF4-FFF2-40B4-BE49-F238E27FC236}">
                <a16:creationId xmlns:a16="http://schemas.microsoft.com/office/drawing/2014/main" id="{6253DB8E-78A2-F248-853E-7B42EA01FCC7}"/>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r>
              <a:rPr lang="tr-TR" b="1" dirty="0">
                <a:latin typeface="Times New Roman" panose="02020603050405020304" pitchFamily="18" charset="0"/>
                <a:cs typeface="Times New Roman" panose="02020603050405020304" pitchFamily="18" charset="0"/>
              </a:rPr>
              <a:t>hayret et-me-di: İsim kök + yardımcı fiil, fiilden fiil yapım eki (olumsuzluk), </a:t>
            </a:r>
            <a:r>
              <a:rPr lang="tr-TR" b="1" dirty="0" err="1">
                <a:latin typeface="Times New Roman" panose="02020603050405020304" pitchFamily="18" charset="0"/>
                <a:cs typeface="Times New Roman" panose="02020603050405020304" pitchFamily="18" charset="0"/>
              </a:rPr>
              <a:t>g.g.z</a:t>
            </a:r>
            <a:r>
              <a:rPr lang="tr-TR" b="1" dirty="0">
                <a:latin typeface="Times New Roman" panose="02020603050405020304" pitchFamily="18" charset="0"/>
                <a:cs typeface="Times New Roman" panose="02020603050405020304" pitchFamily="18" charset="0"/>
              </a:rPr>
              <a:t> 3.t.ş eki</a:t>
            </a:r>
          </a:p>
        </p:txBody>
      </p:sp>
    </p:spTree>
    <p:extLst>
      <p:ext uri="{BB962C8B-B14F-4D97-AF65-F5344CB8AC3E}">
        <p14:creationId xmlns:p14="http://schemas.microsoft.com/office/powerpoint/2010/main" val="34937845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B21D59-2706-CFF4-0F01-92D1E50E931F}"/>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228F8595-7091-2A91-0787-D765F616891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16023DD0-E5C4-DCC8-A31E-829E43119686}"/>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7CFE566C-3739-0EC5-4151-D5E3A6BA72EB}"/>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r>
              <a:rPr lang="tr-TR" b="1" i="1" dirty="0">
                <a:latin typeface="Times New Roman" panose="02020603050405020304" pitchFamily="18" charset="0"/>
                <a:cs typeface="Times New Roman" panose="02020603050405020304" pitchFamily="18" charset="0"/>
              </a:rPr>
              <a:t>yüzenlerden </a:t>
            </a:r>
            <a:r>
              <a:rPr lang="tr-TR" b="1" dirty="0">
                <a:latin typeface="Times New Roman" panose="02020603050405020304" pitchFamily="18" charset="0"/>
                <a:cs typeface="Times New Roman" panose="02020603050405020304" pitchFamily="18" charset="0"/>
              </a:rPr>
              <a:t>sözcüğünü eklerine ayıralım.</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493403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FD452-147D-763E-113D-E958BBB35B87}"/>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1DF95A48-2731-0B11-BDA0-F693CD8A41A4}"/>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C847F5DF-9FF6-B738-9AE6-44D465FCE09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5666F0DC-B615-D488-89C8-802F49391D79}"/>
              </a:ext>
            </a:extLst>
          </p:cNvPr>
          <p:cNvSpPr>
            <a:spLocks noGrp="1"/>
          </p:cNvSpPr>
          <p:nvPr>
            <p:ph type="body" sz="quarter" idx="14"/>
          </p:nvPr>
        </p:nvSpPr>
        <p:spPr>
          <a:xfrm>
            <a:off x="743579" y="2240280"/>
            <a:ext cx="9917722" cy="4197096"/>
          </a:xfrm>
        </p:spPr>
        <p:txBody>
          <a:bodyPr rtlCol="0"/>
          <a:lstStyle/>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endParaRPr lang="tr-TR" b="1" i="1" dirty="0">
              <a:latin typeface="Times New Roman" panose="02020603050405020304" pitchFamily="18" charset="0"/>
              <a:cs typeface="Times New Roman" panose="02020603050405020304" pitchFamily="18" charset="0"/>
            </a:endParaRPr>
          </a:p>
          <a:p>
            <a:pPr algn="ctr" rtl="0"/>
            <a:r>
              <a:rPr lang="tr-TR" b="1" i="1" dirty="0">
                <a:latin typeface="Times New Roman" panose="02020603050405020304" pitchFamily="18" charset="0"/>
                <a:cs typeface="Times New Roman" panose="02020603050405020304" pitchFamily="18" charset="0"/>
              </a:rPr>
              <a:t>yüz-en-</a:t>
            </a:r>
            <a:r>
              <a:rPr lang="tr-TR" b="1" i="1" dirty="0" err="1">
                <a:latin typeface="Times New Roman" panose="02020603050405020304" pitchFamily="18" charset="0"/>
                <a:cs typeface="Times New Roman" panose="02020603050405020304" pitchFamily="18" charset="0"/>
              </a:rPr>
              <a:t>ler</a:t>
            </a:r>
            <a:r>
              <a:rPr lang="tr-TR" b="1" i="1" dirty="0">
                <a:latin typeface="Times New Roman" panose="02020603050405020304" pitchFamily="18" charset="0"/>
                <a:cs typeface="Times New Roman" panose="02020603050405020304" pitchFamily="18" charset="0"/>
              </a:rPr>
              <a:t>-den &lt; yüz- : fiil kök, en: sıfat fiil eki, </a:t>
            </a:r>
            <a:r>
              <a:rPr lang="tr-TR" b="1" i="1" dirty="0" err="1">
                <a:latin typeface="Times New Roman" panose="02020603050405020304" pitchFamily="18" charset="0"/>
                <a:cs typeface="Times New Roman" panose="02020603050405020304" pitchFamily="18" charset="0"/>
              </a:rPr>
              <a:t>ler</a:t>
            </a:r>
            <a:r>
              <a:rPr lang="tr-TR" b="1" i="1" dirty="0">
                <a:latin typeface="Times New Roman" panose="02020603050405020304" pitchFamily="18" charset="0"/>
                <a:cs typeface="Times New Roman" panose="02020603050405020304" pitchFamily="18" charset="0"/>
              </a:rPr>
              <a:t>: çoğul eki, den: ayrılma hâli eki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172872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4F1BB5-E6D3-F977-CDD9-A40342BFB57E}"/>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15BA492B-6501-923C-0281-49A0A4780B0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EB0367FC-A4E3-573E-658F-CA4931CBAB2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5B43DF00-5870-F9B0-BED9-AA09676B0169}"/>
              </a:ext>
            </a:extLst>
          </p:cNvPr>
          <p:cNvSpPr>
            <a:spLocks noGrp="1"/>
          </p:cNvSpPr>
          <p:nvPr>
            <p:ph type="body" sz="quarter" idx="14"/>
          </p:nvPr>
        </p:nvSpPr>
        <p:spPr>
          <a:xfrm>
            <a:off x="743579" y="2240280"/>
            <a:ext cx="9917722" cy="4197096"/>
          </a:xfrm>
        </p:spPr>
        <p:txBody>
          <a:bodyPr rtlCol="0"/>
          <a:lstStyle/>
          <a:p>
            <a:pPr rtl="0"/>
            <a:r>
              <a:rPr lang="tr-TR" b="1" dirty="0">
                <a:latin typeface="Times New Roman" panose="02020603050405020304" pitchFamily="18" charset="0"/>
                <a:cs typeface="Times New Roman" panose="02020603050405020304" pitchFamily="18" charset="0"/>
              </a:rPr>
              <a:t>Türkçenin durum ekleri şöyledir:</a:t>
            </a:r>
          </a:p>
          <a:p>
            <a:pPr rtl="0"/>
            <a:r>
              <a:rPr lang="tr-TR" dirty="0">
                <a:latin typeface="Times New Roman" panose="02020603050405020304" pitchFamily="18" charset="0"/>
                <a:cs typeface="Times New Roman" panose="02020603050405020304" pitchFamily="18" charset="0"/>
              </a:rPr>
              <a:t>-ø : yalın durumu	ev</a:t>
            </a:r>
          </a:p>
          <a:p>
            <a:pPr rtl="0"/>
            <a:r>
              <a:rPr lang="tr-TR" dirty="0">
                <a:latin typeface="Times New Roman" panose="02020603050405020304" pitchFamily="18" charset="0"/>
                <a:cs typeface="Times New Roman" panose="02020603050405020304" pitchFamily="18" charset="0"/>
              </a:rPr>
              <a:t>-A : yaklaşma (yönelme) durumu	ev-e</a:t>
            </a:r>
          </a:p>
          <a:p>
            <a:pPr rtl="0"/>
            <a:r>
              <a:rPr lang="tr-TR" dirty="0">
                <a:latin typeface="Times New Roman" panose="02020603050405020304" pitchFamily="18" charset="0"/>
                <a:cs typeface="Times New Roman" panose="02020603050405020304" pitchFamily="18" charset="0"/>
              </a:rPr>
              <a:t>-DA : bulunma durumu	ev-de</a:t>
            </a:r>
          </a:p>
          <a:p>
            <a:pPr rtl="0"/>
            <a:r>
              <a:rPr lang="tr-TR" dirty="0">
                <a:latin typeface="Times New Roman" panose="02020603050405020304" pitchFamily="18" charset="0"/>
                <a:cs typeface="Times New Roman" panose="02020603050405020304" pitchFamily="18" charset="0"/>
              </a:rPr>
              <a:t>-Dan : ayrılma (uzaklaşma) durumu	ev-den</a:t>
            </a:r>
          </a:p>
          <a:p>
            <a:pPr rtl="0"/>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In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 ilgi durumu	ev-in</a:t>
            </a:r>
          </a:p>
          <a:p>
            <a:pPr rtl="0"/>
            <a:r>
              <a:rPr lang="tr-TR" dirty="0">
                <a:latin typeface="Times New Roman" panose="02020603050405020304" pitchFamily="18" charset="0"/>
                <a:cs typeface="Times New Roman" panose="02020603050405020304" pitchFamily="18" charset="0"/>
              </a:rPr>
              <a:t>-I : belirtme (yükleme) durumu	ev-i</a:t>
            </a:r>
          </a:p>
          <a:p>
            <a:pPr rtl="0"/>
            <a:r>
              <a:rPr lang="tr-TR" dirty="0">
                <a:latin typeface="Times New Roman" panose="02020603050405020304" pitchFamily="18" charset="0"/>
                <a:cs typeface="Times New Roman" panose="02020603050405020304" pitchFamily="18" charset="0"/>
              </a:rPr>
              <a:t>-CA : eşitlik durumu	ev-ce</a:t>
            </a:r>
          </a:p>
          <a:p>
            <a:pPr rtl="0"/>
            <a:r>
              <a:rPr lang="tr-TR" dirty="0">
                <a:latin typeface="Times New Roman" panose="02020603050405020304" pitchFamily="18" charset="0"/>
                <a:cs typeface="Times New Roman" panose="02020603050405020304" pitchFamily="18" charset="0"/>
              </a:rPr>
              <a:t>-</a:t>
            </a:r>
            <a:r>
              <a:rPr lang="tr-TR" dirty="0" err="1">
                <a:latin typeface="Times New Roman" panose="02020603050405020304" pitchFamily="18" charset="0"/>
                <a:cs typeface="Times New Roman" panose="02020603050405020304" pitchFamily="18" charset="0"/>
              </a:rPr>
              <a:t>lA</a:t>
            </a:r>
            <a:r>
              <a:rPr lang="tr-TR" dirty="0">
                <a:latin typeface="Times New Roman" panose="02020603050405020304" pitchFamily="18" charset="0"/>
                <a:cs typeface="Times New Roman" panose="02020603050405020304" pitchFamily="18" charset="0"/>
              </a:rPr>
              <a:t> : vasıta (araç) durumu	ev-le</a:t>
            </a:r>
          </a:p>
        </p:txBody>
      </p:sp>
    </p:spTree>
    <p:extLst>
      <p:ext uri="{BB962C8B-B14F-4D97-AF65-F5344CB8AC3E}">
        <p14:creationId xmlns:p14="http://schemas.microsoft.com/office/powerpoint/2010/main" val="3389819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CA6F22-2885-4CA2-7A3F-6D6B6E656D15}"/>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6A1640F1-3FFF-43D0-5518-F4FAB2A14A94}"/>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9284F62F-C6CF-27DA-2F8E-0D94BC77C062}"/>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52A1A97E-E296-C2CF-7028-28D32ADDE062}"/>
              </a:ext>
            </a:extLst>
          </p:cNvPr>
          <p:cNvSpPr>
            <a:spLocks noGrp="1"/>
          </p:cNvSpPr>
          <p:nvPr>
            <p:ph type="body" sz="quarter" idx="14"/>
          </p:nvPr>
        </p:nvSpPr>
        <p:spPr>
          <a:xfrm>
            <a:off x="743579" y="2240280"/>
            <a:ext cx="9917722" cy="4197096"/>
          </a:xfrm>
        </p:spPr>
        <p:txBody>
          <a:bodyPr rtlCol="0"/>
          <a:lstStyle/>
          <a:p>
            <a:pPr algn="ctr" rtl="0"/>
            <a:r>
              <a:rPr lang="tr-TR" dirty="0">
                <a:latin typeface="Times New Roman" panose="02020603050405020304" pitchFamily="18" charset="0"/>
                <a:cs typeface="Times New Roman" panose="02020603050405020304" pitchFamily="18" charset="0"/>
              </a:rPr>
              <a:t>‘’arabalar, dostum, evim’’ gibi sözcükler yalın hâlde midir? </a:t>
            </a:r>
          </a:p>
        </p:txBody>
      </p:sp>
    </p:spTree>
    <p:extLst>
      <p:ext uri="{BB962C8B-B14F-4D97-AF65-F5344CB8AC3E}">
        <p14:creationId xmlns:p14="http://schemas.microsoft.com/office/powerpoint/2010/main" val="14994023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E1807-9692-AFFB-4719-2EAB7E18B8E0}"/>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EDF1E2C9-8E11-5ECC-EB66-0D5BF613F10B}"/>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A2C2695F-62DE-CC65-D39C-05ED92AC7A15}"/>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F7AD6D54-2D2B-4E9E-CCE0-6F8C8BF3D715}"/>
              </a:ext>
            </a:extLst>
          </p:cNvPr>
          <p:cNvSpPr>
            <a:spLocks noGrp="1"/>
          </p:cNvSpPr>
          <p:nvPr>
            <p:ph type="body" sz="quarter" idx="14"/>
          </p:nvPr>
        </p:nvSpPr>
        <p:spPr>
          <a:xfrm>
            <a:off x="743579" y="2240280"/>
            <a:ext cx="9917722" cy="4197096"/>
          </a:xfrm>
        </p:spPr>
        <p:txBody>
          <a:bodyPr rtlCol="0"/>
          <a:lstStyle/>
          <a:p>
            <a:pPr algn="just" rtl="0"/>
            <a:endParaRPr lang="tr-TR" b="1"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1.1.1. Yalın durumu: </a:t>
            </a:r>
            <a:r>
              <a:rPr lang="tr-TR" dirty="0">
                <a:latin typeface="Times New Roman" panose="02020603050405020304" pitchFamily="18" charset="0"/>
                <a:cs typeface="Times New Roman" panose="02020603050405020304" pitchFamily="18" charset="0"/>
              </a:rPr>
              <a:t>İsmin herhangi bir hâl eki almamış biçimidir. Bununla birlikte yalın hâl, </a:t>
            </a:r>
            <a:r>
              <a:rPr lang="tr-TR" dirty="0" err="1">
                <a:latin typeface="Times New Roman" panose="02020603050405020304" pitchFamily="18" charset="0"/>
                <a:cs typeface="Times New Roman" panose="02020603050405020304" pitchFamily="18" charset="0"/>
              </a:rPr>
              <a:t>eksizlik</a:t>
            </a:r>
            <a:r>
              <a:rPr lang="tr-TR" dirty="0">
                <a:latin typeface="Times New Roman" panose="02020603050405020304" pitchFamily="18" charset="0"/>
                <a:cs typeface="Times New Roman" panose="02020603050405020304" pitchFamily="18" charset="0"/>
              </a:rPr>
              <a:t> demek değildir. Yalın hâldeki isimler, çoğul eki ve iyelik eki alabilirler.</a:t>
            </a:r>
          </a:p>
          <a:p>
            <a:pPr algn="just" rtl="0"/>
            <a:r>
              <a:rPr lang="tr-TR" dirty="0">
                <a:latin typeface="Times New Roman" panose="02020603050405020304" pitchFamily="18" charset="0"/>
                <a:cs typeface="Times New Roman" panose="02020603050405020304" pitchFamily="18" charset="0"/>
              </a:rPr>
              <a:t>ev, taş, göl; evler, taşlar, göller; evimiz, taşımız, gölümüz…   </a:t>
            </a:r>
          </a:p>
          <a:p>
            <a:pPr algn="just" rtl="0"/>
            <a:r>
              <a:rPr lang="tr-TR" b="1" dirty="0">
                <a:latin typeface="Times New Roman" panose="02020603050405020304" pitchFamily="18" charset="0"/>
                <a:cs typeface="Times New Roman" panose="02020603050405020304" pitchFamily="18" charset="0"/>
              </a:rPr>
              <a:t>1.1.2. Yaklaşma (yönelme) durumu: </a:t>
            </a:r>
          </a:p>
          <a:p>
            <a:pPr algn="just" rtl="0"/>
            <a:r>
              <a:rPr lang="tr-TR" dirty="0">
                <a:latin typeface="Times New Roman" panose="02020603050405020304" pitchFamily="18" charset="0"/>
                <a:cs typeface="Times New Roman" panose="02020603050405020304" pitchFamily="18" charset="0"/>
              </a:rPr>
              <a:t>Ek ünsüzle biten isimlere doğrudan gelir: okul-a, sınıf-a; ünlüyle  biten isimlere ise yardımcı ses getirilerek kullanılır: kedi-y-e, araba-y-a…</a:t>
            </a:r>
          </a:p>
          <a:p>
            <a:pPr algn="just" rtl="0"/>
            <a:r>
              <a:rPr lang="tr-TR" b="1" dirty="0">
                <a:latin typeface="Times New Roman" panose="02020603050405020304" pitchFamily="18" charset="0"/>
                <a:cs typeface="Times New Roman" panose="02020603050405020304" pitchFamily="18" charset="0"/>
              </a:rPr>
              <a:t>Not: </a:t>
            </a:r>
            <a:r>
              <a:rPr lang="tr-TR" dirty="0">
                <a:latin typeface="Times New Roman" panose="02020603050405020304" pitchFamily="18" charset="0"/>
                <a:cs typeface="Times New Roman" panose="02020603050405020304" pitchFamily="18" charset="0"/>
              </a:rPr>
              <a:t>Sadece iki kelimenin kökünde değişikliğe sebep olmuştur: ben &gt; bana, sen &gt; sana.</a:t>
            </a:r>
          </a:p>
        </p:txBody>
      </p:sp>
    </p:spTree>
    <p:extLst>
      <p:ext uri="{BB962C8B-B14F-4D97-AF65-F5344CB8AC3E}">
        <p14:creationId xmlns:p14="http://schemas.microsoft.com/office/powerpoint/2010/main" val="37045832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6749AE-626F-E297-95AD-3F4222ACD3AA}"/>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2060A03C-C430-8D5F-D296-5C13648694ED}"/>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31D18CC7-3F03-67CD-E7D7-F3C5DEC3E5D7}"/>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5670D6C9-A7AB-9047-08CD-F3FEE0433AD0}"/>
              </a:ext>
            </a:extLst>
          </p:cNvPr>
          <p:cNvSpPr>
            <a:spLocks noGrp="1"/>
          </p:cNvSpPr>
          <p:nvPr>
            <p:ph type="body" sz="quarter" idx="14"/>
          </p:nvPr>
        </p:nvSpPr>
        <p:spPr>
          <a:xfrm>
            <a:off x="743579" y="2240280"/>
            <a:ext cx="9917722" cy="4197096"/>
          </a:xfrm>
        </p:spPr>
        <p:txBody>
          <a:bodyPr rtlCol="0"/>
          <a:lstStyle/>
          <a:p>
            <a:pPr rtl="0"/>
            <a:r>
              <a:rPr lang="tr-TR" b="1" dirty="0">
                <a:latin typeface="Times New Roman" panose="02020603050405020304" pitchFamily="18" charset="0"/>
                <a:cs typeface="Times New Roman" panose="02020603050405020304" pitchFamily="18" charset="0"/>
              </a:rPr>
              <a:t>1.1.3. Bulunma durumu: </a:t>
            </a:r>
            <a:r>
              <a:rPr lang="tr-TR" dirty="0">
                <a:latin typeface="Times New Roman" panose="02020603050405020304" pitchFamily="18" charset="0"/>
                <a:cs typeface="Times New Roman" panose="02020603050405020304" pitchFamily="18" charset="0"/>
              </a:rPr>
              <a:t>Ünlüyle biten isimlerden sonra ekin </a:t>
            </a:r>
            <a:r>
              <a:rPr lang="tr-TR" i="1" dirty="0">
                <a:latin typeface="Times New Roman" panose="02020603050405020304" pitchFamily="18" charset="0"/>
                <a:cs typeface="Times New Roman" panose="02020603050405020304" pitchFamily="18" charset="0"/>
              </a:rPr>
              <a:t>–da/-de </a:t>
            </a:r>
            <a:r>
              <a:rPr lang="tr-TR" dirty="0">
                <a:latin typeface="Times New Roman" panose="02020603050405020304" pitchFamily="18" charset="0"/>
                <a:cs typeface="Times New Roman" panose="02020603050405020304" pitchFamily="18" charset="0"/>
              </a:rPr>
              <a:t>biçimi kullanılır: masa-da, oda-da, bahçe-de.</a:t>
            </a:r>
          </a:p>
          <a:p>
            <a:pPr rtl="0"/>
            <a:r>
              <a:rPr lang="tr-TR" dirty="0">
                <a:latin typeface="Times New Roman" panose="02020603050405020304" pitchFamily="18" charset="0"/>
                <a:cs typeface="Times New Roman" panose="02020603050405020304" pitchFamily="18" charset="0"/>
              </a:rPr>
              <a:t>Tonlu ünsüzlerden sonra -</a:t>
            </a:r>
            <a:r>
              <a:rPr lang="tr-TR" i="1" dirty="0">
                <a:latin typeface="Times New Roman" panose="02020603050405020304" pitchFamily="18" charset="0"/>
                <a:cs typeface="Times New Roman" panose="02020603050405020304" pitchFamily="18" charset="0"/>
              </a:rPr>
              <a:t>da/-de</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tonsuz</a:t>
            </a:r>
            <a:r>
              <a:rPr lang="tr-TR" dirty="0">
                <a:latin typeface="Times New Roman" panose="02020603050405020304" pitchFamily="18" charset="0"/>
                <a:cs typeface="Times New Roman" panose="02020603050405020304" pitchFamily="18" charset="0"/>
              </a:rPr>
              <a:t> ünsüzlerden sonra ise </a:t>
            </a:r>
            <a:r>
              <a:rPr lang="tr-TR" i="1" dirty="0">
                <a:latin typeface="Times New Roman" panose="02020603050405020304" pitchFamily="18" charset="0"/>
                <a:cs typeface="Times New Roman" panose="02020603050405020304" pitchFamily="18" charset="0"/>
              </a:rPr>
              <a:t>–ta/-te </a:t>
            </a:r>
            <a:r>
              <a:rPr lang="tr-TR" dirty="0">
                <a:latin typeface="Times New Roman" panose="02020603050405020304" pitchFamily="18" charset="0"/>
                <a:cs typeface="Times New Roman" panose="02020603050405020304" pitchFamily="18" charset="0"/>
              </a:rPr>
              <a:t>biçimi kullanılır: ev-de, defter-de, okul-da; iş-te, ocak-ta, sınıf-ta…</a:t>
            </a:r>
          </a:p>
          <a:p>
            <a:pPr rtl="0"/>
            <a:endParaRPr lang="tr-TR" dirty="0">
              <a:latin typeface="Times New Roman" panose="02020603050405020304" pitchFamily="18" charset="0"/>
              <a:cs typeface="Times New Roman" panose="02020603050405020304" pitchFamily="18" charset="0"/>
            </a:endParaRPr>
          </a:p>
          <a:p>
            <a:pPr algn="just" rtl="0"/>
            <a:r>
              <a:rPr lang="tr-TR" b="1" dirty="0">
                <a:latin typeface="Times New Roman" panose="02020603050405020304" pitchFamily="18" charset="0"/>
                <a:cs typeface="Times New Roman" panose="02020603050405020304" pitchFamily="18" charset="0"/>
              </a:rPr>
              <a:t>1.1.4. Ayrılma (uzaklaşma) durumu: </a:t>
            </a:r>
            <a:r>
              <a:rPr lang="tr-TR" dirty="0">
                <a:latin typeface="Times New Roman" panose="02020603050405020304" pitchFamily="18" charset="0"/>
                <a:cs typeface="Times New Roman" panose="02020603050405020304" pitchFamily="18" charset="0"/>
              </a:rPr>
              <a:t>Ünlüyle biten isimlerden sonra ekin </a:t>
            </a:r>
            <a:r>
              <a:rPr lang="tr-TR" i="1" dirty="0">
                <a:latin typeface="Times New Roman" panose="02020603050405020304" pitchFamily="18" charset="0"/>
                <a:cs typeface="Times New Roman" panose="02020603050405020304" pitchFamily="18" charset="0"/>
              </a:rPr>
              <a:t>–dan/-den </a:t>
            </a:r>
            <a:r>
              <a:rPr lang="tr-TR" dirty="0">
                <a:latin typeface="Times New Roman" panose="02020603050405020304" pitchFamily="18" charset="0"/>
                <a:cs typeface="Times New Roman" panose="02020603050405020304" pitchFamily="18" charset="0"/>
              </a:rPr>
              <a:t>biçimi kullanılır: masa-dan, oda-dan, bahçe-den..</a:t>
            </a:r>
          </a:p>
          <a:p>
            <a:pPr algn="just" rtl="0"/>
            <a:r>
              <a:rPr lang="tr-TR" dirty="0">
                <a:latin typeface="Times New Roman" panose="02020603050405020304" pitchFamily="18" charset="0"/>
                <a:cs typeface="Times New Roman" panose="02020603050405020304" pitchFamily="18" charset="0"/>
              </a:rPr>
              <a:t> </a:t>
            </a:r>
            <a:endParaRPr lang="tr-TR" b="1" dirty="0">
              <a:latin typeface="Times New Roman" panose="02020603050405020304" pitchFamily="18" charset="0"/>
              <a:cs typeface="Times New Roman" panose="02020603050405020304" pitchFamily="18" charset="0"/>
            </a:endParaRPr>
          </a:p>
          <a:p>
            <a:pPr algn="just"/>
            <a:r>
              <a:rPr lang="tr-TR" dirty="0">
                <a:latin typeface="Times New Roman" panose="02020603050405020304" pitchFamily="18" charset="0"/>
                <a:cs typeface="Times New Roman" panose="02020603050405020304" pitchFamily="18" charset="0"/>
              </a:rPr>
              <a:t>Tonlu ünsüzlerden sonra -</a:t>
            </a:r>
            <a:r>
              <a:rPr lang="tr-TR" i="1" dirty="0">
                <a:latin typeface="Times New Roman" panose="02020603050405020304" pitchFamily="18" charset="0"/>
                <a:cs typeface="Times New Roman" panose="02020603050405020304" pitchFamily="18" charset="0"/>
              </a:rPr>
              <a:t>dan/-den</a:t>
            </a:r>
            <a:r>
              <a:rPr lang="tr-TR" dirty="0">
                <a:latin typeface="Times New Roman" panose="02020603050405020304" pitchFamily="18" charset="0"/>
                <a:cs typeface="Times New Roman" panose="02020603050405020304" pitchFamily="18" charset="0"/>
              </a:rPr>
              <a:t>; </a:t>
            </a:r>
            <a:r>
              <a:rPr lang="tr-TR" dirty="0" err="1">
                <a:latin typeface="Times New Roman" panose="02020603050405020304" pitchFamily="18" charset="0"/>
                <a:cs typeface="Times New Roman" panose="02020603050405020304" pitchFamily="18" charset="0"/>
              </a:rPr>
              <a:t>tonsuz</a:t>
            </a:r>
            <a:r>
              <a:rPr lang="tr-TR" dirty="0">
                <a:latin typeface="Times New Roman" panose="02020603050405020304" pitchFamily="18" charset="0"/>
                <a:cs typeface="Times New Roman" panose="02020603050405020304" pitchFamily="18" charset="0"/>
              </a:rPr>
              <a:t> ünsüzlerden sonra ise </a:t>
            </a:r>
            <a:r>
              <a:rPr lang="tr-TR" i="1" dirty="0">
                <a:latin typeface="Times New Roman" panose="02020603050405020304" pitchFamily="18" charset="0"/>
                <a:cs typeface="Times New Roman" panose="02020603050405020304" pitchFamily="18" charset="0"/>
              </a:rPr>
              <a:t>–tan/-ten </a:t>
            </a:r>
            <a:r>
              <a:rPr lang="tr-TR" dirty="0">
                <a:latin typeface="Times New Roman" panose="02020603050405020304" pitchFamily="18" charset="0"/>
                <a:cs typeface="Times New Roman" panose="02020603050405020304" pitchFamily="18" charset="0"/>
              </a:rPr>
              <a:t>biçimi kullanılır: ev-den, defter-den, okul-dan; iş-ten, ocak-tan, sınıf-tan…</a:t>
            </a:r>
          </a:p>
          <a:p>
            <a:pPr rtl="0"/>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321941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F63F8-7635-0EA1-FE20-D5DA71A519D9}"/>
            </a:ext>
          </a:extLst>
        </p:cNvPr>
        <p:cNvGrpSpPr/>
        <p:nvPr/>
      </p:nvGrpSpPr>
      <p:grpSpPr>
        <a:xfrm>
          <a:off x="0" y="0"/>
          <a:ext cx="0" cy="0"/>
          <a:chOff x="0" y="0"/>
          <a:chExt cx="0" cy="0"/>
        </a:xfrm>
      </p:grpSpPr>
      <p:pic>
        <p:nvPicPr>
          <p:cNvPr id="8" name="Resim Yer Tutucusu 7" descr="Bir kayanın üstünde, kollarını öne uzatıp okyanus dalgalarına bakan bir kişi">
            <a:extLst>
              <a:ext uri="{FF2B5EF4-FFF2-40B4-BE49-F238E27FC236}">
                <a16:creationId xmlns:a16="http://schemas.microsoft.com/office/drawing/2014/main" id="{1B9D3415-3486-FA47-332D-DC9C3047D251}"/>
              </a:ext>
            </a:extLst>
          </p:cNvPr>
          <p:cNvPicPr>
            <a:picLocks noGrp="1" noChangeAspect="1"/>
          </p:cNvPicPr>
          <p:nvPr>
            <p:ph type="pic" sz="quarter"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solidFill>
            <a:srgbClr val="6768AB">
              <a:alpha val="75000"/>
            </a:srgbClr>
          </a:solidFill>
        </p:spPr>
      </p:pic>
      <p:sp>
        <p:nvSpPr>
          <p:cNvPr id="9" name="Dikdörtgen 8" descr="Gölgeli katman">
            <a:extLst>
              <a:ext uri="{FF2B5EF4-FFF2-40B4-BE49-F238E27FC236}">
                <a16:creationId xmlns:a16="http://schemas.microsoft.com/office/drawing/2014/main" id="{27ED0B53-0674-CD2F-FACB-04938EB515D4}"/>
              </a:ext>
            </a:extLst>
          </p:cNvPr>
          <p:cNvSpPr/>
          <p:nvPr/>
        </p:nvSpPr>
        <p:spPr>
          <a:xfrm>
            <a:off x="0" y="0"/>
            <a:ext cx="12192000" cy="6858000"/>
          </a:xfrm>
          <a:prstGeom prst="rect">
            <a:avLst/>
          </a:prstGeom>
          <a:solidFill>
            <a:srgbClr val="6768AB">
              <a:alpha val="74902"/>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a:p>
        </p:txBody>
      </p:sp>
      <p:sp>
        <p:nvSpPr>
          <p:cNvPr id="6" name="Metin Yer Tutucusu 5">
            <a:extLst>
              <a:ext uri="{FF2B5EF4-FFF2-40B4-BE49-F238E27FC236}">
                <a16:creationId xmlns:a16="http://schemas.microsoft.com/office/drawing/2014/main" id="{3F18BDAC-2BC7-0334-9C6A-FF0286F24F10}"/>
              </a:ext>
            </a:extLst>
          </p:cNvPr>
          <p:cNvSpPr>
            <a:spLocks noGrp="1"/>
          </p:cNvSpPr>
          <p:nvPr>
            <p:ph type="body" sz="quarter" idx="14"/>
          </p:nvPr>
        </p:nvSpPr>
        <p:spPr>
          <a:xfrm>
            <a:off x="743579" y="2240280"/>
            <a:ext cx="9917722" cy="4197096"/>
          </a:xfrm>
        </p:spPr>
        <p:txBody>
          <a:bodyPr rtlCol="0"/>
          <a:lstStyle/>
          <a:p>
            <a:pPr algn="just" rtl="0"/>
            <a:r>
              <a:rPr lang="tr-TR" b="1" dirty="0">
                <a:latin typeface="Times New Roman" panose="02020603050405020304" pitchFamily="18" charset="0"/>
                <a:cs typeface="Times New Roman" panose="02020603050405020304" pitchFamily="18" charset="0"/>
              </a:rPr>
              <a:t>1.1.5. İlgi Durumu: </a:t>
            </a:r>
            <a:r>
              <a:rPr lang="tr-TR" dirty="0">
                <a:latin typeface="Times New Roman" panose="02020603050405020304" pitchFamily="18" charset="0"/>
                <a:cs typeface="Times New Roman" panose="02020603050405020304" pitchFamily="18" charset="0"/>
              </a:rPr>
              <a:t>Ünsüzle biten isimlerden sonra ekin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ın</a:t>
            </a:r>
            <a:r>
              <a:rPr lang="tr-TR" i="1" dirty="0">
                <a:latin typeface="Times New Roman" panose="02020603050405020304" pitchFamily="18" charset="0"/>
                <a:cs typeface="Times New Roman" panose="02020603050405020304" pitchFamily="18" charset="0"/>
              </a:rPr>
              <a:t>, in, -un, -ün </a:t>
            </a:r>
            <a:r>
              <a:rPr lang="tr-TR" dirty="0">
                <a:latin typeface="Times New Roman" panose="02020603050405020304" pitchFamily="18" charset="0"/>
                <a:cs typeface="Times New Roman" panose="02020603050405020304" pitchFamily="18" charset="0"/>
              </a:rPr>
              <a:t>biçimleri kullanılır: ev-in, taş-</a:t>
            </a:r>
            <a:r>
              <a:rPr lang="tr-TR" dirty="0" err="1">
                <a:latin typeface="Times New Roman" panose="02020603050405020304" pitchFamily="18" charset="0"/>
                <a:cs typeface="Times New Roman" panose="02020603050405020304" pitchFamily="18" charset="0"/>
              </a:rPr>
              <a:t>ın</a:t>
            </a:r>
            <a:r>
              <a:rPr lang="tr-TR" dirty="0">
                <a:latin typeface="Times New Roman" panose="02020603050405020304" pitchFamily="18" charset="0"/>
                <a:cs typeface="Times New Roman" panose="02020603050405020304" pitchFamily="18" charset="0"/>
              </a:rPr>
              <a:t>, top-un, gül-ün…</a:t>
            </a:r>
          </a:p>
          <a:p>
            <a:pPr algn="just" rtl="0"/>
            <a:r>
              <a:rPr lang="tr-TR" dirty="0">
                <a:latin typeface="Times New Roman" panose="02020603050405020304" pitchFamily="18" charset="0"/>
                <a:cs typeface="Times New Roman" panose="02020603050405020304" pitchFamily="18" charset="0"/>
              </a:rPr>
              <a:t>Ünlüyle biten isimlerden sonra ise ekin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nın</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nin</a:t>
            </a:r>
            <a:r>
              <a:rPr lang="tr-TR" i="1" dirty="0">
                <a:latin typeface="Times New Roman" panose="02020603050405020304" pitchFamily="18" charset="0"/>
                <a:cs typeface="Times New Roman" panose="02020603050405020304" pitchFamily="18" charset="0"/>
              </a:rPr>
              <a:t>, -</a:t>
            </a:r>
            <a:r>
              <a:rPr lang="tr-TR" i="1" dirty="0" err="1">
                <a:latin typeface="Times New Roman" panose="02020603050405020304" pitchFamily="18" charset="0"/>
                <a:cs typeface="Times New Roman" panose="02020603050405020304" pitchFamily="18" charset="0"/>
              </a:rPr>
              <a:t>nun</a:t>
            </a:r>
            <a:r>
              <a:rPr lang="tr-TR" i="1" dirty="0">
                <a:latin typeface="Times New Roman" panose="02020603050405020304" pitchFamily="18" charset="0"/>
                <a:cs typeface="Times New Roman" panose="02020603050405020304" pitchFamily="18" charset="0"/>
              </a:rPr>
              <a:t>, -nün </a:t>
            </a:r>
            <a:r>
              <a:rPr lang="tr-TR" dirty="0">
                <a:latin typeface="Times New Roman" panose="02020603050405020304" pitchFamily="18" charset="0"/>
                <a:cs typeface="Times New Roman" panose="02020603050405020304" pitchFamily="18" charset="0"/>
              </a:rPr>
              <a:t>biçimleri kullanılır: kedi-</a:t>
            </a:r>
            <a:r>
              <a:rPr lang="tr-TR" dirty="0" err="1">
                <a:latin typeface="Times New Roman" panose="02020603050405020304" pitchFamily="18" charset="0"/>
                <a:cs typeface="Times New Roman" panose="02020603050405020304" pitchFamily="18" charset="0"/>
              </a:rPr>
              <a:t>nin</a:t>
            </a:r>
            <a:r>
              <a:rPr lang="tr-TR" dirty="0">
                <a:latin typeface="Times New Roman" panose="02020603050405020304" pitchFamily="18" charset="0"/>
                <a:cs typeface="Times New Roman" panose="02020603050405020304" pitchFamily="18" charset="0"/>
              </a:rPr>
              <a:t>, halı-</a:t>
            </a:r>
            <a:r>
              <a:rPr lang="tr-TR" dirty="0" err="1">
                <a:latin typeface="Times New Roman" panose="02020603050405020304" pitchFamily="18" charset="0"/>
                <a:cs typeface="Times New Roman" panose="02020603050405020304" pitchFamily="18" charset="0"/>
              </a:rPr>
              <a:t>nın</a:t>
            </a:r>
            <a:r>
              <a:rPr lang="tr-TR" dirty="0">
                <a:latin typeface="Times New Roman" panose="02020603050405020304" pitchFamily="18" charset="0"/>
                <a:cs typeface="Times New Roman" panose="02020603050405020304" pitchFamily="18" charset="0"/>
              </a:rPr>
              <a:t>, soru-</a:t>
            </a:r>
            <a:r>
              <a:rPr lang="tr-TR" dirty="0" err="1">
                <a:latin typeface="Times New Roman" panose="02020603050405020304" pitchFamily="18" charset="0"/>
                <a:cs typeface="Times New Roman" panose="02020603050405020304" pitchFamily="18" charset="0"/>
              </a:rPr>
              <a:t>nun</a:t>
            </a:r>
            <a:r>
              <a:rPr lang="tr-TR" dirty="0">
                <a:latin typeface="Times New Roman" panose="02020603050405020304" pitchFamily="18" charset="0"/>
                <a:cs typeface="Times New Roman" panose="02020603050405020304" pitchFamily="18" charset="0"/>
              </a:rPr>
              <a:t>…</a:t>
            </a:r>
          </a:p>
          <a:p>
            <a:pPr algn="just" rtl="0"/>
            <a:endParaRPr lang="tr-TR" dirty="0">
              <a:latin typeface="Times New Roman" panose="02020603050405020304" pitchFamily="18" charset="0"/>
              <a:cs typeface="Times New Roman" panose="02020603050405020304" pitchFamily="18" charset="0"/>
            </a:endParaRPr>
          </a:p>
          <a:p>
            <a:pPr algn="just" rtl="0"/>
            <a:r>
              <a:rPr lang="tr-TR" dirty="0">
                <a:latin typeface="Times New Roman" panose="02020603050405020304" pitchFamily="18" charset="0"/>
                <a:cs typeface="Times New Roman" panose="02020603050405020304" pitchFamily="18" charset="0"/>
              </a:rPr>
              <a:t>Not: </a:t>
            </a:r>
            <a:r>
              <a:rPr lang="tr-TR" i="1" dirty="0">
                <a:latin typeface="Times New Roman" panose="02020603050405020304" pitchFamily="18" charset="0"/>
                <a:cs typeface="Times New Roman" panose="02020603050405020304" pitchFamily="18" charset="0"/>
              </a:rPr>
              <a:t>Su </a:t>
            </a:r>
            <a:r>
              <a:rPr lang="tr-TR" dirty="0">
                <a:latin typeface="Times New Roman" panose="02020603050405020304" pitchFamily="18" charset="0"/>
                <a:cs typeface="Times New Roman" panose="02020603050405020304" pitchFamily="18" charset="0"/>
              </a:rPr>
              <a:t>ve </a:t>
            </a:r>
            <a:r>
              <a:rPr lang="tr-TR" i="1" dirty="0">
                <a:latin typeface="Times New Roman" panose="02020603050405020304" pitchFamily="18" charset="0"/>
                <a:cs typeface="Times New Roman" panose="02020603050405020304" pitchFamily="18" charset="0"/>
              </a:rPr>
              <a:t>ne </a:t>
            </a:r>
            <a:r>
              <a:rPr lang="tr-TR" dirty="0">
                <a:latin typeface="Times New Roman" panose="02020603050405020304" pitchFamily="18" charset="0"/>
                <a:cs typeface="Times New Roman" panose="02020603050405020304" pitchFamily="18" charset="0"/>
              </a:rPr>
              <a:t>sözcüklerine ekin gelişi farklılık gösterir: su-y-un, ne-y-in.</a:t>
            </a:r>
          </a:p>
          <a:p>
            <a:pPr algn="just" rtl="0"/>
            <a:r>
              <a:rPr lang="tr-TR" dirty="0">
                <a:latin typeface="Times New Roman" panose="02020603050405020304" pitchFamily="18" charset="0"/>
                <a:cs typeface="Times New Roman" panose="02020603050405020304" pitchFamily="18" charset="0"/>
              </a:rPr>
              <a:t>Not: </a:t>
            </a:r>
            <a:r>
              <a:rPr lang="tr-TR" i="1" dirty="0">
                <a:latin typeface="Times New Roman" panose="02020603050405020304" pitchFamily="18" charset="0"/>
                <a:cs typeface="Times New Roman" panose="02020603050405020304" pitchFamily="18" charset="0"/>
              </a:rPr>
              <a:t>Ben-im, biz-im </a:t>
            </a:r>
            <a:r>
              <a:rPr lang="tr-TR" dirty="0">
                <a:latin typeface="Times New Roman" panose="02020603050405020304" pitchFamily="18" charset="0"/>
                <a:cs typeface="Times New Roman" panose="02020603050405020304" pitchFamily="18" charset="0"/>
              </a:rPr>
              <a:t>örneklerindeki ekler iyelik eki değil, ilgi hâli ekidir. Çünkü şahıs zamirleri, iyelik eki almazlar.  </a:t>
            </a:r>
            <a:endParaRPr lang="tr-T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1607438"/>
      </p:ext>
    </p:extLst>
  </p:cSld>
  <p:clrMapOvr>
    <a:masterClrMapping/>
  </p:clrMapOvr>
</p:sld>
</file>

<file path=ppt/theme/theme1.xml><?xml version="1.0" encoding="utf-8"?>
<a:theme xmlns:a="http://schemas.openxmlformats.org/drawingml/2006/main" name="Dengeleyici Eylem">
  <a:themeElements>
    <a:clrScheme name="Balancing Act">
      <a:dk1>
        <a:sysClr val="windowText" lastClr="000000"/>
      </a:dk1>
      <a:lt1>
        <a:sysClr val="window" lastClr="FFFFFF"/>
      </a:lt1>
      <a:dk2>
        <a:srgbClr val="8A4C5D"/>
      </a:dk2>
      <a:lt2>
        <a:srgbClr val="9E838E"/>
      </a:lt2>
      <a:accent1>
        <a:srgbClr val="C6ADB0"/>
      </a:accent1>
      <a:accent2>
        <a:srgbClr val="E3C0BF"/>
      </a:accent2>
      <a:accent3>
        <a:srgbClr val="D4937F"/>
      </a:accent3>
      <a:accent4>
        <a:srgbClr val="CCB87E"/>
      </a:accent4>
      <a:accent5>
        <a:srgbClr val="6667AB"/>
      </a:accent5>
      <a:accent6>
        <a:srgbClr val="86A094"/>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8_TF78479028_Win32" id="{EE3A77DD-57CA-4852-B181-82A495D6B85E}" vid="{B97EB6B6-E15D-46B5-AB06-471F58BF3F47}"/>
    </a:ext>
  </a:extLst>
</a:theme>
</file>

<file path=ppt/theme/theme2.xml><?xml version="1.0" encoding="utf-8"?>
<a:theme xmlns:a="http://schemas.openxmlformats.org/drawingml/2006/main" name="Kaynak">
  <a:themeElements>
    <a:clrScheme name="Wellspring">
      <a:dk1>
        <a:sysClr val="windowText" lastClr="000000"/>
      </a:dk1>
      <a:lt1>
        <a:sysClr val="window" lastClr="FFFFFF"/>
      </a:lt1>
      <a:dk2>
        <a:srgbClr val="A1CAC9"/>
      </a:dk2>
      <a:lt2>
        <a:srgbClr val="48996B"/>
      </a:lt2>
      <a:accent1>
        <a:srgbClr val="759F51"/>
      </a:accent1>
      <a:accent2>
        <a:srgbClr val="436A2F"/>
      </a:accent2>
      <a:accent3>
        <a:srgbClr val="CFBF54"/>
      </a:accent3>
      <a:accent4>
        <a:srgbClr val="B3832F"/>
      </a:accent4>
      <a:accent5>
        <a:srgbClr val="8C5896"/>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8_TF78479028_Win32" id="{EE3A77DD-57CA-4852-B181-82A495D6B85E}" vid="{221900D3-AA0D-4DE1-9B4F-C66443E2556D}"/>
    </a:ext>
  </a:extLst>
</a:theme>
</file>

<file path=ppt/theme/theme3.xml><?xml version="1.0" encoding="utf-8"?>
<a:theme xmlns:a="http://schemas.openxmlformats.org/drawingml/2006/main" name="Gösterinin yıldızı">
  <a:themeElements>
    <a:clrScheme name="Star of the show">
      <a:dk1>
        <a:sysClr val="windowText" lastClr="000000"/>
      </a:dk1>
      <a:lt1>
        <a:sysClr val="window" lastClr="FFFFFF"/>
      </a:lt1>
      <a:dk2>
        <a:srgbClr val="29282D"/>
      </a:dk2>
      <a:lt2>
        <a:srgbClr val="625C60"/>
      </a:lt2>
      <a:accent1>
        <a:srgbClr val="7C6560"/>
      </a:accent1>
      <a:accent2>
        <a:srgbClr val="AEA392"/>
      </a:accent2>
      <a:accent3>
        <a:srgbClr val="DBD4D0"/>
      </a:accent3>
      <a:accent4>
        <a:srgbClr val="8E7961"/>
      </a:accent4>
      <a:accent5>
        <a:srgbClr val="F0EDE8"/>
      </a:accent5>
      <a:accent6>
        <a:srgbClr val="6667AB"/>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8_TF78479028_Win32" id="{EE3A77DD-57CA-4852-B181-82A495D6B85E}" vid="{31C90B03-5161-4DC9-9324-79BA7C239BE4}"/>
    </a:ext>
  </a:extLst>
</a:theme>
</file>

<file path=ppt/theme/theme4.xml><?xml version="1.0" encoding="utf-8"?>
<a:theme xmlns:a="http://schemas.openxmlformats.org/drawingml/2006/main" name="Eğlence">
  <a:themeElements>
    <a:clrScheme name="Amusements">
      <a:dk1>
        <a:sysClr val="windowText" lastClr="000000"/>
      </a:dk1>
      <a:lt1>
        <a:sysClr val="window" lastClr="FFFFFF"/>
      </a:lt1>
      <a:dk2>
        <a:srgbClr val="D77E6F"/>
      </a:dk2>
      <a:lt2>
        <a:srgbClr val="6667AB"/>
      </a:lt2>
      <a:accent1>
        <a:srgbClr val="B38F6A"/>
      </a:accent1>
      <a:accent2>
        <a:srgbClr val="D75078"/>
      </a:accent2>
      <a:accent3>
        <a:srgbClr val="E288B6"/>
      </a:accent3>
      <a:accent4>
        <a:srgbClr val="E9445D"/>
      </a:accent4>
      <a:accent5>
        <a:srgbClr val="EEC272"/>
      </a:accent5>
      <a:accent6>
        <a:srgbClr val="85A0A9"/>
      </a:accent6>
      <a:hlink>
        <a:srgbClr val="0563C1"/>
      </a:hlink>
      <a:folHlink>
        <a:srgbClr val="954F72"/>
      </a:folHlink>
    </a:clrScheme>
    <a:fontScheme name="Custom 15">
      <a:majorFont>
        <a:latin typeface="Segoe UI Light"/>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61605078_TF78479028_Win32" id="{EE3A77DD-57CA-4852-B181-82A495D6B85E}" vid="{9CF1DAA4-39A6-41E0-BDFE-FB18293838AC}"/>
    </a:ext>
  </a:extLst>
</a:theme>
</file>

<file path=ppt/theme/theme5.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f42aa342-8706-4288-bd11-ebb85995028c}" enabled="1" method="Standard" siteId="{72f988bf-86f1-41af-91ab-2d7cd011db47}" removed="0"/>
</clbl:labelList>
</file>

<file path=docProps/app.xml><?xml version="1.0" encoding="utf-8"?>
<Properties xmlns="http://schemas.openxmlformats.org/officeDocument/2006/extended-properties" xmlns:vt="http://schemas.openxmlformats.org/officeDocument/2006/docPropsVTypes">
  <Template>2022 Yılın Pantone Rengi</Template>
  <TotalTime>1062</TotalTime>
  <Words>1891</Words>
  <Application>Microsoft Office PowerPoint</Application>
  <PresentationFormat>Geniş ekran</PresentationFormat>
  <Paragraphs>301</Paragraphs>
  <Slides>44</Slides>
  <Notes>44</Notes>
  <HiddenSlides>0</HiddenSlides>
  <MMClips>0</MMClips>
  <ScaleCrop>false</ScaleCrop>
  <HeadingPairs>
    <vt:vector size="6" baseType="variant">
      <vt:variant>
        <vt:lpstr>Kullanılan Yazı Tipleri</vt:lpstr>
      </vt:variant>
      <vt:variant>
        <vt:i4>5</vt:i4>
      </vt:variant>
      <vt:variant>
        <vt:lpstr>Tema</vt:lpstr>
      </vt:variant>
      <vt:variant>
        <vt:i4>4</vt:i4>
      </vt:variant>
      <vt:variant>
        <vt:lpstr>Slayt Başlıkları</vt:lpstr>
      </vt:variant>
      <vt:variant>
        <vt:i4>44</vt:i4>
      </vt:variant>
    </vt:vector>
  </HeadingPairs>
  <TitlesOfParts>
    <vt:vector size="53" baseType="lpstr">
      <vt:lpstr>Arial</vt:lpstr>
      <vt:lpstr>Calibri</vt:lpstr>
      <vt:lpstr>Segoe UI</vt:lpstr>
      <vt:lpstr>Segoe UI Light</vt:lpstr>
      <vt:lpstr>Times New Roman</vt:lpstr>
      <vt:lpstr>Dengeleyici Eylem</vt:lpstr>
      <vt:lpstr>Kaynak</vt:lpstr>
      <vt:lpstr>Gösterinin yıldızı</vt:lpstr>
      <vt:lpstr>Eğlence</vt:lpstr>
      <vt:lpstr>ÇEKİM EKLERİ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Seyfettin ÖZDEMİREL</dc:creator>
  <cp:lastModifiedBy>Hakem</cp:lastModifiedBy>
  <cp:revision>81</cp:revision>
  <dcterms:created xsi:type="dcterms:W3CDTF">2025-02-12T12:08:46Z</dcterms:created>
  <dcterms:modified xsi:type="dcterms:W3CDTF">2026-03-06T07:45:55Z</dcterms:modified>
</cp:coreProperties>
</file>