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15620"/>
    <p:restoredTop sz="94660"/>
  </p:normalViewPr>
  <p:slideViewPr>
    <p:cSldViewPr>
      <p:cViewPr>
        <p:scale>
          <a:sx n="81" d="100"/>
          <a:sy n="81" d="100"/>
        </p:scale>
        <p:origin x="-888" y="41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EXERCISE 3</a:t>
            </a:r>
            <a:endParaRPr lang="tr-TR" dirty="0"/>
          </a:p>
        </p:txBody>
      </p:sp>
      <p:sp>
        <p:nvSpPr>
          <p:cNvPr id="3" name="Subtitle 2"/>
          <p:cNvSpPr>
            <a:spLocks noGrp="1"/>
          </p:cNvSpPr>
          <p:nvPr>
            <p:ph type="subTitle" idx="1"/>
          </p:nvPr>
        </p:nvSpPr>
        <p:spPr/>
        <p:txBody>
          <a:bodyPr/>
          <a:lstStyle/>
          <a:p>
            <a:r>
              <a:rPr lang="tr-TR" dirty="0" smtClean="0"/>
              <a:t>popularity</a:t>
            </a:r>
            <a:endParaRPr lang="tr-TR" dirty="0"/>
          </a:p>
        </p:txBody>
      </p:sp>
    </p:spTree>
    <p:extLst>
      <p:ext uri="{BB962C8B-B14F-4D97-AF65-F5344CB8AC3E}">
        <p14:creationId xmlns:p14="http://schemas.microsoft.com/office/powerpoint/2010/main" val="2855618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tr-TR" dirty="0" smtClean="0"/>
              <a:t>READ THE PASSAGE</a:t>
            </a:r>
            <a:endParaRPr lang="tr-TR" dirty="0"/>
          </a:p>
        </p:txBody>
      </p:sp>
      <p:sp>
        <p:nvSpPr>
          <p:cNvPr id="3" name="Content Placeholder 2"/>
          <p:cNvSpPr>
            <a:spLocks noGrp="1"/>
          </p:cNvSpPr>
          <p:nvPr>
            <p:ph idx="1"/>
          </p:nvPr>
        </p:nvSpPr>
        <p:spPr>
          <a:xfrm>
            <a:off x="457200" y="914400"/>
            <a:ext cx="8229600" cy="5715000"/>
          </a:xfrm>
        </p:spPr>
        <p:txBody>
          <a:bodyPr>
            <a:normAutofit fontScale="70000" lnSpcReduction="20000"/>
          </a:bodyPr>
          <a:lstStyle/>
          <a:p>
            <a:pPr marL="0" indent="0">
              <a:buNone/>
            </a:pPr>
            <a:r>
              <a:rPr lang="tr-TR" dirty="0" smtClean="0"/>
              <a:t>	If by some magic you could be granted one quick wish, perhaps you might wish to be popular. Being popular means being liked by a lot of people instead of just a few close friends and that is a big wish. All the same you, too, can be well liked if you are willing to be on guard against the perils of popularity.</a:t>
            </a:r>
          </a:p>
          <a:p>
            <a:pPr marL="0" indent="0">
              <a:buNone/>
            </a:pPr>
            <a:r>
              <a:rPr lang="tr-TR" dirty="0"/>
              <a:t>	L</a:t>
            </a:r>
            <a:r>
              <a:rPr lang="tr-TR" dirty="0" smtClean="0"/>
              <a:t>et us consider some of these. You cannot be polite and friendly to some and not to others without the word getting around as to what kind of person you really are. When you are considering other people take time, to be friendly with the folks older than you are- your neighbours, teachers, parents and other relatives. If you treat them with respect, they are going to think of you as a likeable person, not as a good for nothing boy. And do not forget to be kind to the little kids too. Again you must think of others and consider their wishes. A majority wins, you know, and if you are out-voted in the discussion of what to do and where to go, remember that being a good sport is another way to help your popularity. A good lover does not complain when the plans do not go his way. At the same time do not be afraid that you are risking your popularity to stand up  for what you think is right. It takes courage to say so, and is appreciated. (260 words)</a:t>
            </a:r>
            <a:endParaRPr lang="tr-TR" dirty="0"/>
          </a:p>
        </p:txBody>
      </p:sp>
    </p:spTree>
    <p:extLst>
      <p:ext uri="{BB962C8B-B14F-4D97-AF65-F5344CB8AC3E}">
        <p14:creationId xmlns:p14="http://schemas.microsoft.com/office/powerpoint/2010/main" val="3624451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AIDS TO VOCABULARY</a:t>
            </a:r>
            <a:endParaRPr lang="tr-TR" dirty="0"/>
          </a:p>
        </p:txBody>
      </p:sp>
      <p:sp>
        <p:nvSpPr>
          <p:cNvPr id="3" name="Content Placeholder 2"/>
          <p:cNvSpPr>
            <a:spLocks noGrp="1"/>
          </p:cNvSpPr>
          <p:nvPr>
            <p:ph idx="1"/>
          </p:nvPr>
        </p:nvSpPr>
        <p:spPr/>
        <p:txBody>
          <a:bodyPr/>
          <a:lstStyle/>
          <a:p>
            <a:r>
              <a:rPr lang="tr-TR" dirty="0" smtClean="0"/>
              <a:t>1- on guard- cautious</a:t>
            </a:r>
          </a:p>
          <a:p>
            <a:r>
              <a:rPr lang="tr-TR" dirty="0" smtClean="0"/>
              <a:t>2- perils- dangers</a:t>
            </a:r>
          </a:p>
          <a:p>
            <a:r>
              <a:rPr lang="tr-TR" dirty="0" smtClean="0"/>
              <a:t>3. Folks- people</a:t>
            </a:r>
          </a:p>
          <a:p>
            <a:r>
              <a:rPr lang="tr-TR" dirty="0" smtClean="0"/>
              <a:t>4. good sports- taking things in sporting (helpful manner) </a:t>
            </a:r>
          </a:p>
          <a:p>
            <a:r>
              <a:rPr lang="tr-TR" dirty="0" smtClean="0"/>
              <a:t>4. appreciated- applauded</a:t>
            </a:r>
            <a:endParaRPr lang="tr-TR" dirty="0"/>
          </a:p>
        </p:txBody>
      </p:sp>
    </p:spTree>
    <p:extLst>
      <p:ext uri="{BB962C8B-B14F-4D97-AF65-F5344CB8AC3E}">
        <p14:creationId xmlns:p14="http://schemas.microsoft.com/office/powerpoint/2010/main" val="547561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Point for precis writing</a:t>
            </a:r>
            <a:endParaRPr lang="tr-TR" dirty="0"/>
          </a:p>
        </p:txBody>
      </p:sp>
      <p:sp>
        <p:nvSpPr>
          <p:cNvPr id="3" name="Content Placeholder 2"/>
          <p:cNvSpPr>
            <a:spLocks noGrp="1"/>
          </p:cNvSpPr>
          <p:nvPr>
            <p:ph idx="1"/>
          </p:nvPr>
        </p:nvSpPr>
        <p:spPr/>
        <p:txBody>
          <a:bodyPr/>
          <a:lstStyle/>
          <a:p>
            <a:r>
              <a:rPr lang="tr-TR" dirty="0" smtClean="0"/>
              <a:t>1. Everybody likes to gain popularity</a:t>
            </a:r>
          </a:p>
          <a:p>
            <a:r>
              <a:rPr lang="tr-TR" dirty="0" smtClean="0"/>
              <a:t>2. To remain popular after getting popularity is difficult.</a:t>
            </a:r>
          </a:p>
          <a:p>
            <a:r>
              <a:rPr lang="tr-TR" dirty="0" smtClean="0"/>
              <a:t>3. Respecting elders, loving youngers, caring for all, are a few things which can help a person in retaining popularity.</a:t>
            </a:r>
          </a:p>
          <a:p>
            <a:r>
              <a:rPr lang="tr-TR" dirty="0" smtClean="0"/>
              <a:t>4. Bold decisions also help in making a person popular. </a:t>
            </a:r>
            <a:endParaRPr lang="tr-TR" dirty="0"/>
          </a:p>
        </p:txBody>
      </p:sp>
    </p:spTree>
    <p:extLst>
      <p:ext uri="{BB962C8B-B14F-4D97-AF65-F5344CB8AC3E}">
        <p14:creationId xmlns:p14="http://schemas.microsoft.com/office/powerpoint/2010/main" val="1489348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Suggested precis</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Popularity is almost universally cherished. But it is not easy to maintain popularity even after gaining it. It needs a lot of tact and careful handling. Respecting elders, loving youngers, caring for all, are a few things, which can help a person. In it, sportive behavior can also help a person go a long way. Standing up boldly for right things nedds guts and courage but is positively applauded. Consideration of others’ views and opinions can be another asset. (about 80 words)</a:t>
            </a:r>
            <a:endParaRPr lang="tr-TR" dirty="0"/>
          </a:p>
        </p:txBody>
      </p:sp>
    </p:spTree>
    <p:extLst>
      <p:ext uri="{BB962C8B-B14F-4D97-AF65-F5344CB8AC3E}">
        <p14:creationId xmlns:p14="http://schemas.microsoft.com/office/powerpoint/2010/main" val="3028317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Possible titles</a:t>
            </a:r>
            <a:endParaRPr lang="tr-TR" dirty="0"/>
          </a:p>
        </p:txBody>
      </p:sp>
      <p:sp>
        <p:nvSpPr>
          <p:cNvPr id="3" name="Content Placeholder 2"/>
          <p:cNvSpPr>
            <a:spLocks noGrp="1"/>
          </p:cNvSpPr>
          <p:nvPr>
            <p:ph idx="1"/>
          </p:nvPr>
        </p:nvSpPr>
        <p:spPr/>
        <p:txBody>
          <a:bodyPr/>
          <a:lstStyle/>
          <a:p>
            <a:r>
              <a:rPr lang="tr-TR" dirty="0" smtClean="0"/>
              <a:t>How to retain popularity</a:t>
            </a:r>
          </a:p>
          <a:p>
            <a:r>
              <a:rPr lang="tr-TR" dirty="0" smtClean="0"/>
              <a:t>Popularity and its retention</a:t>
            </a:r>
          </a:p>
          <a:p>
            <a:r>
              <a:rPr lang="tr-TR" dirty="0" smtClean="0"/>
              <a:t>Tips for retaining popularity</a:t>
            </a:r>
            <a:endParaRPr lang="tr-TR" dirty="0"/>
          </a:p>
        </p:txBody>
      </p:sp>
    </p:spTree>
    <p:extLst>
      <p:ext uri="{BB962C8B-B14F-4D97-AF65-F5344CB8AC3E}">
        <p14:creationId xmlns:p14="http://schemas.microsoft.com/office/powerpoint/2010/main" val="7530712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412</TotalTime>
  <Words>208</Words>
  <Application>Microsoft Office PowerPoint</Application>
  <PresentationFormat>On-screen Show (4:3)</PresentationFormat>
  <Paragraphs>22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EXERCISE 3</vt:lpstr>
      <vt:lpstr>READ THE PASSAGE</vt:lpstr>
      <vt:lpstr>AIDS TO VOCABULARY</vt:lpstr>
      <vt:lpstr>Point for precis writing</vt:lpstr>
      <vt:lpstr>Suggested precis</vt:lpstr>
      <vt:lpstr>Possible titles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3</dc:title>
  <dc:creator>Semiha GURSOY</dc:creator>
  <cp:lastModifiedBy>FEN305</cp:lastModifiedBy>
  <cp:revision>5</cp:revision>
  <dcterms:created xsi:type="dcterms:W3CDTF">2006-08-16T00:00:00Z</dcterms:created>
  <dcterms:modified xsi:type="dcterms:W3CDTF">2026-03-17T09:38:46Z</dcterms:modified>
</cp:coreProperties>
</file>