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620272" cy="1686049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TİC 110 – E-TİCARET</a:t>
            </a:r>
            <a:br>
              <a:rPr lang="tr-TR" sz="2800" dirty="0" smtClean="0"/>
            </a:br>
            <a:endParaRPr lang="tr-TR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95736" y="2780928"/>
            <a:ext cx="6688832" cy="2929880"/>
          </a:xfrm>
        </p:spPr>
        <p:txBody>
          <a:bodyPr>
            <a:normAutofit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Dijital </a:t>
            </a:r>
            <a:r>
              <a:rPr lang="tr-TR" sz="3200" dirty="0"/>
              <a:t>Pazarlama ve E-Ticaret Stratejileri  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0209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SOSYAL MEDYA PAZARLAMASI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medya pazarlaması,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 çağın en etkili iletişim araçlarından biri olarak e-ticaret markalarının hedef kitlelerine ulaşmalarını, marka bilinirliği oluşturmalarını ve müşteri sadakati kazanmalarını sağlamaktadır.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LinkedIn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gibi platformlar, farklı demografik ve davranışsal özelliklere sahip kullanıcı kitlelerine erişim imkanı sunarken, doğru stratejilerle uygulandığında markalar için rekabet avantajı yaratmaktadır.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338372" cy="180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64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görsel içeriklerle öne çıkarken,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LinkedIn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profesyonel ağlar kurmak için idealdir. Hedef kitle analizi yaparak doğru platformları seçmek, markaların etkili bir şekilde konumlanmasını sağlar. Bu analiz, yaş, cinsiyet, ilgi alanları ve coğrafi konum gibi faktörlere dayanır.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rakip analizi yaparak rakiplerin hangi platformlarda aktif olduğunu ve nasıl stratejiler izlediğini incelemek, markaların kendi pazarlama planlarını optimize etmelerine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370187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İçerik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Pazarlaması: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yazıları,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videolar ve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e-kitaplar gibi değerli içeriklerle hedef kitlenin ilgisini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çekme,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uyumlu içeriklerle organik trafik artırma ve marka otoritesi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oluşturma,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Eğitici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 bilgilendirici içeriklerle müşteri güveni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kazanma,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E-Posta Pazarlaması: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Kişiselleştirilmiş e-postalarla müşteri sadakatini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artırma,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Segmentasyon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 otomasyon araçlarıyla doğru zamanda doğru mesajı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iletme,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Kampanya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bazlı e-postalarla tekrar satın alma oranlarını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yükseltme.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4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795374"/>
            <a:ext cx="7467600" cy="5061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Gelecek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Trendler ve Yapay Zeka Destekli Pazarlama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Yapay Zeka ve Otomasyon: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Chatbotlar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ile 7/24 müşteri desteği sağlama.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Makine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öğrenimi ile kişiselleştirilmiş ürün önerileri sunma.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Kişiselleştirilmiş Alışveriş Deneyimleri: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verilerini kullanarak özel kampanyalar ve teklifler oluşturma.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Yeni Teknolojiler: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Artırılmış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gerçeklik (AR) ile sanal deneyimler sunma.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Sesli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arama optimizasyonu ve sesli asistanlara uyumlu içerikler geliştirme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232"/>
            <a:ext cx="1997068" cy="11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0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GİRİŞ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işletmelerinin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kitlelerine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etkili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ulaşmasını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bilinirliğini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artırmasını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sadakati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oluşturmasını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araçtır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Geleneksel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yöntemlerine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kıyasla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maliyetli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olmasının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sıra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gerçek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zamanlı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analizi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ölçülebilir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sonuçlar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sunarak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işletmelerin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kampanya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performanslarını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izlemelerine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stratejilerini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optimize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etmelerine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olanak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tanı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maktadır.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3111472" cy="172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7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E-ticarette Marka ve konumlandırma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ticaret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markalaşma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yalnızca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ürün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sunmakla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kalmayıp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zihninde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güvenilir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değerli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kimlik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oluşturmayı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 noktada;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imajı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satın alma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kararlarını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etkileyerek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güven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duygusu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yaratır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sadık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kitlesinin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oluşmasına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katkıda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sadakati</a:t>
            </a:r>
            <a:r>
              <a:rPr lang="tr-TR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müşterilerin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tekrar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alışveriş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yapma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eğilimini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artırırken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zamanda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olumlu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tavsiyeler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referanslar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yoluyla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müşteriler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kazanılmasını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35862"/>
            <a:ext cx="2878096" cy="141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Ticarette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Konumlandırmanın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Önemi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 Güveni Oluşturma: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Güçlü bir marka imajı, müşterilerde güven duygusu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yaratır.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Güvenilir bir marka, müşterilerin satın alma kararlarını olumlu yönde etkiler.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Sadık Müşteri Kitlesi Kazanma: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 sadakati, müşterilerin tekrar alışveriş yapma olasılığını artırır.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Sadık müşteriler, olumlu tavsiyeler ve referanslarla yeni müşteriler kazanılmasını sağlar.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Rakiplerden Farklılaşma: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 konumlandırma stratejileri, markanın rakiplerinden net bir şekilde ayrılmasını sağlar.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Benzersiz bir değer önerisi sunarak hedef kitlenin zihninde özel bir yer edinir.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  Kitleye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Uygun Stratejiler: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Fiyat odaklı konumlandırma ile uygun fiyatlı ürünler sunmak.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Kalite odaklı konumlandırma ile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premium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bir deneyim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sunmak.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Dijital Kanalların Etkin Kullanımı: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 medya, SEO ve içerik pazarlaması gibi araçlarla marka bilinirliğini artırmak.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Influencer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iş birlikleri ile marka mesajını geniş kitlelere ulaştırmak.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Tutarlı ve Etkili İletişim: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 kimliğini tüm iletişim kanallarında tutarlı bir şekilde yansıtmak.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Müşteri beklentilerine uygun, net ve çekici bir mesajla iletişim kurmak.</a:t>
            </a:r>
          </a:p>
          <a:p>
            <a:pPr algn="just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Rekabet Avantajı ve Sürdürülebilir Büyüme: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 konumlandırma ile rekabet avantajı elde etmek.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Uzun vadeli müşteri ilişkileri kurarak sürdürülebilir büyümeyi desteklemek.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Stratejileri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(Arama Motoru Optimizasyonu):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Web sitelerinin organik aramalarda üst sıralara çıkmasını sağlayarak uzun vadeli trafik elde etmeye yardımcı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olmaktadır.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SEM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(Arama Motoru Pazarlaması):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tr-TR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gibi platformlar üzerinden ücretli reklamlarla hızlı müşteri kazanımı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sağlamaktadır.</a:t>
            </a:r>
            <a:endParaRPr lang="tr-TR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293415" cy="165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6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(Arama Motoru Optimizasyonu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tr-TR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Organik Trafik Kazanımı: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Web sitelerinin arama motorlarında üst sıralara çıkmasını sağlayarak organik trafik elde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etmektedir,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Uzun Vadeli Etki: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 şekilde uygulandığında, SEO çalışmaları uzun vadede sürdürülebilir bir trafik kaynağı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sunmaktadır,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Maliyet Etkinliği: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Organik trafik, ücretli reklamlara kıyasla daha düşük maliyetlidir ve yatırım getirisi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yüksektir,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Teknik ve İçerik Optimizasyonu: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Site hızı, mobil uyumluluk, anahtar kelime araştırması ve kaliteli içerik oluşturma gibi unsurlar üzerine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odaklanmaktadır.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1580999" cy="88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6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SEM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(Arama Motoru 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Pazarlaması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Hızlı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Sonuçlar: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Ücretli reklam kampanyaları (Google </a:t>
            </a:r>
            <a:r>
              <a:rPr lang="tr-TR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gibi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ile kısa sürede hedef kitleye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ulaşılır,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Hedefli Reklamcılık: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Belirli anahtar kelimeler, demografik bilgiler ve coğrafi konumlar üzerinden reklamlar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hedeflenir,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Ölçülebilir Performans: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Reklam harcamaları ve dönüşüm oranları gibi metrikler anlık olarak izlenebilir ve optimize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edilebilir,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Esneklik: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Bütçe, reklam metni ve hedef kitle gibi unsurlar kolayca ayarlanabilir, böylece kampanyalar dinamik bir şekilde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yönetilir,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Rekabet Avantajı: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Özellikle rekabetin yoğun olduğu sektörlerde, SEM ile hızlı bir şekilde görünürlük kazanılır.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844427" cy="110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9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SEO 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SEM’in</a:t>
            </a: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Avantajları</a:t>
            </a:r>
          </a:p>
          <a:p>
            <a:pPr marL="0" indent="0" algn="ctr">
              <a:buNone/>
            </a:pPr>
            <a:endParaRPr lang="tr-TR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Daha Geniş Kitleye Ulaşma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İki strateji bir arada kullanıldığında, hem organik hem de ücretli aramalarda görünürlük artar.</a:t>
            </a:r>
          </a:p>
          <a:p>
            <a:pPr marL="0" indent="0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Rekabete Karşı Güçlü Durma: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Özellikle rekabetçi sektörlerde, hem SEO hem de SEM ile rakiplerin önüne geçmek mümkündür.</a:t>
            </a:r>
          </a:p>
          <a:p>
            <a:pPr marL="0" indent="0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Dönüşüm Oranlarını Artırma: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Doğru anahtar kelimeler ve hedefli reklamlar ile dönüşüm oranları optimize edilir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SEO ve SEM stratejileri, </a:t>
            </a:r>
            <a:r>
              <a:rPr lang="tr-T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e-ticaret işletmelerinin arama motorlarındaki görünürlüğünü artırarak hem kısa vadede hem de uzun vadede başarılı olmalarını sağlar. Bu iki yaklaşımın dengeli bir şekilde kullanılması, marka bilinirliğini artırırken müşteri kazanımını da 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hızlandırmaktadır.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2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692</TotalTime>
  <Words>905</Words>
  <Application>Microsoft Office PowerPoint</Application>
  <PresentationFormat>Ekran Gösterisi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Cumba</vt:lpstr>
      <vt:lpstr>TİC 110 – E-TİCARET </vt:lpstr>
      <vt:lpstr>GİRİŞ</vt:lpstr>
      <vt:lpstr>E-ticarette Marka ve konumlandırma</vt:lpstr>
      <vt:lpstr>E-Ticarette Marka ve Konumlandırmanın Önemi</vt:lpstr>
      <vt:lpstr>PowerPoint Sunusu</vt:lpstr>
      <vt:lpstr>SEO ve SEM Stratejileri</vt:lpstr>
      <vt:lpstr>PowerPoint Sunusu</vt:lpstr>
      <vt:lpstr>PowerPoint Sunusu</vt:lpstr>
      <vt:lpstr>PowerPoint Sunusu</vt:lpstr>
      <vt:lpstr>SOSYAL MEDYA PAZARLAMASI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OSD 215 Ders Tanıtımı &amp; Giriş</dc:title>
  <dc:creator>Suzan OGUZ</dc:creator>
  <cp:lastModifiedBy>Asus</cp:lastModifiedBy>
  <cp:revision>30</cp:revision>
  <dcterms:created xsi:type="dcterms:W3CDTF">2024-09-26T09:42:11Z</dcterms:created>
  <dcterms:modified xsi:type="dcterms:W3CDTF">2025-03-07T07:18:36Z</dcterms:modified>
</cp:coreProperties>
</file>