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780" r:id="rId2"/>
  </p:sldMasterIdLst>
  <p:notesMasterIdLst>
    <p:notesMasterId r:id="rId28"/>
  </p:notesMasterIdLst>
  <p:sldIdLst>
    <p:sldId id="278" r:id="rId3"/>
    <p:sldId id="257" r:id="rId4"/>
    <p:sldId id="258" r:id="rId5"/>
    <p:sldId id="259" r:id="rId6"/>
    <p:sldId id="277" r:id="rId7"/>
    <p:sldId id="261" r:id="rId8"/>
    <p:sldId id="279" r:id="rId9"/>
    <p:sldId id="260" r:id="rId10"/>
    <p:sldId id="280" r:id="rId11"/>
    <p:sldId id="262" r:id="rId12"/>
    <p:sldId id="281" r:id="rId13"/>
    <p:sldId id="263" r:id="rId14"/>
    <p:sldId id="282" r:id="rId15"/>
    <p:sldId id="264" r:id="rId16"/>
    <p:sldId id="283" r:id="rId17"/>
    <p:sldId id="265" r:id="rId18"/>
    <p:sldId id="284" r:id="rId19"/>
    <p:sldId id="266" r:id="rId20"/>
    <p:sldId id="285" r:id="rId21"/>
    <p:sldId id="267" r:id="rId22"/>
    <p:sldId id="268" r:id="rId23"/>
    <p:sldId id="269" r:id="rId24"/>
    <p:sldId id="271" r:id="rId25"/>
    <p:sldId id="273" r:id="rId26"/>
    <p:sldId id="275"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77224" autoAdjust="0"/>
  </p:normalViewPr>
  <p:slideViewPr>
    <p:cSldViewPr>
      <p:cViewPr varScale="1">
        <p:scale>
          <a:sx n="56" d="100"/>
          <a:sy n="56" d="100"/>
        </p:scale>
        <p:origin x="-1788" y="-90"/>
      </p:cViewPr>
      <p:guideLst>
        <p:guide orient="horz" pos="2160"/>
        <p:guide pos="2880"/>
      </p:guideLst>
    </p:cSldViewPr>
  </p:slideViewPr>
  <p:notesTextViewPr>
    <p:cViewPr>
      <p:scale>
        <a:sx n="1" d="1"/>
        <a:sy n="1" d="1"/>
      </p:scale>
      <p:origin x="0" y="1026"/>
    </p:cViewPr>
  </p:notesText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9C4345-C16E-4F93-8984-C2E448E71B19}"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tr-TR"/>
        </a:p>
      </dgm:t>
    </dgm:pt>
    <dgm:pt modelId="{7180AD49-7535-4C54-A2D5-CCBBB2EF6D26}">
      <dgm:prSet phldrT="[Metin]"/>
      <dgm:spPr/>
      <dgm:t>
        <a:bodyPr/>
        <a:lstStyle/>
        <a:p>
          <a:r>
            <a:rPr lang="tr-TR" b="1" dirty="0" err="1" smtClean="0"/>
            <a:t>Advantages</a:t>
          </a:r>
          <a:r>
            <a:rPr lang="tr-TR" b="1" dirty="0" smtClean="0"/>
            <a:t>   </a:t>
          </a:r>
          <a:endParaRPr lang="tr-TR" b="1" dirty="0"/>
        </a:p>
      </dgm:t>
    </dgm:pt>
    <dgm:pt modelId="{9AE18918-78D0-45D3-BE39-E662DAA5A20E}" type="parTrans" cxnId="{4661CD20-5296-47EB-8A62-F6E174183135}">
      <dgm:prSet/>
      <dgm:spPr/>
      <dgm:t>
        <a:bodyPr/>
        <a:lstStyle/>
        <a:p>
          <a:endParaRPr lang="tr-TR"/>
        </a:p>
      </dgm:t>
    </dgm:pt>
    <dgm:pt modelId="{435335C7-D463-4AE2-8420-53B9A132CF56}" type="sibTrans" cxnId="{4661CD20-5296-47EB-8A62-F6E174183135}">
      <dgm:prSet/>
      <dgm:spPr/>
      <dgm:t>
        <a:bodyPr/>
        <a:lstStyle/>
        <a:p>
          <a:endParaRPr lang="tr-TR"/>
        </a:p>
      </dgm:t>
    </dgm:pt>
    <dgm:pt modelId="{B000D1CE-11B5-4C49-9B38-67A7EA00B04D}">
      <dgm:prSet phldrT="[Metin]"/>
      <dgm:spPr/>
      <dgm:t>
        <a:bodyPr/>
        <a:lstStyle/>
        <a:p>
          <a:r>
            <a:rPr lang="en-US" b="0" i="0" dirty="0" smtClean="0"/>
            <a:t>Flexible Service</a:t>
          </a:r>
          <a:endParaRPr lang="tr-TR" b="0" dirty="0"/>
        </a:p>
      </dgm:t>
    </dgm:pt>
    <dgm:pt modelId="{057E7722-BEA2-4EA4-ACBF-BD1C15753AD2}" type="parTrans" cxnId="{4BF52310-90B9-4979-AF7D-FA165DC594B0}">
      <dgm:prSet/>
      <dgm:spPr/>
      <dgm:t>
        <a:bodyPr/>
        <a:lstStyle/>
        <a:p>
          <a:endParaRPr lang="tr-TR"/>
        </a:p>
      </dgm:t>
    </dgm:pt>
    <dgm:pt modelId="{7AFF6434-32AB-4DB8-A65B-EB7035E5D91B}" type="sibTrans" cxnId="{4BF52310-90B9-4979-AF7D-FA165DC594B0}">
      <dgm:prSet/>
      <dgm:spPr/>
      <dgm:t>
        <a:bodyPr/>
        <a:lstStyle/>
        <a:p>
          <a:endParaRPr lang="tr-TR"/>
        </a:p>
      </dgm:t>
    </dgm:pt>
    <dgm:pt modelId="{76A052B2-57C2-4605-80F9-B040C0FD0E19}">
      <dgm:prSet phldrT="[Metin]"/>
      <dgm:spPr/>
      <dgm:t>
        <a:bodyPr/>
        <a:lstStyle/>
        <a:p>
          <a:r>
            <a:rPr lang="tr-TR" b="1" dirty="0" err="1" smtClean="0"/>
            <a:t>Disadvantages</a:t>
          </a:r>
          <a:r>
            <a:rPr lang="tr-TR" b="1" dirty="0" smtClean="0"/>
            <a:t> </a:t>
          </a:r>
          <a:endParaRPr lang="tr-TR" b="1" dirty="0"/>
        </a:p>
      </dgm:t>
    </dgm:pt>
    <dgm:pt modelId="{49418B23-93D3-44DA-A392-9E96CA2260A5}" type="parTrans" cxnId="{73664440-4237-4B5C-8876-E2D7112C7B81}">
      <dgm:prSet/>
      <dgm:spPr/>
      <dgm:t>
        <a:bodyPr/>
        <a:lstStyle/>
        <a:p>
          <a:endParaRPr lang="tr-TR"/>
        </a:p>
      </dgm:t>
    </dgm:pt>
    <dgm:pt modelId="{7F848DB8-A3D9-40B0-8B01-CDBD683DD3DC}" type="sibTrans" cxnId="{73664440-4237-4B5C-8876-E2D7112C7B81}">
      <dgm:prSet/>
      <dgm:spPr/>
      <dgm:t>
        <a:bodyPr/>
        <a:lstStyle/>
        <a:p>
          <a:endParaRPr lang="tr-TR"/>
        </a:p>
      </dgm:t>
    </dgm:pt>
    <dgm:pt modelId="{2EA5194C-4818-4CE2-AE84-9964856B19EE}">
      <dgm:prSet phldrT="[Metin]"/>
      <dgm:spPr/>
      <dgm:t>
        <a:bodyPr/>
        <a:lstStyle/>
        <a:p>
          <a:r>
            <a:rPr lang="en-US" b="0" i="0" dirty="0" smtClean="0"/>
            <a:t>Accidents and breakdowns</a:t>
          </a:r>
          <a:endParaRPr lang="tr-TR" b="0" dirty="0"/>
        </a:p>
      </dgm:t>
    </dgm:pt>
    <dgm:pt modelId="{6BABB3E3-F515-4500-9EA6-E8093B4E632C}" type="parTrans" cxnId="{F8F7119A-451F-47D1-A7ED-F67E67A69D19}">
      <dgm:prSet/>
      <dgm:spPr/>
      <dgm:t>
        <a:bodyPr/>
        <a:lstStyle/>
        <a:p>
          <a:endParaRPr lang="tr-TR"/>
        </a:p>
      </dgm:t>
    </dgm:pt>
    <dgm:pt modelId="{737D63DE-6964-4969-BBF7-2F7855982F64}" type="sibTrans" cxnId="{F8F7119A-451F-47D1-A7ED-F67E67A69D19}">
      <dgm:prSet/>
      <dgm:spPr/>
      <dgm:t>
        <a:bodyPr/>
        <a:lstStyle/>
        <a:p>
          <a:endParaRPr lang="tr-TR"/>
        </a:p>
      </dgm:t>
    </dgm:pt>
    <dgm:pt modelId="{5A1B20A8-4FEF-447D-BF19-5BC1DD828084}">
      <dgm:prSet phldrT="[Metin]"/>
      <dgm:spPr/>
      <dgm:t>
        <a:bodyPr/>
        <a:lstStyle/>
        <a:p>
          <a:r>
            <a:rPr lang="en-US" b="0" i="0" dirty="0" smtClean="0"/>
            <a:t>Door-to-door assistance</a:t>
          </a:r>
          <a:endParaRPr lang="tr-TR" b="0" dirty="0"/>
        </a:p>
      </dgm:t>
    </dgm:pt>
    <dgm:pt modelId="{15CF0BF3-BE30-4F3A-B841-7F16642797F8}" type="parTrans" cxnId="{CC4B4EBC-38C5-4896-B08C-C66D63750B8D}">
      <dgm:prSet/>
      <dgm:spPr/>
      <dgm:t>
        <a:bodyPr/>
        <a:lstStyle/>
        <a:p>
          <a:endParaRPr lang="tr-TR"/>
        </a:p>
      </dgm:t>
    </dgm:pt>
    <dgm:pt modelId="{F21CFB58-0160-47A2-9BD7-9436EF3C6493}" type="sibTrans" cxnId="{CC4B4EBC-38C5-4896-B08C-C66D63750B8D}">
      <dgm:prSet/>
      <dgm:spPr/>
      <dgm:t>
        <a:bodyPr/>
        <a:lstStyle/>
        <a:p>
          <a:endParaRPr lang="tr-TR"/>
        </a:p>
      </dgm:t>
    </dgm:pt>
    <dgm:pt modelId="{895838B2-685D-43BE-86F5-D48A22B23400}">
      <dgm:prSet phldrT="[Metin]"/>
      <dgm:spPr/>
      <dgm:t>
        <a:bodyPr/>
        <a:lstStyle/>
        <a:p>
          <a:r>
            <a:rPr lang="en-US" b="0" i="0" dirty="0" smtClean="0"/>
            <a:t>Service in Rural areas</a:t>
          </a:r>
          <a:endParaRPr lang="tr-TR" b="0" dirty="0"/>
        </a:p>
      </dgm:t>
    </dgm:pt>
    <dgm:pt modelId="{18A5D6D3-1CA4-4114-9563-064354202814}" type="parTrans" cxnId="{6295CB14-41C0-418A-A4A8-37D4DA6E9164}">
      <dgm:prSet/>
      <dgm:spPr/>
      <dgm:t>
        <a:bodyPr/>
        <a:lstStyle/>
        <a:p>
          <a:endParaRPr lang="tr-TR"/>
        </a:p>
      </dgm:t>
    </dgm:pt>
    <dgm:pt modelId="{14E46F25-4446-4ABE-A804-FA26A591F56B}" type="sibTrans" cxnId="{6295CB14-41C0-418A-A4A8-37D4DA6E9164}">
      <dgm:prSet/>
      <dgm:spPr/>
      <dgm:t>
        <a:bodyPr/>
        <a:lstStyle/>
        <a:p>
          <a:endParaRPr lang="tr-TR"/>
        </a:p>
      </dgm:t>
    </dgm:pt>
    <dgm:pt modelId="{A0D2766E-4D3E-424D-895B-9C655A651D12}">
      <dgm:prSet phldrT="[Metin]"/>
      <dgm:spPr/>
      <dgm:t>
        <a:bodyPr/>
        <a:lstStyle/>
        <a:p>
          <a:r>
            <a:rPr lang="en-US" b="0" i="0" dirty="0" smtClean="0"/>
            <a:t>Vulnerable to season and weather conditions</a:t>
          </a:r>
          <a:endParaRPr lang="tr-TR" b="0" dirty="0"/>
        </a:p>
      </dgm:t>
    </dgm:pt>
    <dgm:pt modelId="{3E1DC853-E7E6-4C63-9B34-F08CBB753E64}" type="parTrans" cxnId="{E86CB500-2E0C-4B4A-A10D-C60C4B1AC277}">
      <dgm:prSet/>
      <dgm:spPr/>
      <dgm:t>
        <a:bodyPr/>
        <a:lstStyle/>
        <a:p>
          <a:endParaRPr lang="tr-TR"/>
        </a:p>
      </dgm:t>
    </dgm:pt>
    <dgm:pt modelId="{462AC2FF-C3D6-4298-AA83-495324C27C62}" type="sibTrans" cxnId="{E86CB500-2E0C-4B4A-A10D-C60C4B1AC277}">
      <dgm:prSet/>
      <dgm:spPr/>
      <dgm:t>
        <a:bodyPr/>
        <a:lstStyle/>
        <a:p>
          <a:endParaRPr lang="tr-TR"/>
        </a:p>
      </dgm:t>
    </dgm:pt>
    <dgm:pt modelId="{87AEFD43-C07B-4877-85B4-D03EF506F413}">
      <dgm:prSet phldrT="[Metin]"/>
      <dgm:spPr/>
      <dgm:t>
        <a:bodyPr/>
        <a:lstStyle/>
        <a:p>
          <a:r>
            <a:rPr lang="en-US" b="0" i="0" dirty="0" smtClean="0"/>
            <a:t>Not best for heavy cargo and long distances</a:t>
          </a:r>
          <a:endParaRPr lang="tr-TR" b="0" dirty="0"/>
        </a:p>
      </dgm:t>
    </dgm:pt>
    <dgm:pt modelId="{71F29B68-A832-4DCB-8514-8B1464F88EC8}" type="parTrans" cxnId="{7DB659AE-FC9F-4F6C-BBED-4B3CFB3F1192}">
      <dgm:prSet/>
      <dgm:spPr/>
      <dgm:t>
        <a:bodyPr/>
        <a:lstStyle/>
        <a:p>
          <a:endParaRPr lang="tr-TR"/>
        </a:p>
      </dgm:t>
    </dgm:pt>
    <dgm:pt modelId="{5BBBB3C5-F861-41E7-9FB5-D511A75344EB}" type="sibTrans" cxnId="{7DB659AE-FC9F-4F6C-BBED-4B3CFB3F1192}">
      <dgm:prSet/>
      <dgm:spPr/>
      <dgm:t>
        <a:bodyPr/>
        <a:lstStyle/>
        <a:p>
          <a:endParaRPr lang="tr-TR"/>
        </a:p>
      </dgm:t>
    </dgm:pt>
    <dgm:pt modelId="{3B62FCB4-0446-46F3-9CF4-59B9F413E12E}" type="pres">
      <dgm:prSet presAssocID="{FD9C4345-C16E-4F93-8984-C2E448E71B19}" presName="linear" presStyleCnt="0">
        <dgm:presLayoutVars>
          <dgm:dir/>
          <dgm:animLvl val="lvl"/>
          <dgm:resizeHandles val="exact"/>
        </dgm:presLayoutVars>
      </dgm:prSet>
      <dgm:spPr/>
      <dgm:t>
        <a:bodyPr/>
        <a:lstStyle/>
        <a:p>
          <a:endParaRPr lang="tr-TR"/>
        </a:p>
      </dgm:t>
    </dgm:pt>
    <dgm:pt modelId="{258398AC-2CDE-4E73-9671-D595017CC431}" type="pres">
      <dgm:prSet presAssocID="{7180AD49-7535-4C54-A2D5-CCBBB2EF6D26}" presName="parentLin" presStyleCnt="0"/>
      <dgm:spPr/>
    </dgm:pt>
    <dgm:pt modelId="{7EF60E18-F811-4AEC-B477-513006DC0AAF}" type="pres">
      <dgm:prSet presAssocID="{7180AD49-7535-4C54-A2D5-CCBBB2EF6D26}" presName="parentLeftMargin" presStyleLbl="node1" presStyleIdx="0" presStyleCnt="2"/>
      <dgm:spPr/>
      <dgm:t>
        <a:bodyPr/>
        <a:lstStyle/>
        <a:p>
          <a:endParaRPr lang="tr-TR"/>
        </a:p>
      </dgm:t>
    </dgm:pt>
    <dgm:pt modelId="{2BAD501E-2BE6-4746-A104-3445292FFBC4}" type="pres">
      <dgm:prSet presAssocID="{7180AD49-7535-4C54-A2D5-CCBBB2EF6D26}" presName="parentText" presStyleLbl="node1" presStyleIdx="0" presStyleCnt="2">
        <dgm:presLayoutVars>
          <dgm:chMax val="0"/>
          <dgm:bulletEnabled val="1"/>
        </dgm:presLayoutVars>
      </dgm:prSet>
      <dgm:spPr/>
      <dgm:t>
        <a:bodyPr/>
        <a:lstStyle/>
        <a:p>
          <a:endParaRPr lang="tr-TR"/>
        </a:p>
      </dgm:t>
    </dgm:pt>
    <dgm:pt modelId="{3D14A849-065F-4FF6-BD9E-6F7969DCC8FA}" type="pres">
      <dgm:prSet presAssocID="{7180AD49-7535-4C54-A2D5-CCBBB2EF6D26}" presName="negativeSpace" presStyleCnt="0"/>
      <dgm:spPr/>
    </dgm:pt>
    <dgm:pt modelId="{6800CB95-7C9E-485A-82BF-FA2938D2AD32}" type="pres">
      <dgm:prSet presAssocID="{7180AD49-7535-4C54-A2D5-CCBBB2EF6D26}" presName="childText" presStyleLbl="conFgAcc1" presStyleIdx="0" presStyleCnt="2">
        <dgm:presLayoutVars>
          <dgm:bulletEnabled val="1"/>
        </dgm:presLayoutVars>
      </dgm:prSet>
      <dgm:spPr/>
      <dgm:t>
        <a:bodyPr/>
        <a:lstStyle/>
        <a:p>
          <a:endParaRPr lang="tr-TR"/>
        </a:p>
      </dgm:t>
    </dgm:pt>
    <dgm:pt modelId="{153B0925-C548-4E4C-BA78-9569448D40D8}" type="pres">
      <dgm:prSet presAssocID="{435335C7-D463-4AE2-8420-53B9A132CF56}" presName="spaceBetweenRectangles" presStyleCnt="0"/>
      <dgm:spPr/>
    </dgm:pt>
    <dgm:pt modelId="{EA435707-50DA-43E7-8435-4CB328FEB3CD}" type="pres">
      <dgm:prSet presAssocID="{76A052B2-57C2-4605-80F9-B040C0FD0E19}" presName="parentLin" presStyleCnt="0"/>
      <dgm:spPr/>
    </dgm:pt>
    <dgm:pt modelId="{1E24ACFB-4F30-431F-8293-1A41C1EC2A6E}" type="pres">
      <dgm:prSet presAssocID="{76A052B2-57C2-4605-80F9-B040C0FD0E19}" presName="parentLeftMargin" presStyleLbl="node1" presStyleIdx="0" presStyleCnt="2"/>
      <dgm:spPr/>
      <dgm:t>
        <a:bodyPr/>
        <a:lstStyle/>
        <a:p>
          <a:endParaRPr lang="tr-TR"/>
        </a:p>
      </dgm:t>
    </dgm:pt>
    <dgm:pt modelId="{D3EEA215-3E4A-45E7-8118-DEBA60E173A7}" type="pres">
      <dgm:prSet presAssocID="{76A052B2-57C2-4605-80F9-B040C0FD0E19}" presName="parentText" presStyleLbl="node1" presStyleIdx="1" presStyleCnt="2">
        <dgm:presLayoutVars>
          <dgm:chMax val="0"/>
          <dgm:bulletEnabled val="1"/>
        </dgm:presLayoutVars>
      </dgm:prSet>
      <dgm:spPr/>
      <dgm:t>
        <a:bodyPr/>
        <a:lstStyle/>
        <a:p>
          <a:endParaRPr lang="tr-TR"/>
        </a:p>
      </dgm:t>
    </dgm:pt>
    <dgm:pt modelId="{25DAA816-22D3-45C9-A48F-1882E4EB4D65}" type="pres">
      <dgm:prSet presAssocID="{76A052B2-57C2-4605-80F9-B040C0FD0E19}" presName="negativeSpace" presStyleCnt="0"/>
      <dgm:spPr/>
    </dgm:pt>
    <dgm:pt modelId="{39446998-C110-4B9D-94E7-A58E871FF14D}" type="pres">
      <dgm:prSet presAssocID="{76A052B2-57C2-4605-80F9-B040C0FD0E19}" presName="childText" presStyleLbl="conFgAcc1" presStyleIdx="1" presStyleCnt="2">
        <dgm:presLayoutVars>
          <dgm:bulletEnabled val="1"/>
        </dgm:presLayoutVars>
      </dgm:prSet>
      <dgm:spPr/>
      <dgm:t>
        <a:bodyPr/>
        <a:lstStyle/>
        <a:p>
          <a:endParaRPr lang="tr-TR"/>
        </a:p>
      </dgm:t>
    </dgm:pt>
  </dgm:ptLst>
  <dgm:cxnLst>
    <dgm:cxn modelId="{90EC0962-DC86-41D3-8758-FAB86AF1FABC}" type="presOf" srcId="{FD9C4345-C16E-4F93-8984-C2E448E71B19}" destId="{3B62FCB4-0446-46F3-9CF4-59B9F413E12E}" srcOrd="0" destOrd="0" presId="urn:microsoft.com/office/officeart/2005/8/layout/list1"/>
    <dgm:cxn modelId="{D6C157AD-A432-4664-A8BA-A5A6A3C65B61}" type="presOf" srcId="{7180AD49-7535-4C54-A2D5-CCBBB2EF6D26}" destId="{7EF60E18-F811-4AEC-B477-513006DC0AAF}" srcOrd="0" destOrd="0" presId="urn:microsoft.com/office/officeart/2005/8/layout/list1"/>
    <dgm:cxn modelId="{4661CD20-5296-47EB-8A62-F6E174183135}" srcId="{FD9C4345-C16E-4F93-8984-C2E448E71B19}" destId="{7180AD49-7535-4C54-A2D5-CCBBB2EF6D26}" srcOrd="0" destOrd="0" parTransId="{9AE18918-78D0-45D3-BE39-E662DAA5A20E}" sibTransId="{435335C7-D463-4AE2-8420-53B9A132CF56}"/>
    <dgm:cxn modelId="{1D5E9CE2-387A-4775-8F11-158E571637D7}" type="presOf" srcId="{B000D1CE-11B5-4C49-9B38-67A7EA00B04D}" destId="{6800CB95-7C9E-485A-82BF-FA2938D2AD32}" srcOrd="0" destOrd="0" presId="urn:microsoft.com/office/officeart/2005/8/layout/list1"/>
    <dgm:cxn modelId="{4AC0E01E-73C0-4FF8-A5CC-FD871DB62F17}" type="presOf" srcId="{87AEFD43-C07B-4877-85B4-D03EF506F413}" destId="{39446998-C110-4B9D-94E7-A58E871FF14D}" srcOrd="0" destOrd="2" presId="urn:microsoft.com/office/officeart/2005/8/layout/list1"/>
    <dgm:cxn modelId="{73664440-4237-4B5C-8876-E2D7112C7B81}" srcId="{FD9C4345-C16E-4F93-8984-C2E448E71B19}" destId="{76A052B2-57C2-4605-80F9-B040C0FD0E19}" srcOrd="1" destOrd="0" parTransId="{49418B23-93D3-44DA-A392-9E96CA2260A5}" sibTransId="{7F848DB8-A3D9-40B0-8B01-CDBD683DD3DC}"/>
    <dgm:cxn modelId="{E86CB500-2E0C-4B4A-A10D-C60C4B1AC277}" srcId="{76A052B2-57C2-4605-80F9-B040C0FD0E19}" destId="{A0D2766E-4D3E-424D-895B-9C655A651D12}" srcOrd="1" destOrd="0" parTransId="{3E1DC853-E7E6-4C63-9B34-F08CBB753E64}" sibTransId="{462AC2FF-C3D6-4298-AA83-495324C27C62}"/>
    <dgm:cxn modelId="{415FEAC8-2E6E-4DED-A7E9-EF84AC67FFA0}" type="presOf" srcId="{7180AD49-7535-4C54-A2D5-CCBBB2EF6D26}" destId="{2BAD501E-2BE6-4746-A104-3445292FFBC4}" srcOrd="1" destOrd="0" presId="urn:microsoft.com/office/officeart/2005/8/layout/list1"/>
    <dgm:cxn modelId="{58D38FD5-555A-4EA6-B651-966D3CBAD99A}" type="presOf" srcId="{A0D2766E-4D3E-424D-895B-9C655A651D12}" destId="{39446998-C110-4B9D-94E7-A58E871FF14D}" srcOrd="0" destOrd="1" presId="urn:microsoft.com/office/officeart/2005/8/layout/list1"/>
    <dgm:cxn modelId="{4BF52310-90B9-4979-AF7D-FA165DC594B0}" srcId="{7180AD49-7535-4C54-A2D5-CCBBB2EF6D26}" destId="{B000D1CE-11B5-4C49-9B38-67A7EA00B04D}" srcOrd="0" destOrd="0" parTransId="{057E7722-BEA2-4EA4-ACBF-BD1C15753AD2}" sibTransId="{7AFF6434-32AB-4DB8-A65B-EB7035E5D91B}"/>
    <dgm:cxn modelId="{7DB659AE-FC9F-4F6C-BBED-4B3CFB3F1192}" srcId="{76A052B2-57C2-4605-80F9-B040C0FD0E19}" destId="{87AEFD43-C07B-4877-85B4-D03EF506F413}" srcOrd="2" destOrd="0" parTransId="{71F29B68-A832-4DCB-8514-8B1464F88EC8}" sibTransId="{5BBBB3C5-F861-41E7-9FB5-D511A75344EB}"/>
    <dgm:cxn modelId="{F8F7119A-451F-47D1-A7ED-F67E67A69D19}" srcId="{76A052B2-57C2-4605-80F9-B040C0FD0E19}" destId="{2EA5194C-4818-4CE2-AE84-9964856B19EE}" srcOrd="0" destOrd="0" parTransId="{6BABB3E3-F515-4500-9EA6-E8093B4E632C}" sibTransId="{737D63DE-6964-4969-BBF7-2F7855982F64}"/>
    <dgm:cxn modelId="{A986C6FA-6458-4CE4-AA71-D5880D0A6BDA}" type="presOf" srcId="{5A1B20A8-4FEF-447D-BF19-5BC1DD828084}" destId="{6800CB95-7C9E-485A-82BF-FA2938D2AD32}" srcOrd="0" destOrd="1" presId="urn:microsoft.com/office/officeart/2005/8/layout/list1"/>
    <dgm:cxn modelId="{6295CB14-41C0-418A-A4A8-37D4DA6E9164}" srcId="{7180AD49-7535-4C54-A2D5-CCBBB2EF6D26}" destId="{895838B2-685D-43BE-86F5-D48A22B23400}" srcOrd="2" destOrd="0" parTransId="{18A5D6D3-1CA4-4114-9563-064354202814}" sibTransId="{14E46F25-4446-4ABE-A804-FA26A591F56B}"/>
    <dgm:cxn modelId="{CD94F43D-A919-4A72-AE69-E87780650B8D}" type="presOf" srcId="{76A052B2-57C2-4605-80F9-B040C0FD0E19}" destId="{1E24ACFB-4F30-431F-8293-1A41C1EC2A6E}" srcOrd="0" destOrd="0" presId="urn:microsoft.com/office/officeart/2005/8/layout/list1"/>
    <dgm:cxn modelId="{CC4B4EBC-38C5-4896-B08C-C66D63750B8D}" srcId="{7180AD49-7535-4C54-A2D5-CCBBB2EF6D26}" destId="{5A1B20A8-4FEF-447D-BF19-5BC1DD828084}" srcOrd="1" destOrd="0" parTransId="{15CF0BF3-BE30-4F3A-B841-7F16642797F8}" sibTransId="{F21CFB58-0160-47A2-9BD7-9436EF3C6493}"/>
    <dgm:cxn modelId="{C8909922-5031-4127-AEF5-BDB1DAC2BF6A}" type="presOf" srcId="{76A052B2-57C2-4605-80F9-B040C0FD0E19}" destId="{D3EEA215-3E4A-45E7-8118-DEBA60E173A7}" srcOrd="1" destOrd="0" presId="urn:microsoft.com/office/officeart/2005/8/layout/list1"/>
    <dgm:cxn modelId="{07DC3FF3-D260-4BB4-824F-24BD9EDD69A2}" type="presOf" srcId="{895838B2-685D-43BE-86F5-D48A22B23400}" destId="{6800CB95-7C9E-485A-82BF-FA2938D2AD32}" srcOrd="0" destOrd="2" presId="urn:microsoft.com/office/officeart/2005/8/layout/list1"/>
    <dgm:cxn modelId="{A92E4233-1084-4260-AB7B-FAC77F7D5A25}" type="presOf" srcId="{2EA5194C-4818-4CE2-AE84-9964856B19EE}" destId="{39446998-C110-4B9D-94E7-A58E871FF14D}" srcOrd="0" destOrd="0" presId="urn:microsoft.com/office/officeart/2005/8/layout/list1"/>
    <dgm:cxn modelId="{06C91DFB-90E3-4D88-ADD7-BF2ABFC1C314}" type="presParOf" srcId="{3B62FCB4-0446-46F3-9CF4-59B9F413E12E}" destId="{258398AC-2CDE-4E73-9671-D595017CC431}" srcOrd="0" destOrd="0" presId="urn:microsoft.com/office/officeart/2005/8/layout/list1"/>
    <dgm:cxn modelId="{34035202-FC40-42D0-92A9-55743D6BE40A}" type="presParOf" srcId="{258398AC-2CDE-4E73-9671-D595017CC431}" destId="{7EF60E18-F811-4AEC-B477-513006DC0AAF}" srcOrd="0" destOrd="0" presId="urn:microsoft.com/office/officeart/2005/8/layout/list1"/>
    <dgm:cxn modelId="{0179E07E-0E55-4BE6-AAAA-66D82C888B00}" type="presParOf" srcId="{258398AC-2CDE-4E73-9671-D595017CC431}" destId="{2BAD501E-2BE6-4746-A104-3445292FFBC4}" srcOrd="1" destOrd="0" presId="urn:microsoft.com/office/officeart/2005/8/layout/list1"/>
    <dgm:cxn modelId="{19D079D7-7B62-4B21-B1F2-2808A6E479CD}" type="presParOf" srcId="{3B62FCB4-0446-46F3-9CF4-59B9F413E12E}" destId="{3D14A849-065F-4FF6-BD9E-6F7969DCC8FA}" srcOrd="1" destOrd="0" presId="urn:microsoft.com/office/officeart/2005/8/layout/list1"/>
    <dgm:cxn modelId="{855C86C5-80D3-4CEC-83C9-0FAF4C442868}" type="presParOf" srcId="{3B62FCB4-0446-46F3-9CF4-59B9F413E12E}" destId="{6800CB95-7C9E-485A-82BF-FA2938D2AD32}" srcOrd="2" destOrd="0" presId="urn:microsoft.com/office/officeart/2005/8/layout/list1"/>
    <dgm:cxn modelId="{EF78D9A3-FD77-48FF-9CDD-C305E2D1BDF4}" type="presParOf" srcId="{3B62FCB4-0446-46F3-9CF4-59B9F413E12E}" destId="{153B0925-C548-4E4C-BA78-9569448D40D8}" srcOrd="3" destOrd="0" presId="urn:microsoft.com/office/officeart/2005/8/layout/list1"/>
    <dgm:cxn modelId="{98C4348E-7E5E-45EB-B9F7-AE9967E884BF}" type="presParOf" srcId="{3B62FCB4-0446-46F3-9CF4-59B9F413E12E}" destId="{EA435707-50DA-43E7-8435-4CB328FEB3CD}" srcOrd="4" destOrd="0" presId="urn:microsoft.com/office/officeart/2005/8/layout/list1"/>
    <dgm:cxn modelId="{6DD2B9BA-1D3F-4F69-8C00-ABB18A6ED4D9}" type="presParOf" srcId="{EA435707-50DA-43E7-8435-4CB328FEB3CD}" destId="{1E24ACFB-4F30-431F-8293-1A41C1EC2A6E}" srcOrd="0" destOrd="0" presId="urn:microsoft.com/office/officeart/2005/8/layout/list1"/>
    <dgm:cxn modelId="{D95C3561-F8C5-442B-8FC1-93F4D90B2A36}" type="presParOf" srcId="{EA435707-50DA-43E7-8435-4CB328FEB3CD}" destId="{D3EEA215-3E4A-45E7-8118-DEBA60E173A7}" srcOrd="1" destOrd="0" presId="urn:microsoft.com/office/officeart/2005/8/layout/list1"/>
    <dgm:cxn modelId="{04074763-A18E-44C6-90BB-58AF1FE1EDEF}" type="presParOf" srcId="{3B62FCB4-0446-46F3-9CF4-59B9F413E12E}" destId="{25DAA816-22D3-45C9-A48F-1882E4EB4D65}" srcOrd="5" destOrd="0" presId="urn:microsoft.com/office/officeart/2005/8/layout/list1"/>
    <dgm:cxn modelId="{85A35BD9-14ED-4488-9218-6DD4990367F0}" type="presParOf" srcId="{3B62FCB4-0446-46F3-9CF4-59B9F413E12E}" destId="{39446998-C110-4B9D-94E7-A58E871FF14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E29B4A-B094-4976-90B1-3E9B64C57943}" type="doc">
      <dgm:prSet loTypeId="urn:microsoft.com/office/officeart/2005/8/layout/list1" loCatId="list" qsTypeId="urn:microsoft.com/office/officeart/2005/8/quickstyle/simple1" qsCatId="simple" csTypeId="urn:microsoft.com/office/officeart/2005/8/colors/accent1_2" csCatId="accent1" phldr="0"/>
      <dgm:spPr/>
      <dgm:t>
        <a:bodyPr/>
        <a:lstStyle/>
        <a:p>
          <a:endParaRPr lang="tr-TR"/>
        </a:p>
      </dgm:t>
    </dgm:pt>
    <dgm:pt modelId="{566F2A13-02EC-47D1-B4D8-7BC344335143}" type="pres">
      <dgm:prSet presAssocID="{07E29B4A-B094-4976-90B1-3E9B64C57943}" presName="linear" presStyleCnt="0">
        <dgm:presLayoutVars>
          <dgm:dir/>
          <dgm:animLvl val="lvl"/>
          <dgm:resizeHandles val="exact"/>
        </dgm:presLayoutVars>
      </dgm:prSet>
      <dgm:spPr/>
      <dgm:t>
        <a:bodyPr/>
        <a:lstStyle/>
        <a:p>
          <a:endParaRPr lang="tr-TR"/>
        </a:p>
      </dgm:t>
    </dgm:pt>
  </dgm:ptLst>
  <dgm:cxnLst>
    <dgm:cxn modelId="{760120AB-C2E4-43CD-9701-373F628EC918}" type="presOf" srcId="{07E29B4A-B094-4976-90B1-3E9B64C57943}" destId="{566F2A13-02EC-47D1-B4D8-7BC344335143}" srcOrd="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9C4345-C16E-4F93-8984-C2E448E71B19}"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tr-TR"/>
        </a:p>
      </dgm:t>
    </dgm:pt>
    <dgm:pt modelId="{7180AD49-7535-4C54-A2D5-CCBBB2EF6D26}">
      <dgm:prSet phldrT="[Metin]"/>
      <dgm:spPr/>
      <dgm:t>
        <a:bodyPr/>
        <a:lstStyle/>
        <a:p>
          <a:r>
            <a:rPr lang="tr-TR" b="1" dirty="0" err="1" smtClean="0"/>
            <a:t>Advantages</a:t>
          </a:r>
          <a:r>
            <a:rPr lang="tr-TR" b="1" dirty="0" smtClean="0"/>
            <a:t>   </a:t>
          </a:r>
          <a:endParaRPr lang="tr-TR" b="1" dirty="0"/>
        </a:p>
      </dgm:t>
    </dgm:pt>
    <dgm:pt modelId="{9AE18918-78D0-45D3-BE39-E662DAA5A20E}" type="parTrans" cxnId="{4661CD20-5296-47EB-8A62-F6E174183135}">
      <dgm:prSet/>
      <dgm:spPr/>
      <dgm:t>
        <a:bodyPr/>
        <a:lstStyle/>
        <a:p>
          <a:endParaRPr lang="tr-TR"/>
        </a:p>
      </dgm:t>
    </dgm:pt>
    <dgm:pt modelId="{435335C7-D463-4AE2-8420-53B9A132CF56}" type="sibTrans" cxnId="{4661CD20-5296-47EB-8A62-F6E174183135}">
      <dgm:prSet/>
      <dgm:spPr/>
      <dgm:t>
        <a:bodyPr/>
        <a:lstStyle/>
        <a:p>
          <a:endParaRPr lang="tr-TR"/>
        </a:p>
      </dgm:t>
    </dgm:pt>
    <dgm:pt modelId="{B000D1CE-11B5-4C49-9B38-67A7EA00B04D}">
      <dgm:prSet phldrT="[Metin]"/>
      <dgm:spPr/>
      <dgm:t>
        <a:bodyPr/>
        <a:lstStyle/>
        <a:p>
          <a:r>
            <a:rPr lang="en-US" b="0" i="0" dirty="0" smtClean="0"/>
            <a:t>High speed covering huge ranges</a:t>
          </a:r>
          <a:endParaRPr lang="tr-TR" b="0" dirty="0"/>
        </a:p>
      </dgm:t>
    </dgm:pt>
    <dgm:pt modelId="{057E7722-BEA2-4EA4-ACBF-BD1C15753AD2}" type="parTrans" cxnId="{4BF52310-90B9-4979-AF7D-FA165DC594B0}">
      <dgm:prSet/>
      <dgm:spPr/>
      <dgm:t>
        <a:bodyPr/>
        <a:lstStyle/>
        <a:p>
          <a:endParaRPr lang="tr-TR"/>
        </a:p>
      </dgm:t>
    </dgm:pt>
    <dgm:pt modelId="{7AFF6434-32AB-4DB8-A65B-EB7035E5D91B}" type="sibTrans" cxnId="{4BF52310-90B9-4979-AF7D-FA165DC594B0}">
      <dgm:prSet/>
      <dgm:spPr/>
      <dgm:t>
        <a:bodyPr/>
        <a:lstStyle/>
        <a:p>
          <a:endParaRPr lang="tr-TR"/>
        </a:p>
      </dgm:t>
    </dgm:pt>
    <dgm:pt modelId="{76A052B2-57C2-4605-80F9-B040C0FD0E19}">
      <dgm:prSet phldrT="[Metin]"/>
      <dgm:spPr/>
      <dgm:t>
        <a:bodyPr/>
        <a:lstStyle/>
        <a:p>
          <a:r>
            <a:rPr lang="tr-TR" b="1" dirty="0" err="1" smtClean="0"/>
            <a:t>Disadvantages</a:t>
          </a:r>
          <a:r>
            <a:rPr lang="tr-TR" b="1" dirty="0" smtClean="0"/>
            <a:t> </a:t>
          </a:r>
          <a:endParaRPr lang="tr-TR" b="1" dirty="0"/>
        </a:p>
      </dgm:t>
    </dgm:pt>
    <dgm:pt modelId="{49418B23-93D3-44DA-A392-9E96CA2260A5}" type="parTrans" cxnId="{73664440-4237-4B5C-8876-E2D7112C7B81}">
      <dgm:prSet/>
      <dgm:spPr/>
      <dgm:t>
        <a:bodyPr/>
        <a:lstStyle/>
        <a:p>
          <a:endParaRPr lang="tr-TR"/>
        </a:p>
      </dgm:t>
    </dgm:pt>
    <dgm:pt modelId="{7F848DB8-A3D9-40B0-8B01-CDBD683DD3DC}" type="sibTrans" cxnId="{73664440-4237-4B5C-8876-E2D7112C7B81}">
      <dgm:prSet/>
      <dgm:spPr/>
      <dgm:t>
        <a:bodyPr/>
        <a:lstStyle/>
        <a:p>
          <a:endParaRPr lang="tr-TR"/>
        </a:p>
      </dgm:t>
    </dgm:pt>
    <dgm:pt modelId="{2EA5194C-4818-4CE2-AE84-9964856B19EE}">
      <dgm:prSet phldrT="[Metin]"/>
      <dgm:spPr/>
      <dgm:t>
        <a:bodyPr/>
        <a:lstStyle/>
        <a:p>
          <a:r>
            <a:rPr lang="en-US" b="0" i="0" dirty="0" smtClean="0"/>
            <a:t>Huge capital outlay</a:t>
          </a:r>
          <a:endParaRPr lang="tr-TR" b="0" dirty="0"/>
        </a:p>
      </dgm:t>
    </dgm:pt>
    <dgm:pt modelId="{6BABB3E3-F515-4500-9EA6-E8093B4E632C}" type="parTrans" cxnId="{F8F7119A-451F-47D1-A7ED-F67E67A69D19}">
      <dgm:prSet/>
      <dgm:spPr/>
      <dgm:t>
        <a:bodyPr/>
        <a:lstStyle/>
        <a:p>
          <a:endParaRPr lang="tr-TR"/>
        </a:p>
      </dgm:t>
    </dgm:pt>
    <dgm:pt modelId="{737D63DE-6964-4969-BBF7-2F7855982F64}" type="sibTrans" cxnId="{F8F7119A-451F-47D1-A7ED-F67E67A69D19}">
      <dgm:prSet/>
      <dgm:spPr/>
      <dgm:t>
        <a:bodyPr/>
        <a:lstStyle/>
        <a:p>
          <a:endParaRPr lang="tr-TR"/>
        </a:p>
      </dgm:t>
    </dgm:pt>
    <dgm:pt modelId="{63091379-7359-474E-A457-590B097E7AC8}">
      <dgm:prSet/>
      <dgm:spPr/>
      <dgm:t>
        <a:bodyPr/>
        <a:lstStyle/>
        <a:p>
          <a:r>
            <a:rPr lang="en-US" b="0" i="0" dirty="0" smtClean="0"/>
            <a:t>Suitable for heavy and bulky goods</a:t>
          </a:r>
          <a:endParaRPr lang="en-US" b="0" i="0" dirty="0"/>
        </a:p>
      </dgm:t>
    </dgm:pt>
    <dgm:pt modelId="{658945D4-4FC7-425A-9BA7-5851B046BA5E}" type="parTrans" cxnId="{A69C0375-7F43-4629-9EED-A634542045F4}">
      <dgm:prSet/>
      <dgm:spPr/>
      <dgm:t>
        <a:bodyPr/>
        <a:lstStyle/>
        <a:p>
          <a:endParaRPr lang="tr-TR"/>
        </a:p>
      </dgm:t>
    </dgm:pt>
    <dgm:pt modelId="{3A3791DF-6263-443C-8630-1D64DC303D72}" type="sibTrans" cxnId="{A69C0375-7F43-4629-9EED-A634542045F4}">
      <dgm:prSet/>
      <dgm:spPr/>
      <dgm:t>
        <a:bodyPr/>
        <a:lstStyle/>
        <a:p>
          <a:endParaRPr lang="tr-TR"/>
        </a:p>
      </dgm:t>
    </dgm:pt>
    <dgm:pt modelId="{62E41055-4C61-4B08-A729-EC44186C093C}">
      <dgm:prSet phldrT="[Metin]"/>
      <dgm:spPr/>
      <dgm:t>
        <a:bodyPr/>
        <a:lstStyle/>
        <a:p>
          <a:r>
            <a:rPr lang="en-US" b="0" i="0" dirty="0" smtClean="0"/>
            <a:t>Dependable</a:t>
          </a:r>
          <a:endParaRPr lang="tr-TR" b="0" dirty="0"/>
        </a:p>
      </dgm:t>
    </dgm:pt>
    <dgm:pt modelId="{85CBEE3B-06BA-4EC5-9DA9-649C76AACDEF}" type="parTrans" cxnId="{1F157134-77D8-4C97-87DF-DB4A8BB2120D}">
      <dgm:prSet/>
      <dgm:spPr/>
      <dgm:t>
        <a:bodyPr/>
        <a:lstStyle/>
        <a:p>
          <a:endParaRPr lang="tr-TR"/>
        </a:p>
      </dgm:t>
    </dgm:pt>
    <dgm:pt modelId="{5AD359EF-4BC3-4703-A25A-DC4AE5435ACF}" type="sibTrans" cxnId="{1F157134-77D8-4C97-87DF-DB4A8BB2120D}">
      <dgm:prSet/>
      <dgm:spPr/>
      <dgm:t>
        <a:bodyPr/>
        <a:lstStyle/>
        <a:p>
          <a:endParaRPr lang="tr-TR"/>
        </a:p>
      </dgm:t>
    </dgm:pt>
    <dgm:pt modelId="{380BED2B-ECB1-4362-84E6-2FE4188B3D8F}">
      <dgm:prSet/>
      <dgm:spPr/>
      <dgm:t>
        <a:bodyPr/>
        <a:lstStyle/>
        <a:p>
          <a:r>
            <a:rPr lang="tr-TR" b="0" i="0" dirty="0" smtClean="0"/>
            <a:t>No </a:t>
          </a:r>
          <a:r>
            <a:rPr lang="tr-TR" b="0" i="0" dirty="0" err="1" smtClean="0"/>
            <a:t>rural</a:t>
          </a:r>
          <a:r>
            <a:rPr lang="tr-TR" b="0" i="0" dirty="0" smtClean="0"/>
            <a:t> service</a:t>
          </a:r>
          <a:endParaRPr lang="en-US" b="0" i="0" dirty="0"/>
        </a:p>
      </dgm:t>
    </dgm:pt>
    <dgm:pt modelId="{AB51884A-78C3-494C-A34C-412AC902554D}" type="parTrans" cxnId="{57D59549-4AD2-4CB1-A717-D0183C474D36}">
      <dgm:prSet/>
      <dgm:spPr/>
      <dgm:t>
        <a:bodyPr/>
        <a:lstStyle/>
        <a:p>
          <a:endParaRPr lang="tr-TR"/>
        </a:p>
      </dgm:t>
    </dgm:pt>
    <dgm:pt modelId="{9553A605-50FA-4310-B56D-00824342E190}" type="sibTrans" cxnId="{57D59549-4AD2-4CB1-A717-D0183C474D36}">
      <dgm:prSet/>
      <dgm:spPr/>
      <dgm:t>
        <a:bodyPr/>
        <a:lstStyle/>
        <a:p>
          <a:endParaRPr lang="tr-TR"/>
        </a:p>
      </dgm:t>
    </dgm:pt>
    <dgm:pt modelId="{3FA3DADF-F590-4256-BB6C-B7FA5131F5AA}">
      <dgm:prSet phldrT="[Metin]"/>
      <dgm:spPr/>
      <dgm:t>
        <a:bodyPr/>
        <a:lstStyle/>
        <a:p>
          <a:r>
            <a:rPr lang="en-US" b="0" i="0" dirty="0" smtClean="0"/>
            <a:t>Centrally administrated</a:t>
          </a:r>
          <a:endParaRPr lang="tr-TR" b="0" dirty="0"/>
        </a:p>
      </dgm:t>
    </dgm:pt>
    <dgm:pt modelId="{9DACE386-2CFE-4E15-B674-E10D790BCCBB}" type="parTrans" cxnId="{0BBC792E-13E3-4365-B6FD-6E7EC227C3EE}">
      <dgm:prSet/>
      <dgm:spPr/>
      <dgm:t>
        <a:bodyPr/>
        <a:lstStyle/>
        <a:p>
          <a:endParaRPr lang="tr-TR"/>
        </a:p>
      </dgm:t>
    </dgm:pt>
    <dgm:pt modelId="{0B42BB7F-B5EF-46C2-B011-4F7573EAD39B}" type="sibTrans" cxnId="{0BBC792E-13E3-4365-B6FD-6E7EC227C3EE}">
      <dgm:prSet/>
      <dgm:spPr/>
      <dgm:t>
        <a:bodyPr/>
        <a:lstStyle/>
        <a:p>
          <a:endParaRPr lang="tr-TR"/>
        </a:p>
      </dgm:t>
    </dgm:pt>
    <dgm:pt modelId="{3B62FCB4-0446-46F3-9CF4-59B9F413E12E}" type="pres">
      <dgm:prSet presAssocID="{FD9C4345-C16E-4F93-8984-C2E448E71B19}" presName="linear" presStyleCnt="0">
        <dgm:presLayoutVars>
          <dgm:dir/>
          <dgm:animLvl val="lvl"/>
          <dgm:resizeHandles val="exact"/>
        </dgm:presLayoutVars>
      </dgm:prSet>
      <dgm:spPr/>
      <dgm:t>
        <a:bodyPr/>
        <a:lstStyle/>
        <a:p>
          <a:endParaRPr lang="tr-TR"/>
        </a:p>
      </dgm:t>
    </dgm:pt>
    <dgm:pt modelId="{258398AC-2CDE-4E73-9671-D595017CC431}" type="pres">
      <dgm:prSet presAssocID="{7180AD49-7535-4C54-A2D5-CCBBB2EF6D26}" presName="parentLin" presStyleCnt="0"/>
      <dgm:spPr/>
    </dgm:pt>
    <dgm:pt modelId="{7EF60E18-F811-4AEC-B477-513006DC0AAF}" type="pres">
      <dgm:prSet presAssocID="{7180AD49-7535-4C54-A2D5-CCBBB2EF6D26}" presName="parentLeftMargin" presStyleLbl="node1" presStyleIdx="0" presStyleCnt="2"/>
      <dgm:spPr/>
      <dgm:t>
        <a:bodyPr/>
        <a:lstStyle/>
        <a:p>
          <a:endParaRPr lang="tr-TR"/>
        </a:p>
      </dgm:t>
    </dgm:pt>
    <dgm:pt modelId="{2BAD501E-2BE6-4746-A104-3445292FFBC4}" type="pres">
      <dgm:prSet presAssocID="{7180AD49-7535-4C54-A2D5-CCBBB2EF6D26}" presName="parentText" presStyleLbl="node1" presStyleIdx="0" presStyleCnt="2">
        <dgm:presLayoutVars>
          <dgm:chMax val="0"/>
          <dgm:bulletEnabled val="1"/>
        </dgm:presLayoutVars>
      </dgm:prSet>
      <dgm:spPr/>
      <dgm:t>
        <a:bodyPr/>
        <a:lstStyle/>
        <a:p>
          <a:endParaRPr lang="tr-TR"/>
        </a:p>
      </dgm:t>
    </dgm:pt>
    <dgm:pt modelId="{3D14A849-065F-4FF6-BD9E-6F7969DCC8FA}" type="pres">
      <dgm:prSet presAssocID="{7180AD49-7535-4C54-A2D5-CCBBB2EF6D26}" presName="negativeSpace" presStyleCnt="0"/>
      <dgm:spPr/>
    </dgm:pt>
    <dgm:pt modelId="{6800CB95-7C9E-485A-82BF-FA2938D2AD32}" type="pres">
      <dgm:prSet presAssocID="{7180AD49-7535-4C54-A2D5-CCBBB2EF6D26}" presName="childText" presStyleLbl="conFgAcc1" presStyleIdx="0" presStyleCnt="2">
        <dgm:presLayoutVars>
          <dgm:bulletEnabled val="1"/>
        </dgm:presLayoutVars>
      </dgm:prSet>
      <dgm:spPr/>
      <dgm:t>
        <a:bodyPr/>
        <a:lstStyle/>
        <a:p>
          <a:endParaRPr lang="tr-TR"/>
        </a:p>
      </dgm:t>
    </dgm:pt>
    <dgm:pt modelId="{153B0925-C548-4E4C-BA78-9569448D40D8}" type="pres">
      <dgm:prSet presAssocID="{435335C7-D463-4AE2-8420-53B9A132CF56}" presName="spaceBetweenRectangles" presStyleCnt="0"/>
      <dgm:spPr/>
    </dgm:pt>
    <dgm:pt modelId="{EA435707-50DA-43E7-8435-4CB328FEB3CD}" type="pres">
      <dgm:prSet presAssocID="{76A052B2-57C2-4605-80F9-B040C0FD0E19}" presName="parentLin" presStyleCnt="0"/>
      <dgm:spPr/>
    </dgm:pt>
    <dgm:pt modelId="{1E24ACFB-4F30-431F-8293-1A41C1EC2A6E}" type="pres">
      <dgm:prSet presAssocID="{76A052B2-57C2-4605-80F9-B040C0FD0E19}" presName="parentLeftMargin" presStyleLbl="node1" presStyleIdx="0" presStyleCnt="2"/>
      <dgm:spPr/>
      <dgm:t>
        <a:bodyPr/>
        <a:lstStyle/>
        <a:p>
          <a:endParaRPr lang="tr-TR"/>
        </a:p>
      </dgm:t>
    </dgm:pt>
    <dgm:pt modelId="{D3EEA215-3E4A-45E7-8118-DEBA60E173A7}" type="pres">
      <dgm:prSet presAssocID="{76A052B2-57C2-4605-80F9-B040C0FD0E19}" presName="parentText" presStyleLbl="node1" presStyleIdx="1" presStyleCnt="2">
        <dgm:presLayoutVars>
          <dgm:chMax val="0"/>
          <dgm:bulletEnabled val="1"/>
        </dgm:presLayoutVars>
      </dgm:prSet>
      <dgm:spPr/>
      <dgm:t>
        <a:bodyPr/>
        <a:lstStyle/>
        <a:p>
          <a:endParaRPr lang="tr-TR"/>
        </a:p>
      </dgm:t>
    </dgm:pt>
    <dgm:pt modelId="{25DAA816-22D3-45C9-A48F-1882E4EB4D65}" type="pres">
      <dgm:prSet presAssocID="{76A052B2-57C2-4605-80F9-B040C0FD0E19}" presName="negativeSpace" presStyleCnt="0"/>
      <dgm:spPr/>
    </dgm:pt>
    <dgm:pt modelId="{39446998-C110-4B9D-94E7-A58E871FF14D}" type="pres">
      <dgm:prSet presAssocID="{76A052B2-57C2-4605-80F9-B040C0FD0E19}" presName="childText" presStyleLbl="conFgAcc1" presStyleIdx="1" presStyleCnt="2">
        <dgm:presLayoutVars>
          <dgm:bulletEnabled val="1"/>
        </dgm:presLayoutVars>
      </dgm:prSet>
      <dgm:spPr/>
      <dgm:t>
        <a:bodyPr/>
        <a:lstStyle/>
        <a:p>
          <a:endParaRPr lang="tr-TR"/>
        </a:p>
      </dgm:t>
    </dgm:pt>
  </dgm:ptLst>
  <dgm:cxnLst>
    <dgm:cxn modelId="{C7447D4F-1C79-4C6B-B2D0-F3BFAF8EEB00}" type="presOf" srcId="{2EA5194C-4818-4CE2-AE84-9964856B19EE}" destId="{39446998-C110-4B9D-94E7-A58E871FF14D}" srcOrd="0" destOrd="0" presId="urn:microsoft.com/office/officeart/2005/8/layout/list1"/>
    <dgm:cxn modelId="{1022B38A-20CB-4346-9285-CF1B9A5BE267}" type="presOf" srcId="{7180AD49-7535-4C54-A2D5-CCBBB2EF6D26}" destId="{2BAD501E-2BE6-4746-A104-3445292FFBC4}" srcOrd="1" destOrd="0" presId="urn:microsoft.com/office/officeart/2005/8/layout/list1"/>
    <dgm:cxn modelId="{7FF5450D-DB54-4770-91D7-6E52A8C2E18D}" type="presOf" srcId="{63091379-7359-474E-A457-590B097E7AC8}" destId="{6800CB95-7C9E-485A-82BF-FA2938D2AD32}" srcOrd="0" destOrd="2" presId="urn:microsoft.com/office/officeart/2005/8/layout/list1"/>
    <dgm:cxn modelId="{DED091EA-B5E4-408A-8792-7B02560F235C}" type="presOf" srcId="{B000D1CE-11B5-4C49-9B38-67A7EA00B04D}" destId="{6800CB95-7C9E-485A-82BF-FA2938D2AD32}" srcOrd="0" destOrd="0" presId="urn:microsoft.com/office/officeart/2005/8/layout/list1"/>
    <dgm:cxn modelId="{4BF52310-90B9-4979-AF7D-FA165DC594B0}" srcId="{7180AD49-7535-4C54-A2D5-CCBBB2EF6D26}" destId="{B000D1CE-11B5-4C49-9B38-67A7EA00B04D}" srcOrd="0" destOrd="0" parTransId="{057E7722-BEA2-4EA4-ACBF-BD1C15753AD2}" sibTransId="{7AFF6434-32AB-4DB8-A65B-EB7035E5D91B}"/>
    <dgm:cxn modelId="{4661CD20-5296-47EB-8A62-F6E174183135}" srcId="{FD9C4345-C16E-4F93-8984-C2E448E71B19}" destId="{7180AD49-7535-4C54-A2D5-CCBBB2EF6D26}" srcOrd="0" destOrd="0" parTransId="{9AE18918-78D0-45D3-BE39-E662DAA5A20E}" sibTransId="{435335C7-D463-4AE2-8420-53B9A132CF56}"/>
    <dgm:cxn modelId="{54B7ED40-6E5A-4184-84BA-B2AB59F3F158}" type="presOf" srcId="{76A052B2-57C2-4605-80F9-B040C0FD0E19}" destId="{D3EEA215-3E4A-45E7-8118-DEBA60E173A7}" srcOrd="1" destOrd="0" presId="urn:microsoft.com/office/officeart/2005/8/layout/list1"/>
    <dgm:cxn modelId="{D25E28CE-9B62-469B-AC42-033DB80A6239}" type="presOf" srcId="{FD9C4345-C16E-4F93-8984-C2E448E71B19}" destId="{3B62FCB4-0446-46F3-9CF4-59B9F413E12E}" srcOrd="0" destOrd="0" presId="urn:microsoft.com/office/officeart/2005/8/layout/list1"/>
    <dgm:cxn modelId="{061CE816-C4B9-454A-B292-3DEA5338178D}" type="presOf" srcId="{380BED2B-ECB1-4362-84E6-2FE4188B3D8F}" destId="{39446998-C110-4B9D-94E7-A58E871FF14D}" srcOrd="0" destOrd="2" presId="urn:microsoft.com/office/officeart/2005/8/layout/list1"/>
    <dgm:cxn modelId="{F8F7119A-451F-47D1-A7ED-F67E67A69D19}" srcId="{76A052B2-57C2-4605-80F9-B040C0FD0E19}" destId="{2EA5194C-4818-4CE2-AE84-9964856B19EE}" srcOrd="0" destOrd="0" parTransId="{6BABB3E3-F515-4500-9EA6-E8093B4E632C}" sibTransId="{737D63DE-6964-4969-BBF7-2F7855982F64}"/>
    <dgm:cxn modelId="{0BBC792E-13E3-4365-B6FD-6E7EC227C3EE}" srcId="{76A052B2-57C2-4605-80F9-B040C0FD0E19}" destId="{3FA3DADF-F590-4256-BB6C-B7FA5131F5AA}" srcOrd="1" destOrd="0" parTransId="{9DACE386-2CFE-4E15-B674-E10D790BCCBB}" sibTransId="{0B42BB7F-B5EF-46C2-B011-4F7573EAD39B}"/>
    <dgm:cxn modelId="{E89D0515-95A4-4553-ABA0-9B1D7544C328}" type="presOf" srcId="{62E41055-4C61-4B08-A729-EC44186C093C}" destId="{6800CB95-7C9E-485A-82BF-FA2938D2AD32}" srcOrd="0" destOrd="1" presId="urn:microsoft.com/office/officeart/2005/8/layout/list1"/>
    <dgm:cxn modelId="{1F157134-77D8-4C97-87DF-DB4A8BB2120D}" srcId="{7180AD49-7535-4C54-A2D5-CCBBB2EF6D26}" destId="{62E41055-4C61-4B08-A729-EC44186C093C}" srcOrd="1" destOrd="0" parTransId="{85CBEE3B-06BA-4EC5-9DA9-649C76AACDEF}" sibTransId="{5AD359EF-4BC3-4703-A25A-DC4AE5435ACF}"/>
    <dgm:cxn modelId="{12D05094-FB7B-4D5D-B929-4468B2DDB659}" type="presOf" srcId="{3FA3DADF-F590-4256-BB6C-B7FA5131F5AA}" destId="{39446998-C110-4B9D-94E7-A58E871FF14D}" srcOrd="0" destOrd="1" presId="urn:microsoft.com/office/officeart/2005/8/layout/list1"/>
    <dgm:cxn modelId="{1D57A768-8422-4AEA-99D6-55E0D5F683DB}" type="presOf" srcId="{76A052B2-57C2-4605-80F9-B040C0FD0E19}" destId="{1E24ACFB-4F30-431F-8293-1A41C1EC2A6E}" srcOrd="0" destOrd="0" presId="urn:microsoft.com/office/officeart/2005/8/layout/list1"/>
    <dgm:cxn modelId="{73664440-4237-4B5C-8876-E2D7112C7B81}" srcId="{FD9C4345-C16E-4F93-8984-C2E448E71B19}" destId="{76A052B2-57C2-4605-80F9-B040C0FD0E19}" srcOrd="1" destOrd="0" parTransId="{49418B23-93D3-44DA-A392-9E96CA2260A5}" sibTransId="{7F848DB8-A3D9-40B0-8B01-CDBD683DD3DC}"/>
    <dgm:cxn modelId="{F4F0C555-7A4B-49E7-BB60-0995CA399CAF}" type="presOf" srcId="{7180AD49-7535-4C54-A2D5-CCBBB2EF6D26}" destId="{7EF60E18-F811-4AEC-B477-513006DC0AAF}" srcOrd="0" destOrd="0" presId="urn:microsoft.com/office/officeart/2005/8/layout/list1"/>
    <dgm:cxn modelId="{A69C0375-7F43-4629-9EED-A634542045F4}" srcId="{7180AD49-7535-4C54-A2D5-CCBBB2EF6D26}" destId="{63091379-7359-474E-A457-590B097E7AC8}" srcOrd="2" destOrd="0" parTransId="{658945D4-4FC7-425A-9BA7-5851B046BA5E}" sibTransId="{3A3791DF-6263-443C-8630-1D64DC303D72}"/>
    <dgm:cxn modelId="{57D59549-4AD2-4CB1-A717-D0183C474D36}" srcId="{76A052B2-57C2-4605-80F9-B040C0FD0E19}" destId="{380BED2B-ECB1-4362-84E6-2FE4188B3D8F}" srcOrd="2" destOrd="0" parTransId="{AB51884A-78C3-494C-A34C-412AC902554D}" sibTransId="{9553A605-50FA-4310-B56D-00824342E190}"/>
    <dgm:cxn modelId="{49B5309F-561F-40C2-9A0A-97AD92377678}" type="presParOf" srcId="{3B62FCB4-0446-46F3-9CF4-59B9F413E12E}" destId="{258398AC-2CDE-4E73-9671-D595017CC431}" srcOrd="0" destOrd="0" presId="urn:microsoft.com/office/officeart/2005/8/layout/list1"/>
    <dgm:cxn modelId="{77499017-0B97-4703-833E-70A50ADE9802}" type="presParOf" srcId="{258398AC-2CDE-4E73-9671-D595017CC431}" destId="{7EF60E18-F811-4AEC-B477-513006DC0AAF}" srcOrd="0" destOrd="0" presId="urn:microsoft.com/office/officeart/2005/8/layout/list1"/>
    <dgm:cxn modelId="{9E02849B-3A70-4725-B7D0-ECDBE6A9BCC4}" type="presParOf" srcId="{258398AC-2CDE-4E73-9671-D595017CC431}" destId="{2BAD501E-2BE6-4746-A104-3445292FFBC4}" srcOrd="1" destOrd="0" presId="urn:microsoft.com/office/officeart/2005/8/layout/list1"/>
    <dgm:cxn modelId="{F0F05DA1-EF4E-4BFF-A9AD-3190E57BAE24}" type="presParOf" srcId="{3B62FCB4-0446-46F3-9CF4-59B9F413E12E}" destId="{3D14A849-065F-4FF6-BD9E-6F7969DCC8FA}" srcOrd="1" destOrd="0" presId="urn:microsoft.com/office/officeart/2005/8/layout/list1"/>
    <dgm:cxn modelId="{97B259A7-F48F-423F-8D76-D3AC16FC8564}" type="presParOf" srcId="{3B62FCB4-0446-46F3-9CF4-59B9F413E12E}" destId="{6800CB95-7C9E-485A-82BF-FA2938D2AD32}" srcOrd="2" destOrd="0" presId="urn:microsoft.com/office/officeart/2005/8/layout/list1"/>
    <dgm:cxn modelId="{5E344646-6513-4B20-BD41-BDB0A12FFB82}" type="presParOf" srcId="{3B62FCB4-0446-46F3-9CF4-59B9F413E12E}" destId="{153B0925-C548-4E4C-BA78-9569448D40D8}" srcOrd="3" destOrd="0" presId="urn:microsoft.com/office/officeart/2005/8/layout/list1"/>
    <dgm:cxn modelId="{D8AF8AAD-D2CE-40E4-8087-2C3F402A6BEF}" type="presParOf" srcId="{3B62FCB4-0446-46F3-9CF4-59B9F413E12E}" destId="{EA435707-50DA-43E7-8435-4CB328FEB3CD}" srcOrd="4" destOrd="0" presId="urn:microsoft.com/office/officeart/2005/8/layout/list1"/>
    <dgm:cxn modelId="{E792A00D-4D25-455A-AA59-E19491C75E1D}" type="presParOf" srcId="{EA435707-50DA-43E7-8435-4CB328FEB3CD}" destId="{1E24ACFB-4F30-431F-8293-1A41C1EC2A6E}" srcOrd="0" destOrd="0" presId="urn:microsoft.com/office/officeart/2005/8/layout/list1"/>
    <dgm:cxn modelId="{2A263918-CBF9-4D37-B289-7BAF90113E4C}" type="presParOf" srcId="{EA435707-50DA-43E7-8435-4CB328FEB3CD}" destId="{D3EEA215-3E4A-45E7-8118-DEBA60E173A7}" srcOrd="1" destOrd="0" presId="urn:microsoft.com/office/officeart/2005/8/layout/list1"/>
    <dgm:cxn modelId="{45775DB5-49B3-49A7-980C-795BA77CCE0E}" type="presParOf" srcId="{3B62FCB4-0446-46F3-9CF4-59B9F413E12E}" destId="{25DAA816-22D3-45C9-A48F-1882E4EB4D65}" srcOrd="5" destOrd="0" presId="urn:microsoft.com/office/officeart/2005/8/layout/list1"/>
    <dgm:cxn modelId="{D8F8F367-EA31-4834-A00F-724D802581DD}" type="presParOf" srcId="{3B62FCB4-0446-46F3-9CF4-59B9F413E12E}" destId="{39446998-C110-4B9D-94E7-A58E871FF14D}"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9C4345-C16E-4F93-8984-C2E448E71B19}"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tr-TR"/>
        </a:p>
      </dgm:t>
    </dgm:pt>
    <dgm:pt modelId="{7180AD49-7535-4C54-A2D5-CCBBB2EF6D26}">
      <dgm:prSet phldrT="[Metin]"/>
      <dgm:spPr/>
      <dgm:t>
        <a:bodyPr/>
        <a:lstStyle/>
        <a:p>
          <a:r>
            <a:rPr lang="tr-TR" b="1" dirty="0" err="1" smtClean="0"/>
            <a:t>Advantages</a:t>
          </a:r>
          <a:r>
            <a:rPr lang="tr-TR" b="1" dirty="0" smtClean="0"/>
            <a:t>   </a:t>
          </a:r>
          <a:endParaRPr lang="tr-TR" b="1" dirty="0"/>
        </a:p>
      </dgm:t>
    </dgm:pt>
    <dgm:pt modelId="{9AE18918-78D0-45D3-BE39-E662DAA5A20E}" type="parTrans" cxnId="{4661CD20-5296-47EB-8A62-F6E174183135}">
      <dgm:prSet/>
      <dgm:spPr/>
      <dgm:t>
        <a:bodyPr/>
        <a:lstStyle/>
        <a:p>
          <a:endParaRPr lang="tr-TR"/>
        </a:p>
      </dgm:t>
    </dgm:pt>
    <dgm:pt modelId="{435335C7-D463-4AE2-8420-53B9A132CF56}" type="sibTrans" cxnId="{4661CD20-5296-47EB-8A62-F6E174183135}">
      <dgm:prSet/>
      <dgm:spPr/>
      <dgm:t>
        <a:bodyPr/>
        <a:lstStyle/>
        <a:p>
          <a:endParaRPr lang="tr-TR"/>
        </a:p>
      </dgm:t>
    </dgm:pt>
    <dgm:pt modelId="{B000D1CE-11B5-4C49-9B38-67A7EA00B04D}">
      <dgm:prSet phldrT="[Metin]"/>
      <dgm:spPr/>
      <dgm:t>
        <a:bodyPr/>
        <a:lstStyle/>
        <a:p>
          <a:r>
            <a:rPr lang="tr-TR" b="0" i="0" dirty="0" err="1" smtClean="0"/>
            <a:t>Helpful</a:t>
          </a:r>
          <a:r>
            <a:rPr lang="tr-TR" b="0" i="0" dirty="0" smtClean="0"/>
            <a:t> in </a:t>
          </a:r>
          <a:r>
            <a:rPr lang="tr-TR" b="0" i="0" dirty="0" err="1" smtClean="0"/>
            <a:t>Defence</a:t>
          </a:r>
          <a:endParaRPr lang="tr-TR" b="0" dirty="0"/>
        </a:p>
      </dgm:t>
    </dgm:pt>
    <dgm:pt modelId="{057E7722-BEA2-4EA4-ACBF-BD1C15753AD2}" type="parTrans" cxnId="{4BF52310-90B9-4979-AF7D-FA165DC594B0}">
      <dgm:prSet/>
      <dgm:spPr/>
      <dgm:t>
        <a:bodyPr/>
        <a:lstStyle/>
        <a:p>
          <a:endParaRPr lang="tr-TR"/>
        </a:p>
      </dgm:t>
    </dgm:pt>
    <dgm:pt modelId="{7AFF6434-32AB-4DB8-A65B-EB7035E5D91B}" type="sibTrans" cxnId="{4BF52310-90B9-4979-AF7D-FA165DC594B0}">
      <dgm:prSet/>
      <dgm:spPr/>
      <dgm:t>
        <a:bodyPr/>
        <a:lstStyle/>
        <a:p>
          <a:endParaRPr lang="tr-TR"/>
        </a:p>
      </dgm:t>
    </dgm:pt>
    <dgm:pt modelId="{76A052B2-57C2-4605-80F9-B040C0FD0E19}">
      <dgm:prSet phldrT="[Metin]"/>
      <dgm:spPr/>
      <dgm:t>
        <a:bodyPr/>
        <a:lstStyle/>
        <a:p>
          <a:r>
            <a:rPr lang="tr-TR" b="1" dirty="0" err="1" smtClean="0"/>
            <a:t>Disadvantages</a:t>
          </a:r>
          <a:r>
            <a:rPr lang="tr-TR" b="1" dirty="0" smtClean="0"/>
            <a:t> </a:t>
          </a:r>
          <a:endParaRPr lang="tr-TR" b="1" dirty="0"/>
        </a:p>
      </dgm:t>
    </dgm:pt>
    <dgm:pt modelId="{49418B23-93D3-44DA-A392-9E96CA2260A5}" type="parTrans" cxnId="{73664440-4237-4B5C-8876-E2D7112C7B81}">
      <dgm:prSet/>
      <dgm:spPr/>
      <dgm:t>
        <a:bodyPr/>
        <a:lstStyle/>
        <a:p>
          <a:endParaRPr lang="tr-TR"/>
        </a:p>
      </dgm:t>
    </dgm:pt>
    <dgm:pt modelId="{7F848DB8-A3D9-40B0-8B01-CDBD683DD3DC}" type="sibTrans" cxnId="{73664440-4237-4B5C-8876-E2D7112C7B81}">
      <dgm:prSet/>
      <dgm:spPr/>
      <dgm:t>
        <a:bodyPr/>
        <a:lstStyle/>
        <a:p>
          <a:endParaRPr lang="tr-TR"/>
        </a:p>
      </dgm:t>
    </dgm:pt>
    <dgm:pt modelId="{2EA5194C-4818-4CE2-AE84-9964856B19EE}">
      <dgm:prSet phldrT="[Metin]"/>
      <dgm:spPr/>
      <dgm:t>
        <a:bodyPr/>
        <a:lstStyle/>
        <a:p>
          <a:r>
            <a:rPr lang="en-US" b="0" i="0" dirty="0" smtClean="0"/>
            <a:t>Riskier</a:t>
          </a:r>
          <a:endParaRPr lang="tr-TR" b="0" dirty="0"/>
        </a:p>
      </dgm:t>
    </dgm:pt>
    <dgm:pt modelId="{6BABB3E3-F515-4500-9EA6-E8093B4E632C}" type="parTrans" cxnId="{F8F7119A-451F-47D1-A7ED-F67E67A69D19}">
      <dgm:prSet/>
      <dgm:spPr/>
      <dgm:t>
        <a:bodyPr/>
        <a:lstStyle/>
        <a:p>
          <a:endParaRPr lang="tr-TR"/>
        </a:p>
      </dgm:t>
    </dgm:pt>
    <dgm:pt modelId="{737D63DE-6964-4969-BBF7-2F7855982F64}" type="sibTrans" cxnId="{F8F7119A-451F-47D1-A7ED-F67E67A69D19}">
      <dgm:prSet/>
      <dgm:spPr/>
      <dgm:t>
        <a:bodyPr/>
        <a:lstStyle/>
        <a:p>
          <a:endParaRPr lang="tr-TR"/>
        </a:p>
      </dgm:t>
    </dgm:pt>
    <dgm:pt modelId="{553995F5-EF06-4B88-8026-5076C0D3C586}">
      <dgm:prSet phldrT="[Metin]"/>
      <dgm:spPr/>
      <dgm:t>
        <a:bodyPr/>
        <a:lstStyle/>
        <a:p>
          <a:r>
            <a:rPr lang="tr-TR" b="0" i="0" dirty="0" err="1" smtClean="0"/>
            <a:t>Essential</a:t>
          </a:r>
          <a:r>
            <a:rPr lang="tr-TR" b="0" i="0" dirty="0" smtClean="0"/>
            <a:t> </a:t>
          </a:r>
          <a:r>
            <a:rPr lang="tr-TR" b="0" i="0" dirty="0" err="1" smtClean="0"/>
            <a:t>for</a:t>
          </a:r>
          <a:r>
            <a:rPr lang="tr-TR" b="0" i="0" dirty="0" smtClean="0"/>
            <a:t> </a:t>
          </a:r>
          <a:r>
            <a:rPr lang="tr-TR" b="0" i="0" dirty="0" err="1" smtClean="0"/>
            <a:t>Foreign</a:t>
          </a:r>
          <a:r>
            <a:rPr lang="tr-TR" b="0" i="0" dirty="0" smtClean="0"/>
            <a:t> </a:t>
          </a:r>
          <a:r>
            <a:rPr lang="tr-TR" b="0" i="0" dirty="0" err="1" smtClean="0"/>
            <a:t>Trade</a:t>
          </a:r>
          <a:endParaRPr lang="tr-TR" b="0" dirty="0"/>
        </a:p>
      </dgm:t>
    </dgm:pt>
    <dgm:pt modelId="{94FE11EF-F041-456E-ADE2-E2B7E760DC9A}" type="parTrans" cxnId="{9A37F956-B4F6-4004-8894-1D4B977382FD}">
      <dgm:prSet/>
      <dgm:spPr/>
      <dgm:t>
        <a:bodyPr/>
        <a:lstStyle/>
        <a:p>
          <a:endParaRPr lang="tr-TR"/>
        </a:p>
      </dgm:t>
    </dgm:pt>
    <dgm:pt modelId="{9927E472-509F-4981-9244-3F3EE57DEC2B}" type="sibTrans" cxnId="{9A37F956-B4F6-4004-8894-1D4B977382FD}">
      <dgm:prSet/>
      <dgm:spPr/>
      <dgm:t>
        <a:bodyPr/>
        <a:lstStyle/>
        <a:p>
          <a:endParaRPr lang="tr-TR"/>
        </a:p>
      </dgm:t>
    </dgm:pt>
    <dgm:pt modelId="{1712A11C-9454-4072-AF0F-92904B651807}">
      <dgm:prSet phldrT="[Metin]"/>
      <dgm:spPr/>
      <dgm:t>
        <a:bodyPr/>
        <a:lstStyle/>
        <a:p>
          <a:r>
            <a:rPr lang="tr-TR" b="0" i="0" dirty="0" err="1" smtClean="0"/>
            <a:t>Slow</a:t>
          </a:r>
          <a:r>
            <a:rPr lang="tr-TR" b="0" i="0" dirty="0" smtClean="0"/>
            <a:t> </a:t>
          </a:r>
          <a:r>
            <a:rPr lang="tr-TR" b="0" i="0" dirty="0" err="1" smtClean="0"/>
            <a:t>speed</a:t>
          </a:r>
          <a:endParaRPr lang="tr-TR" b="0" dirty="0"/>
        </a:p>
      </dgm:t>
    </dgm:pt>
    <dgm:pt modelId="{045776B6-8514-422C-BC39-87B2AD7D179F}" type="parTrans" cxnId="{B30F29A5-74A0-4D90-A689-7E59CFF6030C}">
      <dgm:prSet/>
      <dgm:spPr/>
      <dgm:t>
        <a:bodyPr/>
        <a:lstStyle/>
        <a:p>
          <a:endParaRPr lang="tr-TR"/>
        </a:p>
      </dgm:t>
    </dgm:pt>
    <dgm:pt modelId="{09502709-BA6D-4E64-8033-12B501FD49D7}" type="sibTrans" cxnId="{B30F29A5-74A0-4D90-A689-7E59CFF6030C}">
      <dgm:prSet/>
      <dgm:spPr/>
      <dgm:t>
        <a:bodyPr/>
        <a:lstStyle/>
        <a:p>
          <a:endParaRPr lang="tr-TR"/>
        </a:p>
      </dgm:t>
    </dgm:pt>
    <dgm:pt modelId="{3B62FCB4-0446-46F3-9CF4-59B9F413E12E}" type="pres">
      <dgm:prSet presAssocID="{FD9C4345-C16E-4F93-8984-C2E448E71B19}" presName="linear" presStyleCnt="0">
        <dgm:presLayoutVars>
          <dgm:dir/>
          <dgm:animLvl val="lvl"/>
          <dgm:resizeHandles val="exact"/>
        </dgm:presLayoutVars>
      </dgm:prSet>
      <dgm:spPr/>
      <dgm:t>
        <a:bodyPr/>
        <a:lstStyle/>
        <a:p>
          <a:endParaRPr lang="tr-TR"/>
        </a:p>
      </dgm:t>
    </dgm:pt>
    <dgm:pt modelId="{258398AC-2CDE-4E73-9671-D595017CC431}" type="pres">
      <dgm:prSet presAssocID="{7180AD49-7535-4C54-A2D5-CCBBB2EF6D26}" presName="parentLin" presStyleCnt="0"/>
      <dgm:spPr/>
    </dgm:pt>
    <dgm:pt modelId="{7EF60E18-F811-4AEC-B477-513006DC0AAF}" type="pres">
      <dgm:prSet presAssocID="{7180AD49-7535-4C54-A2D5-CCBBB2EF6D26}" presName="parentLeftMargin" presStyleLbl="node1" presStyleIdx="0" presStyleCnt="2"/>
      <dgm:spPr/>
      <dgm:t>
        <a:bodyPr/>
        <a:lstStyle/>
        <a:p>
          <a:endParaRPr lang="tr-TR"/>
        </a:p>
      </dgm:t>
    </dgm:pt>
    <dgm:pt modelId="{2BAD501E-2BE6-4746-A104-3445292FFBC4}" type="pres">
      <dgm:prSet presAssocID="{7180AD49-7535-4C54-A2D5-CCBBB2EF6D26}" presName="parentText" presStyleLbl="node1" presStyleIdx="0" presStyleCnt="2">
        <dgm:presLayoutVars>
          <dgm:chMax val="0"/>
          <dgm:bulletEnabled val="1"/>
        </dgm:presLayoutVars>
      </dgm:prSet>
      <dgm:spPr/>
      <dgm:t>
        <a:bodyPr/>
        <a:lstStyle/>
        <a:p>
          <a:endParaRPr lang="tr-TR"/>
        </a:p>
      </dgm:t>
    </dgm:pt>
    <dgm:pt modelId="{3D14A849-065F-4FF6-BD9E-6F7969DCC8FA}" type="pres">
      <dgm:prSet presAssocID="{7180AD49-7535-4C54-A2D5-CCBBB2EF6D26}" presName="negativeSpace" presStyleCnt="0"/>
      <dgm:spPr/>
    </dgm:pt>
    <dgm:pt modelId="{6800CB95-7C9E-485A-82BF-FA2938D2AD32}" type="pres">
      <dgm:prSet presAssocID="{7180AD49-7535-4C54-A2D5-CCBBB2EF6D26}" presName="childText" presStyleLbl="conFgAcc1" presStyleIdx="0" presStyleCnt="2">
        <dgm:presLayoutVars>
          <dgm:bulletEnabled val="1"/>
        </dgm:presLayoutVars>
      </dgm:prSet>
      <dgm:spPr/>
      <dgm:t>
        <a:bodyPr/>
        <a:lstStyle/>
        <a:p>
          <a:endParaRPr lang="tr-TR"/>
        </a:p>
      </dgm:t>
    </dgm:pt>
    <dgm:pt modelId="{153B0925-C548-4E4C-BA78-9569448D40D8}" type="pres">
      <dgm:prSet presAssocID="{435335C7-D463-4AE2-8420-53B9A132CF56}" presName="spaceBetweenRectangles" presStyleCnt="0"/>
      <dgm:spPr/>
    </dgm:pt>
    <dgm:pt modelId="{EA435707-50DA-43E7-8435-4CB328FEB3CD}" type="pres">
      <dgm:prSet presAssocID="{76A052B2-57C2-4605-80F9-B040C0FD0E19}" presName="parentLin" presStyleCnt="0"/>
      <dgm:spPr/>
    </dgm:pt>
    <dgm:pt modelId="{1E24ACFB-4F30-431F-8293-1A41C1EC2A6E}" type="pres">
      <dgm:prSet presAssocID="{76A052B2-57C2-4605-80F9-B040C0FD0E19}" presName="parentLeftMargin" presStyleLbl="node1" presStyleIdx="0" presStyleCnt="2"/>
      <dgm:spPr/>
      <dgm:t>
        <a:bodyPr/>
        <a:lstStyle/>
        <a:p>
          <a:endParaRPr lang="tr-TR"/>
        </a:p>
      </dgm:t>
    </dgm:pt>
    <dgm:pt modelId="{D3EEA215-3E4A-45E7-8118-DEBA60E173A7}" type="pres">
      <dgm:prSet presAssocID="{76A052B2-57C2-4605-80F9-B040C0FD0E19}" presName="parentText" presStyleLbl="node1" presStyleIdx="1" presStyleCnt="2">
        <dgm:presLayoutVars>
          <dgm:chMax val="0"/>
          <dgm:bulletEnabled val="1"/>
        </dgm:presLayoutVars>
      </dgm:prSet>
      <dgm:spPr/>
      <dgm:t>
        <a:bodyPr/>
        <a:lstStyle/>
        <a:p>
          <a:endParaRPr lang="tr-TR"/>
        </a:p>
      </dgm:t>
    </dgm:pt>
    <dgm:pt modelId="{25DAA816-22D3-45C9-A48F-1882E4EB4D65}" type="pres">
      <dgm:prSet presAssocID="{76A052B2-57C2-4605-80F9-B040C0FD0E19}" presName="negativeSpace" presStyleCnt="0"/>
      <dgm:spPr/>
    </dgm:pt>
    <dgm:pt modelId="{39446998-C110-4B9D-94E7-A58E871FF14D}" type="pres">
      <dgm:prSet presAssocID="{76A052B2-57C2-4605-80F9-B040C0FD0E19}" presName="childText" presStyleLbl="conFgAcc1" presStyleIdx="1" presStyleCnt="2">
        <dgm:presLayoutVars>
          <dgm:bulletEnabled val="1"/>
        </dgm:presLayoutVars>
      </dgm:prSet>
      <dgm:spPr/>
      <dgm:t>
        <a:bodyPr/>
        <a:lstStyle/>
        <a:p>
          <a:endParaRPr lang="tr-TR"/>
        </a:p>
      </dgm:t>
    </dgm:pt>
  </dgm:ptLst>
  <dgm:cxnLst>
    <dgm:cxn modelId="{3F26623B-6202-4E0A-B3B9-F350D8E57E2E}" type="presOf" srcId="{2EA5194C-4818-4CE2-AE84-9964856B19EE}" destId="{39446998-C110-4B9D-94E7-A58E871FF14D}" srcOrd="0" destOrd="0" presId="urn:microsoft.com/office/officeart/2005/8/layout/list1"/>
    <dgm:cxn modelId="{6C348A1B-BC56-43D5-A734-C486AE46BC46}" type="presOf" srcId="{76A052B2-57C2-4605-80F9-B040C0FD0E19}" destId="{D3EEA215-3E4A-45E7-8118-DEBA60E173A7}" srcOrd="1" destOrd="0" presId="urn:microsoft.com/office/officeart/2005/8/layout/list1"/>
    <dgm:cxn modelId="{EB19D6C1-D0E4-4747-99D8-1E126461497D}" type="presOf" srcId="{7180AD49-7535-4C54-A2D5-CCBBB2EF6D26}" destId="{2BAD501E-2BE6-4746-A104-3445292FFBC4}" srcOrd="1" destOrd="0" presId="urn:microsoft.com/office/officeart/2005/8/layout/list1"/>
    <dgm:cxn modelId="{0EF45789-89D4-4AC4-B2FA-52E83A5C75E8}" type="presOf" srcId="{7180AD49-7535-4C54-A2D5-CCBBB2EF6D26}" destId="{7EF60E18-F811-4AEC-B477-513006DC0AAF}" srcOrd="0" destOrd="0" presId="urn:microsoft.com/office/officeart/2005/8/layout/list1"/>
    <dgm:cxn modelId="{6076F740-16DD-41D9-AC23-F919B91756DF}" type="presOf" srcId="{76A052B2-57C2-4605-80F9-B040C0FD0E19}" destId="{1E24ACFB-4F30-431F-8293-1A41C1EC2A6E}" srcOrd="0" destOrd="0" presId="urn:microsoft.com/office/officeart/2005/8/layout/list1"/>
    <dgm:cxn modelId="{CE13D317-268F-46F0-8DF5-CED01DB555D0}" type="presOf" srcId="{553995F5-EF06-4B88-8026-5076C0D3C586}" destId="{6800CB95-7C9E-485A-82BF-FA2938D2AD32}" srcOrd="0" destOrd="1" presId="urn:microsoft.com/office/officeart/2005/8/layout/list1"/>
    <dgm:cxn modelId="{9A37F956-B4F6-4004-8894-1D4B977382FD}" srcId="{7180AD49-7535-4C54-A2D5-CCBBB2EF6D26}" destId="{553995F5-EF06-4B88-8026-5076C0D3C586}" srcOrd="1" destOrd="0" parTransId="{94FE11EF-F041-456E-ADE2-E2B7E760DC9A}" sibTransId="{9927E472-509F-4981-9244-3F3EE57DEC2B}"/>
    <dgm:cxn modelId="{D162BF53-56CC-4E6F-B830-C3D6210F4727}" type="presOf" srcId="{1712A11C-9454-4072-AF0F-92904B651807}" destId="{39446998-C110-4B9D-94E7-A58E871FF14D}" srcOrd="0" destOrd="1" presId="urn:microsoft.com/office/officeart/2005/8/layout/list1"/>
    <dgm:cxn modelId="{4BF52310-90B9-4979-AF7D-FA165DC594B0}" srcId="{7180AD49-7535-4C54-A2D5-CCBBB2EF6D26}" destId="{B000D1CE-11B5-4C49-9B38-67A7EA00B04D}" srcOrd="0" destOrd="0" parTransId="{057E7722-BEA2-4EA4-ACBF-BD1C15753AD2}" sibTransId="{7AFF6434-32AB-4DB8-A65B-EB7035E5D91B}"/>
    <dgm:cxn modelId="{4661CD20-5296-47EB-8A62-F6E174183135}" srcId="{FD9C4345-C16E-4F93-8984-C2E448E71B19}" destId="{7180AD49-7535-4C54-A2D5-CCBBB2EF6D26}" srcOrd="0" destOrd="0" parTransId="{9AE18918-78D0-45D3-BE39-E662DAA5A20E}" sibTransId="{435335C7-D463-4AE2-8420-53B9A132CF56}"/>
    <dgm:cxn modelId="{F8F7119A-451F-47D1-A7ED-F67E67A69D19}" srcId="{76A052B2-57C2-4605-80F9-B040C0FD0E19}" destId="{2EA5194C-4818-4CE2-AE84-9964856B19EE}" srcOrd="0" destOrd="0" parTransId="{6BABB3E3-F515-4500-9EA6-E8093B4E632C}" sibTransId="{737D63DE-6964-4969-BBF7-2F7855982F64}"/>
    <dgm:cxn modelId="{1E0D088C-7E7A-4D3F-AC35-DBB4E4535C74}" type="presOf" srcId="{B000D1CE-11B5-4C49-9B38-67A7EA00B04D}" destId="{6800CB95-7C9E-485A-82BF-FA2938D2AD32}" srcOrd="0" destOrd="0" presId="urn:microsoft.com/office/officeart/2005/8/layout/list1"/>
    <dgm:cxn modelId="{DB810138-A630-4D13-AD8F-895C7EDA9329}" type="presOf" srcId="{FD9C4345-C16E-4F93-8984-C2E448E71B19}" destId="{3B62FCB4-0446-46F3-9CF4-59B9F413E12E}" srcOrd="0" destOrd="0" presId="urn:microsoft.com/office/officeart/2005/8/layout/list1"/>
    <dgm:cxn modelId="{73664440-4237-4B5C-8876-E2D7112C7B81}" srcId="{FD9C4345-C16E-4F93-8984-C2E448E71B19}" destId="{76A052B2-57C2-4605-80F9-B040C0FD0E19}" srcOrd="1" destOrd="0" parTransId="{49418B23-93D3-44DA-A392-9E96CA2260A5}" sibTransId="{7F848DB8-A3D9-40B0-8B01-CDBD683DD3DC}"/>
    <dgm:cxn modelId="{B30F29A5-74A0-4D90-A689-7E59CFF6030C}" srcId="{76A052B2-57C2-4605-80F9-B040C0FD0E19}" destId="{1712A11C-9454-4072-AF0F-92904B651807}" srcOrd="1" destOrd="0" parTransId="{045776B6-8514-422C-BC39-87B2AD7D179F}" sibTransId="{09502709-BA6D-4E64-8033-12B501FD49D7}"/>
    <dgm:cxn modelId="{0E990D70-465C-43D9-91BF-951DAF1A0E20}" type="presParOf" srcId="{3B62FCB4-0446-46F3-9CF4-59B9F413E12E}" destId="{258398AC-2CDE-4E73-9671-D595017CC431}" srcOrd="0" destOrd="0" presId="urn:microsoft.com/office/officeart/2005/8/layout/list1"/>
    <dgm:cxn modelId="{87275CBF-3CE1-4A16-841B-F8AE2A879607}" type="presParOf" srcId="{258398AC-2CDE-4E73-9671-D595017CC431}" destId="{7EF60E18-F811-4AEC-B477-513006DC0AAF}" srcOrd="0" destOrd="0" presId="urn:microsoft.com/office/officeart/2005/8/layout/list1"/>
    <dgm:cxn modelId="{0BBB1242-C303-4B7A-9AAC-2B0E535381A1}" type="presParOf" srcId="{258398AC-2CDE-4E73-9671-D595017CC431}" destId="{2BAD501E-2BE6-4746-A104-3445292FFBC4}" srcOrd="1" destOrd="0" presId="urn:microsoft.com/office/officeart/2005/8/layout/list1"/>
    <dgm:cxn modelId="{3A1526CC-E2EC-4E14-A47E-088724450A2A}" type="presParOf" srcId="{3B62FCB4-0446-46F3-9CF4-59B9F413E12E}" destId="{3D14A849-065F-4FF6-BD9E-6F7969DCC8FA}" srcOrd="1" destOrd="0" presId="urn:microsoft.com/office/officeart/2005/8/layout/list1"/>
    <dgm:cxn modelId="{A413F8B3-8702-4719-9B88-0B3EF3607063}" type="presParOf" srcId="{3B62FCB4-0446-46F3-9CF4-59B9F413E12E}" destId="{6800CB95-7C9E-485A-82BF-FA2938D2AD32}" srcOrd="2" destOrd="0" presId="urn:microsoft.com/office/officeart/2005/8/layout/list1"/>
    <dgm:cxn modelId="{ACC78C54-9391-4905-B4C9-E2E95FA37CC5}" type="presParOf" srcId="{3B62FCB4-0446-46F3-9CF4-59B9F413E12E}" destId="{153B0925-C548-4E4C-BA78-9569448D40D8}" srcOrd="3" destOrd="0" presId="urn:microsoft.com/office/officeart/2005/8/layout/list1"/>
    <dgm:cxn modelId="{F95DBDF2-7199-466C-998E-9A7E4D8E0CB0}" type="presParOf" srcId="{3B62FCB4-0446-46F3-9CF4-59B9F413E12E}" destId="{EA435707-50DA-43E7-8435-4CB328FEB3CD}" srcOrd="4" destOrd="0" presId="urn:microsoft.com/office/officeart/2005/8/layout/list1"/>
    <dgm:cxn modelId="{BD653CE4-C05C-4E8F-8825-E400BE2EF661}" type="presParOf" srcId="{EA435707-50DA-43E7-8435-4CB328FEB3CD}" destId="{1E24ACFB-4F30-431F-8293-1A41C1EC2A6E}" srcOrd="0" destOrd="0" presId="urn:microsoft.com/office/officeart/2005/8/layout/list1"/>
    <dgm:cxn modelId="{BF1DBCEC-E538-4B3D-992E-75122C0C49F6}" type="presParOf" srcId="{EA435707-50DA-43E7-8435-4CB328FEB3CD}" destId="{D3EEA215-3E4A-45E7-8118-DEBA60E173A7}" srcOrd="1" destOrd="0" presId="urn:microsoft.com/office/officeart/2005/8/layout/list1"/>
    <dgm:cxn modelId="{820C6F21-2DEB-437F-9BAA-31513C848828}" type="presParOf" srcId="{3B62FCB4-0446-46F3-9CF4-59B9F413E12E}" destId="{25DAA816-22D3-45C9-A48F-1882E4EB4D65}" srcOrd="5" destOrd="0" presId="urn:microsoft.com/office/officeart/2005/8/layout/list1"/>
    <dgm:cxn modelId="{22C18F5F-AA23-4773-B36E-56F6BAD7A0B0}" type="presParOf" srcId="{3B62FCB4-0446-46F3-9CF4-59B9F413E12E}" destId="{39446998-C110-4B9D-94E7-A58E871FF14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9C4345-C16E-4F93-8984-C2E448E71B19}"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tr-TR"/>
        </a:p>
      </dgm:t>
    </dgm:pt>
    <dgm:pt modelId="{7180AD49-7535-4C54-A2D5-CCBBB2EF6D26}">
      <dgm:prSet phldrT="[Metin]"/>
      <dgm:spPr/>
      <dgm:t>
        <a:bodyPr/>
        <a:lstStyle/>
        <a:p>
          <a:r>
            <a:rPr lang="tr-TR" b="1" dirty="0" err="1" smtClean="0"/>
            <a:t>Advantages</a:t>
          </a:r>
          <a:r>
            <a:rPr lang="tr-TR" b="1" dirty="0" smtClean="0"/>
            <a:t>   </a:t>
          </a:r>
          <a:endParaRPr lang="tr-TR" b="1" dirty="0"/>
        </a:p>
      </dgm:t>
    </dgm:pt>
    <dgm:pt modelId="{9AE18918-78D0-45D3-BE39-E662DAA5A20E}" type="parTrans" cxnId="{4661CD20-5296-47EB-8A62-F6E174183135}">
      <dgm:prSet/>
      <dgm:spPr/>
      <dgm:t>
        <a:bodyPr/>
        <a:lstStyle/>
        <a:p>
          <a:endParaRPr lang="tr-TR"/>
        </a:p>
      </dgm:t>
    </dgm:pt>
    <dgm:pt modelId="{435335C7-D463-4AE2-8420-53B9A132CF56}" type="sibTrans" cxnId="{4661CD20-5296-47EB-8A62-F6E174183135}">
      <dgm:prSet/>
      <dgm:spPr/>
      <dgm:t>
        <a:bodyPr/>
        <a:lstStyle/>
        <a:p>
          <a:endParaRPr lang="tr-TR"/>
        </a:p>
      </dgm:t>
    </dgm:pt>
    <dgm:pt modelId="{B000D1CE-11B5-4C49-9B38-67A7EA00B04D}">
      <dgm:prSet phldrT="[Metin]"/>
      <dgm:spPr/>
      <dgm:t>
        <a:bodyPr/>
        <a:lstStyle/>
        <a:p>
          <a:endParaRPr lang="tr-TR" b="0" dirty="0"/>
        </a:p>
      </dgm:t>
    </dgm:pt>
    <dgm:pt modelId="{057E7722-BEA2-4EA4-ACBF-BD1C15753AD2}" type="parTrans" cxnId="{4BF52310-90B9-4979-AF7D-FA165DC594B0}">
      <dgm:prSet/>
      <dgm:spPr/>
      <dgm:t>
        <a:bodyPr/>
        <a:lstStyle/>
        <a:p>
          <a:endParaRPr lang="tr-TR"/>
        </a:p>
      </dgm:t>
    </dgm:pt>
    <dgm:pt modelId="{7AFF6434-32AB-4DB8-A65B-EB7035E5D91B}" type="sibTrans" cxnId="{4BF52310-90B9-4979-AF7D-FA165DC594B0}">
      <dgm:prSet/>
      <dgm:spPr/>
      <dgm:t>
        <a:bodyPr/>
        <a:lstStyle/>
        <a:p>
          <a:endParaRPr lang="tr-TR"/>
        </a:p>
      </dgm:t>
    </dgm:pt>
    <dgm:pt modelId="{76A052B2-57C2-4605-80F9-B040C0FD0E19}">
      <dgm:prSet phldrT="[Metin]"/>
      <dgm:spPr/>
      <dgm:t>
        <a:bodyPr/>
        <a:lstStyle/>
        <a:p>
          <a:r>
            <a:rPr lang="tr-TR" b="1" dirty="0" err="1" smtClean="0"/>
            <a:t>Disadvantages</a:t>
          </a:r>
          <a:r>
            <a:rPr lang="tr-TR" b="1" dirty="0" smtClean="0"/>
            <a:t> </a:t>
          </a:r>
          <a:endParaRPr lang="tr-TR" b="1" dirty="0"/>
        </a:p>
      </dgm:t>
    </dgm:pt>
    <dgm:pt modelId="{49418B23-93D3-44DA-A392-9E96CA2260A5}" type="parTrans" cxnId="{73664440-4237-4B5C-8876-E2D7112C7B81}">
      <dgm:prSet/>
      <dgm:spPr/>
      <dgm:t>
        <a:bodyPr/>
        <a:lstStyle/>
        <a:p>
          <a:endParaRPr lang="tr-TR"/>
        </a:p>
      </dgm:t>
    </dgm:pt>
    <dgm:pt modelId="{7F848DB8-A3D9-40B0-8B01-CDBD683DD3DC}" type="sibTrans" cxnId="{73664440-4237-4B5C-8876-E2D7112C7B81}">
      <dgm:prSet/>
      <dgm:spPr/>
      <dgm:t>
        <a:bodyPr/>
        <a:lstStyle/>
        <a:p>
          <a:endParaRPr lang="tr-TR"/>
        </a:p>
      </dgm:t>
    </dgm:pt>
    <dgm:pt modelId="{2EA5194C-4818-4CE2-AE84-9964856B19EE}">
      <dgm:prSet phldrT="[Metin]"/>
      <dgm:spPr/>
      <dgm:t>
        <a:bodyPr/>
        <a:lstStyle/>
        <a:p>
          <a:endParaRPr lang="tr-TR" b="0" dirty="0"/>
        </a:p>
      </dgm:t>
    </dgm:pt>
    <dgm:pt modelId="{6BABB3E3-F515-4500-9EA6-E8093B4E632C}" type="parTrans" cxnId="{F8F7119A-451F-47D1-A7ED-F67E67A69D19}">
      <dgm:prSet/>
      <dgm:spPr/>
      <dgm:t>
        <a:bodyPr/>
        <a:lstStyle/>
        <a:p>
          <a:endParaRPr lang="tr-TR"/>
        </a:p>
      </dgm:t>
    </dgm:pt>
    <dgm:pt modelId="{737D63DE-6964-4969-BBF7-2F7855982F64}" type="sibTrans" cxnId="{F8F7119A-451F-47D1-A7ED-F67E67A69D19}">
      <dgm:prSet/>
      <dgm:spPr/>
      <dgm:t>
        <a:bodyPr/>
        <a:lstStyle/>
        <a:p>
          <a:endParaRPr lang="tr-TR"/>
        </a:p>
      </dgm:t>
    </dgm:pt>
    <dgm:pt modelId="{60B7DAD4-4E86-4D9F-B0A3-93F88931D071}">
      <dgm:prSet/>
      <dgm:spPr/>
      <dgm:t>
        <a:bodyPr/>
        <a:lstStyle/>
        <a:p>
          <a:r>
            <a:rPr lang="en-US" b="0" i="0" dirty="0" smtClean="0"/>
            <a:t>Rapid speed</a:t>
          </a:r>
          <a:endParaRPr lang="en-US" b="0" i="0" dirty="0"/>
        </a:p>
      </dgm:t>
    </dgm:pt>
    <dgm:pt modelId="{F13E4638-5DAE-4F29-B7D3-11C947241BAA}" type="parTrans" cxnId="{97E9FC71-7543-4C51-AA44-180F90019123}">
      <dgm:prSet/>
      <dgm:spPr/>
      <dgm:t>
        <a:bodyPr/>
        <a:lstStyle/>
        <a:p>
          <a:endParaRPr lang="tr-TR"/>
        </a:p>
      </dgm:t>
    </dgm:pt>
    <dgm:pt modelId="{FC65A026-F033-4D1E-8FA6-D3F2022D6430}" type="sibTrans" cxnId="{97E9FC71-7543-4C51-AA44-180F90019123}">
      <dgm:prSet/>
      <dgm:spPr/>
      <dgm:t>
        <a:bodyPr/>
        <a:lstStyle/>
        <a:p>
          <a:endParaRPr lang="tr-TR"/>
        </a:p>
      </dgm:t>
    </dgm:pt>
    <dgm:pt modelId="{ADDD3735-7D74-473B-9083-B1127D1148B7}">
      <dgm:prSet/>
      <dgm:spPr/>
      <dgm:t>
        <a:bodyPr/>
        <a:lstStyle/>
        <a:p>
          <a:r>
            <a:rPr lang="en-US" b="0" i="0" dirty="0" smtClean="0"/>
            <a:t>Can operate for emergency services</a:t>
          </a:r>
          <a:endParaRPr lang="en-US" b="0" i="0" dirty="0"/>
        </a:p>
      </dgm:t>
    </dgm:pt>
    <dgm:pt modelId="{F3EA9BC8-EFF8-4BEA-9C84-678C18D5D5EE}" type="parTrans" cxnId="{9DA33BBD-D5BB-4A76-87B7-52CF72D096FF}">
      <dgm:prSet/>
      <dgm:spPr/>
      <dgm:t>
        <a:bodyPr/>
        <a:lstStyle/>
        <a:p>
          <a:endParaRPr lang="tr-TR"/>
        </a:p>
      </dgm:t>
    </dgm:pt>
    <dgm:pt modelId="{092EEC61-7B57-4033-9BFC-8C1B3532062F}" type="sibTrans" cxnId="{9DA33BBD-D5BB-4A76-87B7-52CF72D096FF}">
      <dgm:prSet/>
      <dgm:spPr/>
      <dgm:t>
        <a:bodyPr/>
        <a:lstStyle/>
        <a:p>
          <a:endParaRPr lang="tr-TR"/>
        </a:p>
      </dgm:t>
    </dgm:pt>
    <dgm:pt modelId="{8BFF3BB1-A057-411A-BA57-61A575648EA3}">
      <dgm:prSet/>
      <dgm:spPr/>
      <dgm:t>
        <a:bodyPr/>
        <a:lstStyle/>
        <a:p>
          <a:r>
            <a:rPr lang="en-US" b="0" i="0" dirty="0" smtClean="0"/>
            <a:t>Unbroken Journey</a:t>
          </a:r>
          <a:endParaRPr lang="en-US" b="0" i="0" dirty="0"/>
        </a:p>
      </dgm:t>
    </dgm:pt>
    <dgm:pt modelId="{0AE53127-B5B2-410B-808F-DB66BD1108AC}" type="parTrans" cxnId="{6E7BDEA4-6930-48E8-AEB3-1078CC9BB57D}">
      <dgm:prSet/>
      <dgm:spPr/>
      <dgm:t>
        <a:bodyPr/>
        <a:lstStyle/>
        <a:p>
          <a:endParaRPr lang="tr-TR"/>
        </a:p>
      </dgm:t>
    </dgm:pt>
    <dgm:pt modelId="{F7ACCBE0-D545-4D09-A774-FC69853E4138}" type="sibTrans" cxnId="{6E7BDEA4-6930-48E8-AEB3-1078CC9BB57D}">
      <dgm:prSet/>
      <dgm:spPr/>
      <dgm:t>
        <a:bodyPr/>
        <a:lstStyle/>
        <a:p>
          <a:endParaRPr lang="tr-TR"/>
        </a:p>
      </dgm:t>
    </dgm:pt>
    <dgm:pt modelId="{F19241E6-24DA-4B24-B978-BB99E6BEE062}">
      <dgm:prSet/>
      <dgm:spPr/>
      <dgm:t>
        <a:bodyPr/>
        <a:lstStyle/>
        <a:p>
          <a:r>
            <a:rPr lang="en-US" b="0" i="0" dirty="0" smtClean="0"/>
            <a:t>Very expensive</a:t>
          </a:r>
          <a:endParaRPr lang="en-US" b="0" i="0" dirty="0"/>
        </a:p>
      </dgm:t>
    </dgm:pt>
    <dgm:pt modelId="{76E67106-7236-417D-AB9E-AD68EE0187E7}" type="parTrans" cxnId="{3AB82749-7BEA-4EB3-9EB0-2E63CD4F3BD9}">
      <dgm:prSet/>
      <dgm:spPr/>
      <dgm:t>
        <a:bodyPr/>
        <a:lstStyle/>
        <a:p>
          <a:endParaRPr lang="tr-TR"/>
        </a:p>
      </dgm:t>
    </dgm:pt>
    <dgm:pt modelId="{8B6B0A51-A48D-493F-84D2-011F142AE9C6}" type="sibTrans" cxnId="{3AB82749-7BEA-4EB3-9EB0-2E63CD4F3BD9}">
      <dgm:prSet/>
      <dgm:spPr/>
      <dgm:t>
        <a:bodyPr/>
        <a:lstStyle/>
        <a:p>
          <a:endParaRPr lang="tr-TR"/>
        </a:p>
      </dgm:t>
    </dgm:pt>
    <dgm:pt modelId="{4A2E1B2E-C1AE-43E2-AA0F-A376909A276D}">
      <dgm:prSet/>
      <dgm:spPr/>
      <dgm:t>
        <a:bodyPr/>
        <a:lstStyle/>
        <a:p>
          <a:r>
            <a:rPr lang="tr-TR" b="0" i="0" dirty="0" err="1" smtClean="0"/>
            <a:t>Specialized</a:t>
          </a:r>
          <a:r>
            <a:rPr lang="tr-TR" b="0" i="0" dirty="0" smtClean="0"/>
            <a:t> </a:t>
          </a:r>
          <a:r>
            <a:rPr lang="tr-TR" b="0" i="0" dirty="0" err="1" smtClean="0"/>
            <a:t>skills</a:t>
          </a:r>
          <a:r>
            <a:rPr lang="tr-TR" b="0" i="0" dirty="0" smtClean="0"/>
            <a:t> </a:t>
          </a:r>
          <a:r>
            <a:rPr lang="tr-TR" b="0" i="0" dirty="0" err="1" smtClean="0"/>
            <a:t>needed</a:t>
          </a:r>
          <a:endParaRPr lang="en-US" b="0" i="0" dirty="0"/>
        </a:p>
      </dgm:t>
    </dgm:pt>
    <dgm:pt modelId="{B9B4431C-135A-4CD8-BB90-5666AE73923D}" type="parTrans" cxnId="{E4F91959-AB92-4BB3-ADA0-B6D182565730}">
      <dgm:prSet/>
      <dgm:spPr/>
      <dgm:t>
        <a:bodyPr/>
        <a:lstStyle/>
        <a:p>
          <a:endParaRPr lang="tr-TR"/>
        </a:p>
      </dgm:t>
    </dgm:pt>
    <dgm:pt modelId="{EA90DDDC-E9FE-46EA-B96E-2324E0E43CE6}" type="sibTrans" cxnId="{E4F91959-AB92-4BB3-ADA0-B6D182565730}">
      <dgm:prSet/>
      <dgm:spPr/>
      <dgm:t>
        <a:bodyPr/>
        <a:lstStyle/>
        <a:p>
          <a:endParaRPr lang="tr-TR"/>
        </a:p>
      </dgm:t>
    </dgm:pt>
    <dgm:pt modelId="{D532C74A-1A4B-4396-84BC-C387A0CBFB09}">
      <dgm:prSet/>
      <dgm:spPr/>
      <dgm:t>
        <a:bodyPr/>
        <a:lstStyle/>
        <a:p>
          <a:r>
            <a:rPr lang="en-US" b="0" i="0" dirty="0" smtClean="0"/>
            <a:t>Unreliable and uncertain</a:t>
          </a:r>
          <a:endParaRPr lang="en-US" b="0" i="0" dirty="0"/>
        </a:p>
      </dgm:t>
    </dgm:pt>
    <dgm:pt modelId="{C19B5DE8-6271-4096-BCE8-327975DA7423}" type="parTrans" cxnId="{A5F9BC97-39C9-415D-8325-F8F6757C50BC}">
      <dgm:prSet/>
      <dgm:spPr/>
      <dgm:t>
        <a:bodyPr/>
        <a:lstStyle/>
        <a:p>
          <a:endParaRPr lang="tr-TR"/>
        </a:p>
      </dgm:t>
    </dgm:pt>
    <dgm:pt modelId="{A2FE11FA-CDD6-4E1E-B5D6-BC7352CCF0CD}" type="sibTrans" cxnId="{A5F9BC97-39C9-415D-8325-F8F6757C50BC}">
      <dgm:prSet/>
      <dgm:spPr/>
      <dgm:t>
        <a:bodyPr/>
        <a:lstStyle/>
        <a:p>
          <a:endParaRPr lang="tr-TR"/>
        </a:p>
      </dgm:t>
    </dgm:pt>
    <dgm:pt modelId="{3B62FCB4-0446-46F3-9CF4-59B9F413E12E}" type="pres">
      <dgm:prSet presAssocID="{FD9C4345-C16E-4F93-8984-C2E448E71B19}" presName="linear" presStyleCnt="0">
        <dgm:presLayoutVars>
          <dgm:dir/>
          <dgm:animLvl val="lvl"/>
          <dgm:resizeHandles val="exact"/>
        </dgm:presLayoutVars>
      </dgm:prSet>
      <dgm:spPr/>
      <dgm:t>
        <a:bodyPr/>
        <a:lstStyle/>
        <a:p>
          <a:endParaRPr lang="tr-TR"/>
        </a:p>
      </dgm:t>
    </dgm:pt>
    <dgm:pt modelId="{258398AC-2CDE-4E73-9671-D595017CC431}" type="pres">
      <dgm:prSet presAssocID="{7180AD49-7535-4C54-A2D5-CCBBB2EF6D26}" presName="parentLin" presStyleCnt="0"/>
      <dgm:spPr/>
    </dgm:pt>
    <dgm:pt modelId="{7EF60E18-F811-4AEC-B477-513006DC0AAF}" type="pres">
      <dgm:prSet presAssocID="{7180AD49-7535-4C54-A2D5-CCBBB2EF6D26}" presName="parentLeftMargin" presStyleLbl="node1" presStyleIdx="0" presStyleCnt="2"/>
      <dgm:spPr/>
      <dgm:t>
        <a:bodyPr/>
        <a:lstStyle/>
        <a:p>
          <a:endParaRPr lang="tr-TR"/>
        </a:p>
      </dgm:t>
    </dgm:pt>
    <dgm:pt modelId="{2BAD501E-2BE6-4746-A104-3445292FFBC4}" type="pres">
      <dgm:prSet presAssocID="{7180AD49-7535-4C54-A2D5-CCBBB2EF6D26}" presName="parentText" presStyleLbl="node1" presStyleIdx="0" presStyleCnt="2">
        <dgm:presLayoutVars>
          <dgm:chMax val="0"/>
          <dgm:bulletEnabled val="1"/>
        </dgm:presLayoutVars>
      </dgm:prSet>
      <dgm:spPr/>
      <dgm:t>
        <a:bodyPr/>
        <a:lstStyle/>
        <a:p>
          <a:endParaRPr lang="tr-TR"/>
        </a:p>
      </dgm:t>
    </dgm:pt>
    <dgm:pt modelId="{3D14A849-065F-4FF6-BD9E-6F7969DCC8FA}" type="pres">
      <dgm:prSet presAssocID="{7180AD49-7535-4C54-A2D5-CCBBB2EF6D26}" presName="negativeSpace" presStyleCnt="0"/>
      <dgm:spPr/>
    </dgm:pt>
    <dgm:pt modelId="{6800CB95-7C9E-485A-82BF-FA2938D2AD32}" type="pres">
      <dgm:prSet presAssocID="{7180AD49-7535-4C54-A2D5-CCBBB2EF6D26}" presName="childText" presStyleLbl="conFgAcc1" presStyleIdx="0" presStyleCnt="2">
        <dgm:presLayoutVars>
          <dgm:bulletEnabled val="1"/>
        </dgm:presLayoutVars>
      </dgm:prSet>
      <dgm:spPr/>
      <dgm:t>
        <a:bodyPr/>
        <a:lstStyle/>
        <a:p>
          <a:endParaRPr lang="tr-TR"/>
        </a:p>
      </dgm:t>
    </dgm:pt>
    <dgm:pt modelId="{153B0925-C548-4E4C-BA78-9569448D40D8}" type="pres">
      <dgm:prSet presAssocID="{435335C7-D463-4AE2-8420-53B9A132CF56}" presName="spaceBetweenRectangles" presStyleCnt="0"/>
      <dgm:spPr/>
    </dgm:pt>
    <dgm:pt modelId="{EA435707-50DA-43E7-8435-4CB328FEB3CD}" type="pres">
      <dgm:prSet presAssocID="{76A052B2-57C2-4605-80F9-B040C0FD0E19}" presName="parentLin" presStyleCnt="0"/>
      <dgm:spPr/>
    </dgm:pt>
    <dgm:pt modelId="{1E24ACFB-4F30-431F-8293-1A41C1EC2A6E}" type="pres">
      <dgm:prSet presAssocID="{76A052B2-57C2-4605-80F9-B040C0FD0E19}" presName="parentLeftMargin" presStyleLbl="node1" presStyleIdx="0" presStyleCnt="2"/>
      <dgm:spPr/>
      <dgm:t>
        <a:bodyPr/>
        <a:lstStyle/>
        <a:p>
          <a:endParaRPr lang="tr-TR"/>
        </a:p>
      </dgm:t>
    </dgm:pt>
    <dgm:pt modelId="{D3EEA215-3E4A-45E7-8118-DEBA60E173A7}" type="pres">
      <dgm:prSet presAssocID="{76A052B2-57C2-4605-80F9-B040C0FD0E19}" presName="parentText" presStyleLbl="node1" presStyleIdx="1" presStyleCnt="2">
        <dgm:presLayoutVars>
          <dgm:chMax val="0"/>
          <dgm:bulletEnabled val="1"/>
        </dgm:presLayoutVars>
      </dgm:prSet>
      <dgm:spPr/>
      <dgm:t>
        <a:bodyPr/>
        <a:lstStyle/>
        <a:p>
          <a:endParaRPr lang="tr-TR"/>
        </a:p>
      </dgm:t>
    </dgm:pt>
    <dgm:pt modelId="{25DAA816-22D3-45C9-A48F-1882E4EB4D65}" type="pres">
      <dgm:prSet presAssocID="{76A052B2-57C2-4605-80F9-B040C0FD0E19}" presName="negativeSpace" presStyleCnt="0"/>
      <dgm:spPr/>
    </dgm:pt>
    <dgm:pt modelId="{39446998-C110-4B9D-94E7-A58E871FF14D}" type="pres">
      <dgm:prSet presAssocID="{76A052B2-57C2-4605-80F9-B040C0FD0E19}" presName="childText" presStyleLbl="conFgAcc1" presStyleIdx="1" presStyleCnt="2">
        <dgm:presLayoutVars>
          <dgm:bulletEnabled val="1"/>
        </dgm:presLayoutVars>
      </dgm:prSet>
      <dgm:spPr/>
      <dgm:t>
        <a:bodyPr/>
        <a:lstStyle/>
        <a:p>
          <a:endParaRPr lang="tr-TR"/>
        </a:p>
      </dgm:t>
    </dgm:pt>
  </dgm:ptLst>
  <dgm:cxnLst>
    <dgm:cxn modelId="{97E9FC71-7543-4C51-AA44-180F90019123}" srcId="{7180AD49-7535-4C54-A2D5-CCBBB2EF6D26}" destId="{60B7DAD4-4E86-4D9F-B0A3-93F88931D071}" srcOrd="1" destOrd="0" parTransId="{F13E4638-5DAE-4F29-B7D3-11C947241BAA}" sibTransId="{FC65A026-F033-4D1E-8FA6-D3F2022D6430}"/>
    <dgm:cxn modelId="{ABDDD298-EB82-456C-872F-D90A772CC6C8}" type="presOf" srcId="{8BFF3BB1-A057-411A-BA57-61A575648EA3}" destId="{6800CB95-7C9E-485A-82BF-FA2938D2AD32}" srcOrd="0" destOrd="2" presId="urn:microsoft.com/office/officeart/2005/8/layout/list1"/>
    <dgm:cxn modelId="{6E7BDEA4-6930-48E8-AEB3-1078CC9BB57D}" srcId="{7180AD49-7535-4C54-A2D5-CCBBB2EF6D26}" destId="{8BFF3BB1-A057-411A-BA57-61A575648EA3}" srcOrd="2" destOrd="0" parTransId="{0AE53127-B5B2-410B-808F-DB66BD1108AC}" sibTransId="{F7ACCBE0-D545-4D09-A774-FC69853E4138}"/>
    <dgm:cxn modelId="{B8539FFE-F810-428D-8A5F-FEA8B1FA9EA8}" type="presOf" srcId="{7180AD49-7535-4C54-A2D5-CCBBB2EF6D26}" destId="{2BAD501E-2BE6-4746-A104-3445292FFBC4}" srcOrd="1" destOrd="0" presId="urn:microsoft.com/office/officeart/2005/8/layout/list1"/>
    <dgm:cxn modelId="{94A0536D-E323-48AE-A207-82F617D08771}" type="presOf" srcId="{60B7DAD4-4E86-4D9F-B0A3-93F88931D071}" destId="{6800CB95-7C9E-485A-82BF-FA2938D2AD32}" srcOrd="0" destOrd="1" presId="urn:microsoft.com/office/officeart/2005/8/layout/list1"/>
    <dgm:cxn modelId="{6D9465EC-AC1D-4921-BEC1-88CB3B4D50A3}" type="presOf" srcId="{4A2E1B2E-C1AE-43E2-AA0F-A376909A276D}" destId="{39446998-C110-4B9D-94E7-A58E871FF14D}" srcOrd="0" destOrd="3" presId="urn:microsoft.com/office/officeart/2005/8/layout/list1"/>
    <dgm:cxn modelId="{4EF4BA6E-0FC5-4749-922F-5C79063D75C7}" type="presOf" srcId="{B000D1CE-11B5-4C49-9B38-67A7EA00B04D}" destId="{6800CB95-7C9E-485A-82BF-FA2938D2AD32}" srcOrd="0" destOrd="0" presId="urn:microsoft.com/office/officeart/2005/8/layout/list1"/>
    <dgm:cxn modelId="{4661CD20-5296-47EB-8A62-F6E174183135}" srcId="{FD9C4345-C16E-4F93-8984-C2E448E71B19}" destId="{7180AD49-7535-4C54-A2D5-CCBBB2EF6D26}" srcOrd="0" destOrd="0" parTransId="{9AE18918-78D0-45D3-BE39-E662DAA5A20E}" sibTransId="{435335C7-D463-4AE2-8420-53B9A132CF56}"/>
    <dgm:cxn modelId="{E4F91959-AB92-4BB3-ADA0-B6D182565730}" srcId="{76A052B2-57C2-4605-80F9-B040C0FD0E19}" destId="{4A2E1B2E-C1AE-43E2-AA0F-A376909A276D}" srcOrd="3" destOrd="0" parTransId="{B9B4431C-135A-4CD8-BB90-5666AE73923D}" sibTransId="{EA90DDDC-E9FE-46EA-B96E-2324E0E43CE6}"/>
    <dgm:cxn modelId="{958AFCDB-E798-461B-A37B-AF40C5A51990}" type="presOf" srcId="{76A052B2-57C2-4605-80F9-B040C0FD0E19}" destId="{1E24ACFB-4F30-431F-8293-1A41C1EC2A6E}" srcOrd="0" destOrd="0" presId="urn:microsoft.com/office/officeart/2005/8/layout/list1"/>
    <dgm:cxn modelId="{9DA33BBD-D5BB-4A76-87B7-52CF72D096FF}" srcId="{7180AD49-7535-4C54-A2D5-CCBBB2EF6D26}" destId="{ADDD3735-7D74-473B-9083-B1127D1148B7}" srcOrd="3" destOrd="0" parTransId="{F3EA9BC8-EFF8-4BEA-9C84-678C18D5D5EE}" sibTransId="{092EEC61-7B57-4033-9BFC-8C1B3532062F}"/>
    <dgm:cxn modelId="{10645FD3-0CAA-4121-A7FF-918E0421D60A}" type="presOf" srcId="{FD9C4345-C16E-4F93-8984-C2E448E71B19}" destId="{3B62FCB4-0446-46F3-9CF4-59B9F413E12E}" srcOrd="0" destOrd="0" presId="urn:microsoft.com/office/officeart/2005/8/layout/list1"/>
    <dgm:cxn modelId="{A5F9BC97-39C9-415D-8325-F8F6757C50BC}" srcId="{76A052B2-57C2-4605-80F9-B040C0FD0E19}" destId="{D532C74A-1A4B-4396-84BC-C387A0CBFB09}" srcOrd="2" destOrd="0" parTransId="{C19B5DE8-6271-4096-BCE8-327975DA7423}" sibTransId="{A2FE11FA-CDD6-4E1E-B5D6-BC7352CCF0CD}"/>
    <dgm:cxn modelId="{5B89C348-710E-4F30-AAC7-CB0D3D26162E}" type="presOf" srcId="{7180AD49-7535-4C54-A2D5-CCBBB2EF6D26}" destId="{7EF60E18-F811-4AEC-B477-513006DC0AAF}" srcOrd="0" destOrd="0" presId="urn:microsoft.com/office/officeart/2005/8/layout/list1"/>
    <dgm:cxn modelId="{5FEA9BED-5702-40A8-8B67-34F8E92AEF00}" type="presOf" srcId="{ADDD3735-7D74-473B-9083-B1127D1148B7}" destId="{6800CB95-7C9E-485A-82BF-FA2938D2AD32}" srcOrd="0" destOrd="3" presId="urn:microsoft.com/office/officeart/2005/8/layout/list1"/>
    <dgm:cxn modelId="{F8F7119A-451F-47D1-A7ED-F67E67A69D19}" srcId="{76A052B2-57C2-4605-80F9-B040C0FD0E19}" destId="{2EA5194C-4818-4CE2-AE84-9964856B19EE}" srcOrd="0" destOrd="0" parTransId="{6BABB3E3-F515-4500-9EA6-E8093B4E632C}" sibTransId="{737D63DE-6964-4969-BBF7-2F7855982F64}"/>
    <dgm:cxn modelId="{3AB82749-7BEA-4EB3-9EB0-2E63CD4F3BD9}" srcId="{76A052B2-57C2-4605-80F9-B040C0FD0E19}" destId="{F19241E6-24DA-4B24-B978-BB99E6BEE062}" srcOrd="1" destOrd="0" parTransId="{76E67106-7236-417D-AB9E-AD68EE0187E7}" sibTransId="{8B6B0A51-A48D-493F-84D2-011F142AE9C6}"/>
    <dgm:cxn modelId="{87B819E8-FA6D-434E-B109-3611A0226824}" type="presOf" srcId="{D532C74A-1A4B-4396-84BC-C387A0CBFB09}" destId="{39446998-C110-4B9D-94E7-A58E871FF14D}" srcOrd="0" destOrd="2" presId="urn:microsoft.com/office/officeart/2005/8/layout/list1"/>
    <dgm:cxn modelId="{4BF52310-90B9-4979-AF7D-FA165DC594B0}" srcId="{7180AD49-7535-4C54-A2D5-CCBBB2EF6D26}" destId="{B000D1CE-11B5-4C49-9B38-67A7EA00B04D}" srcOrd="0" destOrd="0" parTransId="{057E7722-BEA2-4EA4-ACBF-BD1C15753AD2}" sibTransId="{7AFF6434-32AB-4DB8-A65B-EB7035E5D91B}"/>
    <dgm:cxn modelId="{73664440-4237-4B5C-8876-E2D7112C7B81}" srcId="{FD9C4345-C16E-4F93-8984-C2E448E71B19}" destId="{76A052B2-57C2-4605-80F9-B040C0FD0E19}" srcOrd="1" destOrd="0" parTransId="{49418B23-93D3-44DA-A392-9E96CA2260A5}" sibTransId="{7F848DB8-A3D9-40B0-8B01-CDBD683DD3DC}"/>
    <dgm:cxn modelId="{A743AEC4-2CD1-4246-93FC-98C337AB9003}" type="presOf" srcId="{2EA5194C-4818-4CE2-AE84-9964856B19EE}" destId="{39446998-C110-4B9D-94E7-A58E871FF14D}" srcOrd="0" destOrd="0" presId="urn:microsoft.com/office/officeart/2005/8/layout/list1"/>
    <dgm:cxn modelId="{DCCF07B5-DFDD-4431-A5FD-8089B7DBE843}" type="presOf" srcId="{F19241E6-24DA-4B24-B978-BB99E6BEE062}" destId="{39446998-C110-4B9D-94E7-A58E871FF14D}" srcOrd="0" destOrd="1" presId="urn:microsoft.com/office/officeart/2005/8/layout/list1"/>
    <dgm:cxn modelId="{9377B498-FF24-45D4-A73B-41C490F88F5A}" type="presOf" srcId="{76A052B2-57C2-4605-80F9-B040C0FD0E19}" destId="{D3EEA215-3E4A-45E7-8118-DEBA60E173A7}" srcOrd="1" destOrd="0" presId="urn:microsoft.com/office/officeart/2005/8/layout/list1"/>
    <dgm:cxn modelId="{25FEBE63-CEB6-45D3-9034-364A298E3000}" type="presParOf" srcId="{3B62FCB4-0446-46F3-9CF4-59B9F413E12E}" destId="{258398AC-2CDE-4E73-9671-D595017CC431}" srcOrd="0" destOrd="0" presId="urn:microsoft.com/office/officeart/2005/8/layout/list1"/>
    <dgm:cxn modelId="{8092794F-D62D-429D-9143-57ED0FA3E382}" type="presParOf" srcId="{258398AC-2CDE-4E73-9671-D595017CC431}" destId="{7EF60E18-F811-4AEC-B477-513006DC0AAF}" srcOrd="0" destOrd="0" presId="urn:microsoft.com/office/officeart/2005/8/layout/list1"/>
    <dgm:cxn modelId="{362C0F34-8724-4D75-AA91-A0A0DFF0BA92}" type="presParOf" srcId="{258398AC-2CDE-4E73-9671-D595017CC431}" destId="{2BAD501E-2BE6-4746-A104-3445292FFBC4}" srcOrd="1" destOrd="0" presId="urn:microsoft.com/office/officeart/2005/8/layout/list1"/>
    <dgm:cxn modelId="{E0E3A5C6-68A5-4970-BFDA-81E1E23C4BEE}" type="presParOf" srcId="{3B62FCB4-0446-46F3-9CF4-59B9F413E12E}" destId="{3D14A849-065F-4FF6-BD9E-6F7969DCC8FA}" srcOrd="1" destOrd="0" presId="urn:microsoft.com/office/officeart/2005/8/layout/list1"/>
    <dgm:cxn modelId="{9F1D3152-1978-4C72-9B4E-5E3506334684}" type="presParOf" srcId="{3B62FCB4-0446-46F3-9CF4-59B9F413E12E}" destId="{6800CB95-7C9E-485A-82BF-FA2938D2AD32}" srcOrd="2" destOrd="0" presId="urn:microsoft.com/office/officeart/2005/8/layout/list1"/>
    <dgm:cxn modelId="{B368EEFC-9762-4F92-B3DC-3FF0B01E0F09}" type="presParOf" srcId="{3B62FCB4-0446-46F3-9CF4-59B9F413E12E}" destId="{153B0925-C548-4E4C-BA78-9569448D40D8}" srcOrd="3" destOrd="0" presId="urn:microsoft.com/office/officeart/2005/8/layout/list1"/>
    <dgm:cxn modelId="{39336F82-7C0F-4EC8-A342-5D67DE96A2CE}" type="presParOf" srcId="{3B62FCB4-0446-46F3-9CF4-59B9F413E12E}" destId="{EA435707-50DA-43E7-8435-4CB328FEB3CD}" srcOrd="4" destOrd="0" presId="urn:microsoft.com/office/officeart/2005/8/layout/list1"/>
    <dgm:cxn modelId="{58AFF94C-C23A-405E-A67A-8F6A8DF0963F}" type="presParOf" srcId="{EA435707-50DA-43E7-8435-4CB328FEB3CD}" destId="{1E24ACFB-4F30-431F-8293-1A41C1EC2A6E}" srcOrd="0" destOrd="0" presId="urn:microsoft.com/office/officeart/2005/8/layout/list1"/>
    <dgm:cxn modelId="{8B5C3595-9151-4D68-BC1E-FFB6B5BE715A}" type="presParOf" srcId="{EA435707-50DA-43E7-8435-4CB328FEB3CD}" destId="{D3EEA215-3E4A-45E7-8118-DEBA60E173A7}" srcOrd="1" destOrd="0" presId="urn:microsoft.com/office/officeart/2005/8/layout/list1"/>
    <dgm:cxn modelId="{4B2841DA-4C87-42CA-82AD-1F720B654217}" type="presParOf" srcId="{3B62FCB4-0446-46F3-9CF4-59B9F413E12E}" destId="{25DAA816-22D3-45C9-A48F-1882E4EB4D65}" srcOrd="5" destOrd="0" presId="urn:microsoft.com/office/officeart/2005/8/layout/list1"/>
    <dgm:cxn modelId="{676D4D50-4A5C-4BDF-A4AD-D166F185502C}" type="presParOf" srcId="{3B62FCB4-0446-46F3-9CF4-59B9F413E12E}" destId="{39446998-C110-4B9D-94E7-A58E871FF14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9C4345-C16E-4F93-8984-C2E448E71B19}"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tr-TR"/>
        </a:p>
      </dgm:t>
    </dgm:pt>
    <dgm:pt modelId="{7180AD49-7535-4C54-A2D5-CCBBB2EF6D26}">
      <dgm:prSet phldrT="[Metin]"/>
      <dgm:spPr/>
      <dgm:t>
        <a:bodyPr/>
        <a:lstStyle/>
        <a:p>
          <a:r>
            <a:rPr lang="tr-TR" b="1" dirty="0" err="1" smtClean="0"/>
            <a:t>Advantages</a:t>
          </a:r>
          <a:r>
            <a:rPr lang="tr-TR" b="1" dirty="0" smtClean="0"/>
            <a:t>   </a:t>
          </a:r>
          <a:endParaRPr lang="tr-TR" b="1" dirty="0"/>
        </a:p>
      </dgm:t>
    </dgm:pt>
    <dgm:pt modelId="{9AE18918-78D0-45D3-BE39-E662DAA5A20E}" type="parTrans" cxnId="{4661CD20-5296-47EB-8A62-F6E174183135}">
      <dgm:prSet/>
      <dgm:spPr/>
      <dgm:t>
        <a:bodyPr/>
        <a:lstStyle/>
        <a:p>
          <a:endParaRPr lang="tr-TR"/>
        </a:p>
      </dgm:t>
    </dgm:pt>
    <dgm:pt modelId="{435335C7-D463-4AE2-8420-53B9A132CF56}" type="sibTrans" cxnId="{4661CD20-5296-47EB-8A62-F6E174183135}">
      <dgm:prSet/>
      <dgm:spPr/>
      <dgm:t>
        <a:bodyPr/>
        <a:lstStyle/>
        <a:p>
          <a:endParaRPr lang="tr-TR"/>
        </a:p>
      </dgm:t>
    </dgm:pt>
    <dgm:pt modelId="{B000D1CE-11B5-4C49-9B38-67A7EA00B04D}">
      <dgm:prSet phldrT="[Metin]"/>
      <dgm:spPr/>
      <dgm:t>
        <a:bodyPr/>
        <a:lstStyle/>
        <a:p>
          <a:endParaRPr lang="tr-TR" b="0" dirty="0"/>
        </a:p>
      </dgm:t>
    </dgm:pt>
    <dgm:pt modelId="{057E7722-BEA2-4EA4-ACBF-BD1C15753AD2}" type="parTrans" cxnId="{4BF52310-90B9-4979-AF7D-FA165DC594B0}">
      <dgm:prSet/>
      <dgm:spPr/>
      <dgm:t>
        <a:bodyPr/>
        <a:lstStyle/>
        <a:p>
          <a:endParaRPr lang="tr-TR"/>
        </a:p>
      </dgm:t>
    </dgm:pt>
    <dgm:pt modelId="{7AFF6434-32AB-4DB8-A65B-EB7035E5D91B}" type="sibTrans" cxnId="{4BF52310-90B9-4979-AF7D-FA165DC594B0}">
      <dgm:prSet/>
      <dgm:spPr/>
      <dgm:t>
        <a:bodyPr/>
        <a:lstStyle/>
        <a:p>
          <a:endParaRPr lang="tr-TR"/>
        </a:p>
      </dgm:t>
    </dgm:pt>
    <dgm:pt modelId="{76A052B2-57C2-4605-80F9-B040C0FD0E19}">
      <dgm:prSet phldrT="[Metin]"/>
      <dgm:spPr/>
      <dgm:t>
        <a:bodyPr/>
        <a:lstStyle/>
        <a:p>
          <a:r>
            <a:rPr lang="tr-TR" b="1" dirty="0" err="1" smtClean="0"/>
            <a:t>Disadvantages</a:t>
          </a:r>
          <a:r>
            <a:rPr lang="tr-TR" b="1" dirty="0" smtClean="0"/>
            <a:t> </a:t>
          </a:r>
          <a:endParaRPr lang="tr-TR" b="1" dirty="0"/>
        </a:p>
      </dgm:t>
    </dgm:pt>
    <dgm:pt modelId="{49418B23-93D3-44DA-A392-9E96CA2260A5}" type="parTrans" cxnId="{73664440-4237-4B5C-8876-E2D7112C7B81}">
      <dgm:prSet/>
      <dgm:spPr/>
      <dgm:t>
        <a:bodyPr/>
        <a:lstStyle/>
        <a:p>
          <a:endParaRPr lang="tr-TR"/>
        </a:p>
      </dgm:t>
    </dgm:pt>
    <dgm:pt modelId="{7F848DB8-A3D9-40B0-8B01-CDBD683DD3DC}" type="sibTrans" cxnId="{73664440-4237-4B5C-8876-E2D7112C7B81}">
      <dgm:prSet/>
      <dgm:spPr/>
      <dgm:t>
        <a:bodyPr/>
        <a:lstStyle/>
        <a:p>
          <a:endParaRPr lang="tr-TR"/>
        </a:p>
      </dgm:t>
    </dgm:pt>
    <dgm:pt modelId="{2EA5194C-4818-4CE2-AE84-9964856B19EE}">
      <dgm:prSet phldrT="[Metin]"/>
      <dgm:spPr/>
      <dgm:t>
        <a:bodyPr/>
        <a:lstStyle/>
        <a:p>
          <a:r>
            <a:rPr lang="en-US" b="0" i="0" dirty="0" smtClean="0"/>
            <a:t>Leakage</a:t>
          </a:r>
          <a:endParaRPr lang="tr-TR" b="0" dirty="0"/>
        </a:p>
      </dgm:t>
    </dgm:pt>
    <dgm:pt modelId="{6BABB3E3-F515-4500-9EA6-E8093B4E632C}" type="parTrans" cxnId="{F8F7119A-451F-47D1-A7ED-F67E67A69D19}">
      <dgm:prSet/>
      <dgm:spPr/>
      <dgm:t>
        <a:bodyPr/>
        <a:lstStyle/>
        <a:p>
          <a:endParaRPr lang="tr-TR"/>
        </a:p>
      </dgm:t>
    </dgm:pt>
    <dgm:pt modelId="{737D63DE-6964-4969-BBF7-2F7855982F64}" type="sibTrans" cxnId="{F8F7119A-451F-47D1-A7ED-F67E67A69D19}">
      <dgm:prSet/>
      <dgm:spPr/>
      <dgm:t>
        <a:bodyPr/>
        <a:lstStyle/>
        <a:p>
          <a:endParaRPr lang="tr-TR"/>
        </a:p>
      </dgm:t>
    </dgm:pt>
    <dgm:pt modelId="{FDCFB401-B411-4DE0-B505-54A8B786A5BF}">
      <dgm:prSet/>
      <dgm:spPr/>
      <dgm:t>
        <a:bodyPr/>
        <a:lstStyle/>
        <a:p>
          <a:r>
            <a:rPr lang="en-US" b="0" i="0" dirty="0" smtClean="0"/>
            <a:t>Low maintenance cost</a:t>
          </a:r>
          <a:endParaRPr lang="en-US" b="0" i="0" dirty="0"/>
        </a:p>
      </dgm:t>
    </dgm:pt>
    <dgm:pt modelId="{FC99DC64-0769-4749-A6FF-5181653C33B3}" type="parTrans" cxnId="{2C83F868-B52F-4EB9-A95D-BB541FF06B09}">
      <dgm:prSet/>
      <dgm:spPr/>
      <dgm:t>
        <a:bodyPr/>
        <a:lstStyle/>
        <a:p>
          <a:endParaRPr lang="tr-TR"/>
        </a:p>
      </dgm:t>
    </dgm:pt>
    <dgm:pt modelId="{B13C1CDB-81D7-4E1B-A3E8-08FF0F07F827}" type="sibTrans" cxnId="{2C83F868-B52F-4EB9-A95D-BB541FF06B09}">
      <dgm:prSet/>
      <dgm:spPr/>
      <dgm:t>
        <a:bodyPr/>
        <a:lstStyle/>
        <a:p>
          <a:endParaRPr lang="tr-TR"/>
        </a:p>
      </dgm:t>
    </dgm:pt>
    <dgm:pt modelId="{69A88650-E856-45D0-B46B-CE645ACDFD32}">
      <dgm:prSet/>
      <dgm:spPr/>
      <dgm:t>
        <a:bodyPr/>
        <a:lstStyle/>
        <a:p>
          <a:r>
            <a:rPr lang="en-US" b="0" i="0" dirty="0" smtClean="0"/>
            <a:t>Less rate of delays</a:t>
          </a:r>
          <a:endParaRPr lang="en-US" b="0" i="0" dirty="0"/>
        </a:p>
      </dgm:t>
    </dgm:pt>
    <dgm:pt modelId="{BD1786A4-017D-4B00-AFDC-8A2E56F2F036}" type="parTrans" cxnId="{A31FEF07-4FCC-483F-9D79-714842E38A37}">
      <dgm:prSet/>
      <dgm:spPr/>
      <dgm:t>
        <a:bodyPr/>
        <a:lstStyle/>
        <a:p>
          <a:endParaRPr lang="tr-TR"/>
        </a:p>
      </dgm:t>
    </dgm:pt>
    <dgm:pt modelId="{58E8B8E9-D216-4EBF-A020-3D7B9909E118}" type="sibTrans" cxnId="{A31FEF07-4FCC-483F-9D79-714842E38A37}">
      <dgm:prSet/>
      <dgm:spPr/>
      <dgm:t>
        <a:bodyPr/>
        <a:lstStyle/>
        <a:p>
          <a:endParaRPr lang="tr-TR"/>
        </a:p>
      </dgm:t>
    </dgm:pt>
    <dgm:pt modelId="{F29BF9D9-9551-4321-AEE9-F779BDEA0FD1}">
      <dgm:prSet/>
      <dgm:spPr/>
      <dgm:t>
        <a:bodyPr/>
        <a:lstStyle/>
        <a:p>
          <a:r>
            <a:rPr lang="en-US" b="0" i="0" dirty="0" smtClean="0"/>
            <a:t>Less energy requirement</a:t>
          </a:r>
          <a:endParaRPr lang="en-US" b="0" i="0" dirty="0"/>
        </a:p>
      </dgm:t>
    </dgm:pt>
    <dgm:pt modelId="{37293F90-C438-4820-9270-82D1C7313FE1}" type="parTrans" cxnId="{03349287-D08C-481F-AE83-D1B6CAFFEA67}">
      <dgm:prSet/>
      <dgm:spPr/>
      <dgm:t>
        <a:bodyPr/>
        <a:lstStyle/>
        <a:p>
          <a:endParaRPr lang="tr-TR"/>
        </a:p>
      </dgm:t>
    </dgm:pt>
    <dgm:pt modelId="{1664CCDD-DE6C-442B-8D96-4145C33632F1}" type="sibTrans" cxnId="{03349287-D08C-481F-AE83-D1B6CAFFEA67}">
      <dgm:prSet/>
      <dgm:spPr/>
      <dgm:t>
        <a:bodyPr/>
        <a:lstStyle/>
        <a:p>
          <a:endParaRPr lang="tr-TR"/>
        </a:p>
      </dgm:t>
    </dgm:pt>
    <dgm:pt modelId="{6C7AFB5C-2836-470D-AF2E-73E7D9308C2E}">
      <dgm:prSet/>
      <dgm:spPr/>
      <dgm:t>
        <a:bodyPr/>
        <a:lstStyle/>
        <a:p>
          <a:r>
            <a:rPr lang="tr-TR" b="0" i="0" dirty="0" smtClean="0"/>
            <a:t>Security</a:t>
          </a:r>
          <a:endParaRPr lang="en-US" b="0" i="0" dirty="0"/>
        </a:p>
      </dgm:t>
    </dgm:pt>
    <dgm:pt modelId="{1079469D-EE15-4A2D-901A-D4C0BE750583}" type="parTrans" cxnId="{C6D05F33-52FE-453D-81C9-8300F1C63302}">
      <dgm:prSet/>
      <dgm:spPr/>
      <dgm:t>
        <a:bodyPr/>
        <a:lstStyle/>
        <a:p>
          <a:endParaRPr lang="tr-TR"/>
        </a:p>
      </dgm:t>
    </dgm:pt>
    <dgm:pt modelId="{5B97F9F5-B75B-4CF0-8C88-117016072D75}" type="sibTrans" cxnId="{C6D05F33-52FE-453D-81C9-8300F1C63302}">
      <dgm:prSet/>
      <dgm:spPr/>
      <dgm:t>
        <a:bodyPr/>
        <a:lstStyle/>
        <a:p>
          <a:endParaRPr lang="tr-TR"/>
        </a:p>
      </dgm:t>
    </dgm:pt>
    <dgm:pt modelId="{BFDC25A6-B915-4F5E-B45B-57DA94BB628F}">
      <dgm:prSet phldrT="[Metin]"/>
      <dgm:spPr/>
      <dgm:t>
        <a:bodyPr/>
        <a:lstStyle/>
        <a:p>
          <a:r>
            <a:rPr lang="en-US" b="0" i="0" dirty="0" smtClean="0"/>
            <a:t>High initial cost</a:t>
          </a:r>
          <a:endParaRPr lang="tr-TR" b="0" dirty="0"/>
        </a:p>
      </dgm:t>
    </dgm:pt>
    <dgm:pt modelId="{D5E73FD6-9E03-4335-AE48-D63E77DED62F}" type="parTrans" cxnId="{95020932-F376-44AB-AB87-15AAB2DF3259}">
      <dgm:prSet/>
      <dgm:spPr/>
      <dgm:t>
        <a:bodyPr/>
        <a:lstStyle/>
        <a:p>
          <a:endParaRPr lang="tr-TR"/>
        </a:p>
      </dgm:t>
    </dgm:pt>
    <dgm:pt modelId="{955671D9-6402-4145-9315-1415435A7328}" type="sibTrans" cxnId="{95020932-F376-44AB-AB87-15AAB2DF3259}">
      <dgm:prSet/>
      <dgm:spPr/>
      <dgm:t>
        <a:bodyPr/>
        <a:lstStyle/>
        <a:p>
          <a:endParaRPr lang="tr-TR"/>
        </a:p>
      </dgm:t>
    </dgm:pt>
    <dgm:pt modelId="{3B62FCB4-0446-46F3-9CF4-59B9F413E12E}" type="pres">
      <dgm:prSet presAssocID="{FD9C4345-C16E-4F93-8984-C2E448E71B19}" presName="linear" presStyleCnt="0">
        <dgm:presLayoutVars>
          <dgm:dir/>
          <dgm:animLvl val="lvl"/>
          <dgm:resizeHandles val="exact"/>
        </dgm:presLayoutVars>
      </dgm:prSet>
      <dgm:spPr/>
      <dgm:t>
        <a:bodyPr/>
        <a:lstStyle/>
        <a:p>
          <a:endParaRPr lang="tr-TR"/>
        </a:p>
      </dgm:t>
    </dgm:pt>
    <dgm:pt modelId="{258398AC-2CDE-4E73-9671-D595017CC431}" type="pres">
      <dgm:prSet presAssocID="{7180AD49-7535-4C54-A2D5-CCBBB2EF6D26}" presName="parentLin" presStyleCnt="0"/>
      <dgm:spPr/>
    </dgm:pt>
    <dgm:pt modelId="{7EF60E18-F811-4AEC-B477-513006DC0AAF}" type="pres">
      <dgm:prSet presAssocID="{7180AD49-7535-4C54-A2D5-CCBBB2EF6D26}" presName="parentLeftMargin" presStyleLbl="node1" presStyleIdx="0" presStyleCnt="2"/>
      <dgm:spPr/>
      <dgm:t>
        <a:bodyPr/>
        <a:lstStyle/>
        <a:p>
          <a:endParaRPr lang="tr-TR"/>
        </a:p>
      </dgm:t>
    </dgm:pt>
    <dgm:pt modelId="{2BAD501E-2BE6-4746-A104-3445292FFBC4}" type="pres">
      <dgm:prSet presAssocID="{7180AD49-7535-4C54-A2D5-CCBBB2EF6D26}" presName="parentText" presStyleLbl="node1" presStyleIdx="0" presStyleCnt="2">
        <dgm:presLayoutVars>
          <dgm:chMax val="0"/>
          <dgm:bulletEnabled val="1"/>
        </dgm:presLayoutVars>
      </dgm:prSet>
      <dgm:spPr/>
      <dgm:t>
        <a:bodyPr/>
        <a:lstStyle/>
        <a:p>
          <a:endParaRPr lang="tr-TR"/>
        </a:p>
      </dgm:t>
    </dgm:pt>
    <dgm:pt modelId="{3D14A849-065F-4FF6-BD9E-6F7969DCC8FA}" type="pres">
      <dgm:prSet presAssocID="{7180AD49-7535-4C54-A2D5-CCBBB2EF6D26}" presName="negativeSpace" presStyleCnt="0"/>
      <dgm:spPr/>
    </dgm:pt>
    <dgm:pt modelId="{6800CB95-7C9E-485A-82BF-FA2938D2AD32}" type="pres">
      <dgm:prSet presAssocID="{7180AD49-7535-4C54-A2D5-CCBBB2EF6D26}" presName="childText" presStyleLbl="conFgAcc1" presStyleIdx="0" presStyleCnt="2">
        <dgm:presLayoutVars>
          <dgm:bulletEnabled val="1"/>
        </dgm:presLayoutVars>
      </dgm:prSet>
      <dgm:spPr/>
      <dgm:t>
        <a:bodyPr/>
        <a:lstStyle/>
        <a:p>
          <a:endParaRPr lang="tr-TR"/>
        </a:p>
      </dgm:t>
    </dgm:pt>
    <dgm:pt modelId="{153B0925-C548-4E4C-BA78-9569448D40D8}" type="pres">
      <dgm:prSet presAssocID="{435335C7-D463-4AE2-8420-53B9A132CF56}" presName="spaceBetweenRectangles" presStyleCnt="0"/>
      <dgm:spPr/>
    </dgm:pt>
    <dgm:pt modelId="{EA435707-50DA-43E7-8435-4CB328FEB3CD}" type="pres">
      <dgm:prSet presAssocID="{76A052B2-57C2-4605-80F9-B040C0FD0E19}" presName="parentLin" presStyleCnt="0"/>
      <dgm:spPr/>
    </dgm:pt>
    <dgm:pt modelId="{1E24ACFB-4F30-431F-8293-1A41C1EC2A6E}" type="pres">
      <dgm:prSet presAssocID="{76A052B2-57C2-4605-80F9-B040C0FD0E19}" presName="parentLeftMargin" presStyleLbl="node1" presStyleIdx="0" presStyleCnt="2"/>
      <dgm:spPr/>
      <dgm:t>
        <a:bodyPr/>
        <a:lstStyle/>
        <a:p>
          <a:endParaRPr lang="tr-TR"/>
        </a:p>
      </dgm:t>
    </dgm:pt>
    <dgm:pt modelId="{D3EEA215-3E4A-45E7-8118-DEBA60E173A7}" type="pres">
      <dgm:prSet presAssocID="{76A052B2-57C2-4605-80F9-B040C0FD0E19}" presName="parentText" presStyleLbl="node1" presStyleIdx="1" presStyleCnt="2">
        <dgm:presLayoutVars>
          <dgm:chMax val="0"/>
          <dgm:bulletEnabled val="1"/>
        </dgm:presLayoutVars>
      </dgm:prSet>
      <dgm:spPr/>
      <dgm:t>
        <a:bodyPr/>
        <a:lstStyle/>
        <a:p>
          <a:endParaRPr lang="tr-TR"/>
        </a:p>
      </dgm:t>
    </dgm:pt>
    <dgm:pt modelId="{25DAA816-22D3-45C9-A48F-1882E4EB4D65}" type="pres">
      <dgm:prSet presAssocID="{76A052B2-57C2-4605-80F9-B040C0FD0E19}" presName="negativeSpace" presStyleCnt="0"/>
      <dgm:spPr/>
    </dgm:pt>
    <dgm:pt modelId="{39446998-C110-4B9D-94E7-A58E871FF14D}" type="pres">
      <dgm:prSet presAssocID="{76A052B2-57C2-4605-80F9-B040C0FD0E19}" presName="childText" presStyleLbl="conFgAcc1" presStyleIdx="1" presStyleCnt="2">
        <dgm:presLayoutVars>
          <dgm:bulletEnabled val="1"/>
        </dgm:presLayoutVars>
      </dgm:prSet>
      <dgm:spPr/>
      <dgm:t>
        <a:bodyPr/>
        <a:lstStyle/>
        <a:p>
          <a:endParaRPr lang="tr-TR"/>
        </a:p>
      </dgm:t>
    </dgm:pt>
  </dgm:ptLst>
  <dgm:cxnLst>
    <dgm:cxn modelId="{056ED51C-FB2A-43BC-95CE-223EF08EDCE6}" type="presOf" srcId="{FD9C4345-C16E-4F93-8984-C2E448E71B19}" destId="{3B62FCB4-0446-46F3-9CF4-59B9F413E12E}" srcOrd="0" destOrd="0" presId="urn:microsoft.com/office/officeart/2005/8/layout/list1"/>
    <dgm:cxn modelId="{EAF28813-AF7A-4564-B227-5FBD11481444}" type="presOf" srcId="{BFDC25A6-B915-4F5E-B45B-57DA94BB628F}" destId="{39446998-C110-4B9D-94E7-A58E871FF14D}" srcOrd="0" destOrd="1" presId="urn:microsoft.com/office/officeart/2005/8/layout/list1"/>
    <dgm:cxn modelId="{95020932-F376-44AB-AB87-15AAB2DF3259}" srcId="{76A052B2-57C2-4605-80F9-B040C0FD0E19}" destId="{BFDC25A6-B915-4F5E-B45B-57DA94BB628F}" srcOrd="1" destOrd="0" parTransId="{D5E73FD6-9E03-4335-AE48-D63E77DED62F}" sibTransId="{955671D9-6402-4145-9315-1415435A7328}"/>
    <dgm:cxn modelId="{4661CD20-5296-47EB-8A62-F6E174183135}" srcId="{FD9C4345-C16E-4F93-8984-C2E448E71B19}" destId="{7180AD49-7535-4C54-A2D5-CCBBB2EF6D26}" srcOrd="0" destOrd="0" parTransId="{9AE18918-78D0-45D3-BE39-E662DAA5A20E}" sibTransId="{435335C7-D463-4AE2-8420-53B9A132CF56}"/>
    <dgm:cxn modelId="{64487EAC-968A-479E-AA8A-5948825C0CDD}" type="presOf" srcId="{76A052B2-57C2-4605-80F9-B040C0FD0E19}" destId="{1E24ACFB-4F30-431F-8293-1A41C1EC2A6E}" srcOrd="0" destOrd="0" presId="urn:microsoft.com/office/officeart/2005/8/layout/list1"/>
    <dgm:cxn modelId="{C6D05F33-52FE-453D-81C9-8300F1C63302}" srcId="{76A052B2-57C2-4605-80F9-B040C0FD0E19}" destId="{6C7AFB5C-2836-470D-AF2E-73E7D9308C2E}" srcOrd="2" destOrd="0" parTransId="{1079469D-EE15-4A2D-901A-D4C0BE750583}" sibTransId="{5B97F9F5-B75B-4CF0-8C88-117016072D75}"/>
    <dgm:cxn modelId="{DD7BE54A-1CD4-40F1-8B97-C07F2ED6341B}" type="presOf" srcId="{6C7AFB5C-2836-470D-AF2E-73E7D9308C2E}" destId="{39446998-C110-4B9D-94E7-A58E871FF14D}" srcOrd="0" destOrd="2" presId="urn:microsoft.com/office/officeart/2005/8/layout/list1"/>
    <dgm:cxn modelId="{73664440-4237-4B5C-8876-E2D7112C7B81}" srcId="{FD9C4345-C16E-4F93-8984-C2E448E71B19}" destId="{76A052B2-57C2-4605-80F9-B040C0FD0E19}" srcOrd="1" destOrd="0" parTransId="{49418B23-93D3-44DA-A392-9E96CA2260A5}" sibTransId="{7F848DB8-A3D9-40B0-8B01-CDBD683DD3DC}"/>
    <dgm:cxn modelId="{4BF52310-90B9-4979-AF7D-FA165DC594B0}" srcId="{7180AD49-7535-4C54-A2D5-CCBBB2EF6D26}" destId="{B000D1CE-11B5-4C49-9B38-67A7EA00B04D}" srcOrd="0" destOrd="0" parTransId="{057E7722-BEA2-4EA4-ACBF-BD1C15753AD2}" sibTransId="{7AFF6434-32AB-4DB8-A65B-EB7035E5D91B}"/>
    <dgm:cxn modelId="{A31FEF07-4FCC-483F-9D79-714842E38A37}" srcId="{7180AD49-7535-4C54-A2D5-CCBBB2EF6D26}" destId="{69A88650-E856-45D0-B46B-CE645ACDFD32}" srcOrd="3" destOrd="0" parTransId="{BD1786A4-017D-4B00-AFDC-8A2E56F2F036}" sibTransId="{58E8B8E9-D216-4EBF-A020-3D7B9909E118}"/>
    <dgm:cxn modelId="{F8F7119A-451F-47D1-A7ED-F67E67A69D19}" srcId="{76A052B2-57C2-4605-80F9-B040C0FD0E19}" destId="{2EA5194C-4818-4CE2-AE84-9964856B19EE}" srcOrd="0" destOrd="0" parTransId="{6BABB3E3-F515-4500-9EA6-E8093B4E632C}" sibTransId="{737D63DE-6964-4969-BBF7-2F7855982F64}"/>
    <dgm:cxn modelId="{03349287-D08C-481F-AE83-D1B6CAFFEA67}" srcId="{7180AD49-7535-4C54-A2D5-CCBBB2EF6D26}" destId="{F29BF9D9-9551-4321-AEE9-F779BDEA0FD1}" srcOrd="2" destOrd="0" parTransId="{37293F90-C438-4820-9270-82D1C7313FE1}" sibTransId="{1664CCDD-DE6C-442B-8D96-4145C33632F1}"/>
    <dgm:cxn modelId="{B23056BF-601E-4AE4-AECC-23E7EE6F51D2}" type="presOf" srcId="{76A052B2-57C2-4605-80F9-B040C0FD0E19}" destId="{D3EEA215-3E4A-45E7-8118-DEBA60E173A7}" srcOrd="1" destOrd="0" presId="urn:microsoft.com/office/officeart/2005/8/layout/list1"/>
    <dgm:cxn modelId="{4B11F81E-CBC2-4ED5-8716-4FBC6637CF5E}" type="presOf" srcId="{B000D1CE-11B5-4C49-9B38-67A7EA00B04D}" destId="{6800CB95-7C9E-485A-82BF-FA2938D2AD32}" srcOrd="0" destOrd="0" presId="urn:microsoft.com/office/officeart/2005/8/layout/list1"/>
    <dgm:cxn modelId="{5BF3486B-ACC1-41AC-A5A3-41B845329F5C}" type="presOf" srcId="{69A88650-E856-45D0-B46B-CE645ACDFD32}" destId="{6800CB95-7C9E-485A-82BF-FA2938D2AD32}" srcOrd="0" destOrd="3" presId="urn:microsoft.com/office/officeart/2005/8/layout/list1"/>
    <dgm:cxn modelId="{8447A5ED-C721-4890-AE9E-809D6EE4D5FF}" type="presOf" srcId="{7180AD49-7535-4C54-A2D5-CCBBB2EF6D26}" destId="{2BAD501E-2BE6-4746-A104-3445292FFBC4}" srcOrd="1" destOrd="0" presId="urn:microsoft.com/office/officeart/2005/8/layout/list1"/>
    <dgm:cxn modelId="{9758A89B-4CF0-4B07-A7D1-700A4CA794D4}" type="presOf" srcId="{7180AD49-7535-4C54-A2D5-CCBBB2EF6D26}" destId="{7EF60E18-F811-4AEC-B477-513006DC0AAF}" srcOrd="0" destOrd="0" presId="urn:microsoft.com/office/officeart/2005/8/layout/list1"/>
    <dgm:cxn modelId="{2C83F868-B52F-4EB9-A95D-BB541FF06B09}" srcId="{7180AD49-7535-4C54-A2D5-CCBBB2EF6D26}" destId="{FDCFB401-B411-4DE0-B505-54A8B786A5BF}" srcOrd="1" destOrd="0" parTransId="{FC99DC64-0769-4749-A6FF-5181653C33B3}" sibTransId="{B13C1CDB-81D7-4E1B-A3E8-08FF0F07F827}"/>
    <dgm:cxn modelId="{F0E6BC7C-6390-4D63-9C34-2A37403EABF1}" type="presOf" srcId="{FDCFB401-B411-4DE0-B505-54A8B786A5BF}" destId="{6800CB95-7C9E-485A-82BF-FA2938D2AD32}" srcOrd="0" destOrd="1" presId="urn:microsoft.com/office/officeart/2005/8/layout/list1"/>
    <dgm:cxn modelId="{48EF66FB-5CC3-4765-A979-571C68A77CD5}" type="presOf" srcId="{F29BF9D9-9551-4321-AEE9-F779BDEA0FD1}" destId="{6800CB95-7C9E-485A-82BF-FA2938D2AD32}" srcOrd="0" destOrd="2" presId="urn:microsoft.com/office/officeart/2005/8/layout/list1"/>
    <dgm:cxn modelId="{930CEB85-D00A-4411-9726-7F40A2F58EFB}" type="presOf" srcId="{2EA5194C-4818-4CE2-AE84-9964856B19EE}" destId="{39446998-C110-4B9D-94E7-A58E871FF14D}" srcOrd="0" destOrd="0" presId="urn:microsoft.com/office/officeart/2005/8/layout/list1"/>
    <dgm:cxn modelId="{14F8F077-BB00-43E4-9457-8F483AA5EE42}" type="presParOf" srcId="{3B62FCB4-0446-46F3-9CF4-59B9F413E12E}" destId="{258398AC-2CDE-4E73-9671-D595017CC431}" srcOrd="0" destOrd="0" presId="urn:microsoft.com/office/officeart/2005/8/layout/list1"/>
    <dgm:cxn modelId="{462B02EE-A953-4E98-9113-3198767B5CCC}" type="presParOf" srcId="{258398AC-2CDE-4E73-9671-D595017CC431}" destId="{7EF60E18-F811-4AEC-B477-513006DC0AAF}" srcOrd="0" destOrd="0" presId="urn:microsoft.com/office/officeart/2005/8/layout/list1"/>
    <dgm:cxn modelId="{C5824CA4-16ED-4903-A613-B55DAB988D34}" type="presParOf" srcId="{258398AC-2CDE-4E73-9671-D595017CC431}" destId="{2BAD501E-2BE6-4746-A104-3445292FFBC4}" srcOrd="1" destOrd="0" presId="urn:microsoft.com/office/officeart/2005/8/layout/list1"/>
    <dgm:cxn modelId="{8F0465E4-BF5C-4504-82C4-11B0164BC24E}" type="presParOf" srcId="{3B62FCB4-0446-46F3-9CF4-59B9F413E12E}" destId="{3D14A849-065F-4FF6-BD9E-6F7969DCC8FA}" srcOrd="1" destOrd="0" presId="urn:microsoft.com/office/officeart/2005/8/layout/list1"/>
    <dgm:cxn modelId="{63D20BC9-C5E5-4A19-8662-3C77279173FA}" type="presParOf" srcId="{3B62FCB4-0446-46F3-9CF4-59B9F413E12E}" destId="{6800CB95-7C9E-485A-82BF-FA2938D2AD32}" srcOrd="2" destOrd="0" presId="urn:microsoft.com/office/officeart/2005/8/layout/list1"/>
    <dgm:cxn modelId="{B392FC77-828F-4456-86FA-79A07F551B95}" type="presParOf" srcId="{3B62FCB4-0446-46F3-9CF4-59B9F413E12E}" destId="{153B0925-C548-4E4C-BA78-9569448D40D8}" srcOrd="3" destOrd="0" presId="urn:microsoft.com/office/officeart/2005/8/layout/list1"/>
    <dgm:cxn modelId="{251E27B9-A56A-4CC3-BC73-5F9D3F02C59B}" type="presParOf" srcId="{3B62FCB4-0446-46F3-9CF4-59B9F413E12E}" destId="{EA435707-50DA-43E7-8435-4CB328FEB3CD}" srcOrd="4" destOrd="0" presId="urn:microsoft.com/office/officeart/2005/8/layout/list1"/>
    <dgm:cxn modelId="{2EA4526F-42BA-44E4-9E89-95BBDA0EFDED}" type="presParOf" srcId="{EA435707-50DA-43E7-8435-4CB328FEB3CD}" destId="{1E24ACFB-4F30-431F-8293-1A41C1EC2A6E}" srcOrd="0" destOrd="0" presId="urn:microsoft.com/office/officeart/2005/8/layout/list1"/>
    <dgm:cxn modelId="{4E6E1E85-FFE8-4AC1-B7F1-5DAEC661CD1C}" type="presParOf" srcId="{EA435707-50DA-43E7-8435-4CB328FEB3CD}" destId="{D3EEA215-3E4A-45E7-8118-DEBA60E173A7}" srcOrd="1" destOrd="0" presId="urn:microsoft.com/office/officeart/2005/8/layout/list1"/>
    <dgm:cxn modelId="{19F1C4F7-8705-40CA-A766-31DB57BBAC07}" type="presParOf" srcId="{3B62FCB4-0446-46F3-9CF4-59B9F413E12E}" destId="{25DAA816-22D3-45C9-A48F-1882E4EB4D65}" srcOrd="5" destOrd="0" presId="urn:microsoft.com/office/officeart/2005/8/layout/list1"/>
    <dgm:cxn modelId="{291ABA71-9549-495C-BAC7-9D1BF35FFD95}" type="presParOf" srcId="{3B62FCB4-0446-46F3-9CF4-59B9F413E12E}" destId="{39446998-C110-4B9D-94E7-A58E871FF14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0CB95-7C9E-485A-82BF-FA2938D2AD32}">
      <dsp:nvSpPr>
        <dsp:cNvPr id="0" name=""/>
        <dsp:cNvSpPr/>
      </dsp:nvSpPr>
      <dsp:spPr>
        <a:xfrm>
          <a:off x="0" y="425055"/>
          <a:ext cx="7920880" cy="1814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14748" tIns="499872" rIns="614748" bIns="170688" numCol="1" spcCol="1270" anchor="t" anchorCtr="0">
          <a:noAutofit/>
        </a:bodyPr>
        <a:lstStyle/>
        <a:p>
          <a:pPr marL="228600" lvl="1" indent="-228600" algn="l" defTabSz="1066800">
            <a:lnSpc>
              <a:spcPct val="90000"/>
            </a:lnSpc>
            <a:spcBef>
              <a:spcPct val="0"/>
            </a:spcBef>
            <a:spcAft>
              <a:spcPct val="15000"/>
            </a:spcAft>
            <a:buChar char="••"/>
          </a:pPr>
          <a:r>
            <a:rPr lang="en-US" sz="2400" b="0" i="0" kern="1200" dirty="0" smtClean="0"/>
            <a:t>Flexible Service</a:t>
          </a:r>
          <a:endParaRPr lang="tr-TR" sz="2400" b="0" kern="1200" dirty="0"/>
        </a:p>
        <a:p>
          <a:pPr marL="228600" lvl="1" indent="-228600" algn="l" defTabSz="1066800">
            <a:lnSpc>
              <a:spcPct val="90000"/>
            </a:lnSpc>
            <a:spcBef>
              <a:spcPct val="0"/>
            </a:spcBef>
            <a:spcAft>
              <a:spcPct val="15000"/>
            </a:spcAft>
            <a:buChar char="••"/>
          </a:pPr>
          <a:r>
            <a:rPr lang="en-US" sz="2400" b="0" i="0" kern="1200" dirty="0" smtClean="0"/>
            <a:t>Door-to-door assistance</a:t>
          </a:r>
          <a:endParaRPr lang="tr-TR" sz="2400" b="0" kern="1200" dirty="0"/>
        </a:p>
        <a:p>
          <a:pPr marL="228600" lvl="1" indent="-228600" algn="l" defTabSz="1066800">
            <a:lnSpc>
              <a:spcPct val="90000"/>
            </a:lnSpc>
            <a:spcBef>
              <a:spcPct val="0"/>
            </a:spcBef>
            <a:spcAft>
              <a:spcPct val="15000"/>
            </a:spcAft>
            <a:buChar char="••"/>
          </a:pPr>
          <a:r>
            <a:rPr lang="en-US" sz="2400" b="0" i="0" kern="1200" dirty="0" smtClean="0"/>
            <a:t>Service in Rural areas</a:t>
          </a:r>
          <a:endParaRPr lang="tr-TR" sz="2400" b="0" kern="1200" dirty="0"/>
        </a:p>
      </dsp:txBody>
      <dsp:txXfrm>
        <a:off x="0" y="425055"/>
        <a:ext cx="7920880" cy="1814400"/>
      </dsp:txXfrm>
    </dsp:sp>
    <dsp:sp modelId="{2BAD501E-2BE6-4746-A104-3445292FFBC4}">
      <dsp:nvSpPr>
        <dsp:cNvPr id="0" name=""/>
        <dsp:cNvSpPr/>
      </dsp:nvSpPr>
      <dsp:spPr>
        <a:xfrm>
          <a:off x="396044" y="70815"/>
          <a:ext cx="5544616" cy="7084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73" tIns="0" rIns="209573" bIns="0" numCol="1" spcCol="1270" anchor="ctr" anchorCtr="0">
          <a:noAutofit/>
        </a:bodyPr>
        <a:lstStyle/>
        <a:p>
          <a:pPr lvl="0" algn="l" defTabSz="1066800">
            <a:lnSpc>
              <a:spcPct val="90000"/>
            </a:lnSpc>
            <a:spcBef>
              <a:spcPct val="0"/>
            </a:spcBef>
            <a:spcAft>
              <a:spcPct val="35000"/>
            </a:spcAft>
          </a:pPr>
          <a:r>
            <a:rPr lang="tr-TR" sz="2400" b="1" kern="1200" dirty="0" err="1" smtClean="0"/>
            <a:t>Advantages</a:t>
          </a:r>
          <a:r>
            <a:rPr lang="tr-TR" sz="2400" b="1" kern="1200" dirty="0" smtClean="0"/>
            <a:t>   </a:t>
          </a:r>
          <a:endParaRPr lang="tr-TR" sz="2400" b="1" kern="1200" dirty="0"/>
        </a:p>
      </dsp:txBody>
      <dsp:txXfrm>
        <a:off x="430629" y="105400"/>
        <a:ext cx="5475446" cy="639310"/>
      </dsp:txXfrm>
    </dsp:sp>
    <dsp:sp modelId="{39446998-C110-4B9D-94E7-A58E871FF14D}">
      <dsp:nvSpPr>
        <dsp:cNvPr id="0" name=""/>
        <dsp:cNvSpPr/>
      </dsp:nvSpPr>
      <dsp:spPr>
        <a:xfrm>
          <a:off x="0" y="2723296"/>
          <a:ext cx="7920880" cy="1814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14748" tIns="499872" rIns="614748" bIns="170688" numCol="1" spcCol="1270" anchor="t" anchorCtr="0">
          <a:noAutofit/>
        </a:bodyPr>
        <a:lstStyle/>
        <a:p>
          <a:pPr marL="228600" lvl="1" indent="-228600" algn="l" defTabSz="1066800">
            <a:lnSpc>
              <a:spcPct val="90000"/>
            </a:lnSpc>
            <a:spcBef>
              <a:spcPct val="0"/>
            </a:spcBef>
            <a:spcAft>
              <a:spcPct val="15000"/>
            </a:spcAft>
            <a:buChar char="••"/>
          </a:pPr>
          <a:r>
            <a:rPr lang="en-US" sz="2400" b="0" i="0" kern="1200" dirty="0" smtClean="0"/>
            <a:t>Accidents and breakdowns</a:t>
          </a:r>
          <a:endParaRPr lang="tr-TR" sz="2400" b="0" kern="1200" dirty="0"/>
        </a:p>
        <a:p>
          <a:pPr marL="228600" lvl="1" indent="-228600" algn="l" defTabSz="1066800">
            <a:lnSpc>
              <a:spcPct val="90000"/>
            </a:lnSpc>
            <a:spcBef>
              <a:spcPct val="0"/>
            </a:spcBef>
            <a:spcAft>
              <a:spcPct val="15000"/>
            </a:spcAft>
            <a:buChar char="••"/>
          </a:pPr>
          <a:r>
            <a:rPr lang="en-US" sz="2400" b="0" i="0" kern="1200" dirty="0" smtClean="0"/>
            <a:t>Vulnerable to season and weather conditions</a:t>
          </a:r>
          <a:endParaRPr lang="tr-TR" sz="2400" b="0" kern="1200" dirty="0"/>
        </a:p>
        <a:p>
          <a:pPr marL="228600" lvl="1" indent="-228600" algn="l" defTabSz="1066800">
            <a:lnSpc>
              <a:spcPct val="90000"/>
            </a:lnSpc>
            <a:spcBef>
              <a:spcPct val="0"/>
            </a:spcBef>
            <a:spcAft>
              <a:spcPct val="15000"/>
            </a:spcAft>
            <a:buChar char="••"/>
          </a:pPr>
          <a:r>
            <a:rPr lang="en-US" sz="2400" b="0" i="0" kern="1200" dirty="0" smtClean="0"/>
            <a:t>Not best for heavy cargo and long distances</a:t>
          </a:r>
          <a:endParaRPr lang="tr-TR" sz="2400" b="0" kern="1200" dirty="0"/>
        </a:p>
      </dsp:txBody>
      <dsp:txXfrm>
        <a:off x="0" y="2723296"/>
        <a:ext cx="7920880" cy="1814400"/>
      </dsp:txXfrm>
    </dsp:sp>
    <dsp:sp modelId="{D3EEA215-3E4A-45E7-8118-DEBA60E173A7}">
      <dsp:nvSpPr>
        <dsp:cNvPr id="0" name=""/>
        <dsp:cNvSpPr/>
      </dsp:nvSpPr>
      <dsp:spPr>
        <a:xfrm>
          <a:off x="396044" y="2369056"/>
          <a:ext cx="5544616" cy="7084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73" tIns="0" rIns="209573" bIns="0" numCol="1" spcCol="1270" anchor="ctr" anchorCtr="0">
          <a:noAutofit/>
        </a:bodyPr>
        <a:lstStyle/>
        <a:p>
          <a:pPr lvl="0" algn="l" defTabSz="1066800">
            <a:lnSpc>
              <a:spcPct val="90000"/>
            </a:lnSpc>
            <a:spcBef>
              <a:spcPct val="0"/>
            </a:spcBef>
            <a:spcAft>
              <a:spcPct val="35000"/>
            </a:spcAft>
          </a:pPr>
          <a:r>
            <a:rPr lang="tr-TR" sz="2400" b="1" kern="1200" dirty="0" err="1" smtClean="0"/>
            <a:t>Disadvantages</a:t>
          </a:r>
          <a:r>
            <a:rPr lang="tr-TR" sz="2400" b="1" kern="1200" dirty="0" smtClean="0"/>
            <a:t> </a:t>
          </a:r>
          <a:endParaRPr lang="tr-TR" sz="2400" b="1" kern="1200" dirty="0"/>
        </a:p>
      </dsp:txBody>
      <dsp:txXfrm>
        <a:off x="430629" y="2403641"/>
        <a:ext cx="5475446"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0CB95-7C9E-485A-82BF-FA2938D2AD32}">
      <dsp:nvSpPr>
        <dsp:cNvPr id="0" name=""/>
        <dsp:cNvSpPr/>
      </dsp:nvSpPr>
      <dsp:spPr>
        <a:xfrm>
          <a:off x="0" y="425055"/>
          <a:ext cx="7920880" cy="1814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14748" tIns="499872" rIns="614748" bIns="170688" numCol="1" spcCol="1270" anchor="t" anchorCtr="0">
          <a:noAutofit/>
        </a:bodyPr>
        <a:lstStyle/>
        <a:p>
          <a:pPr marL="228600" lvl="1" indent="-228600" algn="l" defTabSz="1066800">
            <a:lnSpc>
              <a:spcPct val="90000"/>
            </a:lnSpc>
            <a:spcBef>
              <a:spcPct val="0"/>
            </a:spcBef>
            <a:spcAft>
              <a:spcPct val="15000"/>
            </a:spcAft>
            <a:buChar char="••"/>
          </a:pPr>
          <a:r>
            <a:rPr lang="en-US" sz="2400" b="0" i="0" kern="1200" dirty="0" smtClean="0"/>
            <a:t>High speed covering huge ranges</a:t>
          </a:r>
          <a:endParaRPr lang="tr-TR" sz="2400" b="0" kern="1200" dirty="0"/>
        </a:p>
        <a:p>
          <a:pPr marL="228600" lvl="1" indent="-228600" algn="l" defTabSz="1066800">
            <a:lnSpc>
              <a:spcPct val="90000"/>
            </a:lnSpc>
            <a:spcBef>
              <a:spcPct val="0"/>
            </a:spcBef>
            <a:spcAft>
              <a:spcPct val="15000"/>
            </a:spcAft>
            <a:buChar char="••"/>
          </a:pPr>
          <a:r>
            <a:rPr lang="en-US" sz="2400" b="0" i="0" kern="1200" dirty="0" smtClean="0"/>
            <a:t>Dependable</a:t>
          </a:r>
          <a:endParaRPr lang="tr-TR" sz="2400" b="0" kern="1200" dirty="0"/>
        </a:p>
        <a:p>
          <a:pPr marL="228600" lvl="1" indent="-228600" algn="l" defTabSz="1066800">
            <a:lnSpc>
              <a:spcPct val="90000"/>
            </a:lnSpc>
            <a:spcBef>
              <a:spcPct val="0"/>
            </a:spcBef>
            <a:spcAft>
              <a:spcPct val="15000"/>
            </a:spcAft>
            <a:buChar char="••"/>
          </a:pPr>
          <a:r>
            <a:rPr lang="en-US" sz="2400" b="0" i="0" kern="1200" dirty="0" smtClean="0"/>
            <a:t>Suitable for heavy and bulky goods</a:t>
          </a:r>
          <a:endParaRPr lang="en-US" sz="2400" b="0" i="0" kern="1200" dirty="0"/>
        </a:p>
      </dsp:txBody>
      <dsp:txXfrm>
        <a:off x="0" y="425055"/>
        <a:ext cx="7920880" cy="1814400"/>
      </dsp:txXfrm>
    </dsp:sp>
    <dsp:sp modelId="{2BAD501E-2BE6-4746-A104-3445292FFBC4}">
      <dsp:nvSpPr>
        <dsp:cNvPr id="0" name=""/>
        <dsp:cNvSpPr/>
      </dsp:nvSpPr>
      <dsp:spPr>
        <a:xfrm>
          <a:off x="396044" y="70815"/>
          <a:ext cx="5544616" cy="7084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73" tIns="0" rIns="209573" bIns="0" numCol="1" spcCol="1270" anchor="ctr" anchorCtr="0">
          <a:noAutofit/>
        </a:bodyPr>
        <a:lstStyle/>
        <a:p>
          <a:pPr lvl="0" algn="l" defTabSz="1066800">
            <a:lnSpc>
              <a:spcPct val="90000"/>
            </a:lnSpc>
            <a:spcBef>
              <a:spcPct val="0"/>
            </a:spcBef>
            <a:spcAft>
              <a:spcPct val="35000"/>
            </a:spcAft>
          </a:pPr>
          <a:r>
            <a:rPr lang="tr-TR" sz="2400" b="1" kern="1200" dirty="0" err="1" smtClean="0"/>
            <a:t>Advantages</a:t>
          </a:r>
          <a:r>
            <a:rPr lang="tr-TR" sz="2400" b="1" kern="1200" dirty="0" smtClean="0"/>
            <a:t>   </a:t>
          </a:r>
          <a:endParaRPr lang="tr-TR" sz="2400" b="1" kern="1200" dirty="0"/>
        </a:p>
      </dsp:txBody>
      <dsp:txXfrm>
        <a:off x="430629" y="105400"/>
        <a:ext cx="5475446" cy="639310"/>
      </dsp:txXfrm>
    </dsp:sp>
    <dsp:sp modelId="{39446998-C110-4B9D-94E7-A58E871FF14D}">
      <dsp:nvSpPr>
        <dsp:cNvPr id="0" name=""/>
        <dsp:cNvSpPr/>
      </dsp:nvSpPr>
      <dsp:spPr>
        <a:xfrm>
          <a:off x="0" y="2723296"/>
          <a:ext cx="7920880" cy="1814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14748" tIns="499872" rIns="614748" bIns="170688" numCol="1" spcCol="1270" anchor="t" anchorCtr="0">
          <a:noAutofit/>
        </a:bodyPr>
        <a:lstStyle/>
        <a:p>
          <a:pPr marL="228600" lvl="1" indent="-228600" algn="l" defTabSz="1066800">
            <a:lnSpc>
              <a:spcPct val="90000"/>
            </a:lnSpc>
            <a:spcBef>
              <a:spcPct val="0"/>
            </a:spcBef>
            <a:spcAft>
              <a:spcPct val="15000"/>
            </a:spcAft>
            <a:buChar char="••"/>
          </a:pPr>
          <a:r>
            <a:rPr lang="en-US" sz="2400" b="0" i="0" kern="1200" dirty="0" smtClean="0"/>
            <a:t>Huge capital outlay</a:t>
          </a:r>
          <a:endParaRPr lang="tr-TR" sz="2400" b="0" kern="1200" dirty="0"/>
        </a:p>
        <a:p>
          <a:pPr marL="228600" lvl="1" indent="-228600" algn="l" defTabSz="1066800">
            <a:lnSpc>
              <a:spcPct val="90000"/>
            </a:lnSpc>
            <a:spcBef>
              <a:spcPct val="0"/>
            </a:spcBef>
            <a:spcAft>
              <a:spcPct val="15000"/>
            </a:spcAft>
            <a:buChar char="••"/>
          </a:pPr>
          <a:r>
            <a:rPr lang="en-US" sz="2400" b="0" i="0" kern="1200" dirty="0" smtClean="0"/>
            <a:t>Centrally administrated</a:t>
          </a:r>
          <a:endParaRPr lang="tr-TR" sz="2400" b="0" kern="1200" dirty="0"/>
        </a:p>
        <a:p>
          <a:pPr marL="228600" lvl="1" indent="-228600" algn="l" defTabSz="1066800">
            <a:lnSpc>
              <a:spcPct val="90000"/>
            </a:lnSpc>
            <a:spcBef>
              <a:spcPct val="0"/>
            </a:spcBef>
            <a:spcAft>
              <a:spcPct val="15000"/>
            </a:spcAft>
            <a:buChar char="••"/>
          </a:pPr>
          <a:r>
            <a:rPr lang="tr-TR" sz="2400" b="0" i="0" kern="1200" dirty="0" smtClean="0"/>
            <a:t>No </a:t>
          </a:r>
          <a:r>
            <a:rPr lang="tr-TR" sz="2400" b="0" i="0" kern="1200" dirty="0" err="1" smtClean="0"/>
            <a:t>rural</a:t>
          </a:r>
          <a:r>
            <a:rPr lang="tr-TR" sz="2400" b="0" i="0" kern="1200" dirty="0" smtClean="0"/>
            <a:t> service</a:t>
          </a:r>
          <a:endParaRPr lang="en-US" sz="2400" b="0" i="0" kern="1200" dirty="0"/>
        </a:p>
      </dsp:txBody>
      <dsp:txXfrm>
        <a:off x="0" y="2723296"/>
        <a:ext cx="7920880" cy="1814400"/>
      </dsp:txXfrm>
    </dsp:sp>
    <dsp:sp modelId="{D3EEA215-3E4A-45E7-8118-DEBA60E173A7}">
      <dsp:nvSpPr>
        <dsp:cNvPr id="0" name=""/>
        <dsp:cNvSpPr/>
      </dsp:nvSpPr>
      <dsp:spPr>
        <a:xfrm>
          <a:off x="396044" y="2369056"/>
          <a:ext cx="5544616" cy="7084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73" tIns="0" rIns="209573" bIns="0" numCol="1" spcCol="1270" anchor="ctr" anchorCtr="0">
          <a:noAutofit/>
        </a:bodyPr>
        <a:lstStyle/>
        <a:p>
          <a:pPr lvl="0" algn="l" defTabSz="1066800">
            <a:lnSpc>
              <a:spcPct val="90000"/>
            </a:lnSpc>
            <a:spcBef>
              <a:spcPct val="0"/>
            </a:spcBef>
            <a:spcAft>
              <a:spcPct val="35000"/>
            </a:spcAft>
          </a:pPr>
          <a:r>
            <a:rPr lang="tr-TR" sz="2400" b="1" kern="1200" dirty="0" err="1" smtClean="0"/>
            <a:t>Disadvantages</a:t>
          </a:r>
          <a:r>
            <a:rPr lang="tr-TR" sz="2400" b="1" kern="1200" dirty="0" smtClean="0"/>
            <a:t> </a:t>
          </a:r>
          <a:endParaRPr lang="tr-TR" sz="2400" b="1" kern="1200" dirty="0"/>
        </a:p>
      </dsp:txBody>
      <dsp:txXfrm>
        <a:off x="430629" y="2403641"/>
        <a:ext cx="5475446" cy="639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0CB95-7C9E-485A-82BF-FA2938D2AD32}">
      <dsp:nvSpPr>
        <dsp:cNvPr id="0" name=""/>
        <dsp:cNvSpPr/>
      </dsp:nvSpPr>
      <dsp:spPr>
        <a:xfrm>
          <a:off x="0" y="494706"/>
          <a:ext cx="8229600" cy="168997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604012" rIns="638708" bIns="206248" numCol="1" spcCol="1270" anchor="t" anchorCtr="0">
          <a:noAutofit/>
        </a:bodyPr>
        <a:lstStyle/>
        <a:p>
          <a:pPr marL="285750" lvl="1" indent="-285750" algn="l" defTabSz="1289050">
            <a:lnSpc>
              <a:spcPct val="90000"/>
            </a:lnSpc>
            <a:spcBef>
              <a:spcPct val="0"/>
            </a:spcBef>
            <a:spcAft>
              <a:spcPct val="15000"/>
            </a:spcAft>
            <a:buChar char="••"/>
          </a:pPr>
          <a:r>
            <a:rPr lang="tr-TR" sz="2900" b="0" i="0" kern="1200" dirty="0" err="1" smtClean="0"/>
            <a:t>Helpful</a:t>
          </a:r>
          <a:r>
            <a:rPr lang="tr-TR" sz="2900" b="0" i="0" kern="1200" dirty="0" smtClean="0"/>
            <a:t> in </a:t>
          </a:r>
          <a:r>
            <a:rPr lang="tr-TR" sz="2900" b="0" i="0" kern="1200" dirty="0" err="1" smtClean="0"/>
            <a:t>Defence</a:t>
          </a:r>
          <a:endParaRPr lang="tr-TR" sz="2900" b="0" kern="1200" dirty="0"/>
        </a:p>
        <a:p>
          <a:pPr marL="285750" lvl="1" indent="-285750" algn="l" defTabSz="1289050">
            <a:lnSpc>
              <a:spcPct val="90000"/>
            </a:lnSpc>
            <a:spcBef>
              <a:spcPct val="0"/>
            </a:spcBef>
            <a:spcAft>
              <a:spcPct val="15000"/>
            </a:spcAft>
            <a:buChar char="••"/>
          </a:pPr>
          <a:r>
            <a:rPr lang="tr-TR" sz="2900" b="0" i="0" kern="1200" dirty="0" err="1" smtClean="0"/>
            <a:t>Essential</a:t>
          </a:r>
          <a:r>
            <a:rPr lang="tr-TR" sz="2900" b="0" i="0" kern="1200" dirty="0" smtClean="0"/>
            <a:t> </a:t>
          </a:r>
          <a:r>
            <a:rPr lang="tr-TR" sz="2900" b="0" i="0" kern="1200" dirty="0" err="1" smtClean="0"/>
            <a:t>for</a:t>
          </a:r>
          <a:r>
            <a:rPr lang="tr-TR" sz="2900" b="0" i="0" kern="1200" dirty="0" smtClean="0"/>
            <a:t> </a:t>
          </a:r>
          <a:r>
            <a:rPr lang="tr-TR" sz="2900" b="0" i="0" kern="1200" dirty="0" err="1" smtClean="0"/>
            <a:t>Foreign</a:t>
          </a:r>
          <a:r>
            <a:rPr lang="tr-TR" sz="2900" b="0" i="0" kern="1200" dirty="0" smtClean="0"/>
            <a:t> </a:t>
          </a:r>
          <a:r>
            <a:rPr lang="tr-TR" sz="2900" b="0" i="0" kern="1200" dirty="0" err="1" smtClean="0"/>
            <a:t>Trade</a:t>
          </a:r>
          <a:endParaRPr lang="tr-TR" sz="2900" b="0" kern="1200" dirty="0"/>
        </a:p>
      </dsp:txBody>
      <dsp:txXfrm>
        <a:off x="0" y="494706"/>
        <a:ext cx="8229600" cy="1689975"/>
      </dsp:txXfrm>
    </dsp:sp>
    <dsp:sp modelId="{2BAD501E-2BE6-4746-A104-3445292FFBC4}">
      <dsp:nvSpPr>
        <dsp:cNvPr id="0" name=""/>
        <dsp:cNvSpPr/>
      </dsp:nvSpPr>
      <dsp:spPr>
        <a:xfrm>
          <a:off x="411480" y="66666"/>
          <a:ext cx="5760720" cy="8560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289050">
            <a:lnSpc>
              <a:spcPct val="90000"/>
            </a:lnSpc>
            <a:spcBef>
              <a:spcPct val="0"/>
            </a:spcBef>
            <a:spcAft>
              <a:spcPct val="35000"/>
            </a:spcAft>
          </a:pPr>
          <a:r>
            <a:rPr lang="tr-TR" sz="2900" b="1" kern="1200" dirty="0" err="1" smtClean="0"/>
            <a:t>Advantages</a:t>
          </a:r>
          <a:r>
            <a:rPr lang="tr-TR" sz="2900" b="1" kern="1200" dirty="0" smtClean="0"/>
            <a:t>   </a:t>
          </a:r>
          <a:endParaRPr lang="tr-TR" sz="2900" b="1" kern="1200" dirty="0"/>
        </a:p>
      </dsp:txBody>
      <dsp:txXfrm>
        <a:off x="453270" y="108456"/>
        <a:ext cx="5677140" cy="772500"/>
      </dsp:txXfrm>
    </dsp:sp>
    <dsp:sp modelId="{39446998-C110-4B9D-94E7-A58E871FF14D}">
      <dsp:nvSpPr>
        <dsp:cNvPr id="0" name=""/>
        <dsp:cNvSpPr/>
      </dsp:nvSpPr>
      <dsp:spPr>
        <a:xfrm>
          <a:off x="0" y="2769321"/>
          <a:ext cx="8229600" cy="168997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604012" rIns="638708" bIns="206248" numCol="1" spcCol="1270" anchor="t" anchorCtr="0">
          <a:noAutofit/>
        </a:bodyPr>
        <a:lstStyle/>
        <a:p>
          <a:pPr marL="285750" lvl="1" indent="-285750" algn="l" defTabSz="1289050">
            <a:lnSpc>
              <a:spcPct val="90000"/>
            </a:lnSpc>
            <a:spcBef>
              <a:spcPct val="0"/>
            </a:spcBef>
            <a:spcAft>
              <a:spcPct val="15000"/>
            </a:spcAft>
            <a:buChar char="••"/>
          </a:pPr>
          <a:r>
            <a:rPr lang="en-US" sz="2900" b="0" i="0" kern="1200" dirty="0" smtClean="0"/>
            <a:t>Riskier</a:t>
          </a:r>
          <a:endParaRPr lang="tr-TR" sz="2900" b="0" kern="1200" dirty="0"/>
        </a:p>
        <a:p>
          <a:pPr marL="285750" lvl="1" indent="-285750" algn="l" defTabSz="1289050">
            <a:lnSpc>
              <a:spcPct val="90000"/>
            </a:lnSpc>
            <a:spcBef>
              <a:spcPct val="0"/>
            </a:spcBef>
            <a:spcAft>
              <a:spcPct val="15000"/>
            </a:spcAft>
            <a:buChar char="••"/>
          </a:pPr>
          <a:r>
            <a:rPr lang="tr-TR" sz="2900" b="0" i="0" kern="1200" dirty="0" err="1" smtClean="0"/>
            <a:t>Slow</a:t>
          </a:r>
          <a:r>
            <a:rPr lang="tr-TR" sz="2900" b="0" i="0" kern="1200" dirty="0" smtClean="0"/>
            <a:t> </a:t>
          </a:r>
          <a:r>
            <a:rPr lang="tr-TR" sz="2900" b="0" i="0" kern="1200" dirty="0" err="1" smtClean="0"/>
            <a:t>speed</a:t>
          </a:r>
          <a:endParaRPr lang="tr-TR" sz="2900" b="0" kern="1200" dirty="0"/>
        </a:p>
      </dsp:txBody>
      <dsp:txXfrm>
        <a:off x="0" y="2769321"/>
        <a:ext cx="8229600" cy="1689975"/>
      </dsp:txXfrm>
    </dsp:sp>
    <dsp:sp modelId="{D3EEA215-3E4A-45E7-8118-DEBA60E173A7}">
      <dsp:nvSpPr>
        <dsp:cNvPr id="0" name=""/>
        <dsp:cNvSpPr/>
      </dsp:nvSpPr>
      <dsp:spPr>
        <a:xfrm>
          <a:off x="411480" y="2341281"/>
          <a:ext cx="5760720" cy="8560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1289050">
            <a:lnSpc>
              <a:spcPct val="90000"/>
            </a:lnSpc>
            <a:spcBef>
              <a:spcPct val="0"/>
            </a:spcBef>
            <a:spcAft>
              <a:spcPct val="35000"/>
            </a:spcAft>
          </a:pPr>
          <a:r>
            <a:rPr lang="tr-TR" sz="2900" b="1" kern="1200" dirty="0" err="1" smtClean="0"/>
            <a:t>Disadvantages</a:t>
          </a:r>
          <a:r>
            <a:rPr lang="tr-TR" sz="2900" b="1" kern="1200" dirty="0" smtClean="0"/>
            <a:t> </a:t>
          </a:r>
          <a:endParaRPr lang="tr-TR" sz="2900" b="1" kern="1200" dirty="0"/>
        </a:p>
      </dsp:txBody>
      <dsp:txXfrm>
        <a:off x="453270" y="2383071"/>
        <a:ext cx="5677140" cy="7725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0CB95-7C9E-485A-82BF-FA2938D2AD32}">
      <dsp:nvSpPr>
        <dsp:cNvPr id="0" name=""/>
        <dsp:cNvSpPr/>
      </dsp:nvSpPr>
      <dsp:spPr>
        <a:xfrm>
          <a:off x="0" y="381981"/>
          <a:ext cx="8229600" cy="1827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l" defTabSz="889000">
            <a:lnSpc>
              <a:spcPct val="90000"/>
            </a:lnSpc>
            <a:spcBef>
              <a:spcPct val="0"/>
            </a:spcBef>
            <a:spcAft>
              <a:spcPct val="15000"/>
            </a:spcAft>
            <a:buChar char="••"/>
          </a:pPr>
          <a:endParaRPr lang="tr-TR" sz="2000" b="0" kern="1200" dirty="0"/>
        </a:p>
        <a:p>
          <a:pPr marL="228600" lvl="1" indent="-228600" algn="l" defTabSz="889000">
            <a:lnSpc>
              <a:spcPct val="90000"/>
            </a:lnSpc>
            <a:spcBef>
              <a:spcPct val="0"/>
            </a:spcBef>
            <a:spcAft>
              <a:spcPct val="15000"/>
            </a:spcAft>
            <a:buChar char="••"/>
          </a:pPr>
          <a:r>
            <a:rPr lang="en-US" sz="2000" b="0" i="0" kern="1200" dirty="0" smtClean="0"/>
            <a:t>Rapid speed</a:t>
          </a:r>
          <a:endParaRPr lang="en-US" sz="2000" b="0" i="0" kern="1200" dirty="0"/>
        </a:p>
        <a:p>
          <a:pPr marL="228600" lvl="1" indent="-228600" algn="l" defTabSz="889000">
            <a:lnSpc>
              <a:spcPct val="90000"/>
            </a:lnSpc>
            <a:spcBef>
              <a:spcPct val="0"/>
            </a:spcBef>
            <a:spcAft>
              <a:spcPct val="15000"/>
            </a:spcAft>
            <a:buChar char="••"/>
          </a:pPr>
          <a:r>
            <a:rPr lang="en-US" sz="2000" b="0" i="0" kern="1200" dirty="0" smtClean="0"/>
            <a:t>Unbroken Journey</a:t>
          </a:r>
          <a:endParaRPr lang="en-US" sz="2000" b="0" i="0" kern="1200" dirty="0"/>
        </a:p>
        <a:p>
          <a:pPr marL="228600" lvl="1" indent="-228600" algn="l" defTabSz="889000">
            <a:lnSpc>
              <a:spcPct val="90000"/>
            </a:lnSpc>
            <a:spcBef>
              <a:spcPct val="0"/>
            </a:spcBef>
            <a:spcAft>
              <a:spcPct val="15000"/>
            </a:spcAft>
            <a:buChar char="••"/>
          </a:pPr>
          <a:r>
            <a:rPr lang="en-US" sz="2000" b="0" i="0" kern="1200" dirty="0" smtClean="0"/>
            <a:t>Can operate for emergency services</a:t>
          </a:r>
          <a:endParaRPr lang="en-US" sz="2000" b="0" i="0" kern="1200" dirty="0"/>
        </a:p>
      </dsp:txBody>
      <dsp:txXfrm>
        <a:off x="0" y="381981"/>
        <a:ext cx="8229600" cy="1827000"/>
      </dsp:txXfrm>
    </dsp:sp>
    <dsp:sp modelId="{2BAD501E-2BE6-4746-A104-3445292FFBC4}">
      <dsp:nvSpPr>
        <dsp:cNvPr id="0" name=""/>
        <dsp:cNvSpPr/>
      </dsp:nvSpPr>
      <dsp:spPr>
        <a:xfrm>
          <a:off x="411480" y="86781"/>
          <a:ext cx="5760720" cy="5904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tr-TR" sz="2000" b="1" kern="1200" dirty="0" err="1" smtClean="0"/>
            <a:t>Advantages</a:t>
          </a:r>
          <a:r>
            <a:rPr lang="tr-TR" sz="2000" b="1" kern="1200" dirty="0" smtClean="0"/>
            <a:t>   </a:t>
          </a:r>
          <a:endParaRPr lang="tr-TR" sz="2000" b="1" kern="1200" dirty="0"/>
        </a:p>
      </dsp:txBody>
      <dsp:txXfrm>
        <a:off x="440301" y="115602"/>
        <a:ext cx="5703078" cy="532758"/>
      </dsp:txXfrm>
    </dsp:sp>
    <dsp:sp modelId="{39446998-C110-4B9D-94E7-A58E871FF14D}">
      <dsp:nvSpPr>
        <dsp:cNvPr id="0" name=""/>
        <dsp:cNvSpPr/>
      </dsp:nvSpPr>
      <dsp:spPr>
        <a:xfrm>
          <a:off x="0" y="2612181"/>
          <a:ext cx="8229600" cy="1827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l" defTabSz="889000">
            <a:lnSpc>
              <a:spcPct val="90000"/>
            </a:lnSpc>
            <a:spcBef>
              <a:spcPct val="0"/>
            </a:spcBef>
            <a:spcAft>
              <a:spcPct val="15000"/>
            </a:spcAft>
            <a:buChar char="••"/>
          </a:pPr>
          <a:endParaRPr lang="tr-TR" sz="2000" b="0" kern="1200" dirty="0"/>
        </a:p>
        <a:p>
          <a:pPr marL="228600" lvl="1" indent="-228600" algn="l" defTabSz="889000">
            <a:lnSpc>
              <a:spcPct val="90000"/>
            </a:lnSpc>
            <a:spcBef>
              <a:spcPct val="0"/>
            </a:spcBef>
            <a:spcAft>
              <a:spcPct val="15000"/>
            </a:spcAft>
            <a:buChar char="••"/>
          </a:pPr>
          <a:r>
            <a:rPr lang="en-US" sz="2000" b="0" i="0" kern="1200" dirty="0" smtClean="0"/>
            <a:t>Very expensive</a:t>
          </a:r>
          <a:endParaRPr lang="en-US" sz="2000" b="0" i="0" kern="1200" dirty="0"/>
        </a:p>
        <a:p>
          <a:pPr marL="228600" lvl="1" indent="-228600" algn="l" defTabSz="889000">
            <a:lnSpc>
              <a:spcPct val="90000"/>
            </a:lnSpc>
            <a:spcBef>
              <a:spcPct val="0"/>
            </a:spcBef>
            <a:spcAft>
              <a:spcPct val="15000"/>
            </a:spcAft>
            <a:buChar char="••"/>
          </a:pPr>
          <a:r>
            <a:rPr lang="en-US" sz="2000" b="0" i="0" kern="1200" dirty="0" smtClean="0"/>
            <a:t>Unreliable and uncertain</a:t>
          </a:r>
          <a:endParaRPr lang="en-US" sz="2000" b="0" i="0" kern="1200" dirty="0"/>
        </a:p>
        <a:p>
          <a:pPr marL="228600" lvl="1" indent="-228600" algn="l" defTabSz="889000">
            <a:lnSpc>
              <a:spcPct val="90000"/>
            </a:lnSpc>
            <a:spcBef>
              <a:spcPct val="0"/>
            </a:spcBef>
            <a:spcAft>
              <a:spcPct val="15000"/>
            </a:spcAft>
            <a:buChar char="••"/>
          </a:pPr>
          <a:r>
            <a:rPr lang="tr-TR" sz="2000" b="0" i="0" kern="1200" dirty="0" err="1" smtClean="0"/>
            <a:t>Specialized</a:t>
          </a:r>
          <a:r>
            <a:rPr lang="tr-TR" sz="2000" b="0" i="0" kern="1200" dirty="0" smtClean="0"/>
            <a:t> </a:t>
          </a:r>
          <a:r>
            <a:rPr lang="tr-TR" sz="2000" b="0" i="0" kern="1200" dirty="0" err="1" smtClean="0"/>
            <a:t>skills</a:t>
          </a:r>
          <a:r>
            <a:rPr lang="tr-TR" sz="2000" b="0" i="0" kern="1200" dirty="0" smtClean="0"/>
            <a:t> </a:t>
          </a:r>
          <a:r>
            <a:rPr lang="tr-TR" sz="2000" b="0" i="0" kern="1200" dirty="0" err="1" smtClean="0"/>
            <a:t>needed</a:t>
          </a:r>
          <a:endParaRPr lang="en-US" sz="2000" b="0" i="0" kern="1200" dirty="0"/>
        </a:p>
      </dsp:txBody>
      <dsp:txXfrm>
        <a:off x="0" y="2612181"/>
        <a:ext cx="8229600" cy="1827000"/>
      </dsp:txXfrm>
    </dsp:sp>
    <dsp:sp modelId="{D3EEA215-3E4A-45E7-8118-DEBA60E173A7}">
      <dsp:nvSpPr>
        <dsp:cNvPr id="0" name=""/>
        <dsp:cNvSpPr/>
      </dsp:nvSpPr>
      <dsp:spPr>
        <a:xfrm>
          <a:off x="411480" y="2316981"/>
          <a:ext cx="5760720" cy="5904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889000">
            <a:lnSpc>
              <a:spcPct val="90000"/>
            </a:lnSpc>
            <a:spcBef>
              <a:spcPct val="0"/>
            </a:spcBef>
            <a:spcAft>
              <a:spcPct val="35000"/>
            </a:spcAft>
          </a:pPr>
          <a:r>
            <a:rPr lang="tr-TR" sz="2000" b="1" kern="1200" dirty="0" err="1" smtClean="0"/>
            <a:t>Disadvantages</a:t>
          </a:r>
          <a:r>
            <a:rPr lang="tr-TR" sz="2000" b="1" kern="1200" dirty="0" smtClean="0"/>
            <a:t> </a:t>
          </a:r>
          <a:endParaRPr lang="tr-TR" sz="2000" b="1" kern="1200" dirty="0"/>
        </a:p>
      </dsp:txBody>
      <dsp:txXfrm>
        <a:off x="440301" y="2345802"/>
        <a:ext cx="5703078" cy="5327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0CB95-7C9E-485A-82BF-FA2938D2AD32}">
      <dsp:nvSpPr>
        <dsp:cNvPr id="0" name=""/>
        <dsp:cNvSpPr/>
      </dsp:nvSpPr>
      <dsp:spPr>
        <a:xfrm>
          <a:off x="0" y="367131"/>
          <a:ext cx="8229600" cy="20097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458216" rIns="638708" bIns="156464" numCol="1" spcCol="1270" anchor="t" anchorCtr="0">
          <a:noAutofit/>
        </a:bodyPr>
        <a:lstStyle/>
        <a:p>
          <a:pPr marL="228600" lvl="1" indent="-228600" algn="l" defTabSz="977900">
            <a:lnSpc>
              <a:spcPct val="90000"/>
            </a:lnSpc>
            <a:spcBef>
              <a:spcPct val="0"/>
            </a:spcBef>
            <a:spcAft>
              <a:spcPct val="15000"/>
            </a:spcAft>
            <a:buChar char="••"/>
          </a:pPr>
          <a:endParaRPr lang="tr-TR" sz="2200" b="0" kern="1200" dirty="0"/>
        </a:p>
        <a:p>
          <a:pPr marL="228600" lvl="1" indent="-228600" algn="l" defTabSz="977900">
            <a:lnSpc>
              <a:spcPct val="90000"/>
            </a:lnSpc>
            <a:spcBef>
              <a:spcPct val="0"/>
            </a:spcBef>
            <a:spcAft>
              <a:spcPct val="15000"/>
            </a:spcAft>
            <a:buChar char="••"/>
          </a:pPr>
          <a:r>
            <a:rPr lang="en-US" sz="2200" b="0" i="0" kern="1200" dirty="0" smtClean="0"/>
            <a:t>Low maintenance cost</a:t>
          </a:r>
          <a:endParaRPr lang="en-US" sz="2200" b="0" i="0" kern="1200" dirty="0"/>
        </a:p>
        <a:p>
          <a:pPr marL="228600" lvl="1" indent="-228600" algn="l" defTabSz="977900">
            <a:lnSpc>
              <a:spcPct val="90000"/>
            </a:lnSpc>
            <a:spcBef>
              <a:spcPct val="0"/>
            </a:spcBef>
            <a:spcAft>
              <a:spcPct val="15000"/>
            </a:spcAft>
            <a:buChar char="••"/>
          </a:pPr>
          <a:r>
            <a:rPr lang="en-US" sz="2200" b="0" i="0" kern="1200" dirty="0" smtClean="0"/>
            <a:t>Less energy requirement</a:t>
          </a:r>
          <a:endParaRPr lang="en-US" sz="2200" b="0" i="0" kern="1200" dirty="0"/>
        </a:p>
        <a:p>
          <a:pPr marL="228600" lvl="1" indent="-228600" algn="l" defTabSz="977900">
            <a:lnSpc>
              <a:spcPct val="90000"/>
            </a:lnSpc>
            <a:spcBef>
              <a:spcPct val="0"/>
            </a:spcBef>
            <a:spcAft>
              <a:spcPct val="15000"/>
            </a:spcAft>
            <a:buChar char="••"/>
          </a:pPr>
          <a:r>
            <a:rPr lang="en-US" sz="2200" b="0" i="0" kern="1200" dirty="0" smtClean="0"/>
            <a:t>Less rate of delays</a:t>
          </a:r>
          <a:endParaRPr lang="en-US" sz="2200" b="0" i="0" kern="1200" dirty="0"/>
        </a:p>
      </dsp:txBody>
      <dsp:txXfrm>
        <a:off x="0" y="367131"/>
        <a:ext cx="8229600" cy="2009700"/>
      </dsp:txXfrm>
    </dsp:sp>
    <dsp:sp modelId="{2BAD501E-2BE6-4746-A104-3445292FFBC4}">
      <dsp:nvSpPr>
        <dsp:cNvPr id="0" name=""/>
        <dsp:cNvSpPr/>
      </dsp:nvSpPr>
      <dsp:spPr>
        <a:xfrm>
          <a:off x="411480" y="42411"/>
          <a:ext cx="5760720" cy="6494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977900">
            <a:lnSpc>
              <a:spcPct val="90000"/>
            </a:lnSpc>
            <a:spcBef>
              <a:spcPct val="0"/>
            </a:spcBef>
            <a:spcAft>
              <a:spcPct val="35000"/>
            </a:spcAft>
          </a:pPr>
          <a:r>
            <a:rPr lang="tr-TR" sz="2200" b="1" kern="1200" dirty="0" err="1" smtClean="0"/>
            <a:t>Advantages</a:t>
          </a:r>
          <a:r>
            <a:rPr lang="tr-TR" sz="2200" b="1" kern="1200" dirty="0" smtClean="0"/>
            <a:t>   </a:t>
          </a:r>
          <a:endParaRPr lang="tr-TR" sz="2200" b="1" kern="1200" dirty="0"/>
        </a:p>
      </dsp:txBody>
      <dsp:txXfrm>
        <a:off x="443183" y="74114"/>
        <a:ext cx="5697314" cy="586034"/>
      </dsp:txXfrm>
    </dsp:sp>
    <dsp:sp modelId="{39446998-C110-4B9D-94E7-A58E871FF14D}">
      <dsp:nvSpPr>
        <dsp:cNvPr id="0" name=""/>
        <dsp:cNvSpPr/>
      </dsp:nvSpPr>
      <dsp:spPr>
        <a:xfrm>
          <a:off x="0" y="2820351"/>
          <a:ext cx="8229600" cy="1663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458216" rIns="638708" bIns="156464" numCol="1" spcCol="1270" anchor="t" anchorCtr="0">
          <a:noAutofit/>
        </a:bodyPr>
        <a:lstStyle/>
        <a:p>
          <a:pPr marL="228600" lvl="1" indent="-228600" algn="l" defTabSz="977900">
            <a:lnSpc>
              <a:spcPct val="90000"/>
            </a:lnSpc>
            <a:spcBef>
              <a:spcPct val="0"/>
            </a:spcBef>
            <a:spcAft>
              <a:spcPct val="15000"/>
            </a:spcAft>
            <a:buChar char="••"/>
          </a:pPr>
          <a:r>
            <a:rPr lang="en-US" sz="2200" b="0" i="0" kern="1200" dirty="0" smtClean="0"/>
            <a:t>Leakage</a:t>
          </a:r>
          <a:endParaRPr lang="tr-TR" sz="2200" b="0" kern="1200" dirty="0"/>
        </a:p>
        <a:p>
          <a:pPr marL="228600" lvl="1" indent="-228600" algn="l" defTabSz="977900">
            <a:lnSpc>
              <a:spcPct val="90000"/>
            </a:lnSpc>
            <a:spcBef>
              <a:spcPct val="0"/>
            </a:spcBef>
            <a:spcAft>
              <a:spcPct val="15000"/>
            </a:spcAft>
            <a:buChar char="••"/>
          </a:pPr>
          <a:r>
            <a:rPr lang="en-US" sz="2200" b="0" i="0" kern="1200" dirty="0" smtClean="0"/>
            <a:t>High initial cost</a:t>
          </a:r>
          <a:endParaRPr lang="tr-TR" sz="2200" b="0" kern="1200" dirty="0"/>
        </a:p>
        <a:p>
          <a:pPr marL="228600" lvl="1" indent="-228600" algn="l" defTabSz="977900">
            <a:lnSpc>
              <a:spcPct val="90000"/>
            </a:lnSpc>
            <a:spcBef>
              <a:spcPct val="0"/>
            </a:spcBef>
            <a:spcAft>
              <a:spcPct val="15000"/>
            </a:spcAft>
            <a:buChar char="••"/>
          </a:pPr>
          <a:r>
            <a:rPr lang="tr-TR" sz="2200" b="0" i="0" kern="1200" dirty="0" smtClean="0"/>
            <a:t>Security</a:t>
          </a:r>
          <a:endParaRPr lang="en-US" sz="2200" b="0" i="0" kern="1200" dirty="0"/>
        </a:p>
      </dsp:txBody>
      <dsp:txXfrm>
        <a:off x="0" y="2820351"/>
        <a:ext cx="8229600" cy="1663200"/>
      </dsp:txXfrm>
    </dsp:sp>
    <dsp:sp modelId="{D3EEA215-3E4A-45E7-8118-DEBA60E173A7}">
      <dsp:nvSpPr>
        <dsp:cNvPr id="0" name=""/>
        <dsp:cNvSpPr/>
      </dsp:nvSpPr>
      <dsp:spPr>
        <a:xfrm>
          <a:off x="411480" y="2495631"/>
          <a:ext cx="5760720" cy="6494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lvl="0" algn="l" defTabSz="977900">
            <a:lnSpc>
              <a:spcPct val="90000"/>
            </a:lnSpc>
            <a:spcBef>
              <a:spcPct val="0"/>
            </a:spcBef>
            <a:spcAft>
              <a:spcPct val="35000"/>
            </a:spcAft>
          </a:pPr>
          <a:r>
            <a:rPr lang="tr-TR" sz="2200" b="1" kern="1200" dirty="0" err="1" smtClean="0"/>
            <a:t>Disadvantages</a:t>
          </a:r>
          <a:r>
            <a:rPr lang="tr-TR" sz="2200" b="1" kern="1200" dirty="0" smtClean="0"/>
            <a:t> </a:t>
          </a:r>
          <a:endParaRPr lang="tr-TR" sz="2200" b="1" kern="1200" dirty="0"/>
        </a:p>
      </dsp:txBody>
      <dsp:txXfrm>
        <a:off x="443183" y="2527334"/>
        <a:ext cx="5697314"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5AC185-13B9-4BA0-B32D-45EACB77E419}" type="datetimeFigureOut">
              <a:rPr lang="tr-TR" smtClean="0"/>
              <a:t>27.10.2023</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6EBC24-DA02-4477-BEA7-786BF1918682}" type="slidenum">
              <a:rPr lang="tr-TR" smtClean="0"/>
              <a:t>‹#›</a:t>
            </a:fld>
            <a:endParaRPr lang="tr-TR"/>
          </a:p>
        </p:txBody>
      </p:sp>
    </p:spTree>
    <p:extLst>
      <p:ext uri="{BB962C8B-B14F-4D97-AF65-F5344CB8AC3E}">
        <p14:creationId xmlns:p14="http://schemas.microsoft.com/office/powerpoint/2010/main" val="3217040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1" i="0" kern="1200" dirty="0" smtClean="0">
                <a:solidFill>
                  <a:schemeClr val="tx1"/>
                </a:solidFill>
                <a:effectLst/>
                <a:latin typeface="+mn-lt"/>
                <a:ea typeface="+mn-ea"/>
                <a:cs typeface="+mn-cs"/>
              </a:rPr>
              <a:t>Flexible Service</a:t>
            </a:r>
            <a:r>
              <a:rPr lang="en-US" sz="1200" b="0" i="0" kern="1200" dirty="0" smtClean="0">
                <a:solidFill>
                  <a:schemeClr val="tx1"/>
                </a:solidFill>
                <a:effectLst/>
                <a:latin typeface="+mn-lt"/>
                <a:ea typeface="+mn-ea"/>
                <a:cs typeface="+mn-cs"/>
              </a:rPr>
              <a:t>: For road transportation, timings and routes can be tuned and changed to suit individual requirements easily; this gives road Transportation a great advantage over all different vehicles.</a:t>
            </a:r>
          </a:p>
          <a:p>
            <a:r>
              <a:rPr lang="en-US" sz="1200" b="1" i="0" kern="1200" dirty="0" smtClean="0">
                <a:solidFill>
                  <a:schemeClr val="tx1"/>
                </a:solidFill>
                <a:effectLst/>
                <a:latin typeface="+mn-lt"/>
                <a:ea typeface="+mn-ea"/>
                <a:cs typeface="+mn-cs"/>
              </a:rPr>
              <a:t>Door-to-door assistance</a:t>
            </a:r>
            <a:r>
              <a:rPr lang="en-US" sz="1200" b="0" i="0" kern="1200" dirty="0" smtClean="0">
                <a:solidFill>
                  <a:schemeClr val="tx1"/>
                </a:solidFill>
                <a:effectLst/>
                <a:latin typeface="+mn-lt"/>
                <a:ea typeface="+mn-ea"/>
                <a:cs typeface="+mn-cs"/>
              </a:rPr>
              <a:t>: The best benefit of road transportation that makes it the salvation of the transport industry is its character to offer door-to-door services from destination to destination or warehouse to warehouse.</a:t>
            </a:r>
          </a:p>
          <a:p>
            <a:r>
              <a:rPr lang="en-US" sz="1200" b="1" i="0" kern="1200" dirty="0" smtClean="0">
                <a:solidFill>
                  <a:schemeClr val="tx1"/>
                </a:solidFill>
                <a:effectLst/>
                <a:latin typeface="+mn-lt"/>
                <a:ea typeface="+mn-ea"/>
                <a:cs typeface="+mn-cs"/>
              </a:rPr>
              <a:t>Service in Rural areas</a:t>
            </a:r>
            <a:r>
              <a:rPr lang="en-US" sz="1200" b="0" i="0" kern="1200" dirty="0" smtClean="0">
                <a:solidFill>
                  <a:schemeClr val="tx1"/>
                </a:solidFill>
                <a:effectLst/>
                <a:latin typeface="+mn-lt"/>
                <a:ea typeface="+mn-ea"/>
                <a:cs typeface="+mn-cs"/>
              </a:rPr>
              <a:t>: It is most adaptable and flexible with a reach into the most remote areas that are not accessible by rail, air, or water.</a:t>
            </a:r>
          </a:p>
          <a:p>
            <a:r>
              <a:rPr lang="tr-TR" dirty="0" smtClean="0"/>
              <a:t>-</a:t>
            </a:r>
          </a:p>
          <a:p>
            <a:r>
              <a:rPr lang="en-US" sz="1200" b="1" i="0" kern="1200" dirty="0" smtClean="0">
                <a:solidFill>
                  <a:schemeClr val="tx1"/>
                </a:solidFill>
                <a:effectLst/>
                <a:latin typeface="+mn-lt"/>
                <a:ea typeface="+mn-ea"/>
                <a:cs typeface="+mn-cs"/>
              </a:rPr>
              <a:t>Accidents and breakdowns</a:t>
            </a:r>
            <a:r>
              <a:rPr lang="en-US" sz="1200" b="0" i="0" kern="1200" dirty="0" smtClean="0">
                <a:solidFill>
                  <a:schemeClr val="tx1"/>
                </a:solidFill>
                <a:effectLst/>
                <a:latin typeface="+mn-lt"/>
                <a:ea typeface="+mn-ea"/>
                <a:cs typeface="+mn-cs"/>
              </a:rPr>
              <a:t>: There is a high risk of breakdowns and accidents in the instance of road transport, due to which it is not a safe or predictable option.</a:t>
            </a:r>
          </a:p>
          <a:p>
            <a:r>
              <a:rPr lang="en-US" sz="1200" b="1" i="0" kern="1200" dirty="0" smtClean="0">
                <a:solidFill>
                  <a:schemeClr val="tx1"/>
                </a:solidFill>
                <a:effectLst/>
                <a:latin typeface="+mn-lt"/>
                <a:ea typeface="+mn-ea"/>
                <a:cs typeface="+mn-cs"/>
              </a:rPr>
              <a:t>Vulnerable to season and weather conditions</a:t>
            </a:r>
            <a:r>
              <a:rPr lang="en-US" sz="1200" b="0" i="0" kern="1200" dirty="0" smtClean="0">
                <a:solidFill>
                  <a:schemeClr val="tx1"/>
                </a:solidFill>
                <a:effectLst/>
                <a:latin typeface="+mn-lt"/>
                <a:ea typeface="+mn-ea"/>
                <a:cs typeface="+mn-cs"/>
              </a:rPr>
              <a:t>: It is very susceptible to weather conditions and seasonal changes or, in the case of natural calamities such as floods or heavy rains.</a:t>
            </a:r>
          </a:p>
          <a:p>
            <a:r>
              <a:rPr lang="en-US" sz="1200" b="1" i="0" kern="1200" dirty="0" smtClean="0">
                <a:solidFill>
                  <a:schemeClr val="tx1"/>
                </a:solidFill>
                <a:effectLst/>
                <a:latin typeface="+mn-lt"/>
                <a:ea typeface="+mn-ea"/>
                <a:cs typeface="+mn-cs"/>
              </a:rPr>
              <a:t>Not best for heavy cargo and long distances</a:t>
            </a:r>
            <a:r>
              <a:rPr lang="en-US" sz="1200" b="0" i="0" kern="1200" dirty="0" smtClean="0">
                <a:solidFill>
                  <a:schemeClr val="tx1"/>
                </a:solidFill>
                <a:effectLst/>
                <a:latin typeface="+mn-lt"/>
                <a:ea typeface="+mn-ea"/>
                <a:cs typeface="+mn-cs"/>
              </a:rPr>
              <a:t>: It is not very appropriate for transporting heavy cargo over long distances, which is a considerable drawback.</a:t>
            </a:r>
          </a:p>
          <a:p>
            <a:r>
              <a:rPr lang="tr-TR" dirty="0" smtClean="0"/>
              <a:t>-</a:t>
            </a:r>
          </a:p>
          <a:p>
            <a:r>
              <a:rPr lang="tr-TR" dirty="0" err="1" smtClean="0"/>
              <a:t>Exp</a:t>
            </a:r>
            <a:r>
              <a:rPr lang="tr-TR" dirty="0" smtClean="0"/>
              <a:t>: Horoz</a:t>
            </a:r>
            <a:r>
              <a:rPr lang="tr-TR" smtClean="0"/>
              <a:t>, </a:t>
            </a:r>
            <a:r>
              <a:rPr lang="tr-TR" smtClean="0"/>
              <a:t>Borusan</a:t>
            </a:r>
            <a:endParaRPr lang="tr-TR" dirty="0" smtClean="0"/>
          </a:p>
        </p:txBody>
      </p:sp>
      <p:sp>
        <p:nvSpPr>
          <p:cNvPr id="4" name="Slayt Numarası Yer Tutucusu 3"/>
          <p:cNvSpPr>
            <a:spLocks noGrp="1"/>
          </p:cNvSpPr>
          <p:nvPr>
            <p:ph type="sldNum" sz="quarter" idx="10"/>
          </p:nvPr>
        </p:nvSpPr>
        <p:spPr/>
        <p:txBody>
          <a:bodyPr/>
          <a:lstStyle/>
          <a:p>
            <a:fld id="{076EBC24-DA02-4477-BEA7-786BF1918682}" type="slidenum">
              <a:rPr lang="tr-TR" smtClean="0"/>
              <a:t>8</a:t>
            </a:fld>
            <a:endParaRPr lang="tr-TR"/>
          </a:p>
        </p:txBody>
      </p:sp>
    </p:spTree>
    <p:extLst>
      <p:ext uri="{BB962C8B-B14F-4D97-AF65-F5344CB8AC3E}">
        <p14:creationId xmlns:p14="http://schemas.microsoft.com/office/powerpoint/2010/main" val="2561534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solidFill>
                  <a:srgbClr val="FF0000"/>
                </a:solidFill>
              </a:rPr>
              <a:t>T</a:t>
            </a:r>
            <a:r>
              <a:rPr lang="en-US" dirty="0" smtClean="0">
                <a:solidFill>
                  <a:srgbClr val="FF0000"/>
                </a:solidFill>
              </a:rPr>
              <a:t>he design of a transportation network affects the performance of a supply chain by establishing the infrastructure within which operational transportation decisions regarding scheduling and routing are made. A well-designed transportation network allows a supply chain to achieve the desired degree of responsiveness at a low cost. </a:t>
            </a:r>
            <a:endParaRPr lang="tr-TR" dirty="0" smtClean="0">
              <a:solidFill>
                <a:srgbClr val="FF0000"/>
              </a:solidFill>
            </a:endParaRPr>
          </a:p>
          <a:p>
            <a:endParaRPr lang="tr-TR" dirty="0" smtClean="0">
              <a:solidFill>
                <a:srgbClr val="FF0000"/>
              </a:solidFill>
            </a:endParaRPr>
          </a:p>
          <a:p>
            <a:r>
              <a:rPr lang="tr-TR" dirty="0" smtClean="0">
                <a:solidFill>
                  <a:srgbClr val="FF0000"/>
                </a:solidFill>
              </a:rPr>
              <a:t>-</a:t>
            </a:r>
          </a:p>
          <a:p>
            <a:endParaRPr lang="tr-TR" dirty="0" smtClean="0">
              <a:solidFill>
                <a:srgbClr val="FF0000"/>
              </a:solidFill>
            </a:endParaRPr>
          </a:p>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21</a:t>
            </a:fld>
            <a:endParaRPr lang="tr-TR"/>
          </a:p>
        </p:txBody>
      </p:sp>
    </p:spTree>
    <p:extLst>
      <p:ext uri="{BB962C8B-B14F-4D97-AF65-F5344CB8AC3E}">
        <p14:creationId xmlns:p14="http://schemas.microsoft.com/office/powerpoint/2010/main" val="3578365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lgn="just">
              <a:lnSpc>
                <a:spcPts val="4400"/>
              </a:lnSpc>
              <a:buFont typeface="Arial" pitchFamily="34" charset="0"/>
              <a:buChar char="•"/>
            </a:pPr>
            <a:r>
              <a:rPr lang="tr-TR" altLang="tr-TR" dirty="0" smtClean="0">
                <a:ea typeface="Calibri" pitchFamily="34" charset="0"/>
                <a:cs typeface="Times New Roman" pitchFamily="18" charset="0"/>
              </a:rPr>
              <a:t>A</a:t>
            </a:r>
            <a:r>
              <a:rPr lang="en-US" altLang="tr-TR" dirty="0" err="1" smtClean="0">
                <a:ea typeface="Calibri" pitchFamily="34" charset="0"/>
                <a:cs typeface="Times New Roman" pitchFamily="18" charset="0"/>
              </a:rPr>
              <a:t>ll</a:t>
            </a:r>
            <a:r>
              <a:rPr lang="en-US" altLang="tr-TR" dirty="0" smtClean="0">
                <a:ea typeface="Calibri" pitchFamily="34" charset="0"/>
                <a:cs typeface="Times New Roman" pitchFamily="18" charset="0"/>
              </a:rPr>
              <a:t> shipments come directly from each supplier to each buyer location.</a:t>
            </a:r>
            <a:endParaRPr lang="tr-TR" altLang="tr-TR" dirty="0" smtClean="0">
              <a:ea typeface="Calibri" pitchFamily="34" charset="0"/>
              <a:cs typeface="Times New Roman" pitchFamily="18" charset="0"/>
            </a:endParaRPr>
          </a:p>
          <a:p>
            <a:pPr marL="171450" indent="-171450">
              <a:lnSpc>
                <a:spcPts val="4400"/>
              </a:lnSpc>
              <a:buFont typeface="Arial" pitchFamily="34" charset="0"/>
              <a:buChar char="•"/>
            </a:pPr>
            <a:r>
              <a:rPr lang="en-US" altLang="tr-TR" dirty="0" smtClean="0">
                <a:ea typeface="Calibri" pitchFamily="34" charset="0"/>
                <a:cs typeface="Times New Roman" pitchFamily="18" charset="0"/>
              </a:rPr>
              <a:t>Route is specified and SC manager only decides on </a:t>
            </a:r>
            <a:r>
              <a:rPr lang="en-US" altLang="tr-TR" i="1" dirty="0" smtClean="0">
                <a:ea typeface="Calibri" pitchFamily="34" charset="0"/>
                <a:cs typeface="Times New Roman" pitchFamily="18" charset="0"/>
              </a:rPr>
              <a:t>quantity</a:t>
            </a:r>
            <a:r>
              <a:rPr lang="en-US" altLang="tr-TR" dirty="0" smtClean="0">
                <a:ea typeface="Calibri" pitchFamily="34" charset="0"/>
                <a:cs typeface="Times New Roman" pitchFamily="18" charset="0"/>
              </a:rPr>
              <a:t> and </a:t>
            </a:r>
            <a:r>
              <a:rPr lang="en-US" altLang="tr-TR" i="1" dirty="0" smtClean="0">
                <a:ea typeface="Calibri" pitchFamily="34" charset="0"/>
                <a:cs typeface="Times New Roman" pitchFamily="18" charset="0"/>
              </a:rPr>
              <a:t>mode</a:t>
            </a:r>
            <a:r>
              <a:rPr lang="en-US" altLang="tr-TR" dirty="0" smtClean="0">
                <a:ea typeface="Calibri" pitchFamily="34" charset="0"/>
                <a:cs typeface="Times New Roman" pitchFamily="18" charset="0"/>
              </a:rPr>
              <a:t> of transportation. </a:t>
            </a:r>
            <a:endParaRPr lang="tr-TR" altLang="tr-TR" dirty="0" smtClean="0">
              <a:ea typeface="Calibri" pitchFamily="34" charset="0"/>
              <a:cs typeface="Times New Roman" pitchFamily="18" charset="0"/>
            </a:endParaRPr>
          </a:p>
          <a:p>
            <a:pPr marL="171450" indent="-171450">
              <a:lnSpc>
                <a:spcPts val="4400"/>
              </a:lnSpc>
              <a:buFont typeface="Arial" pitchFamily="34" charset="0"/>
              <a:buChar char="•"/>
            </a:pPr>
            <a:r>
              <a:rPr lang="tr-TR" altLang="tr-TR" dirty="0" smtClean="0">
                <a:ea typeface="Calibri" pitchFamily="34" charset="0"/>
                <a:cs typeface="Times New Roman" pitchFamily="18" charset="0"/>
              </a:rPr>
              <a:t>D</a:t>
            </a:r>
            <a:r>
              <a:rPr lang="en-US" altLang="tr-TR" dirty="0" err="1" smtClean="0">
                <a:ea typeface="Calibri" pitchFamily="34" charset="0"/>
                <a:cs typeface="Times New Roman" pitchFamily="18" charset="0"/>
              </a:rPr>
              <a:t>ecision</a:t>
            </a:r>
            <a:r>
              <a:rPr lang="en-US" altLang="tr-TR" dirty="0" smtClean="0">
                <a:ea typeface="Calibri" pitchFamily="34" charset="0"/>
                <a:cs typeface="Times New Roman" pitchFamily="18" charset="0"/>
              </a:rPr>
              <a:t> involves trade-off between </a:t>
            </a:r>
            <a:r>
              <a:rPr lang="en-US" altLang="tr-TR" i="1" dirty="0" smtClean="0">
                <a:ea typeface="Calibri" pitchFamily="34" charset="0"/>
                <a:cs typeface="Times New Roman" pitchFamily="18" charset="0"/>
              </a:rPr>
              <a:t>transportation </a:t>
            </a:r>
            <a:r>
              <a:rPr lang="en-US" altLang="tr-TR" dirty="0" smtClean="0">
                <a:ea typeface="Calibri" pitchFamily="34" charset="0"/>
                <a:cs typeface="Times New Roman" pitchFamily="18" charset="0"/>
              </a:rPr>
              <a:t>and </a:t>
            </a:r>
            <a:r>
              <a:rPr lang="en-US" altLang="tr-TR" i="1" dirty="0" smtClean="0">
                <a:ea typeface="Calibri" pitchFamily="34" charset="0"/>
                <a:cs typeface="Times New Roman" pitchFamily="18" charset="0"/>
              </a:rPr>
              <a:t>inventory costs</a:t>
            </a:r>
            <a:endParaRPr lang="tr-TR" altLang="tr-TR" i="1" dirty="0" smtClean="0">
              <a:ea typeface="Calibri" pitchFamily="34" charset="0"/>
              <a:cs typeface="Times New Roman" pitchFamily="18" charset="0"/>
            </a:endParaRPr>
          </a:p>
          <a:p>
            <a:pPr marL="171450" indent="-171450">
              <a:lnSpc>
                <a:spcPts val="4400"/>
              </a:lnSpc>
              <a:buFont typeface="Arial" pitchFamily="34" charset="0"/>
              <a:buChar char="•"/>
            </a:pPr>
            <a:r>
              <a:rPr lang="tr-TR" altLang="tr-TR" dirty="0" smtClean="0">
                <a:ea typeface="Calibri" pitchFamily="34" charset="0"/>
                <a:cs typeface="Times New Roman" pitchFamily="18" charset="0"/>
              </a:rPr>
              <a:t>A</a:t>
            </a:r>
            <a:r>
              <a:rPr lang="en-US" altLang="tr-TR" dirty="0" err="1" smtClean="0">
                <a:ea typeface="Calibri" pitchFamily="34" charset="0"/>
                <a:cs typeface="Times New Roman" pitchFamily="18" charset="0"/>
              </a:rPr>
              <a:t>dvantage</a:t>
            </a:r>
            <a:r>
              <a:rPr lang="en-US" altLang="tr-TR" dirty="0" smtClean="0">
                <a:ea typeface="Calibri" pitchFamily="34" charset="0"/>
                <a:cs typeface="Times New Roman" pitchFamily="18" charset="0"/>
              </a:rPr>
              <a:t> is the elimination of intermediate warehouses and its simplicity of operation and coordination. </a:t>
            </a:r>
          </a:p>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22</a:t>
            </a:fld>
            <a:endParaRPr lang="tr-TR"/>
          </a:p>
        </p:txBody>
      </p:sp>
    </p:spTree>
    <p:extLst>
      <p:ext uri="{BB962C8B-B14F-4D97-AF65-F5344CB8AC3E}">
        <p14:creationId xmlns:p14="http://schemas.microsoft.com/office/powerpoint/2010/main" val="1477144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tr-TR" altLang="tr-TR" sz="1200" i="1" dirty="0" smtClean="0">
                <a:ea typeface="Calibri" pitchFamily="34" charset="0"/>
                <a:cs typeface="Times New Roman" pitchFamily="18" charset="0"/>
              </a:rPr>
              <a:t>M</a:t>
            </a:r>
            <a:r>
              <a:rPr lang="en-US" altLang="tr-TR" sz="1200" i="1" dirty="0" smtClean="0">
                <a:ea typeface="Calibri" pitchFamily="34" charset="0"/>
                <a:cs typeface="Times New Roman" pitchFamily="18" charset="0"/>
              </a:rPr>
              <a:t>ilk  run </a:t>
            </a:r>
            <a:r>
              <a:rPr lang="en-US" altLang="tr-TR" sz="1200" dirty="0" smtClean="0">
                <a:ea typeface="Calibri" pitchFamily="34" charset="0"/>
                <a:cs typeface="Times New Roman" pitchFamily="18" charset="0"/>
              </a:rPr>
              <a:t>is a route on which a truck  either delivers product from a single supplier to multiple retailers or goes from  multiple suppliers to a single  buyer  location</a:t>
            </a:r>
            <a:r>
              <a:rPr lang="tr-TR" altLang="tr-TR" sz="1200" dirty="0" smtClean="0">
                <a:ea typeface="Calibri" pitchFamily="34" charset="0"/>
                <a:cs typeface="Times New Roman" pitchFamily="18" charset="0"/>
              </a:rPr>
              <a:t>.</a:t>
            </a:r>
          </a:p>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23</a:t>
            </a:fld>
            <a:endParaRPr lang="tr-TR"/>
          </a:p>
        </p:txBody>
      </p:sp>
    </p:spTree>
    <p:extLst>
      <p:ext uri="{BB962C8B-B14F-4D97-AF65-F5344CB8AC3E}">
        <p14:creationId xmlns:p14="http://schemas.microsoft.com/office/powerpoint/2010/main" val="3586895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lgn="just">
              <a:lnSpc>
                <a:spcPct val="120000"/>
              </a:lnSpc>
              <a:buFont typeface="Arial" pitchFamily="34" charset="0"/>
              <a:buChar char="•"/>
            </a:pPr>
            <a:r>
              <a:rPr lang="en-US" altLang="tr-TR" sz="1200" dirty="0" smtClean="0"/>
              <a:t>Suppliers send their shipments to DC and DC forwards appropriate shipments to each buyer</a:t>
            </a:r>
            <a:endParaRPr lang="tr-TR" altLang="tr-TR" sz="1200" dirty="0" smtClean="0"/>
          </a:p>
          <a:p>
            <a:pPr marL="171450" indent="-171450" algn="just">
              <a:lnSpc>
                <a:spcPct val="120000"/>
              </a:lnSpc>
              <a:buFont typeface="Arial" pitchFamily="34" charset="0"/>
              <a:buChar char="•"/>
            </a:pPr>
            <a:r>
              <a:rPr lang="en-US" altLang="tr-TR" sz="1200" dirty="0" smtClean="0">
                <a:ea typeface="Calibri" pitchFamily="34" charset="0"/>
                <a:cs typeface="Times New Roman" pitchFamily="18" charset="0"/>
              </a:rPr>
              <a:t>DC can play two different roles</a:t>
            </a:r>
            <a:r>
              <a:rPr lang="tr-TR" altLang="tr-TR" sz="1200" dirty="0" smtClean="0">
                <a:ea typeface="Calibri" pitchFamily="34" charset="0"/>
                <a:cs typeface="Times New Roman" pitchFamily="18" charset="0"/>
              </a:rPr>
              <a:t> :</a:t>
            </a:r>
            <a:r>
              <a:rPr lang="en-US" altLang="tr-TR" sz="1200" dirty="0" smtClean="0">
                <a:ea typeface="Calibri" pitchFamily="34" charset="0"/>
                <a:cs typeface="Times New Roman" pitchFamily="18" charset="0"/>
              </a:rPr>
              <a:t> to store inventory and to serve as transfer location </a:t>
            </a:r>
          </a:p>
          <a:p>
            <a:pPr marL="171450" indent="-171450" algn="just">
              <a:lnSpc>
                <a:spcPct val="120000"/>
              </a:lnSpc>
              <a:buFont typeface="Arial" pitchFamily="34" charset="0"/>
              <a:buChar char="•"/>
            </a:pPr>
            <a:r>
              <a:rPr lang="en-US" altLang="tr-TR" sz="1200" dirty="0" smtClean="0">
                <a:ea typeface="Calibri" pitchFamily="34" charset="0"/>
                <a:cs typeface="Times New Roman" pitchFamily="18" charset="0"/>
              </a:rPr>
              <a:t>DC</a:t>
            </a:r>
            <a:r>
              <a:rPr lang="tr-TR" altLang="tr-TR" sz="1200" dirty="0" smtClean="0">
                <a:ea typeface="Calibri" pitchFamily="34" charset="0"/>
                <a:cs typeface="Times New Roman" pitchFamily="18" charset="0"/>
              </a:rPr>
              <a:t> </a:t>
            </a:r>
            <a:r>
              <a:rPr lang="en-US" altLang="tr-TR" sz="1200" dirty="0" smtClean="0">
                <a:ea typeface="Calibri" pitchFamily="34" charset="0"/>
                <a:cs typeface="Times New Roman" pitchFamily="18" charset="0"/>
              </a:rPr>
              <a:t>reduces SC costs </a:t>
            </a:r>
            <a:r>
              <a:rPr lang="tr-TR" altLang="tr-TR" sz="1200" dirty="0" err="1" smtClean="0">
                <a:ea typeface="Calibri" pitchFamily="34" charset="0"/>
                <a:cs typeface="Times New Roman" pitchFamily="18" charset="0"/>
              </a:rPr>
              <a:t>if</a:t>
            </a:r>
            <a:r>
              <a:rPr lang="tr-TR" altLang="tr-TR" sz="1200" dirty="0" smtClean="0">
                <a:ea typeface="Calibri" pitchFamily="34" charset="0"/>
                <a:cs typeface="Times New Roman" pitchFamily="18" charset="0"/>
              </a:rPr>
              <a:t> </a:t>
            </a:r>
            <a:r>
              <a:rPr lang="en-US" altLang="tr-TR" sz="1200" dirty="0" smtClean="0">
                <a:ea typeface="Calibri" pitchFamily="34" charset="0"/>
                <a:cs typeface="Times New Roman" pitchFamily="18" charset="0"/>
              </a:rPr>
              <a:t>suppliers are far from buyer and transportation costs are high.</a:t>
            </a:r>
            <a:r>
              <a:rPr lang="tr-TR" altLang="tr-TR" sz="1200" dirty="0" smtClean="0">
                <a:ea typeface="Calibri" pitchFamily="34" charset="0"/>
                <a:cs typeface="Times New Roman" pitchFamily="18" charset="0"/>
              </a:rPr>
              <a:t> </a:t>
            </a:r>
          </a:p>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24</a:t>
            </a:fld>
            <a:endParaRPr lang="tr-TR"/>
          </a:p>
        </p:txBody>
      </p:sp>
    </p:spTree>
    <p:extLst>
      <p:ext uri="{BB962C8B-B14F-4D97-AF65-F5344CB8AC3E}">
        <p14:creationId xmlns:p14="http://schemas.microsoft.com/office/powerpoint/2010/main" val="1711212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lgn="just">
              <a:lnSpc>
                <a:spcPct val="150000"/>
              </a:lnSpc>
              <a:buFont typeface="Arial" pitchFamily="34" charset="0"/>
              <a:buChar char="•"/>
            </a:pPr>
            <a:r>
              <a:rPr lang="en-US" altLang="tr-TR" dirty="0" smtClean="0">
                <a:ea typeface="Calibri" pitchFamily="34" charset="0"/>
                <a:cs typeface="Times New Roman" pitchFamily="18" charset="0"/>
              </a:rPr>
              <a:t>Milk runs can be used from  a DC if lot sizes to be delivered to each  buyer  location are small. </a:t>
            </a:r>
            <a:endParaRPr lang="tr-TR" altLang="tr-TR" dirty="0" smtClean="0">
              <a:latin typeface="Calibri" pitchFamily="34" charset="0"/>
              <a:ea typeface="Calibri" pitchFamily="34" charset="0"/>
              <a:cs typeface="Times New Roman" pitchFamily="18" charset="0"/>
            </a:endParaRPr>
          </a:p>
          <a:p>
            <a:pPr marL="171450" indent="-171450" algn="just">
              <a:lnSpc>
                <a:spcPct val="150000"/>
              </a:lnSpc>
              <a:buFont typeface="Arial" pitchFamily="34" charset="0"/>
              <a:buChar char="•"/>
            </a:pPr>
            <a:r>
              <a:rPr lang="en-US" altLang="tr-TR" dirty="0" smtClean="0">
                <a:ea typeface="Calibri" pitchFamily="34" charset="0"/>
                <a:cs typeface="Times New Roman" pitchFamily="18" charset="0"/>
              </a:rPr>
              <a:t>Milk runs reduce outbound transportation costs by consolidating small  shipments. </a:t>
            </a:r>
            <a:endParaRPr lang="tr-TR" altLang="tr-TR" dirty="0" smtClean="0">
              <a:latin typeface="Calibri" pitchFamily="34" charset="0"/>
              <a:ea typeface="Calibri" pitchFamily="34" charset="0"/>
              <a:cs typeface="Times New Roman" pitchFamily="18" charset="0"/>
            </a:endParaRPr>
          </a:p>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25</a:t>
            </a:fld>
            <a:endParaRPr lang="tr-TR"/>
          </a:p>
        </p:txBody>
      </p:sp>
    </p:spTree>
    <p:extLst>
      <p:ext uri="{BB962C8B-B14F-4D97-AF65-F5344CB8AC3E}">
        <p14:creationId xmlns:p14="http://schemas.microsoft.com/office/powerpoint/2010/main" val="4099432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1" i="0" kern="1200" dirty="0" smtClean="0">
                <a:solidFill>
                  <a:schemeClr val="tx1"/>
                </a:solidFill>
                <a:effectLst/>
                <a:latin typeface="+mn-lt"/>
                <a:ea typeface="+mn-ea"/>
                <a:cs typeface="+mn-cs"/>
              </a:rPr>
              <a:t>High speed covering huge ranges</a:t>
            </a:r>
            <a:r>
              <a:rPr lang="en-US" sz="1200" b="0" i="0" kern="1200" dirty="0" smtClean="0">
                <a:solidFill>
                  <a:schemeClr val="tx1"/>
                </a:solidFill>
                <a:effectLst/>
                <a:latin typeface="+mn-lt"/>
                <a:ea typeface="+mn-ea"/>
                <a:cs typeface="+mn-cs"/>
              </a:rPr>
              <a:t>: Its speed over long ranges is higher than any distinct modes of transport (aside from airways). Therefore it is the best choice for long-distance traffics.</a:t>
            </a:r>
          </a:p>
          <a:p>
            <a:r>
              <a:rPr lang="en-US" sz="1200" b="1" i="0" kern="1200" dirty="0" smtClean="0">
                <a:solidFill>
                  <a:schemeClr val="tx1"/>
                </a:solidFill>
                <a:effectLst/>
                <a:latin typeface="+mn-lt"/>
                <a:ea typeface="+mn-ea"/>
                <a:cs typeface="+mn-cs"/>
              </a:rPr>
              <a:t>Dependable</a:t>
            </a:r>
            <a:r>
              <a:rPr lang="en-US" sz="1200" b="0" i="0" kern="1200" dirty="0" smtClean="0">
                <a:solidFill>
                  <a:schemeClr val="tx1"/>
                </a:solidFill>
                <a:effectLst/>
                <a:latin typeface="+mn-lt"/>
                <a:ea typeface="+mn-ea"/>
                <a:cs typeface="+mn-cs"/>
              </a:rPr>
              <a:t>: It is the most reliable mode of transport as it is least affected by weather conditions compared to other methods.</a:t>
            </a:r>
          </a:p>
          <a:p>
            <a:r>
              <a:rPr lang="en-US" sz="1200" b="1" i="0" kern="1200" dirty="0" smtClean="0">
                <a:solidFill>
                  <a:schemeClr val="tx1"/>
                </a:solidFill>
                <a:effectLst/>
                <a:latin typeface="+mn-lt"/>
                <a:ea typeface="+mn-ea"/>
                <a:cs typeface="+mn-cs"/>
              </a:rPr>
              <a:t>Suitable for heavy and bulky goods</a:t>
            </a:r>
            <a:r>
              <a:rPr lang="en-US" sz="1200" b="0" i="0" kern="1200" dirty="0" smtClean="0">
                <a:solidFill>
                  <a:schemeClr val="tx1"/>
                </a:solidFill>
                <a:effectLst/>
                <a:latin typeface="+mn-lt"/>
                <a:ea typeface="+mn-ea"/>
                <a:cs typeface="+mn-cs"/>
              </a:rPr>
              <a:t>: It is economical, and faster, and best suited for bulky and heavy goods transportation over huge distances.</a:t>
            </a:r>
          </a:p>
          <a:p>
            <a:r>
              <a:rPr lang="tr-TR" dirty="0" smtClean="0"/>
              <a:t>-</a:t>
            </a:r>
          </a:p>
          <a:p>
            <a:r>
              <a:rPr lang="en-US" sz="1200" b="1" i="0" kern="1200" dirty="0" smtClean="0">
                <a:solidFill>
                  <a:schemeClr val="tx1"/>
                </a:solidFill>
                <a:effectLst/>
                <a:latin typeface="+mn-lt"/>
                <a:ea typeface="+mn-ea"/>
                <a:cs typeface="+mn-cs"/>
              </a:rPr>
              <a:t>Huge capital outlay</a:t>
            </a:r>
            <a:r>
              <a:rPr lang="en-US" sz="1200" b="0" i="0" kern="1200" dirty="0" smtClean="0">
                <a:solidFill>
                  <a:schemeClr val="tx1"/>
                </a:solidFill>
                <a:effectLst/>
                <a:latin typeface="+mn-lt"/>
                <a:ea typeface="+mn-ea"/>
                <a:cs typeface="+mn-cs"/>
              </a:rPr>
              <a:t>: Rail transportation needs a considerable investment of capital. The funds for building, sustaining, and hanging expenses are enormous compared to other modes of Transportation.</a:t>
            </a:r>
          </a:p>
          <a:p>
            <a:r>
              <a:rPr lang="en-US" sz="1200" b="1" i="0" kern="1200" dirty="0" smtClean="0">
                <a:solidFill>
                  <a:schemeClr val="tx1"/>
                </a:solidFill>
                <a:effectLst/>
                <a:latin typeface="+mn-lt"/>
                <a:ea typeface="+mn-ea"/>
                <a:cs typeface="+mn-cs"/>
              </a:rPr>
              <a:t>Centrally administrated</a:t>
            </a:r>
            <a:r>
              <a:rPr lang="en-US" sz="1200" b="0" i="0" kern="1200" dirty="0" smtClean="0">
                <a:solidFill>
                  <a:schemeClr val="tx1"/>
                </a:solidFill>
                <a:effectLst/>
                <a:latin typeface="+mn-lt"/>
                <a:ea typeface="+mn-ea"/>
                <a:cs typeface="+mn-cs"/>
              </a:rPr>
              <a:t>: Being the public utility service, rail transportation has a monopoly, and there is centralized administration, so the authorities fail to meet the personal needs of the people as compared to roadways.</a:t>
            </a:r>
          </a:p>
          <a:p>
            <a:r>
              <a:rPr lang="en-US" sz="1200" b="1" i="0" kern="1200" dirty="0" smtClean="0">
                <a:solidFill>
                  <a:schemeClr val="tx1"/>
                </a:solidFill>
                <a:effectLst/>
                <a:latin typeface="+mn-lt"/>
                <a:ea typeface="+mn-ea"/>
                <a:cs typeface="+mn-cs"/>
              </a:rPr>
              <a:t>No rural service</a:t>
            </a:r>
            <a:r>
              <a:rPr lang="en-US" sz="1200" b="0" i="0" kern="1200" dirty="0" smtClean="0">
                <a:solidFill>
                  <a:schemeClr val="tx1"/>
                </a:solidFill>
                <a:effectLst/>
                <a:latin typeface="+mn-lt"/>
                <a:ea typeface="+mn-ea"/>
                <a:cs typeface="+mn-cs"/>
              </a:rPr>
              <a:t>: It cannot be operated economically in rural areas due to substantial capital needs and traffic, which causes much inconvenienced to the people living in rural areas.</a:t>
            </a:r>
          </a:p>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10</a:t>
            </a:fld>
            <a:endParaRPr lang="tr-TR"/>
          </a:p>
        </p:txBody>
      </p:sp>
    </p:spTree>
    <p:extLst>
      <p:ext uri="{BB962C8B-B14F-4D97-AF65-F5344CB8AC3E}">
        <p14:creationId xmlns:p14="http://schemas.microsoft.com/office/powerpoint/2010/main" val="1890928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11</a:t>
            </a:fld>
            <a:endParaRPr lang="tr-TR"/>
          </a:p>
        </p:txBody>
      </p:sp>
    </p:spTree>
    <p:extLst>
      <p:ext uri="{BB962C8B-B14F-4D97-AF65-F5344CB8AC3E}">
        <p14:creationId xmlns:p14="http://schemas.microsoft.com/office/powerpoint/2010/main" val="113387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1" i="0" kern="1200" dirty="0" smtClean="0">
                <a:solidFill>
                  <a:schemeClr val="tx1"/>
                </a:solidFill>
                <a:effectLst/>
                <a:latin typeface="+mn-lt"/>
                <a:ea typeface="+mn-ea"/>
                <a:cs typeface="+mn-cs"/>
              </a:rPr>
              <a:t>Helpful in </a:t>
            </a:r>
            <a:r>
              <a:rPr lang="en-US" sz="1200" b="1" i="0" kern="1200" dirty="0" err="1" smtClean="0">
                <a:solidFill>
                  <a:schemeClr val="tx1"/>
                </a:solidFill>
                <a:effectLst/>
                <a:latin typeface="+mn-lt"/>
                <a:ea typeface="+mn-ea"/>
                <a:cs typeface="+mn-cs"/>
              </a:rPr>
              <a:t>Defence</a:t>
            </a:r>
            <a:r>
              <a:rPr lang="en-US" sz="1200" b="0" i="0" kern="1200" dirty="0" smtClean="0">
                <a:solidFill>
                  <a:schemeClr val="tx1"/>
                </a:solidFill>
                <a:effectLst/>
                <a:latin typeface="+mn-lt"/>
                <a:ea typeface="+mn-ea"/>
                <a:cs typeface="+mn-cs"/>
              </a:rPr>
              <a:t>: For the vigorous defense of the country, the development of shipping is vital as it is known as the second line of defense.</a:t>
            </a:r>
          </a:p>
          <a:p>
            <a:r>
              <a:rPr lang="en-US" sz="1200" b="1" i="0" kern="1200" dirty="0" smtClean="0">
                <a:solidFill>
                  <a:schemeClr val="tx1"/>
                </a:solidFill>
                <a:effectLst/>
                <a:latin typeface="+mn-lt"/>
                <a:ea typeface="+mn-ea"/>
                <a:cs typeface="+mn-cs"/>
              </a:rPr>
              <a:t>Essential for Foreign Trade</a:t>
            </a:r>
            <a:r>
              <a:rPr lang="en-US" sz="1200" b="0" i="0" kern="1200" dirty="0" smtClean="0">
                <a:solidFill>
                  <a:schemeClr val="tx1"/>
                </a:solidFill>
                <a:effectLst/>
                <a:latin typeface="+mn-lt"/>
                <a:ea typeface="+mn-ea"/>
                <a:cs typeface="+mn-cs"/>
              </a:rPr>
              <a:t>: Water transportation plays a critical role in foreign trade as many countries depend mainly on water transportation for foreign trading, such as India.</a:t>
            </a:r>
          </a:p>
          <a:p>
            <a:r>
              <a:rPr lang="tr-TR" dirty="0" smtClean="0"/>
              <a:t>-</a:t>
            </a:r>
          </a:p>
          <a:p>
            <a:r>
              <a:rPr lang="en-US" sz="1200" b="1" i="0" kern="1200" dirty="0" smtClean="0">
                <a:solidFill>
                  <a:schemeClr val="tx1"/>
                </a:solidFill>
                <a:effectLst/>
                <a:latin typeface="+mn-lt"/>
                <a:ea typeface="+mn-ea"/>
                <a:cs typeface="+mn-cs"/>
              </a:rPr>
              <a:t>Riskie</a:t>
            </a:r>
            <a:r>
              <a:rPr lang="en-US" sz="1200" b="0" i="0" kern="1200" dirty="0" smtClean="0">
                <a:solidFill>
                  <a:schemeClr val="tx1"/>
                </a:solidFill>
                <a:effectLst/>
                <a:latin typeface="+mn-lt"/>
                <a:ea typeface="+mn-ea"/>
                <a:cs typeface="+mn-cs"/>
              </a:rPr>
              <a:t>r: It is more dangerous than other modes of transport as there is always the danger of sinking boats or ships.</a:t>
            </a:r>
          </a:p>
          <a:p>
            <a:r>
              <a:rPr lang="en-US" sz="1200" b="1" i="0" kern="1200" dirty="0" smtClean="0">
                <a:solidFill>
                  <a:schemeClr val="tx1"/>
                </a:solidFill>
                <a:effectLst/>
                <a:latin typeface="+mn-lt"/>
                <a:ea typeface="+mn-ea"/>
                <a:cs typeface="+mn-cs"/>
              </a:rPr>
              <a:t>Slow speed</a:t>
            </a:r>
            <a:r>
              <a:rPr lang="en-US" sz="1200" b="0" i="0" kern="1200" dirty="0" smtClean="0">
                <a:solidFill>
                  <a:schemeClr val="tx1"/>
                </a:solidFill>
                <a:effectLst/>
                <a:latin typeface="+mn-lt"/>
                <a:ea typeface="+mn-ea"/>
                <a:cs typeface="+mn-cs"/>
              </a:rPr>
              <a:t>: It is a quiet mode of transport. Failure of monsoon might result in the fall of rivers’ water level, making navigating the ship or boat difficult.</a:t>
            </a:r>
          </a:p>
          <a:p>
            <a:r>
              <a:rPr lang="tr-TR" dirty="0" smtClean="0"/>
              <a:t>-</a:t>
            </a:r>
            <a:endParaRPr lang="tr-TR"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b="0" dirty="0" err="1" smtClean="0"/>
              <a:t>Exp</a:t>
            </a:r>
            <a:r>
              <a:rPr lang="tr-TR" b="0" dirty="0" smtClean="0"/>
              <a:t>: </a:t>
            </a:r>
            <a:r>
              <a:rPr lang="tr-TR" b="0" dirty="0" err="1" smtClean="0"/>
              <a:t>Arkas</a:t>
            </a:r>
            <a:r>
              <a:rPr lang="tr-TR" b="0" dirty="0" smtClean="0"/>
              <a:t>, </a:t>
            </a:r>
            <a:r>
              <a:rPr lang="tr-TR" sz="1200" b="0" i="0" kern="1200" dirty="0" err="1" smtClean="0">
                <a:solidFill>
                  <a:schemeClr val="tx1"/>
                </a:solidFill>
                <a:effectLst/>
                <a:latin typeface="+mn-lt"/>
                <a:ea typeface="+mn-ea"/>
                <a:cs typeface="+mn-cs"/>
              </a:rPr>
              <a:t>Turkon</a:t>
            </a:r>
            <a:r>
              <a:rPr lang="tr-TR" sz="1200" b="0" i="0" kern="1200" dirty="0" smtClean="0">
                <a:solidFill>
                  <a:schemeClr val="tx1"/>
                </a:solidFill>
                <a:effectLst/>
                <a:latin typeface="+mn-lt"/>
                <a:ea typeface="+mn-ea"/>
                <a:cs typeface="+mn-cs"/>
              </a:rPr>
              <a:t> </a:t>
            </a:r>
            <a:r>
              <a:rPr lang="tr-TR" sz="1200" b="0" i="0" kern="1200" dirty="0" err="1" smtClean="0">
                <a:solidFill>
                  <a:schemeClr val="tx1"/>
                </a:solidFill>
                <a:effectLst/>
                <a:latin typeface="+mn-lt"/>
                <a:ea typeface="+mn-ea"/>
                <a:cs typeface="+mn-cs"/>
              </a:rPr>
              <a:t>Line</a:t>
            </a:r>
            <a:r>
              <a:rPr lang="tr-TR" sz="1200" b="0" i="0" kern="1200" dirty="0" smtClean="0">
                <a:solidFill>
                  <a:schemeClr val="tx1"/>
                </a:solidFill>
                <a:effectLst/>
                <a:latin typeface="+mn-lt"/>
                <a:ea typeface="+mn-ea"/>
                <a:cs typeface="+mn-cs"/>
              </a:rPr>
              <a:t> Konteyner Taşımacılık,</a:t>
            </a:r>
            <a:r>
              <a:rPr lang="tr-TR" sz="1200" b="0" i="0" kern="1200" baseline="0" dirty="0" smtClean="0">
                <a:solidFill>
                  <a:schemeClr val="tx1"/>
                </a:solidFill>
                <a:effectLst/>
                <a:latin typeface="+mn-lt"/>
                <a:ea typeface="+mn-ea"/>
                <a:cs typeface="+mn-cs"/>
              </a:rPr>
              <a:t> DSL, </a:t>
            </a:r>
            <a:endParaRPr lang="tr-TR" sz="1200" b="0" i="0" kern="1200" dirty="0" smtClean="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076EBC24-DA02-4477-BEA7-786BF1918682}" type="slidenum">
              <a:rPr lang="tr-TR" smtClean="0"/>
              <a:t>12</a:t>
            </a:fld>
            <a:endParaRPr lang="tr-TR"/>
          </a:p>
        </p:txBody>
      </p:sp>
    </p:spTree>
    <p:extLst>
      <p:ext uri="{BB962C8B-B14F-4D97-AF65-F5344CB8AC3E}">
        <p14:creationId xmlns:p14="http://schemas.microsoft.com/office/powerpoint/2010/main" val="1679852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1" i="0" kern="1200" dirty="0" smtClean="0">
                <a:solidFill>
                  <a:schemeClr val="tx1"/>
                </a:solidFill>
                <a:effectLst/>
                <a:latin typeface="+mn-lt"/>
                <a:ea typeface="+mn-ea"/>
                <a:cs typeface="+mn-cs"/>
              </a:rPr>
              <a:t>Rapid speed</a:t>
            </a:r>
            <a:r>
              <a:rPr lang="en-US" sz="1200" b="0" i="0" kern="1200" dirty="0" smtClean="0">
                <a:solidFill>
                  <a:schemeClr val="tx1"/>
                </a:solidFill>
                <a:effectLst/>
                <a:latin typeface="+mn-lt"/>
                <a:ea typeface="+mn-ea"/>
                <a:cs typeface="+mn-cs"/>
              </a:rPr>
              <a:t>: Among all the modes of transportation, air transportation is the fastest.</a:t>
            </a:r>
          </a:p>
          <a:p>
            <a:r>
              <a:rPr lang="en-US" sz="1200" b="1" i="0" kern="1200" dirty="0" smtClean="0">
                <a:solidFill>
                  <a:schemeClr val="tx1"/>
                </a:solidFill>
                <a:effectLst/>
                <a:latin typeface="+mn-lt"/>
                <a:ea typeface="+mn-ea"/>
                <a:cs typeface="+mn-cs"/>
              </a:rPr>
              <a:t>Unbroken Journey</a:t>
            </a:r>
            <a:r>
              <a:rPr lang="en-US" sz="1200" b="0" i="0" kern="1200" dirty="0" smtClean="0">
                <a:solidFill>
                  <a:schemeClr val="tx1"/>
                </a:solidFill>
                <a:effectLst/>
                <a:latin typeface="+mn-lt"/>
                <a:ea typeface="+mn-ea"/>
                <a:cs typeface="+mn-cs"/>
              </a:rPr>
              <a:t>: Air transportation offers an unbroken journey over sea and land, due to which it can take you from one distinct destination to another quickest.</a:t>
            </a:r>
          </a:p>
          <a:p>
            <a:r>
              <a:rPr lang="en-US" sz="1200" b="1" i="0" kern="1200" dirty="0" smtClean="0">
                <a:solidFill>
                  <a:schemeClr val="tx1"/>
                </a:solidFill>
                <a:effectLst/>
                <a:latin typeface="+mn-lt"/>
                <a:ea typeface="+mn-ea"/>
                <a:cs typeface="+mn-cs"/>
              </a:rPr>
              <a:t>Can operate for emergency services</a:t>
            </a:r>
            <a:r>
              <a:rPr lang="en-US" sz="1200" b="0" i="0" kern="1200" dirty="0" smtClean="0">
                <a:solidFill>
                  <a:schemeClr val="tx1"/>
                </a:solidFill>
                <a:effectLst/>
                <a:latin typeface="+mn-lt"/>
                <a:ea typeface="+mn-ea"/>
                <a:cs typeface="+mn-cs"/>
              </a:rPr>
              <a:t>: It can operate even when every other means of transport can’t due to floods or other natural calamities. So at that time, it is the only mode of Transportation that can be employed to do the relief work and offer the essential commodities of life.</a:t>
            </a:r>
          </a:p>
          <a:p>
            <a:r>
              <a:rPr lang="tr-TR" dirty="0" smtClean="0"/>
              <a:t>-</a:t>
            </a:r>
          </a:p>
          <a:p>
            <a:r>
              <a:rPr lang="en-US" sz="1200" b="1" i="0" kern="1200" dirty="0" smtClean="0">
                <a:solidFill>
                  <a:schemeClr val="tx1"/>
                </a:solidFill>
                <a:effectLst/>
                <a:latin typeface="+mn-lt"/>
                <a:ea typeface="+mn-ea"/>
                <a:cs typeface="+mn-cs"/>
              </a:rPr>
              <a:t>Very expensive</a:t>
            </a:r>
            <a:r>
              <a:rPr lang="en-US" sz="1200" b="0" i="0" kern="1200" dirty="0" smtClean="0">
                <a:solidFill>
                  <a:schemeClr val="tx1"/>
                </a:solidFill>
                <a:effectLst/>
                <a:latin typeface="+mn-lt"/>
                <a:ea typeface="+mn-ea"/>
                <a:cs typeface="+mn-cs"/>
              </a:rPr>
              <a:t>: It is the most costly mode of Transportation. The fare of transport is very high, which is difficult to afford for the ordinary person.</a:t>
            </a:r>
          </a:p>
          <a:p>
            <a:r>
              <a:rPr lang="en-US" sz="1200" b="1" i="0" kern="1200" dirty="0" smtClean="0">
                <a:solidFill>
                  <a:schemeClr val="tx1"/>
                </a:solidFill>
                <a:effectLst/>
                <a:latin typeface="+mn-lt"/>
                <a:ea typeface="+mn-ea"/>
                <a:cs typeface="+mn-cs"/>
              </a:rPr>
              <a:t>Unreliable and uncertain</a:t>
            </a:r>
            <a:r>
              <a:rPr lang="en-US" sz="1200" b="0" i="0" kern="1200" dirty="0" smtClean="0">
                <a:solidFill>
                  <a:schemeClr val="tx1"/>
                </a:solidFill>
                <a:effectLst/>
                <a:latin typeface="+mn-lt"/>
                <a:ea typeface="+mn-ea"/>
                <a:cs typeface="+mn-cs"/>
              </a:rPr>
              <a:t>: Air transport is not very reliable and is unsure as it is controlled mainly by weather conditions. Fog, snow, or other unfavorable weather conditions might cause suspension of air service or cancellation of scheduled flights.</a:t>
            </a:r>
          </a:p>
          <a:p>
            <a:r>
              <a:rPr lang="en-US" sz="1200" b="1" i="0" kern="1200" dirty="0" smtClean="0">
                <a:solidFill>
                  <a:schemeClr val="tx1"/>
                </a:solidFill>
                <a:effectLst/>
                <a:latin typeface="+mn-lt"/>
                <a:ea typeface="+mn-ea"/>
                <a:cs typeface="+mn-cs"/>
              </a:rPr>
              <a:t>Specialized skills needed</a:t>
            </a:r>
            <a:r>
              <a:rPr lang="en-US" sz="1200" b="0" i="0" kern="1200" dirty="0" smtClean="0">
                <a:solidFill>
                  <a:schemeClr val="tx1"/>
                </a:solidFill>
                <a:effectLst/>
                <a:latin typeface="+mn-lt"/>
                <a:ea typeface="+mn-ea"/>
                <a:cs typeface="+mn-cs"/>
              </a:rPr>
              <a:t>: Air transportation requires a specialized skill and a high degree of training for its operation.</a:t>
            </a:r>
          </a:p>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14</a:t>
            </a:fld>
            <a:endParaRPr lang="tr-TR"/>
          </a:p>
        </p:txBody>
      </p:sp>
    </p:spTree>
    <p:extLst>
      <p:ext uri="{BB962C8B-B14F-4D97-AF65-F5344CB8AC3E}">
        <p14:creationId xmlns:p14="http://schemas.microsoft.com/office/powerpoint/2010/main" val="2695862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1" i="0" kern="1200" dirty="0" smtClean="0">
                <a:solidFill>
                  <a:schemeClr val="tx1"/>
                </a:solidFill>
                <a:effectLst/>
                <a:latin typeface="+mn-lt"/>
                <a:ea typeface="+mn-ea"/>
                <a:cs typeface="+mn-cs"/>
              </a:rPr>
              <a:t>Low maintenance cost</a:t>
            </a:r>
            <a:r>
              <a:rPr lang="en-US" sz="1200" b="0" i="0" kern="1200" dirty="0" smtClean="0">
                <a:solidFill>
                  <a:schemeClr val="tx1"/>
                </a:solidFill>
                <a:effectLst/>
                <a:latin typeface="+mn-lt"/>
                <a:ea typeface="+mn-ea"/>
                <a:cs typeface="+mn-cs"/>
              </a:rPr>
              <a:t>: Both the maintenance and operation cost is meager.</a:t>
            </a:r>
          </a:p>
          <a:p>
            <a:r>
              <a:rPr lang="en-US" sz="1200" b="1" i="0" kern="1200" dirty="0" smtClean="0">
                <a:solidFill>
                  <a:schemeClr val="tx1"/>
                </a:solidFill>
                <a:effectLst/>
                <a:latin typeface="+mn-lt"/>
                <a:ea typeface="+mn-ea"/>
                <a:cs typeface="+mn-cs"/>
              </a:rPr>
              <a:t>Less energy requirement</a:t>
            </a:r>
            <a:r>
              <a:rPr lang="en-US" sz="1200" b="0" i="0" kern="1200" dirty="0" smtClean="0">
                <a:solidFill>
                  <a:schemeClr val="tx1"/>
                </a:solidFill>
                <a:effectLst/>
                <a:latin typeface="+mn-lt"/>
                <a:ea typeface="+mn-ea"/>
                <a:cs typeface="+mn-cs"/>
              </a:rPr>
              <a:t>: The consumption of energy is deficient.</a:t>
            </a:r>
          </a:p>
          <a:p>
            <a:r>
              <a:rPr lang="en-US" sz="1200" b="1" i="0" kern="1200" dirty="0" smtClean="0">
                <a:solidFill>
                  <a:schemeClr val="tx1"/>
                </a:solidFill>
                <a:effectLst/>
                <a:latin typeface="+mn-lt"/>
                <a:ea typeface="+mn-ea"/>
                <a:cs typeface="+mn-cs"/>
              </a:rPr>
              <a:t>Less rate of delays</a:t>
            </a:r>
            <a:r>
              <a:rPr lang="en-US" sz="1200" b="0" i="0" kern="1200" dirty="0" smtClean="0">
                <a:solidFill>
                  <a:schemeClr val="tx1"/>
                </a:solidFill>
                <a:effectLst/>
                <a:latin typeface="+mn-lt"/>
                <a:ea typeface="+mn-ea"/>
                <a:cs typeface="+mn-cs"/>
              </a:rPr>
              <a:t>: The losses of carrying mineral oil and natural gas and delays are minimized with a pipeline system.</a:t>
            </a:r>
          </a:p>
          <a:p>
            <a:r>
              <a:rPr lang="tr-TR" dirty="0" smtClean="0"/>
              <a:t>-</a:t>
            </a:r>
          </a:p>
          <a:p>
            <a:r>
              <a:rPr lang="en-US" sz="1200" b="1" i="0" kern="1200" dirty="0" smtClean="0">
                <a:solidFill>
                  <a:schemeClr val="tx1"/>
                </a:solidFill>
                <a:effectLst/>
                <a:latin typeface="+mn-lt"/>
                <a:ea typeface="+mn-ea"/>
                <a:cs typeface="+mn-cs"/>
              </a:rPr>
              <a:t>Leakage</a:t>
            </a:r>
            <a:r>
              <a:rPr lang="en-US" sz="1200" b="0" i="0" kern="1200" dirty="0" smtClean="0">
                <a:solidFill>
                  <a:schemeClr val="tx1"/>
                </a:solidFill>
                <a:effectLst/>
                <a:latin typeface="+mn-lt"/>
                <a:ea typeface="+mn-ea"/>
                <a:cs typeface="+mn-cs"/>
              </a:rPr>
              <a:t>: If there is a leakage, the repairing has to be done as soon as possible, so you can’t desert leakage.</a:t>
            </a:r>
          </a:p>
          <a:p>
            <a:r>
              <a:rPr lang="en-US" sz="1200" b="1" i="0" kern="1200" dirty="0" smtClean="0">
                <a:solidFill>
                  <a:schemeClr val="tx1"/>
                </a:solidFill>
                <a:effectLst/>
                <a:latin typeface="+mn-lt"/>
                <a:ea typeface="+mn-ea"/>
                <a:cs typeface="+mn-cs"/>
              </a:rPr>
              <a:t>High initial cost</a:t>
            </a:r>
            <a:r>
              <a:rPr lang="en-US" sz="1200" b="0" i="0" kern="1200" dirty="0" smtClean="0">
                <a:solidFill>
                  <a:schemeClr val="tx1"/>
                </a:solidFill>
                <a:effectLst/>
                <a:latin typeface="+mn-lt"/>
                <a:ea typeface="+mn-ea"/>
                <a:cs typeface="+mn-cs"/>
              </a:rPr>
              <a:t>: The cost of construction and laying of pipelines is high.</a:t>
            </a:r>
          </a:p>
          <a:p>
            <a:r>
              <a:rPr lang="en-US" sz="1200" b="1" i="0" kern="1200" dirty="0" smtClean="0">
                <a:solidFill>
                  <a:schemeClr val="tx1"/>
                </a:solidFill>
                <a:effectLst/>
                <a:latin typeface="+mn-lt"/>
                <a:ea typeface="+mn-ea"/>
                <a:cs typeface="+mn-cs"/>
              </a:rPr>
              <a:t>Security</a:t>
            </a:r>
            <a:r>
              <a:rPr lang="en-US" sz="1200" b="0" i="0" kern="1200" dirty="0" smtClean="0">
                <a:solidFill>
                  <a:schemeClr val="tx1"/>
                </a:solidFill>
                <a:effectLst/>
                <a:latin typeface="+mn-lt"/>
                <a:ea typeface="+mn-ea"/>
                <a:cs typeface="+mn-cs"/>
              </a:rPr>
              <a:t>: The security of pipeline transportation is complex.</a:t>
            </a:r>
          </a:p>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16</a:t>
            </a:fld>
            <a:endParaRPr lang="tr-TR"/>
          </a:p>
        </p:txBody>
      </p:sp>
    </p:spTree>
    <p:extLst>
      <p:ext uri="{BB962C8B-B14F-4D97-AF65-F5344CB8AC3E}">
        <p14:creationId xmlns:p14="http://schemas.microsoft.com/office/powerpoint/2010/main" val="811203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Exp</a:t>
            </a:r>
            <a:r>
              <a:rPr lang="tr-TR" dirty="0" smtClean="0"/>
              <a:t> </a:t>
            </a:r>
            <a:r>
              <a:rPr lang="tr-TR" dirty="0" err="1" smtClean="0"/>
              <a:t>FedEx</a:t>
            </a:r>
            <a:r>
              <a:rPr lang="tr-TR" dirty="0" smtClean="0"/>
              <a:t>, UPS, DHL</a:t>
            </a:r>
          </a:p>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18</a:t>
            </a:fld>
            <a:endParaRPr lang="tr-TR"/>
          </a:p>
        </p:txBody>
      </p:sp>
    </p:spTree>
    <p:extLst>
      <p:ext uri="{BB962C8B-B14F-4D97-AF65-F5344CB8AC3E}">
        <p14:creationId xmlns:p14="http://schemas.microsoft.com/office/powerpoint/2010/main" val="408536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19</a:t>
            </a:fld>
            <a:endParaRPr lang="tr-TR"/>
          </a:p>
        </p:txBody>
      </p:sp>
    </p:spTree>
    <p:extLst>
      <p:ext uri="{BB962C8B-B14F-4D97-AF65-F5344CB8AC3E}">
        <p14:creationId xmlns:p14="http://schemas.microsoft.com/office/powerpoint/2010/main" val="3490764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Exp</a:t>
            </a:r>
            <a:r>
              <a:rPr lang="tr-TR" dirty="0" smtClean="0"/>
              <a:t>:</a:t>
            </a:r>
            <a:r>
              <a:rPr lang="tr-TR" baseline="0" dirty="0" smtClean="0"/>
              <a:t> Mars, Ekol </a:t>
            </a:r>
            <a:endParaRPr lang="tr-TR" dirty="0"/>
          </a:p>
        </p:txBody>
      </p:sp>
      <p:sp>
        <p:nvSpPr>
          <p:cNvPr id="4" name="Slayt Numarası Yer Tutucusu 3"/>
          <p:cNvSpPr>
            <a:spLocks noGrp="1"/>
          </p:cNvSpPr>
          <p:nvPr>
            <p:ph type="sldNum" sz="quarter" idx="10"/>
          </p:nvPr>
        </p:nvSpPr>
        <p:spPr/>
        <p:txBody>
          <a:bodyPr/>
          <a:lstStyle/>
          <a:p>
            <a:fld id="{076EBC24-DA02-4477-BEA7-786BF1918682}" type="slidenum">
              <a:rPr lang="tr-TR" smtClean="0"/>
              <a:t>20</a:t>
            </a:fld>
            <a:endParaRPr lang="tr-TR"/>
          </a:p>
        </p:txBody>
      </p:sp>
    </p:spTree>
    <p:extLst>
      <p:ext uri="{BB962C8B-B14F-4D97-AF65-F5344CB8AC3E}">
        <p14:creationId xmlns:p14="http://schemas.microsoft.com/office/powerpoint/2010/main" val="2903149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C29091-DE2C-4B6F-969D-6579EA7DAA9A}" type="datetimeFigureOut">
              <a:rPr lang="tr-TR" smtClean="0"/>
              <a:t>27.10.2023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290751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C29091-DE2C-4B6F-969D-6579EA7DAA9A}" type="datetimeFigureOut">
              <a:rPr lang="tr-TR" smtClean="0"/>
              <a:t>27.10.2023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2600399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C29091-DE2C-4B6F-969D-6579EA7DAA9A}" type="datetimeFigureOut">
              <a:rPr lang="tr-TR" smtClean="0"/>
              <a:t>27.10.2023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1807414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71C29091-DE2C-4B6F-969D-6579EA7DAA9A}" type="datetimeFigureOut">
              <a:rPr lang="tr-TR" smtClean="0"/>
              <a:t>27.10.2023</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735CEBD4-C34F-400A-A1D2-E1D9B2ECCD93}"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71C29091-DE2C-4B6F-969D-6579EA7DAA9A}" type="datetimeFigureOut">
              <a:rPr lang="tr-TR" smtClean="0"/>
              <a:t>27.10.2023</a:t>
            </a:fld>
            <a:endParaRPr lang="tr-TR"/>
          </a:p>
        </p:txBody>
      </p:sp>
      <p:sp>
        <p:nvSpPr>
          <p:cNvPr id="9" name="Slayt Numarası Yer Tutucusu 8"/>
          <p:cNvSpPr>
            <a:spLocks noGrp="1"/>
          </p:cNvSpPr>
          <p:nvPr>
            <p:ph type="sldNum" sz="quarter" idx="15"/>
          </p:nvPr>
        </p:nvSpPr>
        <p:spPr/>
        <p:txBody>
          <a:bodyPr rtlCol="0"/>
          <a:lstStyle/>
          <a:p>
            <a:fld id="{735CEBD4-C34F-400A-A1D2-E1D9B2ECCD93}"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71C29091-DE2C-4B6F-969D-6579EA7DAA9A}" type="datetimeFigureOut">
              <a:rPr lang="tr-TR" smtClean="0"/>
              <a:t>27.10.2023</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735CEBD4-C34F-400A-A1D2-E1D9B2ECCD93}"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71C29091-DE2C-4B6F-969D-6579EA7DAA9A}" type="datetimeFigureOut">
              <a:rPr lang="tr-TR" smtClean="0"/>
              <a:t>27.10.2023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5CEBD4-C34F-400A-A1D2-E1D9B2ECCD93}"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71C29091-DE2C-4B6F-969D-6579EA7DAA9A}" type="datetimeFigureOut">
              <a:rPr lang="tr-TR" smtClean="0"/>
              <a:t>27.10.2023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35CEBD4-C34F-400A-A1D2-E1D9B2ECCD93}"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71C29091-DE2C-4B6F-969D-6579EA7DAA9A}" type="datetimeFigureOut">
              <a:rPr lang="tr-TR" smtClean="0"/>
              <a:t>27.10.2023</a:t>
            </a:fld>
            <a:endParaRPr lang="tr-TR"/>
          </a:p>
        </p:txBody>
      </p:sp>
      <p:sp>
        <p:nvSpPr>
          <p:cNvPr id="7" name="Slayt Numarası Yer Tutucusu 6"/>
          <p:cNvSpPr>
            <a:spLocks noGrp="1"/>
          </p:cNvSpPr>
          <p:nvPr>
            <p:ph type="sldNum" sz="quarter" idx="11"/>
          </p:nvPr>
        </p:nvSpPr>
        <p:spPr/>
        <p:txBody>
          <a:bodyPr rtlCol="0"/>
          <a:lstStyle/>
          <a:p>
            <a:fld id="{735CEBD4-C34F-400A-A1D2-E1D9B2ECCD93}"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C29091-DE2C-4B6F-969D-6579EA7DAA9A}" type="datetimeFigureOut">
              <a:rPr lang="tr-TR" smtClean="0"/>
              <a:t>27.10.2023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35CEBD4-C34F-400A-A1D2-E1D9B2ECCD93}" type="slidenum">
              <a:rPr lang="tr-TR" smtClean="0"/>
              <a:t>‹#›</a:t>
            </a:fld>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71C29091-DE2C-4B6F-969D-6579EA7DAA9A}" type="datetimeFigureOut">
              <a:rPr lang="tr-TR" smtClean="0"/>
              <a:t>27.10.2023</a:t>
            </a:fld>
            <a:endParaRPr lang="tr-TR"/>
          </a:p>
        </p:txBody>
      </p:sp>
      <p:sp>
        <p:nvSpPr>
          <p:cNvPr id="22" name="Slayt Numarası Yer Tutucusu 21"/>
          <p:cNvSpPr>
            <a:spLocks noGrp="1"/>
          </p:cNvSpPr>
          <p:nvPr>
            <p:ph type="sldNum" sz="quarter" idx="15"/>
          </p:nvPr>
        </p:nvSpPr>
        <p:spPr/>
        <p:txBody>
          <a:bodyPr rtlCol="0"/>
          <a:lstStyle/>
          <a:p>
            <a:fld id="{735CEBD4-C34F-400A-A1D2-E1D9B2ECCD93}"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C29091-DE2C-4B6F-969D-6579EA7DAA9A}" type="datetimeFigureOut">
              <a:rPr lang="tr-TR" smtClean="0"/>
              <a:t>27.10.2023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4611036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71C29091-DE2C-4B6F-969D-6579EA7DAA9A}" type="datetimeFigureOut">
              <a:rPr lang="tr-TR" smtClean="0"/>
              <a:t>27.10.2023</a:t>
            </a:fld>
            <a:endParaRPr lang="tr-TR"/>
          </a:p>
        </p:txBody>
      </p:sp>
      <p:sp>
        <p:nvSpPr>
          <p:cNvPr id="18" name="Slayt Numarası Yer Tutucusu 17"/>
          <p:cNvSpPr>
            <a:spLocks noGrp="1"/>
          </p:cNvSpPr>
          <p:nvPr>
            <p:ph type="sldNum" sz="quarter" idx="11"/>
          </p:nvPr>
        </p:nvSpPr>
        <p:spPr/>
        <p:txBody>
          <a:bodyPr rtlCol="0"/>
          <a:lstStyle/>
          <a:p>
            <a:fld id="{735CEBD4-C34F-400A-A1D2-E1D9B2ECCD93}"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71C29091-DE2C-4B6F-969D-6579EA7DAA9A}" type="datetimeFigureOut">
              <a:rPr lang="tr-TR" smtClean="0"/>
              <a:t>27.10.2023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5CEBD4-C34F-400A-A1D2-E1D9B2ECCD93}" type="slidenum">
              <a:rPr lang="tr-TR" smtClean="0"/>
              <a:t>‹#›</a:t>
            </a:fld>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71C29091-DE2C-4B6F-969D-6579EA7DAA9A}" type="datetimeFigureOut">
              <a:rPr lang="tr-TR" smtClean="0"/>
              <a:t>27.10.2023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5CEBD4-C34F-400A-A1D2-E1D9B2ECCD9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C29091-DE2C-4B6F-969D-6579EA7DAA9A}" type="datetimeFigureOut">
              <a:rPr lang="tr-TR" smtClean="0"/>
              <a:t>27.10.2023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3518676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C29091-DE2C-4B6F-969D-6579EA7DAA9A}" type="datetimeFigureOut">
              <a:rPr lang="tr-TR" smtClean="0"/>
              <a:t>27.10.2023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3835052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C29091-DE2C-4B6F-969D-6579EA7DAA9A}" type="datetimeFigureOut">
              <a:rPr lang="tr-TR" smtClean="0"/>
              <a:t>27.10.2023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1369209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C29091-DE2C-4B6F-969D-6579EA7DAA9A}" type="datetimeFigureOut">
              <a:rPr lang="tr-TR" smtClean="0"/>
              <a:t>27.10.2023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212879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C29091-DE2C-4B6F-969D-6579EA7DAA9A}" type="datetimeFigureOut">
              <a:rPr lang="tr-TR" smtClean="0"/>
              <a:t>27.10.2023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48863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C29091-DE2C-4B6F-969D-6579EA7DAA9A}" type="datetimeFigureOut">
              <a:rPr lang="tr-TR" smtClean="0"/>
              <a:t>27.10.2023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1189379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C29091-DE2C-4B6F-969D-6579EA7DAA9A}" type="datetimeFigureOut">
              <a:rPr lang="tr-TR" smtClean="0"/>
              <a:t>27.10.2023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5CEBD4-C34F-400A-A1D2-E1D9B2ECCD93}" type="slidenum">
              <a:rPr lang="tr-TR" smtClean="0"/>
              <a:t>‹#›</a:t>
            </a:fld>
            <a:endParaRPr lang="tr-TR"/>
          </a:p>
        </p:txBody>
      </p:sp>
    </p:spTree>
    <p:extLst>
      <p:ext uri="{BB962C8B-B14F-4D97-AF65-F5344CB8AC3E}">
        <p14:creationId xmlns:p14="http://schemas.microsoft.com/office/powerpoint/2010/main" val="1574533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C29091-DE2C-4B6F-969D-6579EA7DAA9A}" type="datetimeFigureOut">
              <a:rPr lang="tr-TR" smtClean="0"/>
              <a:t>27.10.2023</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5CEBD4-C34F-400A-A1D2-E1D9B2ECCD93}" type="slidenum">
              <a:rPr lang="tr-TR" smtClean="0"/>
              <a:t>‹#›</a:t>
            </a:fld>
            <a:endParaRPr lang="tr-TR"/>
          </a:p>
        </p:txBody>
      </p:sp>
    </p:spTree>
    <p:extLst>
      <p:ext uri="{BB962C8B-B14F-4D97-AF65-F5344CB8AC3E}">
        <p14:creationId xmlns:p14="http://schemas.microsoft.com/office/powerpoint/2010/main" val="195406392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1C29091-DE2C-4B6F-969D-6579EA7DAA9A}" type="datetimeFigureOut">
              <a:rPr lang="tr-TR" smtClean="0"/>
              <a:t>27.10.2023</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35CEBD4-C34F-400A-A1D2-E1D9B2ECCD9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899592" y="2276872"/>
            <a:ext cx="7772400" cy="1944215"/>
          </a:xfrm>
        </p:spPr>
        <p:txBody>
          <a:bodyPr>
            <a:normAutofit/>
          </a:bodyPr>
          <a:lstStyle/>
          <a:p>
            <a:pPr algn="ctr"/>
            <a:r>
              <a:rPr lang="en-US" altLang="tr-TR" b="1" dirty="0"/>
              <a:t>TRANSPORTAT</a:t>
            </a:r>
            <a:r>
              <a:rPr lang="tr-TR" altLang="tr-TR" b="1" dirty="0"/>
              <a:t>I</a:t>
            </a:r>
            <a:r>
              <a:rPr lang="en-US" altLang="tr-TR" b="1" dirty="0"/>
              <a:t>ON </a:t>
            </a:r>
            <a:r>
              <a:rPr lang="tr-TR" altLang="tr-TR" b="1" dirty="0"/>
              <a:t/>
            </a:r>
            <a:br>
              <a:rPr lang="tr-TR" altLang="tr-TR" b="1" dirty="0"/>
            </a:br>
            <a:r>
              <a:rPr lang="tr-TR" altLang="tr-TR" b="1" dirty="0"/>
              <a:t>I</a:t>
            </a:r>
            <a:r>
              <a:rPr lang="en-US" altLang="tr-TR" b="1" dirty="0"/>
              <a:t>N </a:t>
            </a:r>
            <a:r>
              <a:rPr lang="tr-TR" altLang="tr-TR" b="1" dirty="0" smtClean="0"/>
              <a:t/>
            </a:r>
            <a:br>
              <a:rPr lang="tr-TR" altLang="tr-TR" b="1" dirty="0" smtClean="0"/>
            </a:br>
            <a:r>
              <a:rPr lang="en-US" altLang="tr-TR" b="1" dirty="0" smtClean="0"/>
              <a:t>S</a:t>
            </a:r>
            <a:r>
              <a:rPr lang="tr-TR" altLang="tr-TR" b="1" dirty="0"/>
              <a:t>UPPLY </a:t>
            </a:r>
            <a:r>
              <a:rPr lang="en-US" altLang="tr-TR" b="1" dirty="0"/>
              <a:t>C</a:t>
            </a:r>
            <a:r>
              <a:rPr lang="tr-TR" altLang="tr-TR" b="1" dirty="0"/>
              <a:t>HAIN</a:t>
            </a:r>
            <a:endParaRPr lang="tr-TR" dirty="0"/>
          </a:p>
        </p:txBody>
      </p:sp>
    </p:spTree>
    <p:extLst>
      <p:ext uri="{BB962C8B-B14F-4D97-AF65-F5344CB8AC3E}">
        <p14:creationId xmlns:p14="http://schemas.microsoft.com/office/powerpoint/2010/main" val="20372073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8752223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yagram 4"/>
          <p:cNvGraphicFramePr/>
          <p:nvPr>
            <p:extLst>
              <p:ext uri="{D42A27DB-BD31-4B8C-83A1-F6EECF244321}">
                <p14:modId xmlns:p14="http://schemas.microsoft.com/office/powerpoint/2010/main" val="1303503834"/>
              </p:ext>
            </p:extLst>
          </p:nvPr>
        </p:nvGraphicFramePr>
        <p:xfrm>
          <a:off x="467544" y="1484784"/>
          <a:ext cx="7920880" cy="4608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4392845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b="1" dirty="0"/>
              <a:t>3. </a:t>
            </a:r>
            <a:r>
              <a:rPr lang="tr-TR" b="1" dirty="0" err="1"/>
              <a:t>Water</a:t>
            </a:r>
            <a:r>
              <a:rPr lang="tr-TR" b="1" dirty="0"/>
              <a:t> </a:t>
            </a:r>
            <a:r>
              <a:rPr lang="tr-TR" b="1" dirty="0" err="1"/>
              <a:t>Transportation</a:t>
            </a:r>
            <a:endParaRPr lang="tr-TR"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9552" y="1484784"/>
            <a:ext cx="8136904"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8077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endParaRPr lang="tr-TR"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478715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8005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b="1" dirty="0"/>
              <a:t>4. </a:t>
            </a:r>
            <a:r>
              <a:rPr lang="tr-TR" b="1" dirty="0" err="1"/>
              <a:t>Air</a:t>
            </a:r>
            <a:r>
              <a:rPr lang="tr-TR" b="1" dirty="0"/>
              <a:t> </a:t>
            </a:r>
            <a:r>
              <a:rPr lang="tr-TR" b="1" dirty="0" err="1"/>
              <a:t>Transportation</a:t>
            </a:r>
            <a:endParaRPr lang="tr-TR"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8586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5662639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25995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b="1" dirty="0"/>
              <a:t>5. </a:t>
            </a:r>
            <a:r>
              <a:rPr lang="tr-TR" b="1" dirty="0" err="1"/>
              <a:t>Pipeline</a:t>
            </a:r>
            <a:endParaRPr lang="tr-TR"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600200"/>
            <a:ext cx="8064896" cy="470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255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endParaRPr lang="tr-TR"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547474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20677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b="1" dirty="0"/>
              <a:t>6. </a:t>
            </a:r>
            <a:r>
              <a:rPr lang="tr-TR" b="1" dirty="0" err="1"/>
              <a:t>Package</a:t>
            </a:r>
            <a:r>
              <a:rPr lang="tr-TR" b="1" dirty="0"/>
              <a:t> Carrier</a:t>
            </a:r>
            <a:endParaRPr lang="tr-TR"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556792"/>
            <a:ext cx="8208912"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0874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endParaRPr lang="tr-TR" b="1" dirty="0"/>
          </a:p>
        </p:txBody>
      </p:sp>
      <p:sp>
        <p:nvSpPr>
          <p:cNvPr id="3" name="İçerik Yer Tutucusu 2"/>
          <p:cNvSpPr>
            <a:spLocks noGrp="1"/>
          </p:cNvSpPr>
          <p:nvPr>
            <p:ph idx="1"/>
          </p:nvPr>
        </p:nvSpPr>
        <p:spPr/>
        <p:txBody>
          <a:bodyPr>
            <a:normAutofit lnSpcReduction="10000"/>
          </a:bodyPr>
          <a:lstStyle/>
          <a:p>
            <a:r>
              <a:rPr lang="tr-TR" dirty="0" err="1" smtClean="0"/>
              <a:t>Package</a:t>
            </a:r>
            <a:r>
              <a:rPr lang="tr-TR" dirty="0" smtClean="0"/>
              <a:t> </a:t>
            </a:r>
            <a:r>
              <a:rPr lang="tr-TR" dirty="0" err="1" smtClean="0"/>
              <a:t>carriers</a:t>
            </a:r>
            <a:r>
              <a:rPr lang="tr-TR" dirty="0" smtClean="0"/>
              <a:t> </a:t>
            </a:r>
            <a:r>
              <a:rPr lang="tr-TR" dirty="0" err="1" smtClean="0"/>
              <a:t>are</a:t>
            </a:r>
            <a:r>
              <a:rPr lang="tr-TR" dirty="0" smtClean="0"/>
              <a:t> </a:t>
            </a:r>
            <a:r>
              <a:rPr lang="tr-TR" dirty="0" err="1" smtClean="0"/>
              <a:t>transportation</a:t>
            </a:r>
            <a:r>
              <a:rPr lang="tr-TR" dirty="0" smtClean="0"/>
              <a:t> </a:t>
            </a:r>
            <a:r>
              <a:rPr lang="tr-TR" dirty="0" err="1" smtClean="0"/>
              <a:t>companies</a:t>
            </a:r>
            <a:r>
              <a:rPr lang="tr-TR" dirty="0" smtClean="0"/>
              <a:t> </a:t>
            </a:r>
            <a:r>
              <a:rPr lang="tr-TR" dirty="0" err="1" smtClean="0"/>
              <a:t>which</a:t>
            </a:r>
            <a:r>
              <a:rPr lang="tr-TR" dirty="0" smtClean="0"/>
              <a:t> </a:t>
            </a:r>
            <a:r>
              <a:rPr lang="tr-TR" dirty="0" err="1" smtClean="0"/>
              <a:t>carry</a:t>
            </a:r>
            <a:r>
              <a:rPr lang="tr-TR" dirty="0" smtClean="0"/>
              <a:t> </a:t>
            </a:r>
            <a:r>
              <a:rPr lang="tr-TR" dirty="0" err="1" smtClean="0"/>
              <a:t>small</a:t>
            </a:r>
            <a:r>
              <a:rPr lang="tr-TR" dirty="0" smtClean="0"/>
              <a:t> </a:t>
            </a:r>
            <a:r>
              <a:rPr lang="tr-TR" dirty="0" err="1" smtClean="0"/>
              <a:t>packages</a:t>
            </a:r>
            <a:r>
              <a:rPr lang="tr-TR" dirty="0" smtClean="0"/>
              <a:t>. </a:t>
            </a:r>
          </a:p>
          <a:p>
            <a:r>
              <a:rPr lang="tr-TR" dirty="0" err="1" smtClean="0"/>
              <a:t>Package</a:t>
            </a:r>
            <a:r>
              <a:rPr lang="tr-TR" dirty="0" smtClean="0"/>
              <a:t> </a:t>
            </a:r>
            <a:r>
              <a:rPr lang="tr-TR" dirty="0" err="1" smtClean="0"/>
              <a:t>carrier</a:t>
            </a:r>
            <a:r>
              <a:rPr lang="tr-TR" dirty="0" smtClean="0"/>
              <a:t> </a:t>
            </a:r>
            <a:r>
              <a:rPr lang="tr-TR" dirty="0" err="1" smtClean="0"/>
              <a:t>uses</a:t>
            </a:r>
            <a:r>
              <a:rPr lang="tr-TR" dirty="0" smtClean="0"/>
              <a:t> </a:t>
            </a:r>
            <a:r>
              <a:rPr lang="tr-TR" dirty="0" err="1" smtClean="0"/>
              <a:t>air</a:t>
            </a:r>
            <a:r>
              <a:rPr lang="tr-TR" dirty="0" smtClean="0"/>
              <a:t>, </a:t>
            </a:r>
            <a:r>
              <a:rPr lang="tr-TR" dirty="0" err="1" smtClean="0"/>
              <a:t>truck</a:t>
            </a:r>
            <a:r>
              <a:rPr lang="tr-TR" dirty="0" smtClean="0"/>
              <a:t> </a:t>
            </a:r>
            <a:r>
              <a:rPr lang="tr-TR" dirty="0" err="1" smtClean="0"/>
              <a:t>and</a:t>
            </a:r>
            <a:r>
              <a:rPr lang="tr-TR" dirty="0" smtClean="0"/>
              <a:t> </a:t>
            </a:r>
            <a:r>
              <a:rPr lang="tr-TR" dirty="0" err="1" smtClean="0"/>
              <a:t>rail</a:t>
            </a:r>
            <a:r>
              <a:rPr lang="tr-TR" dirty="0" smtClean="0"/>
              <a:t> </a:t>
            </a:r>
            <a:r>
              <a:rPr lang="tr-TR" dirty="0" err="1" smtClean="0"/>
              <a:t>to</a:t>
            </a:r>
            <a:r>
              <a:rPr lang="tr-TR" dirty="0" smtClean="0"/>
              <a:t> transport </a:t>
            </a:r>
            <a:r>
              <a:rPr lang="tr-TR" dirty="0" err="1" smtClean="0"/>
              <a:t>the</a:t>
            </a:r>
            <a:r>
              <a:rPr lang="tr-TR" dirty="0" smtClean="0"/>
              <a:t> </a:t>
            </a:r>
            <a:r>
              <a:rPr lang="tr-TR" dirty="0" err="1" smtClean="0"/>
              <a:t>goods</a:t>
            </a:r>
            <a:r>
              <a:rPr lang="tr-TR" dirty="0" smtClean="0"/>
              <a:t>. </a:t>
            </a:r>
            <a:r>
              <a:rPr lang="tr-TR" dirty="0" err="1" smtClean="0"/>
              <a:t>Package</a:t>
            </a:r>
            <a:r>
              <a:rPr lang="tr-TR" dirty="0" smtClean="0"/>
              <a:t> </a:t>
            </a:r>
            <a:r>
              <a:rPr lang="tr-TR" dirty="0" err="1" smtClean="0"/>
              <a:t>carriers</a:t>
            </a:r>
            <a:r>
              <a:rPr lang="tr-TR" dirty="0" smtClean="0"/>
              <a:t> </a:t>
            </a:r>
            <a:r>
              <a:rPr lang="tr-TR" dirty="0" err="1" smtClean="0"/>
              <a:t>also</a:t>
            </a:r>
            <a:r>
              <a:rPr lang="tr-TR" dirty="0" smtClean="0"/>
              <a:t> </a:t>
            </a:r>
            <a:r>
              <a:rPr lang="tr-TR" dirty="0" err="1" smtClean="0"/>
              <a:t>provide</a:t>
            </a:r>
            <a:r>
              <a:rPr lang="tr-TR" dirty="0" smtClean="0"/>
              <a:t> </a:t>
            </a:r>
            <a:r>
              <a:rPr lang="tr-TR" dirty="0" err="1" smtClean="0"/>
              <a:t>other</a:t>
            </a:r>
            <a:r>
              <a:rPr lang="tr-TR" dirty="0" smtClean="0"/>
              <a:t> </a:t>
            </a:r>
            <a:r>
              <a:rPr lang="tr-TR" dirty="0" err="1" smtClean="0"/>
              <a:t>value</a:t>
            </a:r>
            <a:r>
              <a:rPr lang="tr-TR" dirty="0" smtClean="0"/>
              <a:t> </a:t>
            </a:r>
            <a:r>
              <a:rPr lang="tr-TR" dirty="0" err="1" smtClean="0"/>
              <a:t>added</a:t>
            </a:r>
            <a:r>
              <a:rPr lang="tr-TR" dirty="0" smtClean="0"/>
              <a:t> </a:t>
            </a:r>
            <a:r>
              <a:rPr lang="tr-TR" dirty="0" err="1" smtClean="0"/>
              <a:t>services</a:t>
            </a:r>
            <a:r>
              <a:rPr lang="tr-TR" dirty="0" smtClean="0"/>
              <a:t> </a:t>
            </a:r>
            <a:r>
              <a:rPr lang="tr-TR" dirty="0" err="1" smtClean="0"/>
              <a:t>that</a:t>
            </a:r>
            <a:r>
              <a:rPr lang="tr-TR" dirty="0" smtClean="0"/>
              <a:t> </a:t>
            </a:r>
            <a:r>
              <a:rPr lang="tr-TR" dirty="0" err="1" smtClean="0"/>
              <a:t>allow</a:t>
            </a:r>
            <a:r>
              <a:rPr lang="tr-TR" dirty="0" smtClean="0"/>
              <a:t> </a:t>
            </a:r>
            <a:r>
              <a:rPr lang="tr-TR" dirty="0" err="1" smtClean="0"/>
              <a:t>shippers</a:t>
            </a:r>
            <a:r>
              <a:rPr lang="tr-TR" dirty="0" smtClean="0"/>
              <a:t> </a:t>
            </a:r>
            <a:r>
              <a:rPr lang="tr-TR" dirty="0" err="1" smtClean="0"/>
              <a:t>to</a:t>
            </a:r>
            <a:r>
              <a:rPr lang="tr-TR" dirty="0" smtClean="0"/>
              <a:t> </a:t>
            </a:r>
            <a:r>
              <a:rPr lang="tr-TR" dirty="0" err="1" smtClean="0"/>
              <a:t>inventory</a:t>
            </a:r>
            <a:r>
              <a:rPr lang="tr-TR" dirty="0" smtClean="0"/>
              <a:t> </a:t>
            </a:r>
            <a:r>
              <a:rPr lang="tr-TR" dirty="0" err="1" smtClean="0"/>
              <a:t>flow</a:t>
            </a:r>
            <a:r>
              <a:rPr lang="tr-TR" dirty="0" smtClean="0"/>
              <a:t> </a:t>
            </a:r>
            <a:r>
              <a:rPr lang="tr-TR" dirty="0" err="1" smtClean="0"/>
              <a:t>and</a:t>
            </a:r>
            <a:r>
              <a:rPr lang="tr-TR" dirty="0" smtClean="0"/>
              <a:t> </a:t>
            </a:r>
            <a:r>
              <a:rPr lang="tr-TR" dirty="0" err="1" smtClean="0"/>
              <a:t>track</a:t>
            </a:r>
            <a:r>
              <a:rPr lang="tr-TR" dirty="0" smtClean="0"/>
              <a:t> </a:t>
            </a:r>
            <a:r>
              <a:rPr lang="tr-TR" dirty="0" err="1" smtClean="0"/>
              <a:t>order</a:t>
            </a:r>
            <a:r>
              <a:rPr lang="tr-TR" dirty="0" smtClean="0"/>
              <a:t> </a:t>
            </a:r>
            <a:r>
              <a:rPr lang="tr-TR" dirty="0" err="1" smtClean="0"/>
              <a:t>status</a:t>
            </a:r>
            <a:r>
              <a:rPr lang="tr-TR" dirty="0" smtClean="0"/>
              <a:t>, </a:t>
            </a:r>
            <a:r>
              <a:rPr lang="tr-TR" dirty="0" err="1" smtClean="0"/>
              <a:t>shipper</a:t>
            </a:r>
            <a:r>
              <a:rPr lang="tr-TR" dirty="0" smtClean="0"/>
              <a:t> can </a:t>
            </a:r>
            <a:r>
              <a:rPr lang="tr-TR" dirty="0" err="1" smtClean="0"/>
              <a:t>proactively</a:t>
            </a:r>
            <a:r>
              <a:rPr lang="tr-TR" dirty="0" smtClean="0"/>
              <a:t> </a:t>
            </a:r>
            <a:r>
              <a:rPr lang="tr-TR" dirty="0" err="1" smtClean="0"/>
              <a:t>inform</a:t>
            </a:r>
            <a:r>
              <a:rPr lang="tr-TR" dirty="0" smtClean="0"/>
              <a:t> </a:t>
            </a:r>
            <a:r>
              <a:rPr lang="tr-TR" dirty="0" err="1" smtClean="0"/>
              <a:t>the</a:t>
            </a:r>
            <a:r>
              <a:rPr lang="tr-TR" dirty="0" smtClean="0"/>
              <a:t> </a:t>
            </a:r>
            <a:r>
              <a:rPr lang="tr-TR" dirty="0" err="1" smtClean="0"/>
              <a:t>customer</a:t>
            </a:r>
            <a:r>
              <a:rPr lang="tr-TR" dirty="0" smtClean="0"/>
              <a:t> </a:t>
            </a:r>
            <a:r>
              <a:rPr lang="tr-TR" dirty="0" err="1" smtClean="0"/>
              <a:t>about</a:t>
            </a:r>
            <a:r>
              <a:rPr lang="tr-TR" dirty="0" smtClean="0"/>
              <a:t> </a:t>
            </a:r>
            <a:r>
              <a:rPr lang="tr-TR" dirty="0" err="1" smtClean="0"/>
              <a:t>their</a:t>
            </a:r>
            <a:r>
              <a:rPr lang="tr-TR" dirty="0" smtClean="0"/>
              <a:t> </a:t>
            </a:r>
            <a:r>
              <a:rPr lang="tr-TR" dirty="0" err="1" smtClean="0"/>
              <a:t>packages</a:t>
            </a:r>
            <a:r>
              <a:rPr lang="tr-TR" dirty="0" smtClean="0"/>
              <a:t>.</a:t>
            </a:r>
          </a:p>
          <a:p>
            <a:r>
              <a:rPr lang="tr-TR" dirty="0" err="1" smtClean="0"/>
              <a:t>Package</a:t>
            </a:r>
            <a:r>
              <a:rPr lang="tr-TR" dirty="0" smtClean="0"/>
              <a:t> </a:t>
            </a:r>
            <a:r>
              <a:rPr lang="tr-TR" dirty="0" err="1" smtClean="0"/>
              <a:t>carrier</a:t>
            </a:r>
            <a:r>
              <a:rPr lang="tr-TR" dirty="0" smtClean="0"/>
              <a:t> is </a:t>
            </a:r>
            <a:r>
              <a:rPr lang="tr-TR" dirty="0" err="1" smtClean="0"/>
              <a:t>suited</a:t>
            </a:r>
            <a:r>
              <a:rPr lang="tr-TR" dirty="0" smtClean="0"/>
              <a:t> </a:t>
            </a:r>
            <a:r>
              <a:rPr lang="tr-TR" dirty="0" err="1" smtClean="0"/>
              <a:t>for</a:t>
            </a:r>
            <a:r>
              <a:rPr lang="tr-TR" dirty="0" smtClean="0"/>
              <a:t> e-</a:t>
            </a:r>
            <a:r>
              <a:rPr lang="tr-TR" dirty="0" err="1" smtClean="0"/>
              <a:t>business</a:t>
            </a:r>
            <a:r>
              <a:rPr lang="tr-TR" dirty="0" smtClean="0"/>
              <a:t>.</a:t>
            </a:r>
            <a:endParaRPr lang="tr-TR" dirty="0"/>
          </a:p>
        </p:txBody>
      </p:sp>
    </p:spTree>
    <p:extLst>
      <p:ext uri="{BB962C8B-B14F-4D97-AF65-F5344CB8AC3E}">
        <p14:creationId xmlns:p14="http://schemas.microsoft.com/office/powerpoint/2010/main" val="13810412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b="1" dirty="0"/>
              <a:t>7. </a:t>
            </a:r>
            <a:r>
              <a:rPr lang="tr-TR" b="1" dirty="0" err="1"/>
              <a:t>Intermodal</a:t>
            </a:r>
            <a:r>
              <a:rPr lang="tr-TR" b="1" dirty="0"/>
              <a:t> </a:t>
            </a:r>
            <a:r>
              <a:rPr lang="tr-TR" b="1" dirty="0" err="1"/>
              <a:t>Transportation</a:t>
            </a:r>
            <a:r>
              <a:rPr lang="tr-TR" b="1" dirty="0"/>
              <a:t> </a:t>
            </a:r>
            <a:endParaRPr lang="tr-TR" dirty="0"/>
          </a:p>
        </p:txBody>
      </p:sp>
      <p:pic>
        <p:nvPicPr>
          <p:cNvPr id="921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1560" y="1862930"/>
            <a:ext cx="7992888" cy="4302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3389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Introduction</a:t>
            </a:r>
            <a:r>
              <a:rPr lang="tr-TR" b="1" dirty="0" smtClean="0"/>
              <a:t> of </a:t>
            </a:r>
            <a:r>
              <a:rPr lang="tr-TR" b="1" dirty="0" err="1" smtClean="0"/>
              <a:t>Transportation</a:t>
            </a:r>
            <a:endParaRPr lang="tr-TR" b="1" dirty="0"/>
          </a:p>
        </p:txBody>
      </p:sp>
      <p:sp>
        <p:nvSpPr>
          <p:cNvPr id="3" name="İçerik Yer Tutucusu 2"/>
          <p:cNvSpPr>
            <a:spLocks noGrp="1"/>
          </p:cNvSpPr>
          <p:nvPr>
            <p:ph idx="1"/>
          </p:nvPr>
        </p:nvSpPr>
        <p:spPr/>
        <p:txBody>
          <a:bodyPr/>
          <a:lstStyle/>
          <a:p>
            <a:r>
              <a:rPr lang="tr-TR" dirty="0" err="1" smtClean="0"/>
              <a:t>Transportation</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t>movement</a:t>
            </a:r>
            <a:r>
              <a:rPr lang="tr-TR" dirty="0" smtClean="0"/>
              <a:t> of </a:t>
            </a:r>
            <a:r>
              <a:rPr lang="tr-TR" dirty="0" err="1" smtClean="0"/>
              <a:t>product</a:t>
            </a:r>
            <a:r>
              <a:rPr lang="tr-TR" dirty="0" smtClean="0"/>
              <a:t> </a:t>
            </a:r>
            <a:r>
              <a:rPr lang="tr-TR" dirty="0" err="1" smtClean="0"/>
              <a:t>from</a:t>
            </a:r>
            <a:r>
              <a:rPr lang="tr-TR" dirty="0" smtClean="0"/>
              <a:t> </a:t>
            </a:r>
            <a:r>
              <a:rPr lang="tr-TR" dirty="0" err="1" smtClean="0"/>
              <a:t>one</a:t>
            </a:r>
            <a:r>
              <a:rPr lang="tr-TR" dirty="0" smtClean="0"/>
              <a:t> </a:t>
            </a:r>
            <a:r>
              <a:rPr lang="tr-TR" dirty="0" err="1" smtClean="0"/>
              <a:t>location</a:t>
            </a:r>
            <a:r>
              <a:rPr lang="tr-TR" dirty="0" smtClean="0"/>
              <a:t> </a:t>
            </a:r>
            <a:r>
              <a:rPr lang="tr-TR" dirty="0" err="1" smtClean="0"/>
              <a:t>to</a:t>
            </a:r>
            <a:r>
              <a:rPr lang="tr-TR" dirty="0" smtClean="0"/>
              <a:t> </a:t>
            </a:r>
            <a:r>
              <a:rPr lang="tr-TR" dirty="0" err="1" smtClean="0"/>
              <a:t>another</a:t>
            </a:r>
            <a:r>
              <a:rPr lang="tr-TR" dirty="0" smtClean="0"/>
              <a:t> as it </a:t>
            </a:r>
            <a:r>
              <a:rPr lang="tr-TR" dirty="0" err="1" smtClean="0"/>
              <a:t>makes</a:t>
            </a:r>
            <a:r>
              <a:rPr lang="tr-TR" dirty="0"/>
              <a:t> </a:t>
            </a:r>
            <a:r>
              <a:rPr lang="tr-TR" dirty="0" err="1" smtClean="0"/>
              <a:t>its</a:t>
            </a:r>
            <a:r>
              <a:rPr lang="tr-TR" dirty="0" smtClean="0"/>
              <a:t> </a:t>
            </a:r>
            <a:r>
              <a:rPr lang="tr-TR" dirty="0" err="1" smtClean="0"/>
              <a:t>way</a:t>
            </a:r>
            <a:r>
              <a:rPr lang="tr-TR" dirty="0" smtClean="0"/>
              <a:t> </a:t>
            </a:r>
            <a:r>
              <a:rPr lang="tr-TR" dirty="0" err="1" smtClean="0"/>
              <a:t>from</a:t>
            </a:r>
            <a:r>
              <a:rPr lang="tr-TR" dirty="0" smtClean="0"/>
              <a:t> </a:t>
            </a:r>
            <a:r>
              <a:rPr lang="tr-TR" dirty="0" err="1" smtClean="0"/>
              <a:t>the</a:t>
            </a:r>
            <a:r>
              <a:rPr lang="tr-TR" dirty="0" smtClean="0"/>
              <a:t> </a:t>
            </a:r>
            <a:r>
              <a:rPr lang="tr-TR" dirty="0" err="1" smtClean="0"/>
              <a:t>beginning</a:t>
            </a:r>
            <a:r>
              <a:rPr lang="tr-TR" dirty="0" smtClean="0"/>
              <a:t> of </a:t>
            </a:r>
            <a:r>
              <a:rPr lang="tr-TR" dirty="0" err="1" smtClean="0"/>
              <a:t>supply</a:t>
            </a:r>
            <a:r>
              <a:rPr lang="tr-TR" dirty="0" smtClean="0"/>
              <a:t> </a:t>
            </a:r>
            <a:r>
              <a:rPr lang="tr-TR" dirty="0" err="1" smtClean="0"/>
              <a:t>chain</a:t>
            </a:r>
            <a:r>
              <a:rPr lang="tr-TR" dirty="0" smtClean="0"/>
              <a:t> </a:t>
            </a:r>
            <a:r>
              <a:rPr lang="tr-TR" dirty="0" err="1" smtClean="0"/>
              <a:t>to</a:t>
            </a:r>
            <a:r>
              <a:rPr lang="tr-TR" dirty="0" smtClean="0"/>
              <a:t> </a:t>
            </a:r>
            <a:r>
              <a:rPr lang="tr-TR" dirty="0" err="1" smtClean="0"/>
              <a:t>the</a:t>
            </a:r>
            <a:r>
              <a:rPr lang="tr-TR" dirty="0" smtClean="0"/>
              <a:t> </a:t>
            </a:r>
            <a:r>
              <a:rPr lang="tr-TR" dirty="0" err="1" smtClean="0"/>
              <a:t>customer</a:t>
            </a:r>
            <a:r>
              <a:rPr lang="tr-TR" dirty="0" smtClean="0"/>
              <a:t>.</a:t>
            </a:r>
          </a:p>
          <a:p>
            <a:r>
              <a:rPr lang="tr-TR" dirty="0" err="1" smtClean="0"/>
              <a:t>Transportation</a:t>
            </a:r>
            <a:r>
              <a:rPr lang="tr-TR" dirty="0" smtClean="0"/>
              <a:t> is an </a:t>
            </a:r>
            <a:r>
              <a:rPr lang="tr-TR" dirty="0" err="1" smtClean="0"/>
              <a:t>important</a:t>
            </a:r>
            <a:r>
              <a:rPr lang="tr-TR" dirty="0" smtClean="0"/>
              <a:t> </a:t>
            </a:r>
            <a:r>
              <a:rPr lang="tr-TR" dirty="0" err="1" smtClean="0"/>
              <a:t>supply</a:t>
            </a:r>
            <a:r>
              <a:rPr lang="tr-TR" dirty="0" smtClean="0"/>
              <a:t> </a:t>
            </a:r>
            <a:r>
              <a:rPr lang="tr-TR" dirty="0" err="1" smtClean="0"/>
              <a:t>chain</a:t>
            </a:r>
            <a:r>
              <a:rPr lang="tr-TR" dirty="0" smtClean="0"/>
              <a:t> </a:t>
            </a:r>
            <a:r>
              <a:rPr lang="tr-TR" dirty="0" err="1" smtClean="0"/>
              <a:t>driver</a:t>
            </a:r>
            <a:r>
              <a:rPr lang="tr-TR" dirty="0" smtClean="0"/>
              <a:t> </a:t>
            </a:r>
            <a:r>
              <a:rPr lang="tr-TR" dirty="0" err="1" smtClean="0"/>
              <a:t>because</a:t>
            </a:r>
            <a:r>
              <a:rPr lang="tr-TR" dirty="0" smtClean="0"/>
              <a:t> </a:t>
            </a:r>
            <a:r>
              <a:rPr lang="tr-TR" dirty="0" err="1" smtClean="0"/>
              <a:t>products</a:t>
            </a:r>
            <a:r>
              <a:rPr lang="tr-TR" dirty="0" smtClean="0"/>
              <a:t> </a:t>
            </a:r>
            <a:r>
              <a:rPr lang="tr-TR" dirty="0" err="1" smtClean="0"/>
              <a:t>are</a:t>
            </a:r>
            <a:r>
              <a:rPr lang="tr-TR" dirty="0" smtClean="0"/>
              <a:t> </a:t>
            </a:r>
            <a:r>
              <a:rPr lang="tr-TR" dirty="0" err="1" smtClean="0"/>
              <a:t>rarely</a:t>
            </a:r>
            <a:r>
              <a:rPr lang="tr-TR" dirty="0" smtClean="0"/>
              <a:t> </a:t>
            </a:r>
            <a:r>
              <a:rPr lang="tr-TR" dirty="0" err="1" smtClean="0"/>
              <a:t>produced</a:t>
            </a:r>
            <a:r>
              <a:rPr lang="tr-TR" dirty="0" smtClean="0"/>
              <a:t> </a:t>
            </a:r>
            <a:r>
              <a:rPr lang="tr-TR" dirty="0" err="1" smtClean="0"/>
              <a:t>and</a:t>
            </a:r>
            <a:r>
              <a:rPr lang="tr-TR" dirty="0" smtClean="0"/>
              <a:t> </a:t>
            </a:r>
            <a:r>
              <a:rPr lang="tr-TR" dirty="0" err="1" smtClean="0"/>
              <a:t>consumed</a:t>
            </a:r>
            <a:r>
              <a:rPr lang="tr-TR" dirty="0" smtClean="0"/>
              <a:t> in </a:t>
            </a:r>
            <a:r>
              <a:rPr lang="tr-TR" dirty="0" err="1" smtClean="0"/>
              <a:t>the</a:t>
            </a:r>
            <a:r>
              <a:rPr lang="tr-TR" dirty="0" smtClean="0"/>
              <a:t> </a:t>
            </a:r>
            <a:r>
              <a:rPr lang="tr-TR" dirty="0" err="1" smtClean="0"/>
              <a:t>same</a:t>
            </a:r>
            <a:r>
              <a:rPr lang="tr-TR" dirty="0" smtClean="0"/>
              <a:t> </a:t>
            </a:r>
            <a:r>
              <a:rPr lang="tr-TR" dirty="0" err="1" smtClean="0"/>
              <a:t>location</a:t>
            </a:r>
            <a:r>
              <a:rPr lang="tr-TR" dirty="0" smtClean="0"/>
              <a:t>.</a:t>
            </a:r>
          </a:p>
        </p:txBody>
      </p:sp>
    </p:spTree>
    <p:extLst>
      <p:ext uri="{BB962C8B-B14F-4D97-AF65-F5344CB8AC3E}">
        <p14:creationId xmlns:p14="http://schemas.microsoft.com/office/powerpoint/2010/main" val="8035063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endParaRPr lang="tr-TR" b="1" dirty="0"/>
          </a:p>
        </p:txBody>
      </p:sp>
      <p:sp>
        <p:nvSpPr>
          <p:cNvPr id="3" name="İçerik Yer Tutucusu 2"/>
          <p:cNvSpPr>
            <a:spLocks noGrp="1"/>
          </p:cNvSpPr>
          <p:nvPr>
            <p:ph idx="1"/>
          </p:nvPr>
        </p:nvSpPr>
        <p:spPr/>
        <p:txBody>
          <a:bodyPr/>
          <a:lstStyle/>
          <a:p>
            <a:r>
              <a:rPr lang="tr-TR" dirty="0" err="1" smtClean="0"/>
              <a:t>Intermodal</a:t>
            </a:r>
            <a:r>
              <a:rPr lang="tr-TR" dirty="0" smtClean="0"/>
              <a:t> </a:t>
            </a:r>
            <a:r>
              <a:rPr lang="tr-TR" dirty="0" err="1" smtClean="0"/>
              <a:t>transportation</a:t>
            </a:r>
            <a:r>
              <a:rPr lang="tr-TR" dirty="0" smtClean="0"/>
              <a:t> is </a:t>
            </a:r>
            <a:r>
              <a:rPr lang="tr-TR" dirty="0" err="1" smtClean="0"/>
              <a:t>use</a:t>
            </a:r>
            <a:r>
              <a:rPr lang="tr-TR" dirty="0" smtClean="0"/>
              <a:t> </a:t>
            </a:r>
            <a:r>
              <a:rPr lang="tr-TR" dirty="0"/>
              <a:t>o</a:t>
            </a:r>
            <a:r>
              <a:rPr lang="tr-TR" dirty="0" smtClean="0"/>
              <a:t>f </a:t>
            </a:r>
            <a:r>
              <a:rPr lang="tr-TR" dirty="0" err="1" smtClean="0"/>
              <a:t>more</a:t>
            </a:r>
            <a:r>
              <a:rPr lang="tr-TR" dirty="0" smtClean="0"/>
              <a:t> </a:t>
            </a:r>
            <a:r>
              <a:rPr lang="tr-TR" dirty="0" err="1" smtClean="0"/>
              <a:t>than</a:t>
            </a:r>
            <a:r>
              <a:rPr lang="tr-TR" dirty="0" smtClean="0"/>
              <a:t> </a:t>
            </a:r>
            <a:r>
              <a:rPr lang="tr-TR" dirty="0" err="1" smtClean="0"/>
              <a:t>one</a:t>
            </a:r>
            <a:r>
              <a:rPr lang="tr-TR" dirty="0" smtClean="0"/>
              <a:t> </a:t>
            </a:r>
            <a:r>
              <a:rPr lang="tr-TR" dirty="0" err="1" smtClean="0"/>
              <a:t>mode</a:t>
            </a:r>
            <a:r>
              <a:rPr lang="tr-TR" dirty="0" smtClean="0"/>
              <a:t> of transport </a:t>
            </a:r>
            <a:r>
              <a:rPr lang="tr-TR" dirty="0" err="1" smtClean="0"/>
              <a:t>for</a:t>
            </a:r>
            <a:r>
              <a:rPr lang="tr-TR" dirty="0" smtClean="0"/>
              <a:t> </a:t>
            </a:r>
            <a:r>
              <a:rPr lang="tr-TR" dirty="0" err="1" smtClean="0"/>
              <a:t>the</a:t>
            </a:r>
            <a:r>
              <a:rPr lang="tr-TR" dirty="0" smtClean="0"/>
              <a:t> </a:t>
            </a:r>
            <a:r>
              <a:rPr lang="tr-TR" dirty="0" err="1" smtClean="0"/>
              <a:t>movement</a:t>
            </a:r>
            <a:r>
              <a:rPr lang="tr-TR" dirty="0" smtClean="0"/>
              <a:t> of </a:t>
            </a:r>
            <a:r>
              <a:rPr lang="tr-TR" dirty="0" err="1" smtClean="0"/>
              <a:t>shipment</a:t>
            </a:r>
            <a:r>
              <a:rPr lang="tr-TR" dirty="0" smtClean="0"/>
              <a:t> </a:t>
            </a:r>
            <a:r>
              <a:rPr lang="tr-TR" dirty="0" err="1" smtClean="0"/>
              <a:t>from</a:t>
            </a:r>
            <a:r>
              <a:rPr lang="tr-TR" dirty="0" smtClean="0"/>
              <a:t> </a:t>
            </a:r>
            <a:r>
              <a:rPr lang="tr-TR" dirty="0" err="1" smtClean="0"/>
              <a:t>origin</a:t>
            </a:r>
            <a:r>
              <a:rPr lang="tr-TR" dirty="0" smtClean="0"/>
              <a:t> </a:t>
            </a:r>
            <a:r>
              <a:rPr lang="tr-TR" dirty="0" err="1" smtClean="0"/>
              <a:t>to</a:t>
            </a:r>
            <a:r>
              <a:rPr lang="tr-TR" dirty="0" smtClean="0"/>
              <a:t> </a:t>
            </a:r>
            <a:r>
              <a:rPr lang="tr-TR" dirty="0" err="1" smtClean="0"/>
              <a:t>its</a:t>
            </a:r>
            <a:r>
              <a:rPr lang="tr-TR" dirty="0" smtClean="0"/>
              <a:t> </a:t>
            </a:r>
            <a:r>
              <a:rPr lang="tr-TR" dirty="0" err="1" smtClean="0"/>
              <a:t>destination</a:t>
            </a:r>
            <a:r>
              <a:rPr lang="tr-TR" dirty="0" smtClean="0"/>
              <a:t>.</a:t>
            </a:r>
          </a:p>
          <a:p>
            <a:r>
              <a:rPr lang="tr-TR" dirty="0" err="1" smtClean="0"/>
              <a:t>Intermodal</a:t>
            </a:r>
            <a:r>
              <a:rPr lang="tr-TR" dirty="0" smtClean="0"/>
              <a:t> </a:t>
            </a:r>
            <a:r>
              <a:rPr lang="tr-TR" dirty="0" err="1" smtClean="0"/>
              <a:t>operation</a:t>
            </a:r>
            <a:r>
              <a:rPr lang="tr-TR" dirty="0" smtClean="0"/>
              <a:t> is </a:t>
            </a:r>
            <a:r>
              <a:rPr lang="tr-TR" dirty="0" err="1" smtClean="0"/>
              <a:t>used</a:t>
            </a:r>
            <a:r>
              <a:rPr lang="tr-TR" dirty="0" smtClean="0"/>
              <a:t> </a:t>
            </a:r>
            <a:r>
              <a:rPr lang="tr-TR" dirty="0" err="1" smtClean="0"/>
              <a:t>two</a:t>
            </a:r>
            <a:r>
              <a:rPr lang="tr-TR" dirty="0" smtClean="0"/>
              <a:t> </a:t>
            </a:r>
            <a:r>
              <a:rPr lang="tr-TR" dirty="0" err="1" smtClean="0"/>
              <a:t>or</a:t>
            </a:r>
            <a:r>
              <a:rPr lang="tr-TR" dirty="0" smtClean="0"/>
              <a:t> </a:t>
            </a:r>
            <a:r>
              <a:rPr lang="tr-TR" dirty="0" err="1" smtClean="0"/>
              <a:t>more</a:t>
            </a:r>
            <a:r>
              <a:rPr lang="tr-TR" dirty="0" smtClean="0"/>
              <a:t> </a:t>
            </a:r>
            <a:r>
              <a:rPr lang="tr-TR" dirty="0" err="1" smtClean="0"/>
              <a:t>mode</a:t>
            </a:r>
            <a:r>
              <a:rPr lang="tr-TR" dirty="0" smtClean="0"/>
              <a:t> of transport </a:t>
            </a:r>
            <a:r>
              <a:rPr lang="tr-TR" dirty="0" err="1" smtClean="0"/>
              <a:t>to</a:t>
            </a:r>
            <a:r>
              <a:rPr lang="tr-TR" dirty="0" smtClean="0"/>
              <a:t> </a:t>
            </a:r>
            <a:r>
              <a:rPr lang="tr-TR" dirty="0" err="1" smtClean="0"/>
              <a:t>take</a:t>
            </a:r>
            <a:r>
              <a:rPr lang="tr-TR" dirty="0" smtClean="0"/>
              <a:t> </a:t>
            </a:r>
            <a:r>
              <a:rPr lang="tr-TR" dirty="0" err="1" smtClean="0"/>
              <a:t>the</a:t>
            </a:r>
            <a:r>
              <a:rPr lang="tr-TR" dirty="0" smtClean="0"/>
              <a:t> </a:t>
            </a:r>
            <a:r>
              <a:rPr lang="tr-TR" dirty="0" err="1" smtClean="0"/>
              <a:t>advantage</a:t>
            </a:r>
            <a:r>
              <a:rPr lang="tr-TR" dirty="0" smtClean="0"/>
              <a:t> of </a:t>
            </a:r>
            <a:r>
              <a:rPr lang="tr-TR" dirty="0" err="1" smtClean="0"/>
              <a:t>inherent</a:t>
            </a:r>
            <a:r>
              <a:rPr lang="tr-TR" dirty="0" smtClean="0"/>
              <a:t> </a:t>
            </a:r>
            <a:r>
              <a:rPr lang="tr-TR" dirty="0" err="1" smtClean="0"/>
              <a:t>economies</a:t>
            </a:r>
            <a:r>
              <a:rPr lang="tr-TR" dirty="0" smtClean="0"/>
              <a:t> of </a:t>
            </a:r>
            <a:r>
              <a:rPr lang="tr-TR" dirty="0" err="1" smtClean="0"/>
              <a:t>each</a:t>
            </a:r>
            <a:r>
              <a:rPr lang="tr-TR" dirty="0" smtClean="0"/>
              <a:t> </a:t>
            </a:r>
            <a:r>
              <a:rPr lang="tr-TR" dirty="0" err="1" smtClean="0"/>
              <a:t>and</a:t>
            </a:r>
            <a:r>
              <a:rPr lang="tr-TR" dirty="0" smtClean="0"/>
              <a:t> </a:t>
            </a:r>
            <a:r>
              <a:rPr lang="tr-TR" dirty="0" err="1" smtClean="0"/>
              <a:t>thus</a:t>
            </a:r>
            <a:r>
              <a:rPr lang="tr-TR" dirty="0" smtClean="0"/>
              <a:t> </a:t>
            </a:r>
            <a:r>
              <a:rPr lang="tr-TR" dirty="0" err="1" smtClean="0"/>
              <a:t>provide</a:t>
            </a:r>
            <a:r>
              <a:rPr lang="tr-TR" dirty="0" smtClean="0"/>
              <a:t> </a:t>
            </a:r>
            <a:r>
              <a:rPr lang="tr-TR" dirty="0" err="1" smtClean="0"/>
              <a:t>the</a:t>
            </a:r>
            <a:r>
              <a:rPr lang="tr-TR" dirty="0" smtClean="0"/>
              <a:t> </a:t>
            </a:r>
            <a:r>
              <a:rPr lang="tr-TR" dirty="0" err="1" smtClean="0"/>
              <a:t>integrated</a:t>
            </a:r>
            <a:r>
              <a:rPr lang="tr-TR" dirty="0" smtClean="0"/>
              <a:t> service at </a:t>
            </a:r>
            <a:r>
              <a:rPr lang="tr-TR" dirty="0" err="1" smtClean="0"/>
              <a:t>lower</a:t>
            </a:r>
            <a:r>
              <a:rPr lang="tr-TR" dirty="0" smtClean="0"/>
              <a:t> </a:t>
            </a:r>
            <a:r>
              <a:rPr lang="tr-TR" dirty="0" err="1" smtClean="0"/>
              <a:t>cost</a:t>
            </a:r>
            <a:r>
              <a:rPr lang="tr-TR" dirty="0" smtClean="0"/>
              <a:t>.</a:t>
            </a:r>
          </a:p>
          <a:p>
            <a:pPr marL="0" indent="0">
              <a:buNone/>
            </a:pPr>
            <a:endParaRPr lang="tr-TR" dirty="0"/>
          </a:p>
        </p:txBody>
      </p:sp>
    </p:spTree>
    <p:extLst>
      <p:ext uri="{BB962C8B-B14F-4D97-AF65-F5344CB8AC3E}">
        <p14:creationId xmlns:p14="http://schemas.microsoft.com/office/powerpoint/2010/main" val="982593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altLang="tr-TR" b="1" dirty="0"/>
              <a:t>Design Options for Transportation Network</a:t>
            </a:r>
            <a:endParaRPr lang="tr-TR" dirty="0"/>
          </a:p>
        </p:txBody>
      </p:sp>
      <p:sp>
        <p:nvSpPr>
          <p:cNvPr id="3" name="İçerik Yer Tutucusu 2"/>
          <p:cNvSpPr>
            <a:spLocks noGrp="1"/>
          </p:cNvSpPr>
          <p:nvPr>
            <p:ph idx="1"/>
          </p:nvPr>
        </p:nvSpPr>
        <p:spPr/>
        <p:txBody>
          <a:bodyPr>
            <a:normAutofit fontScale="92500"/>
          </a:bodyPr>
          <a:lstStyle/>
          <a:p>
            <a:pPr marL="0" indent="0">
              <a:buNone/>
            </a:pPr>
            <a:r>
              <a:rPr lang="en-US" dirty="0" smtClean="0"/>
              <a:t>Three </a:t>
            </a:r>
            <a:r>
              <a:rPr lang="en-US" dirty="0"/>
              <a:t>basic questions need to be considered when designing a transportation network between two stages of a supply chain: </a:t>
            </a:r>
            <a:endParaRPr lang="tr-TR" dirty="0" smtClean="0"/>
          </a:p>
          <a:p>
            <a:pPr marL="514350" indent="-514350">
              <a:buFont typeface="+mj-lt"/>
              <a:buAutoNum type="arabicPeriod"/>
            </a:pPr>
            <a:r>
              <a:rPr lang="en-US" dirty="0" smtClean="0"/>
              <a:t>Should </a:t>
            </a:r>
            <a:r>
              <a:rPr lang="en-US" dirty="0"/>
              <a:t>transportation be direct or through an intermediate site? </a:t>
            </a:r>
            <a:endParaRPr lang="tr-TR" dirty="0" smtClean="0"/>
          </a:p>
          <a:p>
            <a:pPr marL="514350" indent="-514350">
              <a:buFont typeface="+mj-lt"/>
              <a:buAutoNum type="arabicPeriod"/>
            </a:pPr>
            <a:r>
              <a:rPr lang="en-US" dirty="0" smtClean="0"/>
              <a:t>Should </a:t>
            </a:r>
            <a:r>
              <a:rPr lang="en-US" dirty="0"/>
              <a:t>the intermediate site stock product or only serve as a cross-docking location? </a:t>
            </a:r>
            <a:endParaRPr lang="tr-TR" dirty="0" smtClean="0"/>
          </a:p>
          <a:p>
            <a:pPr marL="514350" indent="-514350">
              <a:buFont typeface="+mj-lt"/>
              <a:buAutoNum type="arabicPeriod"/>
            </a:pPr>
            <a:r>
              <a:rPr lang="en-US" dirty="0" smtClean="0"/>
              <a:t>Should </a:t>
            </a:r>
            <a:r>
              <a:rPr lang="en-US" dirty="0"/>
              <a:t>each delivery route supply a single destination or multiple destinations (milk run)? </a:t>
            </a:r>
            <a:endParaRPr lang="tr-TR" dirty="0" smtClean="0"/>
          </a:p>
        </p:txBody>
      </p:sp>
    </p:spTree>
    <p:extLst>
      <p:ext uri="{BB962C8B-B14F-4D97-AF65-F5344CB8AC3E}">
        <p14:creationId xmlns:p14="http://schemas.microsoft.com/office/powerpoint/2010/main" val="9713994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altLang="tr-TR" sz="3200" b="1" dirty="0"/>
              <a:t>D</a:t>
            </a:r>
            <a:r>
              <a:rPr lang="en-US" altLang="tr-TR" sz="3200" b="1" dirty="0" err="1"/>
              <a:t>irect</a:t>
            </a:r>
            <a:r>
              <a:rPr lang="en-US" altLang="tr-TR" sz="3200" b="1" dirty="0"/>
              <a:t> </a:t>
            </a:r>
            <a:r>
              <a:rPr lang="tr-TR" altLang="tr-TR" sz="3200" b="1" dirty="0"/>
              <a:t>S</a:t>
            </a:r>
            <a:r>
              <a:rPr lang="en-US" altLang="tr-TR" sz="3200" b="1" dirty="0" err="1"/>
              <a:t>hipment</a:t>
            </a:r>
            <a:r>
              <a:rPr lang="en-US" altLang="tr-TR" sz="3200" b="1" dirty="0"/>
              <a:t> </a:t>
            </a:r>
            <a:r>
              <a:rPr lang="tr-TR" altLang="tr-TR" sz="3200" b="1" dirty="0"/>
              <a:t>N</a:t>
            </a:r>
            <a:r>
              <a:rPr lang="en-US" altLang="tr-TR" sz="3200" b="1" dirty="0" err="1"/>
              <a:t>etwork</a:t>
            </a:r>
            <a:endParaRPr lang="tr-TR" sz="3200" b="1" dirty="0"/>
          </a:p>
        </p:txBody>
      </p:sp>
      <p:sp>
        <p:nvSpPr>
          <p:cNvPr id="3" name="İçerik Yer Tutucusu 2"/>
          <p:cNvSpPr>
            <a:spLocks noGrp="1"/>
          </p:cNvSpPr>
          <p:nvPr>
            <p:ph idx="1"/>
          </p:nvPr>
        </p:nvSpPr>
        <p:spPr/>
        <p:txBody>
          <a:bodyPr>
            <a:normAutofit/>
          </a:bodyPr>
          <a:lstStyle/>
          <a:p>
            <a:pPr marL="0" indent="0" algn="just">
              <a:lnSpc>
                <a:spcPts val="4400"/>
              </a:lnSpc>
              <a:buNone/>
            </a:pPr>
            <a:r>
              <a:rPr lang="en-US" altLang="tr-TR" dirty="0">
                <a:ea typeface="Calibri" pitchFamily="34" charset="0"/>
                <a:cs typeface="Times New Roman" pitchFamily="18" charset="0"/>
              </a:rPr>
              <a:t> </a:t>
            </a:r>
            <a:endParaRPr lang="en-US" altLang="tr-TR" i="1" dirty="0">
              <a:ea typeface="Calibri" pitchFamily="34" charset="0"/>
              <a:cs typeface="Times New Roman"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9434" b="10064"/>
          <a:stretch/>
        </p:blipFill>
        <p:spPr bwMode="auto">
          <a:xfrm>
            <a:off x="755576" y="1340768"/>
            <a:ext cx="7812359" cy="4403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22993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en-US" altLang="tr-TR" sz="3200" b="1" dirty="0"/>
              <a:t>Direct Shipping With Milk</a:t>
            </a:r>
            <a:r>
              <a:rPr lang="tr-TR" altLang="tr-TR" sz="3200" b="1" dirty="0"/>
              <a:t> </a:t>
            </a:r>
            <a:r>
              <a:rPr lang="en-US" altLang="tr-TR" sz="3200" b="1" dirty="0"/>
              <a:t>Runs</a:t>
            </a:r>
            <a:endParaRPr lang="tr-TR" sz="3200" b="1" dirty="0"/>
          </a:p>
        </p:txBody>
      </p:sp>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827584" y="1556792"/>
            <a:ext cx="7560840" cy="48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61101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l"/>
            <a:r>
              <a:rPr lang="tr-TR" b="1" dirty="0" err="1" smtClean="0"/>
              <a:t>Shipments</a:t>
            </a:r>
            <a:r>
              <a:rPr lang="tr-TR" b="1" dirty="0" smtClean="0"/>
              <a:t> </a:t>
            </a:r>
            <a:r>
              <a:rPr lang="tr-TR" b="1" dirty="0" err="1"/>
              <a:t>via</a:t>
            </a:r>
            <a:r>
              <a:rPr lang="tr-TR" b="1" dirty="0"/>
              <a:t> </a:t>
            </a:r>
            <a:r>
              <a:rPr lang="tr-TR" b="1" dirty="0" err="1" smtClean="0"/>
              <a:t>Intermediate</a:t>
            </a:r>
            <a:r>
              <a:rPr lang="tr-TR" b="1" dirty="0" smtClean="0"/>
              <a:t> Distribution </a:t>
            </a:r>
            <a:r>
              <a:rPr lang="tr-TR" b="1" dirty="0"/>
              <a:t>Center </a:t>
            </a:r>
          </a:p>
        </p:txBody>
      </p:sp>
      <p:pic>
        <p:nvPicPr>
          <p:cNvPr id="307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539552" y="1844824"/>
            <a:ext cx="7632847"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00294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b="1" dirty="0" err="1" smtClean="0"/>
              <a:t>Shipping</a:t>
            </a:r>
            <a:r>
              <a:rPr lang="tr-TR" b="1" dirty="0" smtClean="0"/>
              <a:t> </a:t>
            </a:r>
            <a:r>
              <a:rPr lang="tr-TR" b="1" dirty="0" err="1"/>
              <a:t>via</a:t>
            </a:r>
            <a:r>
              <a:rPr lang="tr-TR" b="1" dirty="0"/>
              <a:t> DC Using </a:t>
            </a:r>
            <a:r>
              <a:rPr lang="tr-TR" b="1" dirty="0" err="1"/>
              <a:t>Milk</a:t>
            </a:r>
            <a:r>
              <a:rPr lang="tr-TR" b="1" dirty="0"/>
              <a:t> </a:t>
            </a:r>
            <a:r>
              <a:rPr lang="tr-TR" b="1" dirty="0" err="1"/>
              <a:t>Runs</a:t>
            </a:r>
            <a:endParaRPr lang="tr-TR" b="1" dirty="0"/>
          </a:p>
        </p:txBody>
      </p:sp>
      <p:pic>
        <p:nvPicPr>
          <p:cNvPr id="4098"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971600" y="1556792"/>
            <a:ext cx="6912768"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99237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t>Role of </a:t>
            </a:r>
            <a:r>
              <a:rPr lang="tr-TR" b="1" dirty="0" err="1" smtClean="0"/>
              <a:t>Transportation</a:t>
            </a:r>
            <a:r>
              <a:rPr lang="tr-TR" b="1" dirty="0" smtClean="0"/>
              <a:t> in SCM</a:t>
            </a:r>
            <a:endParaRPr lang="tr-TR" b="1" dirty="0"/>
          </a:p>
        </p:txBody>
      </p:sp>
      <p:pic>
        <p:nvPicPr>
          <p:cNvPr id="1027"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0391"/>
          <a:stretch/>
        </p:blipFill>
        <p:spPr bwMode="auto">
          <a:xfrm>
            <a:off x="921677" y="1556792"/>
            <a:ext cx="7300646" cy="4569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495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b="1" dirty="0" err="1" smtClean="0"/>
              <a:t>Key</a:t>
            </a:r>
            <a:r>
              <a:rPr lang="tr-TR" b="1" dirty="0" smtClean="0"/>
              <a:t> Drivers</a:t>
            </a:r>
            <a:endParaRPr lang="tr-TR" b="1" dirty="0"/>
          </a:p>
        </p:txBody>
      </p:sp>
      <p:sp>
        <p:nvSpPr>
          <p:cNvPr id="3" name="İçerik Yer Tutucusu 2"/>
          <p:cNvSpPr>
            <a:spLocks noGrp="1"/>
          </p:cNvSpPr>
          <p:nvPr>
            <p:ph idx="1"/>
          </p:nvPr>
        </p:nvSpPr>
        <p:spPr/>
        <p:txBody>
          <a:bodyPr/>
          <a:lstStyle/>
          <a:p>
            <a:r>
              <a:rPr lang="tr-TR" b="1" dirty="0" err="1" smtClean="0"/>
              <a:t>Shipper</a:t>
            </a:r>
            <a:r>
              <a:rPr lang="tr-TR" b="1" dirty="0" smtClean="0"/>
              <a:t>:</a:t>
            </a:r>
          </a:p>
          <a:p>
            <a:pPr marL="0" indent="0">
              <a:buNone/>
            </a:pPr>
            <a:r>
              <a:rPr lang="tr-TR" dirty="0" err="1" smtClean="0"/>
              <a:t>The</a:t>
            </a:r>
            <a:r>
              <a:rPr lang="tr-TR" dirty="0" smtClean="0"/>
              <a:t> </a:t>
            </a:r>
            <a:r>
              <a:rPr lang="tr-TR" dirty="0" err="1" smtClean="0"/>
              <a:t>party</a:t>
            </a:r>
            <a:r>
              <a:rPr lang="tr-TR" dirty="0" smtClean="0"/>
              <a:t> </a:t>
            </a:r>
            <a:r>
              <a:rPr lang="tr-TR" dirty="0" err="1" smtClean="0"/>
              <a:t>who</a:t>
            </a:r>
            <a:r>
              <a:rPr lang="tr-TR" dirty="0" smtClean="0"/>
              <a:t> </a:t>
            </a:r>
            <a:r>
              <a:rPr lang="tr-TR" dirty="0" err="1" smtClean="0"/>
              <a:t>wants</a:t>
            </a:r>
            <a:r>
              <a:rPr lang="tr-TR" dirty="0" smtClean="0"/>
              <a:t> </a:t>
            </a:r>
            <a:r>
              <a:rPr lang="tr-TR" dirty="0" err="1" smtClean="0"/>
              <a:t>to</a:t>
            </a:r>
            <a:r>
              <a:rPr lang="tr-TR" dirty="0" smtClean="0"/>
              <a:t> transport </a:t>
            </a:r>
            <a:r>
              <a:rPr lang="tr-TR" dirty="0" err="1" smtClean="0"/>
              <a:t>the</a:t>
            </a:r>
            <a:r>
              <a:rPr lang="tr-TR" dirty="0" smtClean="0"/>
              <a:t> </a:t>
            </a:r>
            <a:r>
              <a:rPr lang="tr-TR" dirty="0" err="1" smtClean="0"/>
              <a:t>product</a:t>
            </a:r>
            <a:r>
              <a:rPr lang="tr-TR" dirty="0" smtClean="0"/>
              <a:t> </a:t>
            </a:r>
            <a:r>
              <a:rPr lang="tr-TR" dirty="0" err="1" smtClean="0"/>
              <a:t>from</a:t>
            </a:r>
            <a:r>
              <a:rPr lang="tr-TR" dirty="0" smtClean="0"/>
              <a:t> </a:t>
            </a:r>
            <a:r>
              <a:rPr lang="tr-TR" dirty="0" err="1" smtClean="0"/>
              <a:t>one</a:t>
            </a:r>
            <a:r>
              <a:rPr lang="tr-TR" dirty="0" smtClean="0"/>
              <a:t> </a:t>
            </a:r>
            <a:r>
              <a:rPr lang="tr-TR" dirty="0" err="1" smtClean="0"/>
              <a:t>place</a:t>
            </a:r>
            <a:r>
              <a:rPr lang="tr-TR" dirty="0" smtClean="0"/>
              <a:t> </a:t>
            </a:r>
            <a:r>
              <a:rPr lang="tr-TR" dirty="0" err="1" smtClean="0"/>
              <a:t>to</a:t>
            </a:r>
            <a:r>
              <a:rPr lang="tr-TR" dirty="0" smtClean="0"/>
              <a:t> </a:t>
            </a:r>
            <a:r>
              <a:rPr lang="tr-TR" dirty="0" err="1" smtClean="0"/>
              <a:t>another</a:t>
            </a:r>
            <a:r>
              <a:rPr lang="tr-TR" dirty="0" smtClean="0"/>
              <a:t> </a:t>
            </a:r>
            <a:r>
              <a:rPr lang="tr-TR" dirty="0" err="1" smtClean="0"/>
              <a:t>place</a:t>
            </a:r>
            <a:r>
              <a:rPr lang="tr-TR" dirty="0" smtClean="0"/>
              <a:t>.</a:t>
            </a:r>
          </a:p>
          <a:p>
            <a:pPr marL="0" indent="0">
              <a:buNone/>
            </a:pPr>
            <a:endParaRPr lang="tr-TR" dirty="0"/>
          </a:p>
          <a:p>
            <a:r>
              <a:rPr lang="tr-TR" b="1" dirty="0" smtClean="0"/>
              <a:t>Carrier:</a:t>
            </a:r>
          </a:p>
          <a:p>
            <a:pPr marL="0" indent="0">
              <a:buNone/>
            </a:pPr>
            <a:r>
              <a:rPr lang="tr-TR" dirty="0" smtClean="0"/>
              <a:t>Carrier is </a:t>
            </a:r>
            <a:r>
              <a:rPr lang="tr-TR" dirty="0" err="1" smtClean="0"/>
              <a:t>company</a:t>
            </a:r>
            <a:r>
              <a:rPr lang="tr-TR" dirty="0" smtClean="0"/>
              <a:t> </a:t>
            </a:r>
            <a:r>
              <a:rPr lang="tr-TR" dirty="0" err="1" smtClean="0"/>
              <a:t>that</a:t>
            </a:r>
            <a:r>
              <a:rPr lang="tr-TR" dirty="0" smtClean="0"/>
              <a:t> </a:t>
            </a:r>
            <a:r>
              <a:rPr lang="tr-TR" dirty="0" err="1" smtClean="0"/>
              <a:t>moves</a:t>
            </a:r>
            <a:r>
              <a:rPr lang="tr-TR" dirty="0" smtClean="0"/>
              <a:t> </a:t>
            </a:r>
            <a:r>
              <a:rPr lang="tr-TR" dirty="0" err="1" smtClean="0"/>
              <a:t>the</a:t>
            </a:r>
            <a:r>
              <a:rPr lang="tr-TR" dirty="0" smtClean="0"/>
              <a:t> </a:t>
            </a:r>
            <a:r>
              <a:rPr lang="tr-TR" dirty="0" err="1" smtClean="0"/>
              <a:t>goods</a:t>
            </a:r>
            <a:r>
              <a:rPr lang="tr-TR" dirty="0" smtClean="0"/>
              <a:t> </a:t>
            </a:r>
            <a:r>
              <a:rPr lang="tr-TR" dirty="0" err="1" smtClean="0"/>
              <a:t>from</a:t>
            </a:r>
            <a:r>
              <a:rPr lang="tr-TR" dirty="0" smtClean="0"/>
              <a:t> </a:t>
            </a:r>
            <a:r>
              <a:rPr lang="tr-TR" dirty="0" err="1" smtClean="0"/>
              <a:t>one</a:t>
            </a:r>
            <a:r>
              <a:rPr lang="tr-TR" dirty="0" smtClean="0"/>
              <a:t> </a:t>
            </a:r>
            <a:r>
              <a:rPr lang="tr-TR" dirty="0" err="1" smtClean="0"/>
              <a:t>place</a:t>
            </a:r>
            <a:r>
              <a:rPr lang="tr-TR" dirty="0" smtClean="0"/>
              <a:t> </a:t>
            </a:r>
            <a:r>
              <a:rPr lang="tr-TR" dirty="0" err="1" smtClean="0"/>
              <a:t>to</a:t>
            </a:r>
            <a:r>
              <a:rPr lang="tr-TR" dirty="0" smtClean="0"/>
              <a:t> </a:t>
            </a:r>
            <a:r>
              <a:rPr lang="tr-TR" dirty="0" err="1" smtClean="0"/>
              <a:t>another</a:t>
            </a:r>
            <a:r>
              <a:rPr lang="tr-TR" dirty="0" smtClean="0"/>
              <a:t> </a:t>
            </a:r>
            <a:r>
              <a:rPr lang="tr-TR" dirty="0" err="1" smtClean="0"/>
              <a:t>place</a:t>
            </a:r>
            <a:r>
              <a:rPr lang="tr-TR" dirty="0" smtClean="0"/>
              <a:t>.</a:t>
            </a:r>
            <a:endParaRPr lang="tr-TR" dirty="0"/>
          </a:p>
        </p:txBody>
      </p:sp>
    </p:spTree>
    <p:extLst>
      <p:ext uri="{BB962C8B-B14F-4D97-AF65-F5344CB8AC3E}">
        <p14:creationId xmlns:p14="http://schemas.microsoft.com/office/powerpoint/2010/main" val="575192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en-US" altLang="tr-TR" b="1" dirty="0"/>
              <a:t>Owners and </a:t>
            </a:r>
            <a:r>
              <a:rPr lang="tr-TR" altLang="tr-TR" b="1" dirty="0" smtClean="0"/>
              <a:t>o</a:t>
            </a:r>
            <a:r>
              <a:rPr lang="en-US" altLang="tr-TR" b="1" dirty="0" err="1" smtClean="0"/>
              <a:t>perators</a:t>
            </a:r>
            <a:r>
              <a:rPr lang="en-US" altLang="tr-TR" b="1" dirty="0" smtClean="0"/>
              <a:t> </a:t>
            </a:r>
            <a:r>
              <a:rPr lang="en-US" altLang="tr-TR" b="1" dirty="0"/>
              <a:t>of transportation infrastructure </a:t>
            </a:r>
          </a:p>
          <a:p>
            <a:pPr marL="0" indent="0">
              <a:buNone/>
            </a:pPr>
            <a:r>
              <a:rPr lang="tr-TR" altLang="tr-TR" dirty="0" smtClean="0"/>
              <a:t>- </a:t>
            </a:r>
            <a:r>
              <a:rPr lang="en-US" altLang="tr-TR" dirty="0" smtClean="0"/>
              <a:t>It </a:t>
            </a:r>
            <a:r>
              <a:rPr lang="en-US" altLang="tr-TR" dirty="0"/>
              <a:t>is very important that infrastructure be managed in such a way that monies are available for maintenance and investment in further capacity as needed.</a:t>
            </a:r>
          </a:p>
          <a:p>
            <a:pPr marL="0" lvl="1" indent="0">
              <a:buNone/>
            </a:pPr>
            <a:r>
              <a:rPr lang="tr-TR" altLang="tr-TR" sz="3200" dirty="0" smtClean="0"/>
              <a:t>- </a:t>
            </a:r>
            <a:r>
              <a:rPr lang="en-US" altLang="tr-TR" sz="3200" dirty="0" smtClean="0"/>
              <a:t>Roads</a:t>
            </a:r>
            <a:r>
              <a:rPr lang="en-US" altLang="tr-TR" sz="3200" dirty="0"/>
              <a:t>, ports, canals, and  airports and  the  bodies  that  set transportation  policy worldwide.</a:t>
            </a:r>
          </a:p>
          <a:p>
            <a:pPr marL="0" indent="0">
              <a:buNone/>
            </a:pPr>
            <a:endParaRPr lang="tr-TR" dirty="0"/>
          </a:p>
        </p:txBody>
      </p:sp>
    </p:spTree>
    <p:extLst>
      <p:ext uri="{BB962C8B-B14F-4D97-AF65-F5344CB8AC3E}">
        <p14:creationId xmlns:p14="http://schemas.microsoft.com/office/powerpoint/2010/main" val="3196343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Modes</a:t>
            </a:r>
            <a:r>
              <a:rPr lang="tr-TR" b="1" dirty="0" smtClean="0"/>
              <a:t> of </a:t>
            </a:r>
            <a:r>
              <a:rPr lang="tr-TR" b="1" dirty="0" err="1" smtClean="0"/>
              <a:t>Transportation</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err="1"/>
              <a:t>Supply</a:t>
            </a:r>
            <a:r>
              <a:rPr lang="tr-TR" dirty="0"/>
              <a:t> </a:t>
            </a:r>
            <a:r>
              <a:rPr lang="tr-TR" dirty="0" err="1"/>
              <a:t>chains</a:t>
            </a:r>
            <a:r>
              <a:rPr lang="tr-TR" dirty="0"/>
              <a:t> </a:t>
            </a:r>
            <a:r>
              <a:rPr lang="tr-TR" dirty="0" err="1"/>
              <a:t>use</a:t>
            </a:r>
            <a:r>
              <a:rPr lang="tr-TR" dirty="0"/>
              <a:t> a </a:t>
            </a:r>
            <a:r>
              <a:rPr lang="tr-TR" dirty="0" err="1"/>
              <a:t>combination</a:t>
            </a:r>
            <a:r>
              <a:rPr lang="tr-TR" dirty="0"/>
              <a:t> of </a:t>
            </a:r>
            <a:r>
              <a:rPr lang="tr-TR" dirty="0" err="1"/>
              <a:t>the</a:t>
            </a:r>
            <a:r>
              <a:rPr lang="tr-TR" dirty="0"/>
              <a:t> </a:t>
            </a:r>
            <a:r>
              <a:rPr lang="tr-TR" dirty="0" err="1"/>
              <a:t>following</a:t>
            </a:r>
            <a:r>
              <a:rPr lang="tr-TR" dirty="0"/>
              <a:t> </a:t>
            </a:r>
            <a:r>
              <a:rPr lang="tr-TR" dirty="0" err="1"/>
              <a:t>modes</a:t>
            </a:r>
            <a:r>
              <a:rPr lang="tr-TR" dirty="0"/>
              <a:t> of </a:t>
            </a:r>
            <a:r>
              <a:rPr lang="tr-TR" dirty="0" err="1"/>
              <a:t>transportation</a:t>
            </a:r>
            <a:r>
              <a:rPr lang="tr-TR" dirty="0"/>
              <a:t>:</a:t>
            </a:r>
          </a:p>
          <a:p>
            <a:pPr>
              <a:buFont typeface="Wingdings" pitchFamily="2" charset="2"/>
              <a:buChar char="Ø"/>
            </a:pPr>
            <a:r>
              <a:rPr lang="tr-TR" dirty="0" err="1" smtClean="0"/>
              <a:t>Air</a:t>
            </a:r>
            <a:r>
              <a:rPr lang="tr-TR" dirty="0" smtClean="0"/>
              <a:t> </a:t>
            </a:r>
            <a:endParaRPr lang="tr-TR" dirty="0"/>
          </a:p>
          <a:p>
            <a:pPr>
              <a:buFont typeface="Wingdings" pitchFamily="2" charset="2"/>
              <a:buChar char="Ø"/>
            </a:pPr>
            <a:r>
              <a:rPr lang="tr-TR" dirty="0" err="1" smtClean="0"/>
              <a:t>Package</a:t>
            </a:r>
            <a:r>
              <a:rPr lang="tr-TR" dirty="0" smtClean="0"/>
              <a:t> </a:t>
            </a:r>
            <a:r>
              <a:rPr lang="tr-TR" dirty="0" err="1"/>
              <a:t>carriers</a:t>
            </a:r>
            <a:endParaRPr lang="tr-TR" dirty="0"/>
          </a:p>
          <a:p>
            <a:pPr>
              <a:buFont typeface="Wingdings" pitchFamily="2" charset="2"/>
              <a:buChar char="Ø"/>
            </a:pPr>
            <a:r>
              <a:rPr lang="tr-TR" dirty="0" smtClean="0"/>
              <a:t>Road</a:t>
            </a:r>
            <a:endParaRPr lang="tr-TR" dirty="0"/>
          </a:p>
          <a:p>
            <a:pPr>
              <a:buFont typeface="Wingdings" pitchFamily="2" charset="2"/>
              <a:buChar char="Ø"/>
            </a:pPr>
            <a:r>
              <a:rPr lang="tr-TR" dirty="0" err="1" smtClean="0"/>
              <a:t>Rail</a:t>
            </a:r>
            <a:r>
              <a:rPr lang="tr-TR" dirty="0" smtClean="0"/>
              <a:t> </a:t>
            </a:r>
            <a:endParaRPr lang="tr-TR" dirty="0"/>
          </a:p>
          <a:p>
            <a:pPr>
              <a:buFont typeface="Wingdings" pitchFamily="2" charset="2"/>
              <a:buChar char="Ø"/>
            </a:pPr>
            <a:r>
              <a:rPr lang="tr-TR" dirty="0" err="1" smtClean="0"/>
              <a:t>Water</a:t>
            </a:r>
            <a:r>
              <a:rPr lang="tr-TR" dirty="0" smtClean="0"/>
              <a:t> </a:t>
            </a:r>
            <a:endParaRPr lang="tr-TR" dirty="0"/>
          </a:p>
          <a:p>
            <a:pPr>
              <a:buFont typeface="Wingdings" pitchFamily="2" charset="2"/>
              <a:buChar char="Ø"/>
            </a:pPr>
            <a:r>
              <a:rPr lang="tr-TR" dirty="0" err="1" smtClean="0"/>
              <a:t>Pipeline</a:t>
            </a:r>
            <a:r>
              <a:rPr lang="tr-TR" dirty="0" smtClean="0"/>
              <a:t> </a:t>
            </a:r>
          </a:p>
          <a:p>
            <a:pPr>
              <a:buFont typeface="Wingdings" pitchFamily="2" charset="2"/>
              <a:buChar char="Ø"/>
            </a:pPr>
            <a:r>
              <a:rPr lang="tr-TR" dirty="0" err="1" smtClean="0"/>
              <a:t>Intermodal</a:t>
            </a:r>
            <a:endParaRPr lang="tr-TR" dirty="0"/>
          </a:p>
          <a:p>
            <a:endParaRPr lang="tr-TR" dirty="0"/>
          </a:p>
        </p:txBody>
      </p:sp>
    </p:spTree>
    <p:extLst>
      <p:ext uri="{BB962C8B-B14F-4D97-AF65-F5344CB8AC3E}">
        <p14:creationId xmlns:p14="http://schemas.microsoft.com/office/powerpoint/2010/main" val="35240070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b="1" dirty="0" smtClean="0"/>
              <a:t>1. Road </a:t>
            </a:r>
            <a:r>
              <a:rPr lang="tr-TR" b="1" dirty="0" err="1"/>
              <a:t>Transportation</a:t>
            </a:r>
            <a:endParaRPr lang="tr-TR"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8136904" cy="48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75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endParaRPr lang="tr-TR" b="1" dirty="0"/>
          </a:p>
        </p:txBody>
      </p:sp>
      <p:graphicFrame>
        <p:nvGraphicFramePr>
          <p:cNvPr id="4" name="Diyagram 3"/>
          <p:cNvGraphicFramePr/>
          <p:nvPr>
            <p:extLst>
              <p:ext uri="{D42A27DB-BD31-4B8C-83A1-F6EECF244321}">
                <p14:modId xmlns:p14="http://schemas.microsoft.com/office/powerpoint/2010/main" val="2059936307"/>
              </p:ext>
            </p:extLst>
          </p:nvPr>
        </p:nvGraphicFramePr>
        <p:xfrm>
          <a:off x="467544" y="1484784"/>
          <a:ext cx="7920880"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3053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b="1" dirty="0"/>
              <a:t>2. </a:t>
            </a:r>
            <a:r>
              <a:rPr lang="tr-TR" b="1" dirty="0" err="1"/>
              <a:t>Rail</a:t>
            </a:r>
            <a:r>
              <a:rPr lang="tr-TR" b="1" dirty="0"/>
              <a:t> </a:t>
            </a:r>
            <a:r>
              <a:rPr lang="tr-TR" b="1" dirty="0" err="1"/>
              <a:t>Transportation</a:t>
            </a:r>
            <a:endParaRPr lang="tr-TR"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556792"/>
            <a:ext cx="8208912"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817715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mba">
  <a:themeElements>
    <a:clrScheme name="Hasır">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500</TotalTime>
  <Words>1529</Words>
  <Application>Microsoft Office PowerPoint</Application>
  <PresentationFormat>Ekran Gösterisi (4:3)</PresentationFormat>
  <Paragraphs>149</Paragraphs>
  <Slides>25</Slides>
  <Notes>14</Notes>
  <HiddenSlides>0</HiddenSlides>
  <MMClips>0</MMClips>
  <ScaleCrop>false</ScaleCrop>
  <HeadingPairs>
    <vt:vector size="4" baseType="variant">
      <vt:variant>
        <vt:lpstr>Tema</vt:lpstr>
      </vt:variant>
      <vt:variant>
        <vt:i4>2</vt:i4>
      </vt:variant>
      <vt:variant>
        <vt:lpstr>Slayt Başlıkları</vt:lpstr>
      </vt:variant>
      <vt:variant>
        <vt:i4>25</vt:i4>
      </vt:variant>
    </vt:vector>
  </HeadingPairs>
  <TitlesOfParts>
    <vt:vector size="27" baseType="lpstr">
      <vt:lpstr>Ofis Teması</vt:lpstr>
      <vt:lpstr>Cumba</vt:lpstr>
      <vt:lpstr>TRANSPORTATION  IN  SUPPLY CHAIN</vt:lpstr>
      <vt:lpstr>Introduction of Transportation</vt:lpstr>
      <vt:lpstr>Role of Transportation in SCM</vt:lpstr>
      <vt:lpstr>Key Drivers</vt:lpstr>
      <vt:lpstr>PowerPoint Sunusu</vt:lpstr>
      <vt:lpstr>Modes of Transportation</vt:lpstr>
      <vt:lpstr>1. Road Transportation</vt:lpstr>
      <vt:lpstr>PowerPoint Sunusu</vt:lpstr>
      <vt:lpstr>2. Rail Transportation</vt:lpstr>
      <vt:lpstr>PowerPoint Sunusu</vt:lpstr>
      <vt:lpstr>3. Water Transportation</vt:lpstr>
      <vt:lpstr>PowerPoint Sunusu</vt:lpstr>
      <vt:lpstr>4. Air Transportation</vt:lpstr>
      <vt:lpstr>PowerPoint Sunusu</vt:lpstr>
      <vt:lpstr>5. Pipeline</vt:lpstr>
      <vt:lpstr>PowerPoint Sunusu</vt:lpstr>
      <vt:lpstr>6. Package Carrier</vt:lpstr>
      <vt:lpstr>PowerPoint Sunusu</vt:lpstr>
      <vt:lpstr>7. Intermodal Transportation </vt:lpstr>
      <vt:lpstr>PowerPoint Sunusu</vt:lpstr>
      <vt:lpstr>Design Options for Transportation Network</vt:lpstr>
      <vt:lpstr>Direct Shipment Network</vt:lpstr>
      <vt:lpstr>Direct Shipping With Milk Runs</vt:lpstr>
      <vt:lpstr>Shipments via Intermediate Distribution Center </vt:lpstr>
      <vt:lpstr>Shipping via DC Using Milk Runs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Kübra TOPCUOĞLU ONAT</dc:creator>
  <cp:lastModifiedBy>Kübra TOPCUOĞLU ONAT</cp:lastModifiedBy>
  <cp:revision>29</cp:revision>
  <dcterms:created xsi:type="dcterms:W3CDTF">2023-10-23T12:39:31Z</dcterms:created>
  <dcterms:modified xsi:type="dcterms:W3CDTF">2023-10-27T11:11:55Z</dcterms:modified>
</cp:coreProperties>
</file>